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y="5143500" cx="9144000"/>
  <p:notesSz cx="6858000" cy="9144000"/>
  <p:embeddedFontLst>
    <p:embeddedFont>
      <p:font typeface="Rubik Medium"/>
      <p:regular r:id="rId40"/>
      <p:bold r:id="rId41"/>
      <p:italic r:id="rId42"/>
      <p:boldItalic r:id="rId43"/>
    </p:embeddedFont>
    <p:embeddedFont>
      <p:font typeface="Anek Malayalam"/>
      <p:regular r:id="rId44"/>
      <p:bold r:id="rId45"/>
    </p:embeddedFont>
    <p:embeddedFont>
      <p:font typeface="Rubik"/>
      <p:regular r:id="rId46"/>
      <p:bold r:id="rId47"/>
      <p:italic r:id="rId48"/>
      <p:boldItalic r:id="rId49"/>
    </p:embeddedFont>
    <p:embeddedFont>
      <p:font typeface="Karla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ubikMedium-regular.fntdata"/><Relationship Id="rId42" Type="http://schemas.openxmlformats.org/officeDocument/2006/relationships/font" Target="fonts/RubikMedium-italic.fntdata"/><Relationship Id="rId41" Type="http://schemas.openxmlformats.org/officeDocument/2006/relationships/font" Target="fonts/RubikMedium-bold.fntdata"/><Relationship Id="rId44" Type="http://schemas.openxmlformats.org/officeDocument/2006/relationships/font" Target="fonts/AnekMalayalam-regular.fntdata"/><Relationship Id="rId43" Type="http://schemas.openxmlformats.org/officeDocument/2006/relationships/font" Target="fonts/RubikMedium-boldItalic.fntdata"/><Relationship Id="rId46" Type="http://schemas.openxmlformats.org/officeDocument/2006/relationships/font" Target="fonts/Rubik-regular.fntdata"/><Relationship Id="rId45" Type="http://schemas.openxmlformats.org/officeDocument/2006/relationships/font" Target="fonts/AnekMalayalam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Rubik-italic.fntdata"/><Relationship Id="rId47" Type="http://schemas.openxmlformats.org/officeDocument/2006/relationships/font" Target="fonts/Rubik-bold.fntdata"/><Relationship Id="rId49" Type="http://schemas.openxmlformats.org/officeDocument/2006/relationships/font" Target="fonts/Rubik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Karla-bold.fntdata"/><Relationship Id="rId50" Type="http://schemas.openxmlformats.org/officeDocument/2006/relationships/font" Target="fonts/Karla-regular.fntdata"/><Relationship Id="rId53" Type="http://schemas.openxmlformats.org/officeDocument/2006/relationships/font" Target="fonts/Karla-boldItalic.fntdata"/><Relationship Id="rId52" Type="http://schemas.openxmlformats.org/officeDocument/2006/relationships/font" Target="fonts/Karla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6" name="Shape 3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7" name="Google Shape;3647;g1dcacca0357_2_4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8" name="Google Shape;3648;g1dcacca0357_2_4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7" name="Shape 3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8" name="Google Shape;3728;g2ea74c9a8a6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9" name="Google Shape;3729;g2ea74c9a8a6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5" name="Shape 3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6" name="Google Shape;3736;g2ea74c9a8a6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7" name="Google Shape;3737;g2ea74c9a8a6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3" name="Shape 3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4" name="Google Shape;3744;g2ea74c9a8a6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5" name="Google Shape;3745;g2ea74c9a8a6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1" name="Shape 3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2" name="Google Shape;3752;g2ea74c9a8a6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3" name="Google Shape;3753;g2ea74c9a8a6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9" name="Shape 3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0" name="Google Shape;3760;g2ea74c9a8a6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1" name="Google Shape;3761;g2ea74c9a8a6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7" name="Shape 3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" name="Google Shape;3768;g2a2f21463ac_0_23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9" name="Google Shape;3769;g2a2f21463ac_0_2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6" name="Shape 3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7" name="Google Shape;3777;g276c46784b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8" name="Google Shape;3778;g276c46784b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3" name="Shape 3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4" name="Google Shape;3784;g276c46784b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5" name="Google Shape;3785;g276c46784b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9" name="Shape 3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" name="Google Shape;3790;g2a2f21463a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1" name="Google Shape;3791;g2a2f21463a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0" name="Shape 3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1" name="Google Shape;3801;g2a2f21463a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2" name="Google Shape;3802;g2a2f21463a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4" name="Shape 3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" name="Google Shape;3655;g2a2f21463a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6" name="Google Shape;3656;g2a2f21463a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7" name="Shape 3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8" name="Google Shape;3808;g2a2f21463ac_0_23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9" name="Google Shape;3809;g2a2f21463ac_0_2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7" name="Shape 3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8" name="Google Shape;3818;g276c46784b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9" name="Google Shape;3819;g276c46784b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2" name="Shape 3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3" name="Google Shape;3823;g276c46784b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4" name="Google Shape;3824;g276c46784b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8" name="Shape 3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" name="Google Shape;3829;g2ea74c9a8a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0" name="Google Shape;3830;g2ea74c9a8a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9" name="Shape 3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" name="Google Shape;3840;g2a2f21463ac_0_3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1" name="Google Shape;3841;g2a2f21463ac_0_3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7" name="Shape 3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8" name="Google Shape;3848;g2a2f21463ac_0_23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9" name="Google Shape;3849;g2a2f21463ac_0_2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8" name="Shape 3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9" name="Google Shape;3859;g2a2f21463ac_0_24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0" name="Google Shape;3860;g2a2f21463ac_0_24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1" name="Shape 3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2" name="Google Shape;3872;g2ea74c9a8a6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3" name="Google Shape;3873;g2ea74c9a8a6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9" name="Shape 3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" name="Google Shape;3880;g2a2f21463ac_0_24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1" name="Google Shape;3881;g2a2f21463ac_0_24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8" name="Shape 3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9" name="Google Shape;3889;g2a2f21463ac_0_2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0" name="Google Shape;3890;g2a2f21463ac_0_2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6" name="Shape 3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7" name="Google Shape;3677;g2a2f21463ac_0_23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8" name="Google Shape;3678;g2a2f21463ac_0_2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9" name="Shape 3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0" name="Google Shape;3900;g2a2f21463ac_0_24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1" name="Google Shape;3901;g2a2f21463ac_0_24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2" name="Shape 4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3" name="Google Shape;4193;g276c46784b8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4" name="Google Shape;4194;g276c46784b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3" name="Shape 4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4" name="Google Shape;4204;g276c46784b8_0_3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5" name="Google Shape;4205;g276c46784b8_0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4" name="Shape 4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5" name="Google Shape;4215;g2a2f21463ac_0_23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6" name="Google Shape;4216;g2a2f21463ac_0_2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3" name="Shape 4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4" name="Google Shape;4224;g276c46784b8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5" name="Google Shape;4225;g276c46784b8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6" name="Shape 4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7" name="Google Shape;4517;g276c46784b8_0_3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8" name="Google Shape;4518;g276c46784b8_0_3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5" name="Shape 3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" name="Google Shape;3686;g2a2f21463ac_0_23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7" name="Google Shape;3687;g2a2f21463ac_0_2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3" name="Shape 3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4" name="Google Shape;3694;g2ea74c9a8a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5" name="Google Shape;3695;g2ea74c9a8a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9" name="Shape 3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0" name="Google Shape;3700;g2ea74c9a8a6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1" name="Google Shape;3701;g2ea74c9a8a6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5" name="Shape 3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" name="Google Shape;3706;g2ea74c9a8a6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7" name="Google Shape;3707;g2ea74c9a8a6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1" name="Shape 3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2" name="Google Shape;3712;g2ea74c9a8a6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3" name="Google Shape;3713;g2ea74c9a8a6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9" name="Shape 3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0" name="Google Shape;3720;g2ea74c9a8a6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1" name="Google Shape;3721;g2ea74c9a8a6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hyperlink" Target="https://bit.ly/3A1uf1Q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74" y="0"/>
            <a:ext cx="913185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5203025" y="681375"/>
            <a:ext cx="3826150" cy="3305950"/>
          </a:xfrm>
          <a:custGeom>
            <a:rect b="b" l="l" r="r" t="t"/>
            <a:pathLst>
              <a:path extrusionOk="0" h="132238" w="153046">
                <a:moveTo>
                  <a:pt x="144656" y="0"/>
                </a:moveTo>
                <a:lnTo>
                  <a:pt x="153046" y="132238"/>
                </a:lnTo>
                <a:lnTo>
                  <a:pt x="0" y="128210"/>
                </a:lnTo>
                <a:lnTo>
                  <a:pt x="119819" y="1679"/>
                </a:lnTo>
                <a:close/>
              </a:path>
            </a:pathLst>
          </a:custGeom>
          <a:solidFill>
            <a:srgbClr val="F8D74C">
              <a:alpha val="11390"/>
            </a:srgbClr>
          </a:solidFill>
          <a:ln>
            <a:noFill/>
          </a:ln>
        </p:spPr>
      </p:sp>
      <p:grpSp>
        <p:nvGrpSpPr>
          <p:cNvPr id="11" name="Google Shape;11;p2"/>
          <p:cNvGrpSpPr/>
          <p:nvPr/>
        </p:nvGrpSpPr>
        <p:grpSpPr>
          <a:xfrm>
            <a:off x="8145075" y="157300"/>
            <a:ext cx="843000" cy="843000"/>
            <a:chOff x="8145075" y="157300"/>
            <a:chExt cx="843000" cy="843000"/>
          </a:xfrm>
        </p:grpSpPr>
        <p:sp>
          <p:nvSpPr>
            <p:cNvPr id="12" name="Google Shape;12;p2"/>
            <p:cNvSpPr/>
            <p:nvPr/>
          </p:nvSpPr>
          <p:spPr>
            <a:xfrm>
              <a:off x="8145075" y="157300"/>
              <a:ext cx="843000" cy="843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04645" y="316870"/>
              <a:ext cx="523800" cy="523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-12" y="3844350"/>
            <a:ext cx="9239365" cy="1299144"/>
            <a:chOff x="0" y="3844550"/>
            <a:chExt cx="9239365" cy="1299144"/>
          </a:xfrm>
        </p:grpSpPr>
        <p:sp>
          <p:nvSpPr>
            <p:cNvPr id="15" name="Google Shape;15;p2"/>
            <p:cNvSpPr/>
            <p:nvPr/>
          </p:nvSpPr>
          <p:spPr>
            <a:xfrm>
              <a:off x="0" y="3844836"/>
              <a:ext cx="9239365" cy="1298858"/>
            </a:xfrm>
            <a:custGeom>
              <a:rect b="b" l="l" r="r" t="t"/>
              <a:pathLst>
                <a:path extrusionOk="0" h="532319" w="6306734">
                  <a:moveTo>
                    <a:pt x="6306735" y="35740"/>
                  </a:moveTo>
                  <a:lnTo>
                    <a:pt x="6306735" y="532319"/>
                  </a:lnTo>
                  <a:lnTo>
                    <a:pt x="0" y="532319"/>
                  </a:lnTo>
                  <a:lnTo>
                    <a:pt x="0" y="12112"/>
                  </a:lnTo>
                  <a:cubicBezTo>
                    <a:pt x="0" y="12112"/>
                    <a:pt x="68961" y="-6804"/>
                    <a:pt x="247387" y="2643"/>
                  </a:cubicBezTo>
                  <a:cubicBezTo>
                    <a:pt x="425861" y="12112"/>
                    <a:pt x="389669" y="23129"/>
                    <a:pt x="531951" y="33209"/>
                  </a:cubicBezTo>
                  <a:cubicBezTo>
                    <a:pt x="674232" y="43288"/>
                    <a:pt x="941848" y="7682"/>
                    <a:pt x="1047985" y="9909"/>
                  </a:cubicBezTo>
                  <a:cubicBezTo>
                    <a:pt x="1154076" y="12089"/>
                    <a:pt x="1259181" y="29505"/>
                    <a:pt x="1325986" y="31544"/>
                  </a:cubicBezTo>
                  <a:cubicBezTo>
                    <a:pt x="1392766" y="33630"/>
                    <a:pt x="1533478" y="-6851"/>
                    <a:pt x="1598172" y="2619"/>
                  </a:cubicBezTo>
                  <a:cubicBezTo>
                    <a:pt x="1662867" y="12089"/>
                    <a:pt x="1770551" y="36725"/>
                    <a:pt x="1842067" y="31544"/>
                  </a:cubicBezTo>
                  <a:cubicBezTo>
                    <a:pt x="1913653" y="26411"/>
                    <a:pt x="2109355" y="5830"/>
                    <a:pt x="2168213" y="8971"/>
                  </a:cubicBezTo>
                  <a:cubicBezTo>
                    <a:pt x="2227072" y="12065"/>
                    <a:pt x="2398278" y="31872"/>
                    <a:pt x="2453738" y="31544"/>
                  </a:cubicBezTo>
                  <a:cubicBezTo>
                    <a:pt x="2509197" y="31216"/>
                    <a:pt x="2631836" y="13683"/>
                    <a:pt x="2676279" y="12089"/>
                  </a:cubicBezTo>
                  <a:cubicBezTo>
                    <a:pt x="2720674" y="10542"/>
                    <a:pt x="2830585" y="34310"/>
                    <a:pt x="2886935" y="31544"/>
                  </a:cubicBezTo>
                  <a:cubicBezTo>
                    <a:pt x="2943215" y="28825"/>
                    <a:pt x="3131322" y="-6851"/>
                    <a:pt x="3210901" y="2619"/>
                  </a:cubicBezTo>
                  <a:cubicBezTo>
                    <a:pt x="3290481" y="12089"/>
                    <a:pt x="3413119" y="27700"/>
                    <a:pt x="3492839" y="19894"/>
                  </a:cubicBezTo>
                  <a:cubicBezTo>
                    <a:pt x="3572606" y="12089"/>
                    <a:pt x="3738961" y="5830"/>
                    <a:pt x="3905362" y="8971"/>
                  </a:cubicBezTo>
                  <a:cubicBezTo>
                    <a:pt x="4071764" y="12065"/>
                    <a:pt x="4125325" y="22473"/>
                    <a:pt x="4181581" y="24395"/>
                  </a:cubicBezTo>
                  <a:cubicBezTo>
                    <a:pt x="4237814" y="26387"/>
                    <a:pt x="4392472" y="-733"/>
                    <a:pt x="4463613" y="5666"/>
                  </a:cubicBezTo>
                  <a:cubicBezTo>
                    <a:pt x="4534801" y="12065"/>
                    <a:pt x="4875269" y="14456"/>
                    <a:pt x="4957122" y="17457"/>
                  </a:cubicBezTo>
                  <a:cubicBezTo>
                    <a:pt x="5039045" y="20457"/>
                    <a:pt x="5098231" y="12065"/>
                    <a:pt x="5138713" y="12065"/>
                  </a:cubicBezTo>
                  <a:cubicBezTo>
                    <a:pt x="5159480" y="12065"/>
                    <a:pt x="5209455" y="12698"/>
                    <a:pt x="5261961" y="14292"/>
                  </a:cubicBezTo>
                  <a:cubicBezTo>
                    <a:pt x="5311654" y="15792"/>
                    <a:pt x="5363621" y="18066"/>
                    <a:pt x="5395265" y="21418"/>
                  </a:cubicBezTo>
                  <a:cubicBezTo>
                    <a:pt x="5460382" y="28356"/>
                    <a:pt x="5600929" y="19473"/>
                    <a:pt x="5688853" y="17433"/>
                  </a:cubicBezTo>
                  <a:cubicBezTo>
                    <a:pt x="5776777" y="15394"/>
                    <a:pt x="5846722" y="39514"/>
                    <a:pt x="5934154" y="44085"/>
                  </a:cubicBezTo>
                  <a:cubicBezTo>
                    <a:pt x="5947984" y="44811"/>
                    <a:pt x="5963267" y="45046"/>
                    <a:pt x="5979323" y="44905"/>
                  </a:cubicBezTo>
                  <a:cubicBezTo>
                    <a:pt x="6064692" y="44179"/>
                    <a:pt x="6172986" y="33302"/>
                    <a:pt x="6214686" y="32669"/>
                  </a:cubicBezTo>
                  <a:cubicBezTo>
                    <a:pt x="6264144" y="31896"/>
                    <a:pt x="6306688" y="35670"/>
                    <a:pt x="6306688" y="356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0" y="3844780"/>
              <a:ext cx="9239365" cy="1129249"/>
            </a:xfrm>
            <a:custGeom>
              <a:rect b="b" l="l" r="r" t="t"/>
              <a:pathLst>
                <a:path extrusionOk="0" h="462807" w="6306734">
                  <a:moveTo>
                    <a:pt x="6306735" y="35763"/>
                  </a:moveTo>
                  <a:lnTo>
                    <a:pt x="6306735" y="390694"/>
                  </a:lnTo>
                  <a:cubicBezTo>
                    <a:pt x="6099477" y="347400"/>
                    <a:pt x="6032180" y="468773"/>
                    <a:pt x="5823798" y="415400"/>
                  </a:cubicBezTo>
                  <a:cubicBezTo>
                    <a:pt x="5704417" y="384834"/>
                    <a:pt x="5531335" y="423463"/>
                    <a:pt x="5421260" y="456936"/>
                  </a:cubicBezTo>
                  <a:cubicBezTo>
                    <a:pt x="5310623" y="490619"/>
                    <a:pt x="5155519" y="368379"/>
                    <a:pt x="5042303" y="368754"/>
                  </a:cubicBezTo>
                  <a:cubicBezTo>
                    <a:pt x="4900514" y="369246"/>
                    <a:pt x="4823208" y="358652"/>
                    <a:pt x="4646704" y="445145"/>
                  </a:cubicBezTo>
                  <a:cubicBezTo>
                    <a:pt x="4549170" y="492940"/>
                    <a:pt x="4433094" y="379583"/>
                    <a:pt x="4308767" y="383990"/>
                  </a:cubicBezTo>
                  <a:cubicBezTo>
                    <a:pt x="4186246" y="388303"/>
                    <a:pt x="3921583" y="450912"/>
                    <a:pt x="3802835" y="444700"/>
                  </a:cubicBezTo>
                  <a:cubicBezTo>
                    <a:pt x="3636059" y="435957"/>
                    <a:pt x="3629683" y="354643"/>
                    <a:pt x="3462273" y="358652"/>
                  </a:cubicBezTo>
                  <a:cubicBezTo>
                    <a:pt x="3368560" y="360925"/>
                    <a:pt x="3171006" y="440176"/>
                    <a:pt x="3077597" y="444302"/>
                  </a:cubicBezTo>
                  <a:cubicBezTo>
                    <a:pt x="2896874" y="452318"/>
                    <a:pt x="2848540" y="343134"/>
                    <a:pt x="2665613" y="358652"/>
                  </a:cubicBezTo>
                  <a:cubicBezTo>
                    <a:pt x="2544100" y="368988"/>
                    <a:pt x="2338295" y="439989"/>
                    <a:pt x="2215773" y="443716"/>
                  </a:cubicBezTo>
                  <a:cubicBezTo>
                    <a:pt x="2085962" y="447654"/>
                    <a:pt x="1844552" y="429605"/>
                    <a:pt x="1715420" y="443481"/>
                  </a:cubicBezTo>
                  <a:cubicBezTo>
                    <a:pt x="1666360" y="448732"/>
                    <a:pt x="1317313" y="359730"/>
                    <a:pt x="1267666" y="358652"/>
                  </a:cubicBezTo>
                  <a:cubicBezTo>
                    <a:pt x="1208714" y="357433"/>
                    <a:pt x="1123580" y="420322"/>
                    <a:pt x="901485" y="442544"/>
                  </a:cubicBezTo>
                  <a:cubicBezTo>
                    <a:pt x="756531" y="457053"/>
                    <a:pt x="595145" y="298903"/>
                    <a:pt x="453778" y="293183"/>
                  </a:cubicBezTo>
                  <a:cubicBezTo>
                    <a:pt x="324998" y="287933"/>
                    <a:pt x="179692" y="306779"/>
                    <a:pt x="50373" y="317631"/>
                  </a:cubicBezTo>
                  <a:cubicBezTo>
                    <a:pt x="31504" y="319225"/>
                    <a:pt x="14814" y="320350"/>
                    <a:pt x="0" y="320491"/>
                  </a:cubicBezTo>
                  <a:lnTo>
                    <a:pt x="0" y="12112"/>
                  </a:lnTo>
                  <a:cubicBezTo>
                    <a:pt x="0" y="12112"/>
                    <a:pt x="68961" y="-6804"/>
                    <a:pt x="247387" y="2643"/>
                  </a:cubicBezTo>
                  <a:cubicBezTo>
                    <a:pt x="425861" y="12112"/>
                    <a:pt x="389669" y="23129"/>
                    <a:pt x="531951" y="33209"/>
                  </a:cubicBezTo>
                  <a:cubicBezTo>
                    <a:pt x="674232" y="43288"/>
                    <a:pt x="941848" y="7682"/>
                    <a:pt x="1047985" y="9909"/>
                  </a:cubicBezTo>
                  <a:cubicBezTo>
                    <a:pt x="1154076" y="12089"/>
                    <a:pt x="1259181" y="29505"/>
                    <a:pt x="1325986" y="31544"/>
                  </a:cubicBezTo>
                  <a:cubicBezTo>
                    <a:pt x="1392766" y="33630"/>
                    <a:pt x="1533478" y="-6851"/>
                    <a:pt x="1598172" y="2619"/>
                  </a:cubicBezTo>
                  <a:cubicBezTo>
                    <a:pt x="1662867" y="12089"/>
                    <a:pt x="1770551" y="36725"/>
                    <a:pt x="1842067" y="31544"/>
                  </a:cubicBezTo>
                  <a:cubicBezTo>
                    <a:pt x="1913653" y="26411"/>
                    <a:pt x="2109355" y="5830"/>
                    <a:pt x="2168213" y="8971"/>
                  </a:cubicBezTo>
                  <a:cubicBezTo>
                    <a:pt x="2227072" y="12065"/>
                    <a:pt x="2398278" y="31872"/>
                    <a:pt x="2453738" y="31544"/>
                  </a:cubicBezTo>
                  <a:cubicBezTo>
                    <a:pt x="2509197" y="31216"/>
                    <a:pt x="2631836" y="13683"/>
                    <a:pt x="2676279" y="12089"/>
                  </a:cubicBezTo>
                  <a:cubicBezTo>
                    <a:pt x="2720674" y="10542"/>
                    <a:pt x="2830585" y="34310"/>
                    <a:pt x="2886935" y="31544"/>
                  </a:cubicBezTo>
                  <a:cubicBezTo>
                    <a:pt x="2943215" y="28825"/>
                    <a:pt x="3131322" y="-6851"/>
                    <a:pt x="3210901" y="2619"/>
                  </a:cubicBezTo>
                  <a:cubicBezTo>
                    <a:pt x="3290481" y="12089"/>
                    <a:pt x="3413119" y="27700"/>
                    <a:pt x="3492839" y="19895"/>
                  </a:cubicBezTo>
                  <a:cubicBezTo>
                    <a:pt x="3572606" y="12089"/>
                    <a:pt x="3738961" y="5830"/>
                    <a:pt x="3905362" y="8971"/>
                  </a:cubicBezTo>
                  <a:cubicBezTo>
                    <a:pt x="4071764" y="12065"/>
                    <a:pt x="4125325" y="22473"/>
                    <a:pt x="4181581" y="24395"/>
                  </a:cubicBezTo>
                  <a:cubicBezTo>
                    <a:pt x="4237814" y="26387"/>
                    <a:pt x="4392472" y="-733"/>
                    <a:pt x="4463613" y="5666"/>
                  </a:cubicBezTo>
                  <a:cubicBezTo>
                    <a:pt x="4534801" y="12065"/>
                    <a:pt x="4875269" y="14456"/>
                    <a:pt x="4957122" y="17457"/>
                  </a:cubicBezTo>
                  <a:cubicBezTo>
                    <a:pt x="5039045" y="20457"/>
                    <a:pt x="5098231" y="12065"/>
                    <a:pt x="5138713" y="12065"/>
                  </a:cubicBezTo>
                  <a:cubicBezTo>
                    <a:pt x="5159480" y="12065"/>
                    <a:pt x="5209455" y="12698"/>
                    <a:pt x="5261961" y="14292"/>
                  </a:cubicBezTo>
                  <a:cubicBezTo>
                    <a:pt x="5311654" y="15793"/>
                    <a:pt x="5363621" y="18066"/>
                    <a:pt x="5395265" y="21418"/>
                  </a:cubicBezTo>
                  <a:cubicBezTo>
                    <a:pt x="5460382" y="28356"/>
                    <a:pt x="5600929" y="19473"/>
                    <a:pt x="5688853" y="17433"/>
                  </a:cubicBezTo>
                  <a:cubicBezTo>
                    <a:pt x="5776777" y="15394"/>
                    <a:pt x="5846722" y="39514"/>
                    <a:pt x="5934154" y="44085"/>
                  </a:cubicBezTo>
                  <a:cubicBezTo>
                    <a:pt x="5947984" y="44811"/>
                    <a:pt x="5963267" y="45046"/>
                    <a:pt x="5979323" y="44905"/>
                  </a:cubicBezTo>
                  <a:cubicBezTo>
                    <a:pt x="6064692" y="44179"/>
                    <a:pt x="6172986" y="33302"/>
                    <a:pt x="6214686" y="32669"/>
                  </a:cubicBezTo>
                  <a:cubicBezTo>
                    <a:pt x="6264144" y="31896"/>
                    <a:pt x="6306688" y="35670"/>
                    <a:pt x="6306688" y="35670"/>
                  </a:cubicBezTo>
                  <a:close/>
                </a:path>
              </a:pathLst>
            </a:custGeom>
            <a:solidFill>
              <a:srgbClr val="F6F6F6">
                <a:alpha val="315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0" y="3844951"/>
              <a:ext cx="9239365" cy="964303"/>
            </a:xfrm>
            <a:custGeom>
              <a:rect b="b" l="l" r="r" t="t"/>
              <a:pathLst>
                <a:path extrusionOk="0" h="395206" w="6306734">
                  <a:moveTo>
                    <a:pt x="6306735" y="35693"/>
                  </a:moveTo>
                  <a:lnTo>
                    <a:pt x="6306735" y="247662"/>
                  </a:lnTo>
                  <a:cubicBezTo>
                    <a:pt x="6261519" y="236880"/>
                    <a:pt x="6216139" y="226941"/>
                    <a:pt x="6168977" y="226754"/>
                  </a:cubicBezTo>
                  <a:cubicBezTo>
                    <a:pt x="6103228" y="226566"/>
                    <a:pt x="6038158" y="256007"/>
                    <a:pt x="5973323" y="237630"/>
                  </a:cubicBezTo>
                  <a:cubicBezTo>
                    <a:pt x="5930872" y="225558"/>
                    <a:pt x="5901361" y="252538"/>
                    <a:pt x="5856028" y="241076"/>
                  </a:cubicBezTo>
                  <a:cubicBezTo>
                    <a:pt x="5772464" y="219909"/>
                    <a:pt x="5736015" y="283292"/>
                    <a:pt x="5655802" y="294027"/>
                  </a:cubicBezTo>
                  <a:cubicBezTo>
                    <a:pt x="5517248" y="312521"/>
                    <a:pt x="5406188" y="312896"/>
                    <a:pt x="5266087" y="319366"/>
                  </a:cubicBezTo>
                  <a:cubicBezTo>
                    <a:pt x="5147924" y="324804"/>
                    <a:pt x="4922758" y="289526"/>
                    <a:pt x="4804362" y="270306"/>
                  </a:cubicBezTo>
                  <a:cubicBezTo>
                    <a:pt x="4720658" y="256710"/>
                    <a:pt x="4593214" y="334696"/>
                    <a:pt x="4509650" y="329703"/>
                  </a:cubicBezTo>
                  <a:cubicBezTo>
                    <a:pt x="4428992" y="324851"/>
                    <a:pt x="4368727" y="280455"/>
                    <a:pt x="4291328" y="260508"/>
                  </a:cubicBezTo>
                  <a:cubicBezTo>
                    <a:pt x="4230173" y="244732"/>
                    <a:pt x="4136037" y="280057"/>
                    <a:pt x="4071295" y="276822"/>
                  </a:cubicBezTo>
                  <a:cubicBezTo>
                    <a:pt x="3951141" y="270845"/>
                    <a:pt x="3868702" y="260179"/>
                    <a:pt x="3748407" y="287394"/>
                  </a:cubicBezTo>
                  <a:cubicBezTo>
                    <a:pt x="3602774" y="320350"/>
                    <a:pt x="3446522" y="328109"/>
                    <a:pt x="3303185" y="296418"/>
                  </a:cubicBezTo>
                  <a:cubicBezTo>
                    <a:pt x="3121219" y="256195"/>
                    <a:pt x="3101741" y="317373"/>
                    <a:pt x="2915696" y="319366"/>
                  </a:cubicBezTo>
                  <a:cubicBezTo>
                    <a:pt x="2663996" y="322038"/>
                    <a:pt x="2700961" y="325437"/>
                    <a:pt x="2451722" y="358136"/>
                  </a:cubicBezTo>
                  <a:cubicBezTo>
                    <a:pt x="2340827" y="372645"/>
                    <a:pt x="2215258" y="326163"/>
                    <a:pt x="2100917" y="323679"/>
                  </a:cubicBezTo>
                  <a:cubicBezTo>
                    <a:pt x="2023963" y="321991"/>
                    <a:pt x="1839887" y="417721"/>
                    <a:pt x="1769778" y="390249"/>
                  </a:cubicBezTo>
                  <a:cubicBezTo>
                    <a:pt x="1718913" y="370301"/>
                    <a:pt x="1556261" y="322460"/>
                    <a:pt x="1500990" y="308818"/>
                  </a:cubicBezTo>
                  <a:cubicBezTo>
                    <a:pt x="1446046" y="295269"/>
                    <a:pt x="1350129" y="324687"/>
                    <a:pt x="1293380" y="324593"/>
                  </a:cubicBezTo>
                  <a:cubicBezTo>
                    <a:pt x="1220927" y="324452"/>
                    <a:pt x="1121072" y="324734"/>
                    <a:pt x="1049673" y="341634"/>
                  </a:cubicBezTo>
                  <a:cubicBezTo>
                    <a:pt x="997214" y="354010"/>
                    <a:pt x="933996" y="252444"/>
                    <a:pt x="819467" y="292292"/>
                  </a:cubicBezTo>
                  <a:cubicBezTo>
                    <a:pt x="704845" y="332188"/>
                    <a:pt x="600185" y="280596"/>
                    <a:pt x="485703" y="263719"/>
                  </a:cubicBezTo>
                  <a:cubicBezTo>
                    <a:pt x="389481" y="249538"/>
                    <a:pt x="296893" y="199657"/>
                    <a:pt x="200366" y="212526"/>
                  </a:cubicBezTo>
                  <a:cubicBezTo>
                    <a:pt x="142141" y="220284"/>
                    <a:pt x="59679" y="248483"/>
                    <a:pt x="0" y="242224"/>
                  </a:cubicBezTo>
                  <a:lnTo>
                    <a:pt x="0" y="12112"/>
                  </a:lnTo>
                  <a:cubicBezTo>
                    <a:pt x="0" y="12112"/>
                    <a:pt x="68961" y="-6804"/>
                    <a:pt x="247387" y="2643"/>
                  </a:cubicBezTo>
                  <a:cubicBezTo>
                    <a:pt x="425861" y="12112"/>
                    <a:pt x="389669" y="23129"/>
                    <a:pt x="531951" y="33208"/>
                  </a:cubicBezTo>
                  <a:cubicBezTo>
                    <a:pt x="674232" y="43288"/>
                    <a:pt x="941848" y="7682"/>
                    <a:pt x="1047985" y="9909"/>
                  </a:cubicBezTo>
                  <a:cubicBezTo>
                    <a:pt x="1154076" y="12089"/>
                    <a:pt x="1259181" y="29505"/>
                    <a:pt x="1325986" y="31544"/>
                  </a:cubicBezTo>
                  <a:cubicBezTo>
                    <a:pt x="1392766" y="33630"/>
                    <a:pt x="1533478" y="-6851"/>
                    <a:pt x="1598172" y="2619"/>
                  </a:cubicBezTo>
                  <a:cubicBezTo>
                    <a:pt x="1662867" y="12089"/>
                    <a:pt x="1770551" y="36724"/>
                    <a:pt x="1842067" y="31544"/>
                  </a:cubicBezTo>
                  <a:cubicBezTo>
                    <a:pt x="1913653" y="26411"/>
                    <a:pt x="2109355" y="5830"/>
                    <a:pt x="2168213" y="8971"/>
                  </a:cubicBezTo>
                  <a:cubicBezTo>
                    <a:pt x="2227072" y="12066"/>
                    <a:pt x="2398278" y="31872"/>
                    <a:pt x="2453738" y="31544"/>
                  </a:cubicBezTo>
                  <a:cubicBezTo>
                    <a:pt x="2509197" y="31216"/>
                    <a:pt x="2631836" y="13683"/>
                    <a:pt x="2676279" y="12089"/>
                  </a:cubicBezTo>
                  <a:cubicBezTo>
                    <a:pt x="2720674" y="10542"/>
                    <a:pt x="2830585" y="34310"/>
                    <a:pt x="2886935" y="31544"/>
                  </a:cubicBezTo>
                  <a:cubicBezTo>
                    <a:pt x="2943215" y="28825"/>
                    <a:pt x="3131322" y="-6851"/>
                    <a:pt x="3210901" y="2619"/>
                  </a:cubicBezTo>
                  <a:cubicBezTo>
                    <a:pt x="3290481" y="12089"/>
                    <a:pt x="3413119" y="27700"/>
                    <a:pt x="3492839" y="19894"/>
                  </a:cubicBezTo>
                  <a:cubicBezTo>
                    <a:pt x="3572606" y="12089"/>
                    <a:pt x="3738961" y="5830"/>
                    <a:pt x="3905362" y="8971"/>
                  </a:cubicBezTo>
                  <a:cubicBezTo>
                    <a:pt x="4071764" y="12066"/>
                    <a:pt x="4125325" y="22473"/>
                    <a:pt x="4181581" y="24395"/>
                  </a:cubicBezTo>
                  <a:cubicBezTo>
                    <a:pt x="4237814" y="26387"/>
                    <a:pt x="4392472" y="-733"/>
                    <a:pt x="4463613" y="5666"/>
                  </a:cubicBezTo>
                  <a:cubicBezTo>
                    <a:pt x="4534801" y="12066"/>
                    <a:pt x="4875269" y="14456"/>
                    <a:pt x="4957122" y="17457"/>
                  </a:cubicBezTo>
                  <a:cubicBezTo>
                    <a:pt x="5039045" y="20457"/>
                    <a:pt x="5098231" y="12066"/>
                    <a:pt x="5138713" y="12066"/>
                  </a:cubicBezTo>
                  <a:cubicBezTo>
                    <a:pt x="5159480" y="12066"/>
                    <a:pt x="5209455" y="12698"/>
                    <a:pt x="5261961" y="14292"/>
                  </a:cubicBezTo>
                  <a:cubicBezTo>
                    <a:pt x="5311654" y="15792"/>
                    <a:pt x="5363621" y="18066"/>
                    <a:pt x="5395265" y="21418"/>
                  </a:cubicBezTo>
                  <a:cubicBezTo>
                    <a:pt x="5460382" y="28356"/>
                    <a:pt x="5600929" y="19473"/>
                    <a:pt x="5688853" y="17433"/>
                  </a:cubicBezTo>
                  <a:cubicBezTo>
                    <a:pt x="5776777" y="15394"/>
                    <a:pt x="5846722" y="39514"/>
                    <a:pt x="5934154" y="44085"/>
                  </a:cubicBezTo>
                  <a:cubicBezTo>
                    <a:pt x="5947984" y="44811"/>
                    <a:pt x="5963267" y="45046"/>
                    <a:pt x="5979323" y="44905"/>
                  </a:cubicBezTo>
                  <a:cubicBezTo>
                    <a:pt x="6064692" y="44178"/>
                    <a:pt x="6172986" y="33302"/>
                    <a:pt x="6214686" y="32669"/>
                  </a:cubicBezTo>
                  <a:cubicBezTo>
                    <a:pt x="6264144" y="31896"/>
                    <a:pt x="6306688" y="35670"/>
                    <a:pt x="6306688" y="35670"/>
                  </a:cubicBezTo>
                  <a:close/>
                </a:path>
              </a:pathLst>
            </a:custGeom>
            <a:solidFill>
              <a:srgbClr val="F6F6F6">
                <a:alpha val="315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4" y="3844550"/>
              <a:ext cx="9239332" cy="533384"/>
            </a:xfrm>
            <a:custGeom>
              <a:rect b="b" l="l" r="r" t="t"/>
              <a:pathLst>
                <a:path extrusionOk="0" h="218600" w="6306711">
                  <a:moveTo>
                    <a:pt x="6306712" y="35857"/>
                  </a:moveTo>
                  <a:lnTo>
                    <a:pt x="6306712" y="179006"/>
                  </a:lnTo>
                  <a:cubicBezTo>
                    <a:pt x="6254791" y="175162"/>
                    <a:pt x="6192371" y="148042"/>
                    <a:pt x="6144928" y="145463"/>
                  </a:cubicBezTo>
                  <a:cubicBezTo>
                    <a:pt x="6063051" y="141104"/>
                    <a:pt x="5983191" y="126735"/>
                    <a:pt x="5901033" y="120078"/>
                  </a:cubicBezTo>
                  <a:cubicBezTo>
                    <a:pt x="5834603" y="114686"/>
                    <a:pt x="5794263" y="153761"/>
                    <a:pt x="5730600" y="155402"/>
                  </a:cubicBezTo>
                  <a:cubicBezTo>
                    <a:pt x="5666538" y="157043"/>
                    <a:pt x="5610680" y="126149"/>
                    <a:pt x="5552595" y="103857"/>
                  </a:cubicBezTo>
                  <a:cubicBezTo>
                    <a:pt x="5518771" y="90895"/>
                    <a:pt x="5484220" y="80862"/>
                    <a:pt x="5446857" y="81870"/>
                  </a:cubicBezTo>
                  <a:cubicBezTo>
                    <a:pt x="5430589" y="82316"/>
                    <a:pt x="5416431" y="85855"/>
                    <a:pt x="5403469" y="91176"/>
                  </a:cubicBezTo>
                  <a:cubicBezTo>
                    <a:pt x="5360620" y="108780"/>
                    <a:pt x="5330781" y="145815"/>
                    <a:pt x="5280994" y="154464"/>
                  </a:cubicBezTo>
                  <a:cubicBezTo>
                    <a:pt x="5197149" y="169068"/>
                    <a:pt x="5108686" y="123453"/>
                    <a:pt x="5022637" y="126664"/>
                  </a:cubicBezTo>
                  <a:cubicBezTo>
                    <a:pt x="4915398" y="130649"/>
                    <a:pt x="4809261" y="126266"/>
                    <a:pt x="4702117" y="121273"/>
                  </a:cubicBezTo>
                  <a:cubicBezTo>
                    <a:pt x="4572445" y="115249"/>
                    <a:pt x="4478708" y="141221"/>
                    <a:pt x="4355343" y="163348"/>
                  </a:cubicBezTo>
                  <a:cubicBezTo>
                    <a:pt x="4223305" y="187070"/>
                    <a:pt x="4085383" y="130391"/>
                    <a:pt x="3948539" y="143987"/>
                  </a:cubicBezTo>
                  <a:cubicBezTo>
                    <a:pt x="3872546" y="151558"/>
                    <a:pt x="3826791" y="195531"/>
                    <a:pt x="3760315" y="209830"/>
                  </a:cubicBezTo>
                  <a:cubicBezTo>
                    <a:pt x="3651904" y="233176"/>
                    <a:pt x="3550150" y="180670"/>
                    <a:pt x="3445725" y="170076"/>
                  </a:cubicBezTo>
                  <a:cubicBezTo>
                    <a:pt x="3356090" y="161004"/>
                    <a:pt x="3284949" y="203220"/>
                    <a:pt x="3199884" y="208353"/>
                  </a:cubicBezTo>
                  <a:cubicBezTo>
                    <a:pt x="3103077" y="214166"/>
                    <a:pt x="3010488" y="161871"/>
                    <a:pt x="2916399" y="144291"/>
                  </a:cubicBezTo>
                  <a:cubicBezTo>
                    <a:pt x="2812935" y="125024"/>
                    <a:pt x="2644353" y="77088"/>
                    <a:pt x="2543232" y="112061"/>
                  </a:cubicBezTo>
                  <a:cubicBezTo>
                    <a:pt x="2511846" y="122937"/>
                    <a:pt x="2488687" y="165059"/>
                    <a:pt x="2460840" y="175185"/>
                  </a:cubicBezTo>
                  <a:cubicBezTo>
                    <a:pt x="2422398" y="189156"/>
                    <a:pt x="2362368" y="170193"/>
                    <a:pt x="2324629" y="161309"/>
                  </a:cubicBezTo>
                  <a:cubicBezTo>
                    <a:pt x="2239120" y="141314"/>
                    <a:pt x="2155087" y="120500"/>
                    <a:pt x="2066507" y="144127"/>
                  </a:cubicBezTo>
                  <a:cubicBezTo>
                    <a:pt x="1987420" y="165247"/>
                    <a:pt x="1977950" y="192461"/>
                    <a:pt x="1890073" y="176193"/>
                  </a:cubicBezTo>
                  <a:cubicBezTo>
                    <a:pt x="1811032" y="161590"/>
                    <a:pt x="1746103" y="158332"/>
                    <a:pt x="1668399" y="182546"/>
                  </a:cubicBezTo>
                  <a:cubicBezTo>
                    <a:pt x="1599204" y="204087"/>
                    <a:pt x="1535095" y="233059"/>
                    <a:pt x="1458868" y="210299"/>
                  </a:cubicBezTo>
                  <a:cubicBezTo>
                    <a:pt x="1389766" y="189625"/>
                    <a:pt x="1366514" y="161051"/>
                    <a:pt x="1286887" y="177553"/>
                  </a:cubicBezTo>
                  <a:cubicBezTo>
                    <a:pt x="1211434" y="193187"/>
                    <a:pt x="1146106" y="218550"/>
                    <a:pt x="1064886" y="196422"/>
                  </a:cubicBezTo>
                  <a:cubicBezTo>
                    <a:pt x="1020678" y="184397"/>
                    <a:pt x="979142" y="152214"/>
                    <a:pt x="937254" y="134306"/>
                  </a:cubicBezTo>
                  <a:cubicBezTo>
                    <a:pt x="798699" y="75049"/>
                    <a:pt x="602459" y="136064"/>
                    <a:pt x="453965" y="136064"/>
                  </a:cubicBezTo>
                  <a:cubicBezTo>
                    <a:pt x="361142" y="136064"/>
                    <a:pt x="274179" y="117968"/>
                    <a:pt x="182013" y="115530"/>
                  </a:cubicBezTo>
                  <a:cubicBezTo>
                    <a:pt x="121607" y="113936"/>
                    <a:pt x="60897" y="119562"/>
                    <a:pt x="0" y="124062"/>
                  </a:cubicBezTo>
                  <a:lnTo>
                    <a:pt x="0" y="12112"/>
                  </a:lnTo>
                  <a:cubicBezTo>
                    <a:pt x="0" y="12112"/>
                    <a:pt x="68961" y="-6804"/>
                    <a:pt x="247387" y="2643"/>
                  </a:cubicBezTo>
                  <a:cubicBezTo>
                    <a:pt x="425861" y="12112"/>
                    <a:pt x="389669" y="23129"/>
                    <a:pt x="531951" y="33208"/>
                  </a:cubicBezTo>
                  <a:cubicBezTo>
                    <a:pt x="674232" y="43288"/>
                    <a:pt x="941848" y="7682"/>
                    <a:pt x="1047985" y="9909"/>
                  </a:cubicBezTo>
                  <a:cubicBezTo>
                    <a:pt x="1154075" y="12089"/>
                    <a:pt x="1259181" y="29505"/>
                    <a:pt x="1325986" y="31544"/>
                  </a:cubicBezTo>
                  <a:cubicBezTo>
                    <a:pt x="1392767" y="33630"/>
                    <a:pt x="1533478" y="-6851"/>
                    <a:pt x="1598173" y="2619"/>
                  </a:cubicBezTo>
                  <a:cubicBezTo>
                    <a:pt x="1662867" y="12089"/>
                    <a:pt x="1770551" y="36724"/>
                    <a:pt x="1842067" y="31544"/>
                  </a:cubicBezTo>
                  <a:cubicBezTo>
                    <a:pt x="1913653" y="26411"/>
                    <a:pt x="2109355" y="5830"/>
                    <a:pt x="2168213" y="8971"/>
                  </a:cubicBezTo>
                  <a:cubicBezTo>
                    <a:pt x="2227072" y="12066"/>
                    <a:pt x="2398278" y="31872"/>
                    <a:pt x="2453738" y="31544"/>
                  </a:cubicBezTo>
                  <a:cubicBezTo>
                    <a:pt x="2509197" y="31216"/>
                    <a:pt x="2631836" y="13683"/>
                    <a:pt x="2676279" y="12089"/>
                  </a:cubicBezTo>
                  <a:cubicBezTo>
                    <a:pt x="2720674" y="10542"/>
                    <a:pt x="2830585" y="34310"/>
                    <a:pt x="2886935" y="31544"/>
                  </a:cubicBezTo>
                  <a:cubicBezTo>
                    <a:pt x="2943215" y="28825"/>
                    <a:pt x="3131322" y="-6851"/>
                    <a:pt x="3210901" y="2619"/>
                  </a:cubicBezTo>
                  <a:cubicBezTo>
                    <a:pt x="3290481" y="12089"/>
                    <a:pt x="3413119" y="27700"/>
                    <a:pt x="3492839" y="19894"/>
                  </a:cubicBezTo>
                  <a:cubicBezTo>
                    <a:pt x="3572606" y="12089"/>
                    <a:pt x="3738961" y="5830"/>
                    <a:pt x="3905362" y="8971"/>
                  </a:cubicBezTo>
                  <a:cubicBezTo>
                    <a:pt x="4071764" y="12066"/>
                    <a:pt x="4125325" y="22473"/>
                    <a:pt x="4181581" y="24395"/>
                  </a:cubicBezTo>
                  <a:cubicBezTo>
                    <a:pt x="4237814" y="26387"/>
                    <a:pt x="4392472" y="-733"/>
                    <a:pt x="4463613" y="5666"/>
                  </a:cubicBezTo>
                  <a:cubicBezTo>
                    <a:pt x="4534801" y="12066"/>
                    <a:pt x="4875269" y="14456"/>
                    <a:pt x="4957122" y="17457"/>
                  </a:cubicBezTo>
                  <a:cubicBezTo>
                    <a:pt x="5039045" y="20457"/>
                    <a:pt x="5098231" y="12066"/>
                    <a:pt x="5138713" y="12066"/>
                  </a:cubicBezTo>
                  <a:cubicBezTo>
                    <a:pt x="5159480" y="12066"/>
                    <a:pt x="5209455" y="12698"/>
                    <a:pt x="5261961" y="14292"/>
                  </a:cubicBezTo>
                  <a:cubicBezTo>
                    <a:pt x="5311654" y="15792"/>
                    <a:pt x="5363621" y="18066"/>
                    <a:pt x="5395265" y="21418"/>
                  </a:cubicBezTo>
                  <a:cubicBezTo>
                    <a:pt x="5460382" y="28356"/>
                    <a:pt x="5600929" y="19473"/>
                    <a:pt x="5688853" y="17433"/>
                  </a:cubicBezTo>
                  <a:cubicBezTo>
                    <a:pt x="5776777" y="15394"/>
                    <a:pt x="5846722" y="39514"/>
                    <a:pt x="5934154" y="44085"/>
                  </a:cubicBezTo>
                  <a:cubicBezTo>
                    <a:pt x="5947984" y="44811"/>
                    <a:pt x="5963267" y="45046"/>
                    <a:pt x="5979323" y="44905"/>
                  </a:cubicBezTo>
                  <a:cubicBezTo>
                    <a:pt x="6064692" y="44178"/>
                    <a:pt x="6172986" y="33302"/>
                    <a:pt x="6214686" y="32669"/>
                  </a:cubicBezTo>
                  <a:cubicBezTo>
                    <a:pt x="6264144" y="31896"/>
                    <a:pt x="6306688" y="35670"/>
                    <a:pt x="6306688" y="35670"/>
                  </a:cubicBezTo>
                  <a:close/>
                </a:path>
              </a:pathLst>
            </a:custGeom>
            <a:solidFill>
              <a:srgbClr val="F6F6F6">
                <a:alpha val="315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" name="Google Shape;19;p2"/>
            <p:cNvGrpSpPr/>
            <p:nvPr/>
          </p:nvGrpSpPr>
          <p:grpSpPr>
            <a:xfrm>
              <a:off x="47278" y="3902871"/>
              <a:ext cx="9134042" cy="1184168"/>
              <a:chOff x="32276" y="3392268"/>
              <a:chExt cx="6235692" cy="48507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72640" y="3797726"/>
                <a:ext cx="118837" cy="13308"/>
              </a:xfrm>
              <a:custGeom>
                <a:rect b="b" l="l" r="r" t="t"/>
                <a:pathLst>
                  <a:path extrusionOk="0" h="13308" w="118837">
                    <a:moveTo>
                      <a:pt x="59562" y="12413"/>
                    </a:moveTo>
                    <a:cubicBezTo>
                      <a:pt x="87292" y="10561"/>
                      <a:pt x="115631" y="10632"/>
                      <a:pt x="118045" y="8499"/>
                    </a:cubicBezTo>
                    <a:cubicBezTo>
                      <a:pt x="122030" y="4912"/>
                      <a:pt x="110404" y="2474"/>
                      <a:pt x="96152" y="1232"/>
                    </a:cubicBezTo>
                    <a:cubicBezTo>
                      <a:pt x="81901" y="-34"/>
                      <a:pt x="65141" y="107"/>
                      <a:pt x="59023" y="107"/>
                    </a:cubicBezTo>
                    <a:cubicBezTo>
                      <a:pt x="43177" y="-221"/>
                      <a:pt x="8205" y="-221"/>
                      <a:pt x="680" y="6694"/>
                    </a:cubicBezTo>
                    <a:cubicBezTo>
                      <a:pt x="-4453" y="11522"/>
                      <a:pt x="19878" y="15038"/>
                      <a:pt x="59562" y="124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27616" y="3814939"/>
                <a:ext cx="114030" cy="19346"/>
              </a:xfrm>
              <a:custGeom>
                <a:rect b="b" l="l" r="r" t="t"/>
                <a:pathLst>
                  <a:path extrusionOk="0" h="19346" w="114030">
                    <a:moveTo>
                      <a:pt x="56333" y="17000"/>
                    </a:moveTo>
                    <a:cubicBezTo>
                      <a:pt x="83336" y="18711"/>
                      <a:pt x="110714" y="20469"/>
                      <a:pt x="113175" y="18430"/>
                    </a:cubicBezTo>
                    <a:cubicBezTo>
                      <a:pt x="121309" y="11726"/>
                      <a:pt x="69038" y="6288"/>
                      <a:pt x="57388" y="4694"/>
                    </a:cubicBezTo>
                    <a:cubicBezTo>
                      <a:pt x="42292" y="2654"/>
                      <a:pt x="9335" y="-3088"/>
                      <a:pt x="920" y="2139"/>
                    </a:cubicBezTo>
                    <a:cubicBezTo>
                      <a:pt x="-4940" y="5748"/>
                      <a:pt x="17610" y="14538"/>
                      <a:pt x="56333" y="1700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249986" y="3741248"/>
                <a:ext cx="96835" cy="16360"/>
              </a:xfrm>
              <a:custGeom>
                <a:rect b="b" l="l" r="r" t="t"/>
                <a:pathLst>
                  <a:path extrusionOk="0" h="16360" w="96835">
                    <a:moveTo>
                      <a:pt x="47938" y="14744"/>
                    </a:moveTo>
                    <a:cubicBezTo>
                      <a:pt x="70698" y="15354"/>
                      <a:pt x="93787" y="17510"/>
                      <a:pt x="96014" y="15565"/>
                    </a:cubicBezTo>
                    <a:cubicBezTo>
                      <a:pt x="99694" y="12307"/>
                      <a:pt x="90482" y="9025"/>
                      <a:pt x="78996" y="6681"/>
                    </a:cubicBezTo>
                    <a:cubicBezTo>
                      <a:pt x="67510" y="4313"/>
                      <a:pt x="53821" y="3001"/>
                      <a:pt x="48852" y="2462"/>
                    </a:cubicBezTo>
                    <a:cubicBezTo>
                      <a:pt x="35983" y="797"/>
                      <a:pt x="7504" y="-2602"/>
                      <a:pt x="683" y="3470"/>
                    </a:cubicBezTo>
                    <a:cubicBezTo>
                      <a:pt x="-3959" y="7712"/>
                      <a:pt x="15426" y="13853"/>
                      <a:pt x="47961" y="1474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504785" y="3789896"/>
                <a:ext cx="73266" cy="18329"/>
              </a:xfrm>
              <a:custGeom>
                <a:rect b="b" l="l" r="r" t="t"/>
                <a:pathLst>
                  <a:path extrusionOk="0" h="18329" w="73266">
                    <a:moveTo>
                      <a:pt x="35580" y="16000"/>
                    </a:moveTo>
                    <a:cubicBezTo>
                      <a:pt x="52949" y="17360"/>
                      <a:pt x="70576" y="19493"/>
                      <a:pt x="72475" y="17547"/>
                    </a:cubicBezTo>
                    <a:cubicBezTo>
                      <a:pt x="78827" y="10961"/>
                      <a:pt x="45073" y="5077"/>
                      <a:pt x="37526" y="3835"/>
                    </a:cubicBezTo>
                    <a:cubicBezTo>
                      <a:pt x="27822" y="1866"/>
                      <a:pt x="6514" y="-2963"/>
                      <a:pt x="678" y="2569"/>
                    </a:cubicBezTo>
                    <a:cubicBezTo>
                      <a:pt x="-3330" y="6437"/>
                      <a:pt x="10710" y="14055"/>
                      <a:pt x="35580" y="1600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60829" y="3843026"/>
                <a:ext cx="95213" cy="23448"/>
              </a:xfrm>
              <a:custGeom>
                <a:rect b="b" l="l" r="r" t="t"/>
                <a:pathLst>
                  <a:path extrusionOk="0" h="23448" w="95213">
                    <a:moveTo>
                      <a:pt x="46360" y="18846"/>
                    </a:moveTo>
                    <a:cubicBezTo>
                      <a:pt x="69050" y="21752"/>
                      <a:pt x="92045" y="24753"/>
                      <a:pt x="94342" y="22854"/>
                    </a:cubicBezTo>
                    <a:cubicBezTo>
                      <a:pt x="101890" y="16572"/>
                      <a:pt x="58174" y="8790"/>
                      <a:pt x="48470" y="6704"/>
                    </a:cubicBezTo>
                    <a:cubicBezTo>
                      <a:pt x="35882" y="3985"/>
                      <a:pt x="8575" y="-3188"/>
                      <a:pt x="910" y="1617"/>
                    </a:cubicBezTo>
                    <a:cubicBezTo>
                      <a:pt x="-4388" y="4945"/>
                      <a:pt x="13802" y="14697"/>
                      <a:pt x="46360" y="1886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993078" y="3855084"/>
                <a:ext cx="47624" cy="13963"/>
              </a:xfrm>
              <a:custGeom>
                <a:rect b="b" l="l" r="r" t="t"/>
                <a:pathLst>
                  <a:path extrusionOk="0" h="13963" w="47624">
                    <a:moveTo>
                      <a:pt x="24036" y="12624"/>
                    </a:moveTo>
                    <a:cubicBezTo>
                      <a:pt x="34818" y="10186"/>
                      <a:pt x="46163" y="8991"/>
                      <a:pt x="47242" y="6741"/>
                    </a:cubicBezTo>
                    <a:cubicBezTo>
                      <a:pt x="49023" y="2990"/>
                      <a:pt x="44335" y="1092"/>
                      <a:pt x="38499" y="365"/>
                    </a:cubicBezTo>
                    <a:cubicBezTo>
                      <a:pt x="32662" y="-362"/>
                      <a:pt x="25794" y="201"/>
                      <a:pt x="23286" y="318"/>
                    </a:cubicBezTo>
                    <a:cubicBezTo>
                      <a:pt x="16816" y="412"/>
                      <a:pt x="2307" y="763"/>
                      <a:pt x="127" y="7585"/>
                    </a:cubicBezTo>
                    <a:cubicBezTo>
                      <a:pt x="-1256" y="12320"/>
                      <a:pt x="8776" y="16070"/>
                      <a:pt x="24059" y="1262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048464" y="3809006"/>
                <a:ext cx="118675" cy="15936"/>
              </a:xfrm>
              <a:custGeom>
                <a:rect b="b" l="l" r="r" t="t"/>
                <a:pathLst>
                  <a:path extrusionOk="0" h="15936" w="118675">
                    <a:moveTo>
                      <a:pt x="59856" y="13651"/>
                    </a:moveTo>
                    <a:cubicBezTo>
                      <a:pt x="87562" y="10298"/>
                      <a:pt x="115831" y="7744"/>
                      <a:pt x="118011" y="5376"/>
                    </a:cubicBezTo>
                    <a:cubicBezTo>
                      <a:pt x="121644" y="1438"/>
                      <a:pt x="109854" y="125"/>
                      <a:pt x="95602" y="8"/>
                    </a:cubicBezTo>
                    <a:cubicBezTo>
                      <a:pt x="81351" y="-109"/>
                      <a:pt x="64708" y="1063"/>
                      <a:pt x="58614" y="1368"/>
                    </a:cubicBezTo>
                    <a:cubicBezTo>
                      <a:pt x="42815" y="2047"/>
                      <a:pt x="8077" y="3149"/>
                      <a:pt x="669" y="10111"/>
                    </a:cubicBezTo>
                    <a:cubicBezTo>
                      <a:pt x="-4440" y="14963"/>
                      <a:pt x="20125" y="18432"/>
                      <a:pt x="59856" y="136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281959" y="3851065"/>
                <a:ext cx="69360" cy="13917"/>
              </a:xfrm>
              <a:custGeom>
                <a:rect b="b" l="l" r="r" t="t"/>
                <a:pathLst>
                  <a:path extrusionOk="0" h="13917" w="69360">
                    <a:moveTo>
                      <a:pt x="34205" y="13877"/>
                    </a:moveTo>
                    <a:cubicBezTo>
                      <a:pt x="50637" y="13432"/>
                      <a:pt x="67302" y="13033"/>
                      <a:pt x="68826" y="10807"/>
                    </a:cubicBezTo>
                    <a:cubicBezTo>
                      <a:pt x="73842" y="3493"/>
                      <a:pt x="42057" y="2204"/>
                      <a:pt x="34955" y="1571"/>
                    </a:cubicBezTo>
                    <a:cubicBezTo>
                      <a:pt x="25767" y="727"/>
                      <a:pt x="5749" y="-2367"/>
                      <a:pt x="568" y="3493"/>
                    </a:cubicBezTo>
                    <a:cubicBezTo>
                      <a:pt x="-3018" y="7549"/>
                      <a:pt x="10624" y="14510"/>
                      <a:pt x="34205" y="1387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428353" y="3851130"/>
                <a:ext cx="75384" cy="14324"/>
              </a:xfrm>
              <a:custGeom>
                <a:rect b="b" l="l" r="r" t="t"/>
                <a:pathLst>
                  <a:path extrusionOk="0" h="14324" w="75384">
                    <a:moveTo>
                      <a:pt x="37124" y="14211"/>
                    </a:moveTo>
                    <a:cubicBezTo>
                      <a:pt x="54892" y="14211"/>
                      <a:pt x="72964" y="14914"/>
                      <a:pt x="74722" y="12828"/>
                    </a:cubicBezTo>
                    <a:cubicBezTo>
                      <a:pt x="80582" y="5749"/>
                      <a:pt x="45844" y="2608"/>
                      <a:pt x="38085" y="1928"/>
                    </a:cubicBezTo>
                    <a:cubicBezTo>
                      <a:pt x="28077" y="733"/>
                      <a:pt x="6090" y="-2455"/>
                      <a:pt x="581" y="3499"/>
                    </a:cubicBezTo>
                    <a:cubicBezTo>
                      <a:pt x="-3193" y="7647"/>
                      <a:pt x="11692" y="14211"/>
                      <a:pt x="37124" y="1423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566420" y="3816930"/>
                <a:ext cx="115119" cy="20969"/>
              </a:xfrm>
              <a:custGeom>
                <a:rect b="b" l="l" r="r" t="t"/>
                <a:pathLst>
                  <a:path extrusionOk="0" h="20969" w="115119">
                    <a:moveTo>
                      <a:pt x="58263" y="3733"/>
                    </a:moveTo>
                    <a:cubicBezTo>
                      <a:pt x="31072" y="1624"/>
                      <a:pt x="3483" y="-1283"/>
                      <a:pt x="928" y="616"/>
                    </a:cubicBezTo>
                    <a:cubicBezTo>
                      <a:pt x="-7604" y="7109"/>
                      <a:pt x="45206" y="14445"/>
                      <a:pt x="57020" y="15992"/>
                    </a:cubicBezTo>
                    <a:cubicBezTo>
                      <a:pt x="72280" y="18383"/>
                      <a:pt x="105752" y="24103"/>
                      <a:pt x="114214" y="18758"/>
                    </a:cubicBezTo>
                    <a:cubicBezTo>
                      <a:pt x="120051" y="15008"/>
                      <a:pt x="97243" y="6757"/>
                      <a:pt x="58239" y="373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1964472" y="3862434"/>
                <a:ext cx="93162" cy="13633"/>
              </a:xfrm>
              <a:custGeom>
                <a:rect b="b" l="l" r="r" t="t"/>
                <a:pathLst>
                  <a:path extrusionOk="0" h="13633" w="93162">
                    <a:moveTo>
                      <a:pt x="46340" y="13549"/>
                    </a:moveTo>
                    <a:cubicBezTo>
                      <a:pt x="68210" y="13033"/>
                      <a:pt x="90454" y="13455"/>
                      <a:pt x="92470" y="11322"/>
                    </a:cubicBezTo>
                    <a:cubicBezTo>
                      <a:pt x="95775" y="7782"/>
                      <a:pt x="86774" y="5251"/>
                      <a:pt x="75663" y="3680"/>
                    </a:cubicBezTo>
                    <a:cubicBezTo>
                      <a:pt x="64576" y="2087"/>
                      <a:pt x="51450" y="1547"/>
                      <a:pt x="46668" y="1243"/>
                    </a:cubicBezTo>
                    <a:cubicBezTo>
                      <a:pt x="34292" y="305"/>
                      <a:pt x="7031" y="-2086"/>
                      <a:pt x="632" y="4126"/>
                    </a:cubicBezTo>
                    <a:cubicBezTo>
                      <a:pt x="-3752" y="8462"/>
                      <a:pt x="15024" y="14299"/>
                      <a:pt x="46340" y="1357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536248" y="3840642"/>
                <a:ext cx="112727" cy="13919"/>
              </a:xfrm>
              <a:custGeom>
                <a:rect b="b" l="l" r="r" t="t"/>
                <a:pathLst>
                  <a:path extrusionOk="0" h="13919" w="112727">
                    <a:moveTo>
                      <a:pt x="56020" y="1071"/>
                    </a:moveTo>
                    <a:cubicBezTo>
                      <a:pt x="29556" y="3462"/>
                      <a:pt x="2718" y="5829"/>
                      <a:pt x="631" y="8220"/>
                    </a:cubicBezTo>
                    <a:cubicBezTo>
                      <a:pt x="-6260" y="16073"/>
                      <a:pt x="45285" y="13588"/>
                      <a:pt x="56817" y="13401"/>
                    </a:cubicBezTo>
                    <a:cubicBezTo>
                      <a:pt x="71772" y="13143"/>
                      <a:pt x="104612" y="13846"/>
                      <a:pt x="112019" y="7424"/>
                    </a:cubicBezTo>
                    <a:cubicBezTo>
                      <a:pt x="117152" y="2970"/>
                      <a:pt x="93993" y="-2328"/>
                      <a:pt x="56020" y="109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403597" y="3849318"/>
                <a:ext cx="65386" cy="13886"/>
              </a:xfrm>
              <a:custGeom>
                <a:rect b="b" l="l" r="r" t="t"/>
                <a:pathLst>
                  <a:path extrusionOk="0" h="13886" w="65386">
                    <a:moveTo>
                      <a:pt x="32466" y="1278"/>
                    </a:moveTo>
                    <a:cubicBezTo>
                      <a:pt x="17370" y="3646"/>
                      <a:pt x="1783" y="4888"/>
                      <a:pt x="447" y="7162"/>
                    </a:cubicBezTo>
                    <a:cubicBezTo>
                      <a:pt x="-1780" y="10935"/>
                      <a:pt x="4642" y="12811"/>
                      <a:pt x="12565" y="13514"/>
                    </a:cubicBezTo>
                    <a:cubicBezTo>
                      <a:pt x="20465" y="14241"/>
                      <a:pt x="29770" y="13702"/>
                      <a:pt x="33146" y="13584"/>
                    </a:cubicBezTo>
                    <a:cubicBezTo>
                      <a:pt x="41912" y="13491"/>
                      <a:pt x="61367" y="13350"/>
                      <a:pt x="65094" y="6552"/>
                    </a:cubicBezTo>
                    <a:cubicBezTo>
                      <a:pt x="67579" y="1817"/>
                      <a:pt x="54007" y="-2121"/>
                      <a:pt x="32466" y="127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2716290" y="3806189"/>
                <a:ext cx="63585" cy="15303"/>
              </a:xfrm>
              <a:custGeom>
                <a:rect b="b" l="l" r="r" t="t"/>
                <a:pathLst>
                  <a:path extrusionOk="0" h="15303" w="63585">
                    <a:moveTo>
                      <a:pt x="30870" y="14944"/>
                    </a:moveTo>
                    <a:cubicBezTo>
                      <a:pt x="46036" y="15365"/>
                      <a:pt x="61436" y="15834"/>
                      <a:pt x="62983" y="13701"/>
                    </a:cubicBezTo>
                    <a:cubicBezTo>
                      <a:pt x="68117" y="6669"/>
                      <a:pt x="38934" y="3739"/>
                      <a:pt x="32441" y="2708"/>
                    </a:cubicBezTo>
                    <a:cubicBezTo>
                      <a:pt x="24049" y="1395"/>
                      <a:pt x="5813" y="-2730"/>
                      <a:pt x="633" y="2825"/>
                    </a:cubicBezTo>
                    <a:cubicBezTo>
                      <a:pt x="-2977" y="6693"/>
                      <a:pt x="9094" y="14334"/>
                      <a:pt x="30870" y="1494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836928" y="3804901"/>
                <a:ext cx="65987" cy="20597"/>
              </a:xfrm>
              <a:custGeom>
                <a:rect b="b" l="l" r="r" t="t"/>
                <a:pathLst>
                  <a:path extrusionOk="0" h="20597" w="65987">
                    <a:moveTo>
                      <a:pt x="31418" y="17404"/>
                    </a:moveTo>
                    <a:cubicBezTo>
                      <a:pt x="47287" y="19561"/>
                      <a:pt x="63367" y="21787"/>
                      <a:pt x="65195" y="19865"/>
                    </a:cubicBezTo>
                    <a:cubicBezTo>
                      <a:pt x="71243" y="13442"/>
                      <a:pt x="40888" y="7161"/>
                      <a:pt x="34184" y="5403"/>
                    </a:cubicBezTo>
                    <a:cubicBezTo>
                      <a:pt x="25511" y="3129"/>
                      <a:pt x="6783" y="-3083"/>
                      <a:pt x="805" y="1863"/>
                    </a:cubicBezTo>
                    <a:cubicBezTo>
                      <a:pt x="-3320" y="5285"/>
                      <a:pt x="8634" y="14310"/>
                      <a:pt x="31395" y="1740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882372" y="3856236"/>
                <a:ext cx="87249" cy="15247"/>
              </a:xfrm>
              <a:custGeom>
                <a:rect b="b" l="l" r="r" t="t"/>
                <a:pathLst>
                  <a:path extrusionOk="0" h="15247" w="87249">
                    <a:moveTo>
                      <a:pt x="43051" y="14941"/>
                    </a:moveTo>
                    <a:cubicBezTo>
                      <a:pt x="63725" y="15317"/>
                      <a:pt x="84681" y="15738"/>
                      <a:pt x="86579" y="13605"/>
                    </a:cubicBezTo>
                    <a:cubicBezTo>
                      <a:pt x="92885" y="6526"/>
                      <a:pt x="52872" y="3667"/>
                      <a:pt x="43965" y="2659"/>
                    </a:cubicBezTo>
                    <a:cubicBezTo>
                      <a:pt x="32409" y="1369"/>
                      <a:pt x="7211" y="-2733"/>
                      <a:pt x="718" y="2870"/>
                    </a:cubicBezTo>
                    <a:cubicBezTo>
                      <a:pt x="-3806" y="6761"/>
                      <a:pt x="13376" y="14426"/>
                      <a:pt x="43051" y="1494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183037" y="3805870"/>
                <a:ext cx="122649" cy="33208"/>
              </a:xfrm>
              <a:custGeom>
                <a:rect b="b" l="l" r="r" t="t"/>
                <a:pathLst>
                  <a:path extrusionOk="0" h="33208" w="122649">
                    <a:moveTo>
                      <a:pt x="62063" y="19623"/>
                    </a:moveTo>
                    <a:cubicBezTo>
                      <a:pt x="90144" y="11090"/>
                      <a:pt x="119842" y="6473"/>
                      <a:pt x="122022" y="4011"/>
                    </a:cubicBezTo>
                    <a:cubicBezTo>
                      <a:pt x="125656" y="-161"/>
                      <a:pt x="112975" y="-770"/>
                      <a:pt x="97762" y="777"/>
                    </a:cubicBezTo>
                    <a:cubicBezTo>
                      <a:pt x="82549" y="2253"/>
                      <a:pt x="65063" y="6262"/>
                      <a:pt x="58687" y="7762"/>
                    </a:cubicBezTo>
                    <a:cubicBezTo>
                      <a:pt x="50413" y="9614"/>
                      <a:pt x="37193" y="12661"/>
                      <a:pt x="25379" y="16810"/>
                    </a:cubicBezTo>
                    <a:cubicBezTo>
                      <a:pt x="13565" y="20888"/>
                      <a:pt x="3251" y="26022"/>
                      <a:pt x="392" y="30428"/>
                    </a:cubicBezTo>
                    <a:cubicBezTo>
                      <a:pt x="-1577" y="33523"/>
                      <a:pt x="3978" y="34015"/>
                      <a:pt x="14831" y="31999"/>
                    </a:cubicBezTo>
                    <a:cubicBezTo>
                      <a:pt x="25707" y="30007"/>
                      <a:pt x="41881" y="25647"/>
                      <a:pt x="62039" y="1964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355377" y="3839623"/>
                <a:ext cx="110683" cy="19841"/>
              </a:xfrm>
              <a:custGeom>
                <a:rect b="b" l="l" r="r" t="t"/>
                <a:pathLst>
                  <a:path extrusionOk="0" h="19841" w="110683">
                    <a:moveTo>
                      <a:pt x="54273" y="3169"/>
                    </a:moveTo>
                    <a:cubicBezTo>
                      <a:pt x="28254" y="7693"/>
                      <a:pt x="2189" y="13459"/>
                      <a:pt x="454" y="16108"/>
                    </a:cubicBezTo>
                    <a:cubicBezTo>
                      <a:pt x="-2406" y="20444"/>
                      <a:pt x="8658" y="20303"/>
                      <a:pt x="21855" y="19155"/>
                    </a:cubicBezTo>
                    <a:cubicBezTo>
                      <a:pt x="35052" y="17983"/>
                      <a:pt x="50429" y="15920"/>
                      <a:pt x="56078" y="15357"/>
                    </a:cubicBezTo>
                    <a:cubicBezTo>
                      <a:pt x="70728" y="13740"/>
                      <a:pt x="102934" y="12685"/>
                      <a:pt x="110013" y="6099"/>
                    </a:cubicBezTo>
                    <a:cubicBezTo>
                      <a:pt x="115006" y="1551"/>
                      <a:pt x="91683" y="-3371"/>
                      <a:pt x="54273" y="314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529085" y="3807848"/>
                <a:ext cx="45753" cy="13740"/>
              </a:xfrm>
              <a:custGeom>
                <a:rect b="b" l="l" r="r" t="t"/>
                <a:pathLst>
                  <a:path extrusionOk="0" h="13740" w="45753">
                    <a:moveTo>
                      <a:pt x="23644" y="64"/>
                    </a:moveTo>
                    <a:cubicBezTo>
                      <a:pt x="12697" y="627"/>
                      <a:pt x="1610" y="1142"/>
                      <a:pt x="461" y="3369"/>
                    </a:cubicBezTo>
                    <a:cubicBezTo>
                      <a:pt x="-3359" y="10683"/>
                      <a:pt x="17666" y="11737"/>
                      <a:pt x="22331" y="12323"/>
                    </a:cubicBezTo>
                    <a:cubicBezTo>
                      <a:pt x="28379" y="13097"/>
                      <a:pt x="41458" y="16027"/>
                      <a:pt x="45279" y="10167"/>
                    </a:cubicBezTo>
                    <a:cubicBezTo>
                      <a:pt x="47928" y="6088"/>
                      <a:pt x="39325" y="-733"/>
                      <a:pt x="23644" y="6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618366" y="3857557"/>
                <a:ext cx="71225" cy="13170"/>
              </a:xfrm>
              <a:custGeom>
                <a:rect b="b" l="l" r="r" t="t"/>
                <a:pathLst>
                  <a:path extrusionOk="0" h="13170" w="71225">
                    <a:moveTo>
                      <a:pt x="35460" y="705"/>
                    </a:moveTo>
                    <a:cubicBezTo>
                      <a:pt x="18723" y="2627"/>
                      <a:pt x="1753" y="4549"/>
                      <a:pt x="416" y="6893"/>
                    </a:cubicBezTo>
                    <a:cubicBezTo>
                      <a:pt x="-4037" y="14628"/>
                      <a:pt x="28545" y="13034"/>
                      <a:pt x="35834" y="13034"/>
                    </a:cubicBezTo>
                    <a:cubicBezTo>
                      <a:pt x="45281" y="13034"/>
                      <a:pt x="66002" y="14300"/>
                      <a:pt x="70760" y="8018"/>
                    </a:cubicBezTo>
                    <a:cubicBezTo>
                      <a:pt x="74065" y="3658"/>
                      <a:pt x="59486" y="-2037"/>
                      <a:pt x="35460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3974359" y="3816649"/>
                <a:ext cx="126428" cy="25932"/>
              </a:xfrm>
              <a:custGeom>
                <a:rect b="b" l="l" r="r" t="t"/>
                <a:pathLst>
                  <a:path extrusionOk="0" h="25932" w="126428">
                    <a:moveTo>
                      <a:pt x="64495" y="19227"/>
                    </a:moveTo>
                    <a:cubicBezTo>
                      <a:pt x="93959" y="12734"/>
                      <a:pt x="123845" y="6171"/>
                      <a:pt x="125884" y="3499"/>
                    </a:cubicBezTo>
                    <a:cubicBezTo>
                      <a:pt x="132612" y="-5362"/>
                      <a:pt x="74926" y="5163"/>
                      <a:pt x="61963" y="7155"/>
                    </a:cubicBezTo>
                    <a:cubicBezTo>
                      <a:pt x="45157" y="9734"/>
                      <a:pt x="8121" y="14187"/>
                      <a:pt x="644" y="21712"/>
                    </a:cubicBezTo>
                    <a:cubicBezTo>
                      <a:pt x="-4560" y="26939"/>
                      <a:pt x="22232" y="28556"/>
                      <a:pt x="64518" y="1922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4085395" y="3831792"/>
                <a:ext cx="63176" cy="17015"/>
              </a:xfrm>
              <a:custGeom>
                <a:rect b="b" l="l" r="r" t="t"/>
                <a:pathLst>
                  <a:path extrusionOk="0" h="17015" w="63176">
                    <a:moveTo>
                      <a:pt x="30647" y="2537"/>
                    </a:moveTo>
                    <a:cubicBezTo>
                      <a:pt x="15997" y="6264"/>
                      <a:pt x="1136" y="9991"/>
                      <a:pt x="222" y="12452"/>
                    </a:cubicBezTo>
                    <a:cubicBezTo>
                      <a:pt x="-2802" y="20609"/>
                      <a:pt x="25982" y="15499"/>
                      <a:pt x="32452" y="14726"/>
                    </a:cubicBezTo>
                    <a:cubicBezTo>
                      <a:pt x="40843" y="13718"/>
                      <a:pt x="59432" y="12733"/>
                      <a:pt x="62901" y="5959"/>
                    </a:cubicBezTo>
                    <a:cubicBezTo>
                      <a:pt x="65315" y="1271"/>
                      <a:pt x="51649" y="-2808"/>
                      <a:pt x="30647" y="25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4225771" y="3786782"/>
                <a:ext cx="100851" cy="14112"/>
              </a:xfrm>
              <a:custGeom>
                <a:rect b="b" l="l" r="r" t="t"/>
                <a:pathLst>
                  <a:path extrusionOk="0" h="14112" w="100851">
                    <a:moveTo>
                      <a:pt x="50062" y="1183"/>
                    </a:moveTo>
                    <a:cubicBezTo>
                      <a:pt x="26411" y="3668"/>
                      <a:pt x="2408" y="6152"/>
                      <a:pt x="557" y="8520"/>
                    </a:cubicBezTo>
                    <a:cubicBezTo>
                      <a:pt x="-5561" y="16395"/>
                      <a:pt x="40545" y="13723"/>
                      <a:pt x="50883" y="13489"/>
                    </a:cubicBezTo>
                    <a:cubicBezTo>
                      <a:pt x="64267" y="13184"/>
                      <a:pt x="93661" y="13747"/>
                      <a:pt x="100224" y="7301"/>
                    </a:cubicBezTo>
                    <a:cubicBezTo>
                      <a:pt x="104795" y="2824"/>
                      <a:pt x="84004" y="-2380"/>
                      <a:pt x="50062" y="11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4235610" y="3849900"/>
                <a:ext cx="102980" cy="14456"/>
              </a:xfrm>
              <a:custGeom>
                <a:rect b="b" l="l" r="r" t="t"/>
                <a:pathLst>
                  <a:path extrusionOk="0" h="14456" w="102980">
                    <a:moveTo>
                      <a:pt x="51146" y="14456"/>
                    </a:moveTo>
                    <a:cubicBezTo>
                      <a:pt x="75454" y="14456"/>
                      <a:pt x="100136" y="14456"/>
                      <a:pt x="102269" y="12276"/>
                    </a:cubicBezTo>
                    <a:cubicBezTo>
                      <a:pt x="109301" y="5057"/>
                      <a:pt x="62116" y="2947"/>
                      <a:pt x="51592" y="2127"/>
                    </a:cubicBezTo>
                    <a:cubicBezTo>
                      <a:pt x="37949" y="1049"/>
                      <a:pt x="8110" y="-2584"/>
                      <a:pt x="773" y="3158"/>
                    </a:cubicBezTo>
                    <a:cubicBezTo>
                      <a:pt x="-4337" y="7143"/>
                      <a:pt x="16267" y="14480"/>
                      <a:pt x="51169" y="1445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4621401" y="3861782"/>
                <a:ext cx="77368" cy="13237"/>
              </a:xfrm>
              <a:custGeom>
                <a:rect b="b" l="l" r="r" t="t"/>
                <a:pathLst>
                  <a:path extrusionOk="0" h="13237" w="77368">
                    <a:moveTo>
                      <a:pt x="38522" y="12934"/>
                    </a:moveTo>
                    <a:cubicBezTo>
                      <a:pt x="56594" y="11786"/>
                      <a:pt x="75089" y="11692"/>
                      <a:pt x="76776" y="9512"/>
                    </a:cubicBezTo>
                    <a:cubicBezTo>
                      <a:pt x="79566" y="5902"/>
                      <a:pt x="72088" y="3582"/>
                      <a:pt x="62853" y="2269"/>
                    </a:cubicBezTo>
                    <a:cubicBezTo>
                      <a:pt x="53617" y="956"/>
                      <a:pt x="42671" y="769"/>
                      <a:pt x="38686" y="605"/>
                    </a:cubicBezTo>
                    <a:cubicBezTo>
                      <a:pt x="28373" y="-5"/>
                      <a:pt x="5589" y="-1528"/>
                      <a:pt x="479" y="4894"/>
                    </a:cubicBezTo>
                    <a:cubicBezTo>
                      <a:pt x="-2990" y="9371"/>
                      <a:pt x="12668" y="14552"/>
                      <a:pt x="38522" y="1293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4769764" y="3843996"/>
                <a:ext cx="65365" cy="15514"/>
              </a:xfrm>
              <a:custGeom>
                <a:rect b="b" l="l" r="r" t="t"/>
                <a:pathLst>
                  <a:path extrusionOk="0" h="15514" w="65365">
                    <a:moveTo>
                      <a:pt x="37176" y="1843"/>
                    </a:moveTo>
                    <a:cubicBezTo>
                      <a:pt x="28550" y="3952"/>
                      <a:pt x="19854" y="6085"/>
                      <a:pt x="14861" y="7984"/>
                    </a:cubicBezTo>
                    <a:lnTo>
                      <a:pt x="0" y="13656"/>
                    </a:lnTo>
                    <a:lnTo>
                      <a:pt x="14791" y="11641"/>
                    </a:lnTo>
                    <a:cubicBezTo>
                      <a:pt x="17346" y="11289"/>
                      <a:pt x="19033" y="10797"/>
                      <a:pt x="19479" y="10093"/>
                    </a:cubicBezTo>
                    <a:cubicBezTo>
                      <a:pt x="20979" y="7679"/>
                      <a:pt x="19104" y="5851"/>
                      <a:pt x="15752" y="4491"/>
                    </a:cubicBezTo>
                    <a:lnTo>
                      <a:pt x="15541" y="15157"/>
                    </a:lnTo>
                    <a:cubicBezTo>
                      <a:pt x="22573" y="16282"/>
                      <a:pt x="34879" y="14430"/>
                      <a:pt x="38606" y="14078"/>
                    </a:cubicBezTo>
                    <a:cubicBezTo>
                      <a:pt x="45919" y="13399"/>
                      <a:pt x="62046" y="13141"/>
                      <a:pt x="65117" y="6531"/>
                    </a:cubicBezTo>
                    <a:cubicBezTo>
                      <a:pt x="67250" y="1936"/>
                      <a:pt x="55459" y="-2658"/>
                      <a:pt x="37153" y="184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912274" y="3787448"/>
                <a:ext cx="100897" cy="15646"/>
              </a:xfrm>
              <a:custGeom>
                <a:rect b="b" l="l" r="r" t="t"/>
                <a:pathLst>
                  <a:path extrusionOk="0" h="15646" w="100897">
                    <a:moveTo>
                      <a:pt x="50824" y="13128"/>
                    </a:moveTo>
                    <a:cubicBezTo>
                      <a:pt x="74194" y="9893"/>
                      <a:pt x="98267" y="8698"/>
                      <a:pt x="100259" y="6447"/>
                    </a:cubicBezTo>
                    <a:cubicBezTo>
                      <a:pt x="103565" y="2697"/>
                      <a:pt x="93556" y="751"/>
                      <a:pt x="81366" y="189"/>
                    </a:cubicBezTo>
                    <a:cubicBezTo>
                      <a:pt x="69178" y="-397"/>
                      <a:pt x="54879" y="540"/>
                      <a:pt x="49652" y="845"/>
                    </a:cubicBezTo>
                    <a:cubicBezTo>
                      <a:pt x="42878" y="1173"/>
                      <a:pt x="32049" y="1595"/>
                      <a:pt x="22180" y="3048"/>
                    </a:cubicBezTo>
                    <a:cubicBezTo>
                      <a:pt x="12288" y="4479"/>
                      <a:pt x="3382" y="6916"/>
                      <a:pt x="475" y="10479"/>
                    </a:cubicBezTo>
                    <a:cubicBezTo>
                      <a:pt x="-3463" y="15589"/>
                      <a:pt x="17422" y="17698"/>
                      <a:pt x="50824" y="131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5024908" y="3847371"/>
                <a:ext cx="65326" cy="13206"/>
              </a:xfrm>
              <a:custGeom>
                <a:rect b="b" l="l" r="r" t="t"/>
                <a:pathLst>
                  <a:path extrusionOk="0" h="13206" w="65326">
                    <a:moveTo>
                      <a:pt x="32747" y="390"/>
                    </a:moveTo>
                    <a:cubicBezTo>
                      <a:pt x="17348" y="1819"/>
                      <a:pt x="1736" y="3226"/>
                      <a:pt x="423" y="5546"/>
                    </a:cubicBezTo>
                    <a:cubicBezTo>
                      <a:pt x="-3889" y="13141"/>
                      <a:pt x="26020" y="12508"/>
                      <a:pt x="32700" y="12719"/>
                    </a:cubicBezTo>
                    <a:cubicBezTo>
                      <a:pt x="41350" y="13000"/>
                      <a:pt x="60313" y="14876"/>
                      <a:pt x="64860" y="8734"/>
                    </a:cubicBezTo>
                    <a:cubicBezTo>
                      <a:pt x="68025" y="4468"/>
                      <a:pt x="54852" y="-1650"/>
                      <a:pt x="32747" y="4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5157675" y="3840564"/>
                <a:ext cx="135783" cy="16299"/>
              </a:xfrm>
              <a:custGeom>
                <a:rect b="b" l="l" r="r" t="t"/>
                <a:pathLst>
                  <a:path extrusionOk="0" h="16299" w="135783">
                    <a:moveTo>
                      <a:pt x="56397" y="3235"/>
                    </a:moveTo>
                    <a:cubicBezTo>
                      <a:pt x="36074" y="3633"/>
                      <a:pt x="15564" y="3375"/>
                      <a:pt x="679" y="3305"/>
                    </a:cubicBezTo>
                    <a:lnTo>
                      <a:pt x="93" y="8555"/>
                    </a:lnTo>
                    <a:cubicBezTo>
                      <a:pt x="12470" y="9423"/>
                      <a:pt x="21002" y="9681"/>
                      <a:pt x="22479" y="8837"/>
                    </a:cubicBezTo>
                    <a:cubicBezTo>
                      <a:pt x="27190" y="6141"/>
                      <a:pt x="16408" y="2953"/>
                      <a:pt x="1336" y="0"/>
                    </a:cubicBezTo>
                    <a:lnTo>
                      <a:pt x="0" y="11907"/>
                    </a:lnTo>
                    <a:cubicBezTo>
                      <a:pt x="20064" y="14556"/>
                      <a:pt x="47560" y="15306"/>
                      <a:pt x="56819" y="15564"/>
                    </a:cubicBezTo>
                    <a:cubicBezTo>
                      <a:pt x="67367" y="15939"/>
                      <a:pt x="84244" y="16619"/>
                      <a:pt x="99831" y="16127"/>
                    </a:cubicBezTo>
                    <a:cubicBezTo>
                      <a:pt x="115396" y="15658"/>
                      <a:pt x="129624" y="14041"/>
                      <a:pt x="134804" y="10735"/>
                    </a:cubicBezTo>
                    <a:cubicBezTo>
                      <a:pt x="141930" y="5954"/>
                      <a:pt x="109583" y="2180"/>
                      <a:pt x="56420" y="323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5436251" y="3860037"/>
                <a:ext cx="146076" cy="17307"/>
              </a:xfrm>
              <a:custGeom>
                <a:rect b="b" l="l" r="r" t="t"/>
                <a:pathLst>
                  <a:path extrusionOk="0" h="17307" w="146076">
                    <a:moveTo>
                      <a:pt x="72886" y="14867"/>
                    </a:moveTo>
                    <a:cubicBezTo>
                      <a:pt x="107179" y="15688"/>
                      <a:pt x="141964" y="18571"/>
                      <a:pt x="145035" y="16672"/>
                    </a:cubicBezTo>
                    <a:cubicBezTo>
                      <a:pt x="150098" y="13485"/>
                      <a:pt x="135963" y="9875"/>
                      <a:pt x="118594" y="7249"/>
                    </a:cubicBezTo>
                    <a:cubicBezTo>
                      <a:pt x="101225" y="4601"/>
                      <a:pt x="80668" y="3124"/>
                      <a:pt x="73144" y="2538"/>
                    </a:cubicBezTo>
                    <a:cubicBezTo>
                      <a:pt x="53735" y="686"/>
                      <a:pt x="10910" y="-2595"/>
                      <a:pt x="972" y="3616"/>
                    </a:cubicBezTo>
                    <a:cubicBezTo>
                      <a:pt x="-5850" y="7976"/>
                      <a:pt x="23779" y="13672"/>
                      <a:pt x="72886" y="1486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5609445" y="3821958"/>
                <a:ext cx="45565" cy="13170"/>
              </a:xfrm>
              <a:custGeom>
                <a:rect b="b" l="l" r="r" t="t"/>
                <a:pathLst>
                  <a:path extrusionOk="0" h="13170" w="45565">
                    <a:moveTo>
                      <a:pt x="22869" y="12465"/>
                    </a:moveTo>
                    <a:cubicBezTo>
                      <a:pt x="33581" y="10543"/>
                      <a:pt x="44434" y="8621"/>
                      <a:pt x="45301" y="6277"/>
                    </a:cubicBezTo>
                    <a:cubicBezTo>
                      <a:pt x="48137" y="-1458"/>
                      <a:pt x="27299" y="136"/>
                      <a:pt x="22635" y="136"/>
                    </a:cubicBezTo>
                    <a:cubicBezTo>
                      <a:pt x="16587" y="136"/>
                      <a:pt x="3320" y="-1130"/>
                      <a:pt x="296" y="5152"/>
                    </a:cubicBezTo>
                    <a:cubicBezTo>
                      <a:pt x="-1813" y="9512"/>
                      <a:pt x="7516" y="15208"/>
                      <a:pt x="22869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5700579" y="3859526"/>
                <a:ext cx="63890" cy="13361"/>
              </a:xfrm>
              <a:custGeom>
                <a:rect b="b" l="l" r="r" t="t"/>
                <a:pathLst>
                  <a:path extrusionOk="0" h="13361" w="63890">
                    <a:moveTo>
                      <a:pt x="31731" y="13105"/>
                    </a:moveTo>
                    <a:cubicBezTo>
                      <a:pt x="46826" y="11956"/>
                      <a:pt x="62132" y="10854"/>
                      <a:pt x="63445" y="8581"/>
                    </a:cubicBezTo>
                    <a:cubicBezTo>
                      <a:pt x="67828" y="1056"/>
                      <a:pt x="38575" y="1127"/>
                      <a:pt x="32035" y="775"/>
                    </a:cubicBezTo>
                    <a:cubicBezTo>
                      <a:pt x="23573" y="330"/>
                      <a:pt x="5079" y="-1921"/>
                      <a:pt x="485" y="4151"/>
                    </a:cubicBezTo>
                    <a:cubicBezTo>
                      <a:pt x="-2703" y="8346"/>
                      <a:pt x="10072" y="14722"/>
                      <a:pt x="31707" y="1310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5812433" y="3818891"/>
                <a:ext cx="119171" cy="21802"/>
              </a:xfrm>
              <a:custGeom>
                <a:rect b="b" l="l" r="r" t="t"/>
                <a:pathLst>
                  <a:path extrusionOk="0" h="21802" w="119171">
                    <a:moveTo>
                      <a:pt x="59862" y="14267"/>
                    </a:moveTo>
                    <a:cubicBezTo>
                      <a:pt x="87263" y="9110"/>
                      <a:pt x="115931" y="8922"/>
                      <a:pt x="118369" y="6813"/>
                    </a:cubicBezTo>
                    <a:cubicBezTo>
                      <a:pt x="122424" y="3250"/>
                      <a:pt x="110540" y="695"/>
                      <a:pt x="95890" y="132"/>
                    </a:cubicBezTo>
                    <a:cubicBezTo>
                      <a:pt x="81240" y="-501"/>
                      <a:pt x="64152" y="1304"/>
                      <a:pt x="57916" y="2078"/>
                    </a:cubicBezTo>
                    <a:cubicBezTo>
                      <a:pt x="49853" y="2922"/>
                      <a:pt x="36914" y="4469"/>
                      <a:pt x="25288" y="7399"/>
                    </a:cubicBezTo>
                    <a:cubicBezTo>
                      <a:pt x="13662" y="10258"/>
                      <a:pt x="3418" y="14407"/>
                      <a:pt x="441" y="18556"/>
                    </a:cubicBezTo>
                    <a:cubicBezTo>
                      <a:pt x="-1621" y="21463"/>
                      <a:pt x="3653" y="22400"/>
                      <a:pt x="14107" y="21439"/>
                    </a:cubicBezTo>
                    <a:cubicBezTo>
                      <a:pt x="24584" y="20502"/>
                      <a:pt x="40243" y="17830"/>
                      <a:pt x="59885" y="1426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6010022" y="3817473"/>
                <a:ext cx="42701" cy="21395"/>
              </a:xfrm>
              <a:custGeom>
                <a:rect b="b" l="l" r="r" t="t"/>
                <a:pathLst>
                  <a:path extrusionOk="0" h="21395" w="42701">
                    <a:moveTo>
                      <a:pt x="18032" y="1972"/>
                    </a:moveTo>
                    <a:cubicBezTo>
                      <a:pt x="12101" y="4433"/>
                      <a:pt x="6921" y="8137"/>
                      <a:pt x="3850" y="11770"/>
                    </a:cubicBezTo>
                    <a:cubicBezTo>
                      <a:pt x="710" y="15356"/>
                      <a:pt x="-439" y="18521"/>
                      <a:pt x="147" y="19576"/>
                    </a:cubicBezTo>
                    <a:cubicBezTo>
                      <a:pt x="2280" y="23092"/>
                      <a:pt x="5960" y="20794"/>
                      <a:pt x="10015" y="18685"/>
                    </a:cubicBezTo>
                    <a:cubicBezTo>
                      <a:pt x="14094" y="16434"/>
                      <a:pt x="19133" y="14301"/>
                      <a:pt x="21150" y="13926"/>
                    </a:cubicBezTo>
                    <a:cubicBezTo>
                      <a:pt x="23705" y="13270"/>
                      <a:pt x="27854" y="13083"/>
                      <a:pt x="31651" y="13036"/>
                    </a:cubicBezTo>
                    <a:cubicBezTo>
                      <a:pt x="35495" y="12895"/>
                      <a:pt x="39104" y="12825"/>
                      <a:pt x="41730" y="10457"/>
                    </a:cubicBezTo>
                    <a:cubicBezTo>
                      <a:pt x="43535" y="8887"/>
                      <a:pt x="42972" y="5675"/>
                      <a:pt x="38800" y="2886"/>
                    </a:cubicBezTo>
                    <a:cubicBezTo>
                      <a:pt x="34768" y="144"/>
                      <a:pt x="26658" y="-1521"/>
                      <a:pt x="18032" y="199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6156267" y="3825627"/>
                <a:ext cx="97318" cy="14016"/>
              </a:xfrm>
              <a:custGeom>
                <a:rect b="b" l="l" r="r" t="t"/>
                <a:pathLst>
                  <a:path extrusionOk="0" h="14016" w="97318">
                    <a:moveTo>
                      <a:pt x="48925" y="29"/>
                    </a:moveTo>
                    <a:cubicBezTo>
                      <a:pt x="25953" y="404"/>
                      <a:pt x="2654" y="733"/>
                      <a:pt x="661" y="2936"/>
                    </a:cubicBezTo>
                    <a:cubicBezTo>
                      <a:pt x="-5925" y="10249"/>
                      <a:pt x="38635" y="11656"/>
                      <a:pt x="48597" y="12359"/>
                    </a:cubicBezTo>
                    <a:cubicBezTo>
                      <a:pt x="61489" y="13250"/>
                      <a:pt x="89687" y="16414"/>
                      <a:pt x="96602" y="10577"/>
                    </a:cubicBezTo>
                    <a:cubicBezTo>
                      <a:pt x="101383" y="6522"/>
                      <a:pt x="81882" y="-510"/>
                      <a:pt x="48948" y="2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0934" y="3649272"/>
                <a:ext cx="35948" cy="13171"/>
              </a:xfrm>
              <a:custGeom>
                <a:rect b="b" l="l" r="r" t="t"/>
                <a:pathLst>
                  <a:path extrusionOk="0" h="13171" w="35948">
                    <a:moveTo>
                      <a:pt x="17833" y="12608"/>
                    </a:moveTo>
                    <a:cubicBezTo>
                      <a:pt x="26318" y="10968"/>
                      <a:pt x="34944" y="9327"/>
                      <a:pt x="35694" y="7006"/>
                    </a:cubicBezTo>
                    <a:cubicBezTo>
                      <a:pt x="38179" y="-659"/>
                      <a:pt x="21724" y="420"/>
                      <a:pt x="18044" y="302"/>
                    </a:cubicBezTo>
                    <a:cubicBezTo>
                      <a:pt x="13286" y="138"/>
                      <a:pt x="2878" y="-1456"/>
                      <a:pt x="276" y="4756"/>
                    </a:cubicBezTo>
                    <a:cubicBezTo>
                      <a:pt x="-1529" y="9069"/>
                      <a:pt x="5644" y="14999"/>
                      <a:pt x="17833" y="1263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49691" y="3630561"/>
                <a:ext cx="43042" cy="13177"/>
              </a:xfrm>
              <a:custGeom>
                <a:rect b="b" l="l" r="r" t="t"/>
                <a:pathLst>
                  <a:path extrusionOk="0" h="13177" w="43042">
                    <a:moveTo>
                      <a:pt x="21211" y="12708"/>
                    </a:moveTo>
                    <a:cubicBezTo>
                      <a:pt x="31196" y="11278"/>
                      <a:pt x="41533" y="10505"/>
                      <a:pt x="42612" y="8278"/>
                    </a:cubicBezTo>
                    <a:cubicBezTo>
                      <a:pt x="46221" y="777"/>
                      <a:pt x="26086" y="449"/>
                      <a:pt x="21633" y="402"/>
                    </a:cubicBezTo>
                    <a:cubicBezTo>
                      <a:pt x="15866" y="27"/>
                      <a:pt x="3068" y="-1403"/>
                      <a:pt x="255" y="4973"/>
                    </a:cubicBezTo>
                    <a:cubicBezTo>
                      <a:pt x="-1620" y="9403"/>
                      <a:pt x="6983" y="14771"/>
                      <a:pt x="21234" y="1273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08716" y="3643552"/>
                <a:ext cx="35948" cy="13171"/>
              </a:xfrm>
              <a:custGeom>
                <a:rect b="b" l="l" r="r" t="t"/>
                <a:pathLst>
                  <a:path extrusionOk="0" h="13171" w="35948">
                    <a:moveTo>
                      <a:pt x="17833" y="12608"/>
                    </a:moveTo>
                    <a:cubicBezTo>
                      <a:pt x="26318" y="10944"/>
                      <a:pt x="34944" y="9327"/>
                      <a:pt x="35694" y="7006"/>
                    </a:cubicBezTo>
                    <a:cubicBezTo>
                      <a:pt x="38179" y="-659"/>
                      <a:pt x="21724" y="420"/>
                      <a:pt x="18044" y="302"/>
                    </a:cubicBezTo>
                    <a:cubicBezTo>
                      <a:pt x="13286" y="138"/>
                      <a:pt x="2878" y="-1456"/>
                      <a:pt x="276" y="4756"/>
                    </a:cubicBezTo>
                    <a:cubicBezTo>
                      <a:pt x="-1529" y="9069"/>
                      <a:pt x="5644" y="14999"/>
                      <a:pt x="17833" y="1263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34869" y="3540606"/>
                <a:ext cx="40218" cy="15511"/>
              </a:xfrm>
              <a:custGeom>
                <a:rect b="b" l="l" r="r" t="t"/>
                <a:pathLst>
                  <a:path extrusionOk="0" h="15511" w="40218">
                    <a:moveTo>
                      <a:pt x="18584" y="14411"/>
                    </a:moveTo>
                    <a:cubicBezTo>
                      <a:pt x="28031" y="14833"/>
                      <a:pt x="37688" y="16520"/>
                      <a:pt x="39282" y="14645"/>
                    </a:cubicBezTo>
                    <a:cubicBezTo>
                      <a:pt x="41907" y="11528"/>
                      <a:pt x="38649" y="8551"/>
                      <a:pt x="34031" y="6371"/>
                    </a:cubicBezTo>
                    <a:cubicBezTo>
                      <a:pt x="29437" y="4191"/>
                      <a:pt x="23600" y="2972"/>
                      <a:pt x="21491" y="2433"/>
                    </a:cubicBezTo>
                    <a:cubicBezTo>
                      <a:pt x="16146" y="886"/>
                      <a:pt x="4051" y="-2607"/>
                      <a:pt x="441" y="3347"/>
                    </a:cubicBezTo>
                    <a:cubicBezTo>
                      <a:pt x="-1903" y="7519"/>
                      <a:pt x="5223" y="13825"/>
                      <a:pt x="18584" y="1441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56938" y="3628319"/>
                <a:ext cx="34255" cy="13651"/>
              </a:xfrm>
              <a:custGeom>
                <a:rect b="b" l="l" r="r" t="t"/>
                <a:pathLst>
                  <a:path extrusionOk="0" h="13651" w="34255">
                    <a:moveTo>
                      <a:pt x="15877" y="13613"/>
                    </a:moveTo>
                    <a:cubicBezTo>
                      <a:pt x="23964" y="13215"/>
                      <a:pt x="32285" y="13496"/>
                      <a:pt x="33551" y="11433"/>
                    </a:cubicBezTo>
                    <a:cubicBezTo>
                      <a:pt x="37794" y="4448"/>
                      <a:pt x="21644" y="2010"/>
                      <a:pt x="18081" y="1495"/>
                    </a:cubicBezTo>
                    <a:cubicBezTo>
                      <a:pt x="13533" y="510"/>
                      <a:pt x="3431" y="-2256"/>
                      <a:pt x="383" y="3768"/>
                    </a:cubicBezTo>
                    <a:cubicBezTo>
                      <a:pt x="-1633" y="7964"/>
                      <a:pt x="4415" y="14199"/>
                      <a:pt x="15877" y="136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388704" y="3705914"/>
                <a:ext cx="36865" cy="15897"/>
              </a:xfrm>
              <a:custGeom>
                <a:rect b="b" l="l" r="r" t="t"/>
                <a:pathLst>
                  <a:path extrusionOk="0" h="15897" w="36865">
                    <a:moveTo>
                      <a:pt x="16552" y="14848"/>
                    </a:moveTo>
                    <a:cubicBezTo>
                      <a:pt x="25459" y="15575"/>
                      <a:pt x="34531" y="16794"/>
                      <a:pt x="35984" y="14848"/>
                    </a:cubicBezTo>
                    <a:cubicBezTo>
                      <a:pt x="40906" y="8308"/>
                      <a:pt x="23772" y="4042"/>
                      <a:pt x="19998" y="3011"/>
                    </a:cubicBezTo>
                    <a:cubicBezTo>
                      <a:pt x="15169" y="1464"/>
                      <a:pt x="4691" y="-2755"/>
                      <a:pt x="660" y="2730"/>
                    </a:cubicBezTo>
                    <a:cubicBezTo>
                      <a:pt x="-2083" y="6574"/>
                      <a:pt x="3824" y="13817"/>
                      <a:pt x="16529" y="1482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545618" y="3666210"/>
                <a:ext cx="23487" cy="13236"/>
              </a:xfrm>
              <a:custGeom>
                <a:rect b="b" l="l" r="r" t="t"/>
                <a:pathLst>
                  <a:path extrusionOk="0" h="13236" w="23487">
                    <a:moveTo>
                      <a:pt x="10781" y="13016"/>
                    </a:moveTo>
                    <a:cubicBezTo>
                      <a:pt x="16500" y="11938"/>
                      <a:pt x="22313" y="10860"/>
                      <a:pt x="23087" y="8609"/>
                    </a:cubicBezTo>
                    <a:cubicBezTo>
                      <a:pt x="25689" y="1179"/>
                      <a:pt x="14859" y="1179"/>
                      <a:pt x="12492" y="804"/>
                    </a:cubicBezTo>
                    <a:cubicBezTo>
                      <a:pt x="9421" y="335"/>
                      <a:pt x="2881" y="-1916"/>
                      <a:pt x="397" y="4062"/>
                    </a:cubicBezTo>
                    <a:cubicBezTo>
                      <a:pt x="-1314" y="8211"/>
                      <a:pt x="2577" y="14563"/>
                      <a:pt x="10781" y="1299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591966" y="3653713"/>
                <a:ext cx="37961" cy="14907"/>
              </a:xfrm>
              <a:custGeom>
                <a:rect b="b" l="l" r="r" t="t"/>
                <a:pathLst>
                  <a:path extrusionOk="0" h="14907" w="37961">
                    <a:moveTo>
                      <a:pt x="17524" y="14097"/>
                    </a:moveTo>
                    <a:cubicBezTo>
                      <a:pt x="26338" y="14261"/>
                      <a:pt x="35409" y="15878"/>
                      <a:pt x="36980" y="14027"/>
                    </a:cubicBezTo>
                    <a:cubicBezTo>
                      <a:pt x="39605" y="10933"/>
                      <a:pt x="36605" y="7956"/>
                      <a:pt x="32245" y="5823"/>
                    </a:cubicBezTo>
                    <a:cubicBezTo>
                      <a:pt x="27885" y="3666"/>
                      <a:pt x="22329" y="2565"/>
                      <a:pt x="20337" y="2072"/>
                    </a:cubicBezTo>
                    <a:cubicBezTo>
                      <a:pt x="15250" y="595"/>
                      <a:pt x="3601" y="-2452"/>
                      <a:pt x="389" y="3690"/>
                    </a:cubicBezTo>
                    <a:cubicBezTo>
                      <a:pt x="-712" y="5776"/>
                      <a:pt x="577" y="8401"/>
                      <a:pt x="3577" y="10417"/>
                    </a:cubicBezTo>
                    <a:cubicBezTo>
                      <a:pt x="6578" y="12456"/>
                      <a:pt x="11219" y="13910"/>
                      <a:pt x="17524" y="1407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728482" y="3690051"/>
                <a:ext cx="50634" cy="16055"/>
              </a:xfrm>
              <a:custGeom>
                <a:rect b="b" l="l" r="r" t="t"/>
                <a:pathLst>
                  <a:path extrusionOk="0" h="16055" w="50634">
                    <a:moveTo>
                      <a:pt x="23900" y="15264"/>
                    </a:moveTo>
                    <a:cubicBezTo>
                      <a:pt x="36042" y="15991"/>
                      <a:pt x="48442" y="16811"/>
                      <a:pt x="49942" y="14748"/>
                    </a:cubicBezTo>
                    <a:cubicBezTo>
                      <a:pt x="54934" y="7927"/>
                      <a:pt x="31471" y="4341"/>
                      <a:pt x="26337" y="3192"/>
                    </a:cubicBezTo>
                    <a:cubicBezTo>
                      <a:pt x="19657" y="1692"/>
                      <a:pt x="5218" y="-2832"/>
                      <a:pt x="624" y="2606"/>
                    </a:cubicBezTo>
                    <a:cubicBezTo>
                      <a:pt x="-2541" y="6380"/>
                      <a:pt x="6507" y="14233"/>
                      <a:pt x="23900" y="1528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732627" y="3724615"/>
                <a:ext cx="34969" cy="18233"/>
              </a:xfrm>
              <a:custGeom>
                <a:rect b="b" l="l" r="r" t="t"/>
                <a:pathLst>
                  <a:path extrusionOk="0" h="18233" w="34969">
                    <a:moveTo>
                      <a:pt x="14925" y="15837"/>
                    </a:moveTo>
                    <a:cubicBezTo>
                      <a:pt x="23739" y="17571"/>
                      <a:pt x="32529" y="19306"/>
                      <a:pt x="34029" y="17407"/>
                    </a:cubicBezTo>
                    <a:cubicBezTo>
                      <a:pt x="38952" y="11125"/>
                      <a:pt x="23106" y="5969"/>
                      <a:pt x="19660" y="4468"/>
                    </a:cubicBezTo>
                    <a:cubicBezTo>
                      <a:pt x="15207" y="2523"/>
                      <a:pt x="6065" y="-2821"/>
                      <a:pt x="1119" y="1890"/>
                    </a:cubicBezTo>
                    <a:cubicBezTo>
                      <a:pt x="-2350" y="5148"/>
                      <a:pt x="2244" y="13352"/>
                      <a:pt x="14925" y="158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812608" y="3748795"/>
                <a:ext cx="18756" cy="13448"/>
              </a:xfrm>
              <a:custGeom>
                <a:rect b="b" l="l" r="r" t="t"/>
                <a:pathLst>
                  <a:path extrusionOk="0" h="13448" w="18756">
                    <a:moveTo>
                      <a:pt x="6812" y="13338"/>
                    </a:moveTo>
                    <a:cubicBezTo>
                      <a:pt x="12133" y="13737"/>
                      <a:pt x="17196" y="13080"/>
                      <a:pt x="18110" y="10901"/>
                    </a:cubicBezTo>
                    <a:cubicBezTo>
                      <a:pt x="20970" y="3775"/>
                      <a:pt x="13493" y="3095"/>
                      <a:pt x="11992" y="2157"/>
                    </a:cubicBezTo>
                    <a:cubicBezTo>
                      <a:pt x="9906" y="1243"/>
                      <a:pt x="6742" y="-2203"/>
                      <a:pt x="2101" y="2157"/>
                    </a:cubicBezTo>
                    <a:cubicBezTo>
                      <a:pt x="483" y="3681"/>
                      <a:pt x="-431" y="6142"/>
                      <a:pt x="202" y="8510"/>
                    </a:cubicBezTo>
                    <a:cubicBezTo>
                      <a:pt x="788" y="10854"/>
                      <a:pt x="3015" y="13080"/>
                      <a:pt x="6836" y="1333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887348" y="3775608"/>
                <a:ext cx="39909" cy="13536"/>
              </a:xfrm>
              <a:custGeom>
                <a:rect b="b" l="l" r="r" t="t"/>
                <a:pathLst>
                  <a:path extrusionOk="0" h="13536" w="39909">
                    <a:moveTo>
                      <a:pt x="19223" y="13458"/>
                    </a:moveTo>
                    <a:cubicBezTo>
                      <a:pt x="28903" y="12755"/>
                      <a:pt x="38584" y="12051"/>
                      <a:pt x="39545" y="9801"/>
                    </a:cubicBezTo>
                    <a:cubicBezTo>
                      <a:pt x="42686" y="2394"/>
                      <a:pt x="24614" y="1714"/>
                      <a:pt x="20582" y="1199"/>
                    </a:cubicBezTo>
                    <a:cubicBezTo>
                      <a:pt x="15355" y="519"/>
                      <a:pt x="4174" y="-2153"/>
                      <a:pt x="517" y="3707"/>
                    </a:cubicBezTo>
                    <a:cubicBezTo>
                      <a:pt x="-2084" y="7785"/>
                      <a:pt x="5276" y="14442"/>
                      <a:pt x="19223" y="1343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030773" y="3756155"/>
                <a:ext cx="46221" cy="15105"/>
              </a:xfrm>
              <a:custGeom>
                <a:rect b="b" l="l" r="r" t="t"/>
                <a:pathLst>
                  <a:path extrusionOk="0" h="15105" w="46221">
                    <a:moveTo>
                      <a:pt x="23846" y="13456"/>
                    </a:moveTo>
                    <a:cubicBezTo>
                      <a:pt x="34534" y="10502"/>
                      <a:pt x="45410" y="7525"/>
                      <a:pt x="46067" y="5111"/>
                    </a:cubicBezTo>
                    <a:cubicBezTo>
                      <a:pt x="48223" y="-2859"/>
                      <a:pt x="27174" y="751"/>
                      <a:pt x="22439" y="1220"/>
                    </a:cubicBezTo>
                    <a:cubicBezTo>
                      <a:pt x="16298" y="1806"/>
                      <a:pt x="2679" y="1829"/>
                      <a:pt x="194" y="8392"/>
                    </a:cubicBezTo>
                    <a:cubicBezTo>
                      <a:pt x="-1540" y="12940"/>
                      <a:pt x="8492" y="17698"/>
                      <a:pt x="23846" y="1345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988720" y="3716718"/>
                <a:ext cx="27354" cy="13194"/>
              </a:xfrm>
              <a:custGeom>
                <a:rect b="b" l="l" r="r" t="t"/>
                <a:pathLst>
                  <a:path extrusionOk="0" h="13194" w="27354">
                    <a:moveTo>
                      <a:pt x="14189" y="387"/>
                    </a:moveTo>
                    <a:cubicBezTo>
                      <a:pt x="7626" y="1770"/>
                      <a:pt x="993" y="3130"/>
                      <a:pt x="289" y="5427"/>
                    </a:cubicBezTo>
                    <a:cubicBezTo>
                      <a:pt x="-2055" y="12998"/>
                      <a:pt x="10533" y="12435"/>
                      <a:pt x="13299" y="12670"/>
                    </a:cubicBezTo>
                    <a:cubicBezTo>
                      <a:pt x="16908" y="12974"/>
                      <a:pt x="24714" y="14896"/>
                      <a:pt x="27058" y="8778"/>
                    </a:cubicBezTo>
                    <a:cubicBezTo>
                      <a:pt x="28675" y="4536"/>
                      <a:pt x="23589" y="-1605"/>
                      <a:pt x="14189" y="38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112642" y="3718703"/>
                <a:ext cx="59145" cy="15848"/>
              </a:xfrm>
              <a:custGeom>
                <a:rect b="b" l="l" r="r" t="t"/>
                <a:pathLst>
                  <a:path extrusionOk="0" h="15848" w="59145">
                    <a:moveTo>
                      <a:pt x="28799" y="1988"/>
                    </a:moveTo>
                    <a:cubicBezTo>
                      <a:pt x="15063" y="5247"/>
                      <a:pt x="1116" y="8528"/>
                      <a:pt x="225" y="10966"/>
                    </a:cubicBezTo>
                    <a:cubicBezTo>
                      <a:pt x="-2728" y="19029"/>
                      <a:pt x="24228" y="14810"/>
                      <a:pt x="30299" y="14224"/>
                    </a:cubicBezTo>
                    <a:cubicBezTo>
                      <a:pt x="38151" y="13474"/>
                      <a:pt x="55521" y="13052"/>
                      <a:pt x="58873" y="6395"/>
                    </a:cubicBezTo>
                    <a:cubicBezTo>
                      <a:pt x="61193" y="1777"/>
                      <a:pt x="48512" y="-2700"/>
                      <a:pt x="28799" y="198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249548" y="3710204"/>
                <a:ext cx="32909" cy="13754"/>
              </a:xfrm>
              <a:custGeom>
                <a:rect b="b" l="l" r="r" t="t"/>
                <a:pathLst>
                  <a:path extrusionOk="0" h="13754" w="32909">
                    <a:moveTo>
                      <a:pt x="16172" y="1158"/>
                    </a:moveTo>
                    <a:cubicBezTo>
                      <a:pt x="8859" y="3479"/>
                      <a:pt x="1053" y="4956"/>
                      <a:pt x="280" y="7253"/>
                    </a:cubicBezTo>
                    <a:cubicBezTo>
                      <a:pt x="-986" y="11050"/>
                      <a:pt x="2225" y="12808"/>
                      <a:pt x="6327" y="13441"/>
                    </a:cubicBezTo>
                    <a:cubicBezTo>
                      <a:pt x="10406" y="14097"/>
                      <a:pt x="15187" y="13534"/>
                      <a:pt x="16945" y="13441"/>
                    </a:cubicBezTo>
                    <a:cubicBezTo>
                      <a:pt x="21446" y="13347"/>
                      <a:pt x="31642" y="13441"/>
                      <a:pt x="32861" y="6807"/>
                    </a:cubicBezTo>
                    <a:cubicBezTo>
                      <a:pt x="33565" y="2213"/>
                      <a:pt x="26486" y="-2147"/>
                      <a:pt x="16195" y="115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1368074" y="3692313"/>
                <a:ext cx="56291" cy="14056"/>
              </a:xfrm>
              <a:custGeom>
                <a:rect b="b" l="l" r="r" t="t"/>
                <a:pathLst>
                  <a:path extrusionOk="0" h="14056" w="56291">
                    <a:moveTo>
                      <a:pt x="28372" y="12603"/>
                    </a:moveTo>
                    <a:cubicBezTo>
                      <a:pt x="41194" y="10118"/>
                      <a:pt x="54602" y="9204"/>
                      <a:pt x="55844" y="6978"/>
                    </a:cubicBezTo>
                    <a:cubicBezTo>
                      <a:pt x="57930" y="3274"/>
                      <a:pt x="52422" y="1235"/>
                      <a:pt x="45530" y="438"/>
                    </a:cubicBezTo>
                    <a:cubicBezTo>
                      <a:pt x="38662" y="-383"/>
                      <a:pt x="30552" y="180"/>
                      <a:pt x="27599" y="297"/>
                    </a:cubicBezTo>
                    <a:cubicBezTo>
                      <a:pt x="19981" y="367"/>
                      <a:pt x="2940" y="1000"/>
                      <a:pt x="174" y="7938"/>
                    </a:cubicBezTo>
                    <a:cubicBezTo>
                      <a:pt x="-1584" y="12744"/>
                      <a:pt x="10159" y="16119"/>
                      <a:pt x="28349" y="1260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1413259" y="3725440"/>
                <a:ext cx="42527" cy="14960"/>
              </a:xfrm>
              <a:custGeom>
                <a:rect b="b" l="l" r="r" t="t"/>
                <a:pathLst>
                  <a:path extrusionOk="0" h="14960" w="42527">
                    <a:moveTo>
                      <a:pt x="19848" y="14659"/>
                    </a:moveTo>
                    <a:cubicBezTo>
                      <a:pt x="30138" y="15034"/>
                      <a:pt x="40592" y="15433"/>
                      <a:pt x="41905" y="13347"/>
                    </a:cubicBezTo>
                    <a:cubicBezTo>
                      <a:pt x="46241" y="6409"/>
                      <a:pt x="26669" y="3596"/>
                      <a:pt x="22356" y="2611"/>
                    </a:cubicBezTo>
                    <a:cubicBezTo>
                      <a:pt x="16777" y="1346"/>
                      <a:pt x="4823" y="-2686"/>
                      <a:pt x="627" y="2822"/>
                    </a:cubicBezTo>
                    <a:cubicBezTo>
                      <a:pt x="-2280" y="6643"/>
                      <a:pt x="5057" y="14144"/>
                      <a:pt x="19824" y="146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470729" y="3696794"/>
                <a:ext cx="54829" cy="16046"/>
              </a:xfrm>
              <a:custGeom>
                <a:rect b="b" l="l" r="r" t="t"/>
                <a:pathLst>
                  <a:path extrusionOk="0" h="16046" w="54829">
                    <a:moveTo>
                      <a:pt x="28736" y="410"/>
                    </a:moveTo>
                    <a:cubicBezTo>
                      <a:pt x="15352" y="-340"/>
                      <a:pt x="1850" y="-199"/>
                      <a:pt x="514" y="2004"/>
                    </a:cubicBezTo>
                    <a:cubicBezTo>
                      <a:pt x="-1689" y="5614"/>
                      <a:pt x="3515" y="7817"/>
                      <a:pt x="9867" y="9388"/>
                    </a:cubicBezTo>
                    <a:cubicBezTo>
                      <a:pt x="16243" y="10958"/>
                      <a:pt x="23837" y="11990"/>
                      <a:pt x="26580" y="12552"/>
                    </a:cubicBezTo>
                    <a:cubicBezTo>
                      <a:pt x="33753" y="13888"/>
                      <a:pt x="48848" y="18881"/>
                      <a:pt x="54052" y="13841"/>
                    </a:cubicBezTo>
                    <a:cubicBezTo>
                      <a:pt x="57755" y="10396"/>
                      <a:pt x="48051" y="1488"/>
                      <a:pt x="28736" y="4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626198" y="3780496"/>
                <a:ext cx="27079" cy="13170"/>
              </a:xfrm>
              <a:custGeom>
                <a:rect b="b" l="l" r="r" t="t"/>
                <a:pathLst>
                  <a:path extrusionOk="0" h="13170" w="27079">
                    <a:moveTo>
                      <a:pt x="14354" y="366"/>
                    </a:moveTo>
                    <a:cubicBezTo>
                      <a:pt x="8306" y="1655"/>
                      <a:pt x="1767" y="1936"/>
                      <a:pt x="665" y="4023"/>
                    </a:cubicBezTo>
                    <a:cubicBezTo>
                      <a:pt x="-1187" y="7515"/>
                      <a:pt x="1087" y="9765"/>
                      <a:pt x="4321" y="11031"/>
                    </a:cubicBezTo>
                    <a:cubicBezTo>
                      <a:pt x="7556" y="12297"/>
                      <a:pt x="11635" y="12461"/>
                      <a:pt x="13065" y="12625"/>
                    </a:cubicBezTo>
                    <a:cubicBezTo>
                      <a:pt x="16768" y="13188"/>
                      <a:pt x="25347" y="14641"/>
                      <a:pt x="26941" y="8195"/>
                    </a:cubicBezTo>
                    <a:cubicBezTo>
                      <a:pt x="27504" y="5991"/>
                      <a:pt x="26308" y="3530"/>
                      <a:pt x="24105" y="1913"/>
                    </a:cubicBezTo>
                    <a:cubicBezTo>
                      <a:pt x="21878" y="296"/>
                      <a:pt x="18643" y="-525"/>
                      <a:pt x="14330" y="36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752765" y="3774228"/>
                <a:ext cx="43969" cy="14296"/>
              </a:xfrm>
              <a:custGeom>
                <a:rect b="b" l="l" r="r" t="t"/>
                <a:pathLst>
                  <a:path extrusionOk="0" h="14296" w="43969">
                    <a:moveTo>
                      <a:pt x="23130" y="0"/>
                    </a:moveTo>
                    <a:cubicBezTo>
                      <a:pt x="12535" y="0"/>
                      <a:pt x="1800" y="-70"/>
                      <a:pt x="557" y="2086"/>
                    </a:cubicBezTo>
                    <a:cubicBezTo>
                      <a:pt x="-3592" y="9189"/>
                      <a:pt x="16637" y="11322"/>
                      <a:pt x="21114" y="12166"/>
                    </a:cubicBezTo>
                    <a:cubicBezTo>
                      <a:pt x="26904" y="13244"/>
                      <a:pt x="39351" y="16854"/>
                      <a:pt x="43406" y="11205"/>
                    </a:cubicBezTo>
                    <a:cubicBezTo>
                      <a:pt x="46219" y="7290"/>
                      <a:pt x="38343" y="24"/>
                      <a:pt x="23154" y="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860739" y="3774131"/>
                <a:ext cx="34178" cy="15149"/>
              </a:xfrm>
              <a:custGeom>
                <a:rect b="b" l="l" r="r" t="t"/>
                <a:pathLst>
                  <a:path extrusionOk="0" h="15149" w="34178">
                    <a:moveTo>
                      <a:pt x="16113" y="1715"/>
                    </a:moveTo>
                    <a:cubicBezTo>
                      <a:pt x="8307" y="4716"/>
                      <a:pt x="384" y="7716"/>
                      <a:pt x="56" y="10107"/>
                    </a:cubicBezTo>
                    <a:cubicBezTo>
                      <a:pt x="-1046" y="18053"/>
                      <a:pt x="14425" y="14349"/>
                      <a:pt x="17941" y="13881"/>
                    </a:cubicBezTo>
                    <a:cubicBezTo>
                      <a:pt x="22488" y="13271"/>
                      <a:pt x="32638" y="13177"/>
                      <a:pt x="34091" y="6638"/>
                    </a:cubicBezTo>
                    <a:cubicBezTo>
                      <a:pt x="35099" y="2090"/>
                      <a:pt x="27317" y="-2598"/>
                      <a:pt x="16113" y="169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966769" y="3729464"/>
                <a:ext cx="37480" cy="17719"/>
              </a:xfrm>
              <a:custGeom>
                <a:rect b="b" l="l" r="r" t="t"/>
                <a:pathLst>
                  <a:path extrusionOk="0" h="17719" w="37480">
                    <a:moveTo>
                      <a:pt x="17251" y="3300"/>
                    </a:moveTo>
                    <a:cubicBezTo>
                      <a:pt x="9188" y="7331"/>
                      <a:pt x="468" y="10566"/>
                      <a:pt x="70" y="12980"/>
                    </a:cubicBezTo>
                    <a:cubicBezTo>
                      <a:pt x="-587" y="16988"/>
                      <a:pt x="3492" y="17973"/>
                      <a:pt x="8297" y="17668"/>
                    </a:cubicBezTo>
                    <a:cubicBezTo>
                      <a:pt x="13102" y="17364"/>
                      <a:pt x="18470" y="15723"/>
                      <a:pt x="20439" y="15207"/>
                    </a:cubicBezTo>
                    <a:cubicBezTo>
                      <a:pt x="25572" y="14058"/>
                      <a:pt x="37199" y="11691"/>
                      <a:pt x="37480" y="4823"/>
                    </a:cubicBezTo>
                    <a:cubicBezTo>
                      <a:pt x="37550" y="88"/>
                      <a:pt x="28667" y="-2420"/>
                      <a:pt x="17251" y="330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2022811" y="3761262"/>
                <a:ext cx="51602" cy="18246"/>
              </a:xfrm>
              <a:custGeom>
                <a:rect b="b" l="l" r="r" t="t"/>
                <a:pathLst>
                  <a:path extrusionOk="0" h="18246" w="51602">
                    <a:moveTo>
                      <a:pt x="24615" y="3497"/>
                    </a:moveTo>
                    <a:cubicBezTo>
                      <a:pt x="13035" y="7716"/>
                      <a:pt x="870" y="11139"/>
                      <a:pt x="167" y="13576"/>
                    </a:cubicBezTo>
                    <a:cubicBezTo>
                      <a:pt x="-1029" y="17608"/>
                      <a:pt x="4386" y="18546"/>
                      <a:pt x="10808" y="18171"/>
                    </a:cubicBezTo>
                    <a:cubicBezTo>
                      <a:pt x="17208" y="17819"/>
                      <a:pt x="24544" y="16084"/>
                      <a:pt x="27217" y="15569"/>
                    </a:cubicBezTo>
                    <a:cubicBezTo>
                      <a:pt x="34178" y="14350"/>
                      <a:pt x="49742" y="11959"/>
                      <a:pt x="51524" y="4904"/>
                    </a:cubicBezTo>
                    <a:cubicBezTo>
                      <a:pt x="52672" y="5"/>
                      <a:pt x="41140" y="-2480"/>
                      <a:pt x="24615" y="352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2159634" y="3730824"/>
                <a:ext cx="51570" cy="13618"/>
              </a:xfrm>
              <a:custGeom>
                <a:rect b="b" l="l" r="r" t="t"/>
                <a:pathLst>
                  <a:path extrusionOk="0" h="13618" w="51570">
                    <a:moveTo>
                      <a:pt x="26346" y="111"/>
                    </a:moveTo>
                    <a:cubicBezTo>
                      <a:pt x="14087" y="837"/>
                      <a:pt x="1640" y="1517"/>
                      <a:pt x="445" y="3744"/>
                    </a:cubicBezTo>
                    <a:cubicBezTo>
                      <a:pt x="-3516" y="11127"/>
                      <a:pt x="20135" y="11854"/>
                      <a:pt x="25409" y="12393"/>
                    </a:cubicBezTo>
                    <a:cubicBezTo>
                      <a:pt x="32230" y="13073"/>
                      <a:pt x="47044" y="15816"/>
                      <a:pt x="51099" y="9885"/>
                    </a:cubicBezTo>
                    <a:cubicBezTo>
                      <a:pt x="53912" y="5783"/>
                      <a:pt x="43950" y="-944"/>
                      <a:pt x="26346" y="11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2272113" y="3761422"/>
                <a:ext cx="40438" cy="14308"/>
              </a:xfrm>
              <a:custGeom>
                <a:rect b="b" l="l" r="r" t="t"/>
                <a:pathLst>
                  <a:path extrusionOk="0" h="14308" w="40438">
                    <a:moveTo>
                      <a:pt x="19676" y="1274"/>
                    </a:moveTo>
                    <a:cubicBezTo>
                      <a:pt x="10276" y="3853"/>
                      <a:pt x="760" y="6455"/>
                      <a:pt x="150" y="8846"/>
                    </a:cubicBezTo>
                    <a:cubicBezTo>
                      <a:pt x="-1842" y="16745"/>
                      <a:pt x="16582" y="13838"/>
                      <a:pt x="20731" y="13557"/>
                    </a:cubicBezTo>
                    <a:cubicBezTo>
                      <a:pt x="26098" y="13182"/>
                      <a:pt x="37983" y="13627"/>
                      <a:pt x="40256" y="7158"/>
                    </a:cubicBezTo>
                    <a:cubicBezTo>
                      <a:pt x="41827" y="2681"/>
                      <a:pt x="33130" y="-2429"/>
                      <a:pt x="19652" y="127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2434106" y="3740168"/>
                <a:ext cx="54538" cy="13170"/>
              </a:xfrm>
              <a:custGeom>
                <a:rect b="b" l="l" r="r" t="t"/>
                <a:pathLst>
                  <a:path extrusionOk="0" h="13170" w="54538">
                    <a:moveTo>
                      <a:pt x="27156" y="705"/>
                    </a:moveTo>
                    <a:cubicBezTo>
                      <a:pt x="14334" y="2627"/>
                      <a:pt x="1348" y="4549"/>
                      <a:pt x="317" y="6893"/>
                    </a:cubicBezTo>
                    <a:cubicBezTo>
                      <a:pt x="-3082" y="14628"/>
                      <a:pt x="21859" y="13035"/>
                      <a:pt x="27437" y="13035"/>
                    </a:cubicBezTo>
                    <a:cubicBezTo>
                      <a:pt x="34680" y="13035"/>
                      <a:pt x="50549" y="14300"/>
                      <a:pt x="54183" y="8018"/>
                    </a:cubicBezTo>
                    <a:cubicBezTo>
                      <a:pt x="56714" y="3658"/>
                      <a:pt x="45533" y="-2038"/>
                      <a:pt x="27156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2582342" y="3710556"/>
                <a:ext cx="43515" cy="15263"/>
              </a:xfrm>
              <a:custGeom>
                <a:rect b="b" l="l" r="r" t="t"/>
                <a:pathLst>
                  <a:path extrusionOk="0" h="15263" w="43515">
                    <a:moveTo>
                      <a:pt x="20943" y="1744"/>
                    </a:moveTo>
                    <a:cubicBezTo>
                      <a:pt x="10910" y="4768"/>
                      <a:pt x="714" y="7792"/>
                      <a:pt x="128" y="10206"/>
                    </a:cubicBezTo>
                    <a:cubicBezTo>
                      <a:pt x="-1771" y="18199"/>
                      <a:pt x="18013" y="14449"/>
                      <a:pt x="22490" y="13957"/>
                    </a:cubicBezTo>
                    <a:cubicBezTo>
                      <a:pt x="28280" y="13347"/>
                      <a:pt x="41101" y="13206"/>
                      <a:pt x="43352" y="6643"/>
                    </a:cubicBezTo>
                    <a:cubicBezTo>
                      <a:pt x="44899" y="2072"/>
                      <a:pt x="35359" y="-2616"/>
                      <a:pt x="20943" y="172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2728633" y="3707944"/>
                <a:ext cx="54827" cy="14224"/>
              </a:xfrm>
              <a:custGeom>
                <a:rect b="b" l="l" r="r" t="t"/>
                <a:pathLst>
                  <a:path extrusionOk="0" h="14224" w="54827">
                    <a:moveTo>
                      <a:pt x="26591" y="14224"/>
                    </a:moveTo>
                    <a:cubicBezTo>
                      <a:pt x="39671" y="14107"/>
                      <a:pt x="52961" y="14013"/>
                      <a:pt x="54297" y="11834"/>
                    </a:cubicBezTo>
                    <a:cubicBezTo>
                      <a:pt x="58774" y="4637"/>
                      <a:pt x="33600" y="2762"/>
                      <a:pt x="27997" y="1965"/>
                    </a:cubicBezTo>
                    <a:cubicBezTo>
                      <a:pt x="20754" y="957"/>
                      <a:pt x="5049" y="-2512"/>
                      <a:pt x="549" y="3207"/>
                    </a:cubicBezTo>
                    <a:cubicBezTo>
                      <a:pt x="-2569" y="7192"/>
                      <a:pt x="7792" y="14388"/>
                      <a:pt x="26591" y="1420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2858058" y="3746867"/>
                <a:ext cx="71641" cy="18711"/>
              </a:xfrm>
              <a:custGeom>
                <a:rect b="b" l="l" r="r" t="t"/>
                <a:pathLst>
                  <a:path extrusionOk="0" h="18711" w="71641">
                    <a:moveTo>
                      <a:pt x="34338" y="17752"/>
                    </a:moveTo>
                    <a:cubicBezTo>
                      <a:pt x="51894" y="19392"/>
                      <a:pt x="69592" y="18877"/>
                      <a:pt x="71115" y="16603"/>
                    </a:cubicBezTo>
                    <a:cubicBezTo>
                      <a:pt x="73647" y="12899"/>
                      <a:pt x="66662" y="10907"/>
                      <a:pt x="58270" y="9313"/>
                    </a:cubicBezTo>
                    <a:cubicBezTo>
                      <a:pt x="49879" y="7743"/>
                      <a:pt x="39963" y="6336"/>
                      <a:pt x="36377" y="5586"/>
                    </a:cubicBezTo>
                    <a:cubicBezTo>
                      <a:pt x="31712" y="4672"/>
                      <a:pt x="24423" y="2679"/>
                      <a:pt x="17555" y="1297"/>
                    </a:cubicBezTo>
                    <a:cubicBezTo>
                      <a:pt x="10687" y="-63"/>
                      <a:pt x="4217" y="-813"/>
                      <a:pt x="935" y="1414"/>
                    </a:cubicBezTo>
                    <a:cubicBezTo>
                      <a:pt x="-1338" y="2937"/>
                      <a:pt x="561" y="6289"/>
                      <a:pt x="6327" y="9735"/>
                    </a:cubicBezTo>
                    <a:cubicBezTo>
                      <a:pt x="12070" y="13157"/>
                      <a:pt x="21727" y="16603"/>
                      <a:pt x="34338" y="17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2962466" y="3708790"/>
                <a:ext cx="65607" cy="13929"/>
              </a:xfrm>
              <a:custGeom>
                <a:rect b="b" l="l" r="r" t="t"/>
                <a:pathLst>
                  <a:path extrusionOk="0" h="13929" w="65607">
                    <a:moveTo>
                      <a:pt x="32270" y="13894"/>
                    </a:moveTo>
                    <a:cubicBezTo>
                      <a:pt x="47834" y="13472"/>
                      <a:pt x="63609" y="13097"/>
                      <a:pt x="65086" y="10870"/>
                    </a:cubicBezTo>
                    <a:cubicBezTo>
                      <a:pt x="69915" y="3557"/>
                      <a:pt x="39841" y="2245"/>
                      <a:pt x="33137" y="1588"/>
                    </a:cubicBezTo>
                    <a:cubicBezTo>
                      <a:pt x="24464" y="744"/>
                      <a:pt x="5524" y="-2373"/>
                      <a:pt x="555" y="3464"/>
                    </a:cubicBezTo>
                    <a:cubicBezTo>
                      <a:pt x="-2891" y="7519"/>
                      <a:pt x="9954" y="14480"/>
                      <a:pt x="32270" y="1389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087216" y="3697345"/>
                <a:ext cx="45278" cy="19242"/>
              </a:xfrm>
              <a:custGeom>
                <a:rect b="b" l="l" r="r" t="t"/>
                <a:pathLst>
                  <a:path extrusionOk="0" h="19242" w="45278">
                    <a:moveTo>
                      <a:pt x="21438" y="4571"/>
                    </a:moveTo>
                    <a:cubicBezTo>
                      <a:pt x="11781" y="9118"/>
                      <a:pt x="952" y="11814"/>
                      <a:pt x="202" y="14181"/>
                    </a:cubicBezTo>
                    <a:cubicBezTo>
                      <a:pt x="-1064" y="18119"/>
                      <a:pt x="3811" y="19432"/>
                      <a:pt x="9718" y="19221"/>
                    </a:cubicBezTo>
                    <a:cubicBezTo>
                      <a:pt x="15625" y="19033"/>
                      <a:pt x="22282" y="17111"/>
                      <a:pt x="24697" y="16478"/>
                    </a:cubicBezTo>
                    <a:cubicBezTo>
                      <a:pt x="27861" y="15705"/>
                      <a:pt x="32971" y="14533"/>
                      <a:pt x="37307" y="12423"/>
                    </a:cubicBezTo>
                    <a:cubicBezTo>
                      <a:pt x="41667" y="10361"/>
                      <a:pt x="45183" y="7407"/>
                      <a:pt x="45277" y="3891"/>
                    </a:cubicBezTo>
                    <a:cubicBezTo>
                      <a:pt x="45347" y="1430"/>
                      <a:pt x="42581" y="0"/>
                      <a:pt x="38362" y="0"/>
                    </a:cubicBezTo>
                    <a:cubicBezTo>
                      <a:pt x="34096" y="0"/>
                      <a:pt x="28353" y="1407"/>
                      <a:pt x="21415" y="459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067035" y="3747903"/>
                <a:ext cx="41980" cy="18062"/>
              </a:xfrm>
              <a:custGeom>
                <a:rect b="b" l="l" r="r" t="t"/>
                <a:pathLst>
                  <a:path extrusionOk="0" h="18062" w="41980">
                    <a:moveTo>
                      <a:pt x="19633" y="3495"/>
                    </a:moveTo>
                    <a:cubicBezTo>
                      <a:pt x="10468" y="7644"/>
                      <a:pt x="623" y="10903"/>
                      <a:pt x="107" y="13317"/>
                    </a:cubicBezTo>
                    <a:cubicBezTo>
                      <a:pt x="-760" y="17325"/>
                      <a:pt x="3764" y="18333"/>
                      <a:pt x="9085" y="18005"/>
                    </a:cubicBezTo>
                    <a:cubicBezTo>
                      <a:pt x="14406" y="17700"/>
                      <a:pt x="20430" y="15989"/>
                      <a:pt x="22633" y="15450"/>
                    </a:cubicBezTo>
                    <a:cubicBezTo>
                      <a:pt x="28353" y="14254"/>
                      <a:pt x="41291" y="11723"/>
                      <a:pt x="41971" y="4738"/>
                    </a:cubicBezTo>
                    <a:cubicBezTo>
                      <a:pt x="42323" y="-68"/>
                      <a:pt x="32595" y="-2388"/>
                      <a:pt x="19609" y="349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244772" y="3725522"/>
                <a:ext cx="29590" cy="16620"/>
              </a:xfrm>
              <a:custGeom>
                <a:rect b="b" l="l" r="r" t="t"/>
                <a:pathLst>
                  <a:path extrusionOk="0" h="16620" w="29590">
                    <a:moveTo>
                      <a:pt x="13080" y="2460"/>
                    </a:moveTo>
                    <a:cubicBezTo>
                      <a:pt x="6587" y="6093"/>
                      <a:pt x="-23" y="9749"/>
                      <a:pt x="0" y="12164"/>
                    </a:cubicBezTo>
                    <a:cubicBezTo>
                      <a:pt x="47" y="20134"/>
                      <a:pt x="13220" y="15141"/>
                      <a:pt x="16267" y="14367"/>
                    </a:cubicBezTo>
                    <a:cubicBezTo>
                      <a:pt x="20205" y="13383"/>
                      <a:pt x="29159" y="12398"/>
                      <a:pt x="29582" y="5811"/>
                    </a:cubicBezTo>
                    <a:cubicBezTo>
                      <a:pt x="29886" y="1241"/>
                      <a:pt x="22409" y="-2744"/>
                      <a:pt x="13080" y="24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217667" y="3692810"/>
                <a:ext cx="61171" cy="15636"/>
              </a:xfrm>
              <a:custGeom>
                <a:rect b="b" l="l" r="r" t="t"/>
                <a:pathLst>
                  <a:path extrusionOk="0" h="15636" w="61171">
                    <a:moveTo>
                      <a:pt x="31605" y="527"/>
                    </a:moveTo>
                    <a:cubicBezTo>
                      <a:pt x="16979" y="-36"/>
                      <a:pt x="2141" y="-622"/>
                      <a:pt x="617" y="1488"/>
                    </a:cubicBezTo>
                    <a:cubicBezTo>
                      <a:pt x="-4492" y="8473"/>
                      <a:pt x="23612" y="11661"/>
                      <a:pt x="29847" y="12739"/>
                    </a:cubicBezTo>
                    <a:cubicBezTo>
                      <a:pt x="37911" y="14122"/>
                      <a:pt x="55420" y="18411"/>
                      <a:pt x="60531" y="12903"/>
                    </a:cubicBezTo>
                    <a:cubicBezTo>
                      <a:pt x="64093" y="9082"/>
                      <a:pt x="52584" y="1323"/>
                      <a:pt x="31605" y="52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3378466" y="3706944"/>
                <a:ext cx="45260" cy="13184"/>
              </a:xfrm>
              <a:custGeom>
                <a:rect b="b" l="l" r="r" t="t"/>
                <a:pathLst>
                  <a:path extrusionOk="0" h="13184" w="45260">
                    <a:moveTo>
                      <a:pt x="22769" y="480"/>
                    </a:moveTo>
                    <a:cubicBezTo>
                      <a:pt x="12080" y="2051"/>
                      <a:pt x="1251" y="3574"/>
                      <a:pt x="313" y="5895"/>
                    </a:cubicBezTo>
                    <a:cubicBezTo>
                      <a:pt x="-2781" y="13536"/>
                      <a:pt x="17964" y="12646"/>
                      <a:pt x="22581" y="12810"/>
                    </a:cubicBezTo>
                    <a:cubicBezTo>
                      <a:pt x="28582" y="13021"/>
                      <a:pt x="41685" y="14732"/>
                      <a:pt x="44920" y="8544"/>
                    </a:cubicBezTo>
                    <a:cubicBezTo>
                      <a:pt x="47170" y="4254"/>
                      <a:pt x="38099" y="-1746"/>
                      <a:pt x="22769" y="48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3512394" y="3700766"/>
                <a:ext cx="20406" cy="13154"/>
              </a:xfrm>
              <a:custGeom>
                <a:rect b="b" l="l" r="r" t="t"/>
                <a:pathLst>
                  <a:path extrusionOk="0" h="13154" w="20406">
                    <a:moveTo>
                      <a:pt x="10729" y="470"/>
                    </a:moveTo>
                    <a:cubicBezTo>
                      <a:pt x="5807" y="1994"/>
                      <a:pt x="838" y="3517"/>
                      <a:pt x="252" y="5814"/>
                    </a:cubicBezTo>
                    <a:cubicBezTo>
                      <a:pt x="-1647" y="13432"/>
                      <a:pt x="7752" y="12589"/>
                      <a:pt x="9815" y="12753"/>
                    </a:cubicBezTo>
                    <a:cubicBezTo>
                      <a:pt x="12511" y="12987"/>
                      <a:pt x="18301" y="14722"/>
                      <a:pt x="20152" y="8557"/>
                    </a:cubicBezTo>
                    <a:cubicBezTo>
                      <a:pt x="21441" y="4291"/>
                      <a:pt x="17761" y="-1733"/>
                      <a:pt x="10706" y="4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3657301" y="3685887"/>
                <a:ext cx="54691" cy="13173"/>
              </a:xfrm>
              <a:custGeom>
                <a:rect b="b" l="l" r="r" t="t"/>
                <a:pathLst>
                  <a:path extrusionOk="0" h="13173" w="54691">
                    <a:moveTo>
                      <a:pt x="27489" y="582"/>
                    </a:moveTo>
                    <a:cubicBezTo>
                      <a:pt x="14808" y="2176"/>
                      <a:pt x="1728" y="2879"/>
                      <a:pt x="462" y="5106"/>
                    </a:cubicBezTo>
                    <a:cubicBezTo>
                      <a:pt x="-1624" y="8786"/>
                      <a:pt x="3650" y="10872"/>
                      <a:pt x="10214" y="11903"/>
                    </a:cubicBezTo>
                    <a:cubicBezTo>
                      <a:pt x="16777" y="12958"/>
                      <a:pt x="24559" y="12841"/>
                      <a:pt x="27395" y="12911"/>
                    </a:cubicBezTo>
                    <a:cubicBezTo>
                      <a:pt x="34709" y="13239"/>
                      <a:pt x="51000" y="14271"/>
                      <a:pt x="54398" y="7754"/>
                    </a:cubicBezTo>
                    <a:cubicBezTo>
                      <a:pt x="56672" y="3230"/>
                      <a:pt x="45538" y="-1716"/>
                      <a:pt x="27466" y="58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3657288" y="3730747"/>
                <a:ext cx="65654" cy="13389"/>
              </a:xfrm>
              <a:custGeom>
                <a:rect b="b" l="l" r="r" t="t"/>
                <a:pathLst>
                  <a:path extrusionOk="0" h="13389" w="65654">
                    <a:moveTo>
                      <a:pt x="32800" y="1008"/>
                    </a:moveTo>
                    <a:cubicBezTo>
                      <a:pt x="17704" y="3024"/>
                      <a:pt x="2046" y="3282"/>
                      <a:pt x="546" y="5462"/>
                    </a:cubicBezTo>
                    <a:cubicBezTo>
                      <a:pt x="-1939" y="9071"/>
                      <a:pt x="4414" y="11392"/>
                      <a:pt x="12360" y="12494"/>
                    </a:cubicBezTo>
                    <a:cubicBezTo>
                      <a:pt x="20306" y="13619"/>
                      <a:pt x="29705" y="13385"/>
                      <a:pt x="33128" y="13338"/>
                    </a:cubicBezTo>
                    <a:cubicBezTo>
                      <a:pt x="41965" y="13549"/>
                      <a:pt x="61701" y="13432"/>
                      <a:pt x="65382" y="6540"/>
                    </a:cubicBezTo>
                    <a:cubicBezTo>
                      <a:pt x="67773" y="1735"/>
                      <a:pt x="54271" y="-1828"/>
                      <a:pt x="32800" y="100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793646" y="3782880"/>
                <a:ext cx="46163" cy="13444"/>
              </a:xfrm>
              <a:custGeom>
                <a:rect b="b" l="l" r="r" t="t"/>
                <a:pathLst>
                  <a:path extrusionOk="0" h="13444" w="46163">
                    <a:moveTo>
                      <a:pt x="23862" y="92"/>
                    </a:moveTo>
                    <a:cubicBezTo>
                      <a:pt x="13244" y="655"/>
                      <a:pt x="2250" y="-494"/>
                      <a:pt x="750" y="1475"/>
                    </a:cubicBezTo>
                    <a:cubicBezTo>
                      <a:pt x="-1735" y="4757"/>
                      <a:pt x="2297" y="7616"/>
                      <a:pt x="7782" y="9468"/>
                    </a:cubicBezTo>
                    <a:cubicBezTo>
                      <a:pt x="13244" y="11343"/>
                      <a:pt x="19995" y="12023"/>
                      <a:pt x="22409" y="12328"/>
                    </a:cubicBezTo>
                    <a:cubicBezTo>
                      <a:pt x="28644" y="13406"/>
                      <a:pt x="42825" y="15305"/>
                      <a:pt x="45873" y="8835"/>
                    </a:cubicBezTo>
                    <a:cubicBezTo>
                      <a:pt x="46927" y="6632"/>
                      <a:pt x="45052" y="4171"/>
                      <a:pt x="41185" y="2460"/>
                    </a:cubicBezTo>
                    <a:cubicBezTo>
                      <a:pt x="37293" y="748"/>
                      <a:pt x="31457" y="-283"/>
                      <a:pt x="23862" y="6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814534" y="3704878"/>
                <a:ext cx="59592" cy="13161"/>
              </a:xfrm>
              <a:custGeom>
                <a:rect b="b" l="l" r="r" t="t"/>
                <a:pathLst>
                  <a:path extrusionOk="0" h="13161" w="59592">
                    <a:moveTo>
                      <a:pt x="30001" y="507"/>
                    </a:moveTo>
                    <a:cubicBezTo>
                      <a:pt x="16312" y="1936"/>
                      <a:pt x="2107" y="1561"/>
                      <a:pt x="607" y="3647"/>
                    </a:cubicBezTo>
                    <a:cubicBezTo>
                      <a:pt x="-1901" y="7140"/>
                      <a:pt x="3724" y="9719"/>
                      <a:pt x="10920" y="11148"/>
                    </a:cubicBezTo>
                    <a:cubicBezTo>
                      <a:pt x="18093" y="12602"/>
                      <a:pt x="26672" y="12742"/>
                      <a:pt x="29790" y="12836"/>
                    </a:cubicBezTo>
                    <a:cubicBezTo>
                      <a:pt x="37830" y="13399"/>
                      <a:pt x="55855" y="14032"/>
                      <a:pt x="59324" y="7281"/>
                    </a:cubicBezTo>
                    <a:cubicBezTo>
                      <a:pt x="61574" y="2569"/>
                      <a:pt x="49456" y="-1486"/>
                      <a:pt x="30024" y="53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3900448" y="3656161"/>
                <a:ext cx="51582" cy="13161"/>
              </a:xfrm>
              <a:custGeom>
                <a:rect b="b" l="l" r="r" t="t"/>
                <a:pathLst>
                  <a:path extrusionOk="0" h="13161" w="51582">
                    <a:moveTo>
                      <a:pt x="25940" y="586"/>
                    </a:moveTo>
                    <a:cubicBezTo>
                      <a:pt x="13962" y="2180"/>
                      <a:pt x="1632" y="2977"/>
                      <a:pt x="437" y="5203"/>
                    </a:cubicBezTo>
                    <a:cubicBezTo>
                      <a:pt x="-1532" y="8907"/>
                      <a:pt x="3437" y="10946"/>
                      <a:pt x="9626" y="11931"/>
                    </a:cubicBezTo>
                    <a:cubicBezTo>
                      <a:pt x="15814" y="12939"/>
                      <a:pt x="23151" y="12821"/>
                      <a:pt x="25823" y="12892"/>
                    </a:cubicBezTo>
                    <a:cubicBezTo>
                      <a:pt x="32714" y="13197"/>
                      <a:pt x="48068" y="14322"/>
                      <a:pt x="51302" y="7852"/>
                    </a:cubicBezTo>
                    <a:cubicBezTo>
                      <a:pt x="53459" y="3352"/>
                      <a:pt x="43004" y="-1711"/>
                      <a:pt x="25940" y="56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3992698" y="3720667"/>
                <a:ext cx="51325" cy="15837"/>
              </a:xfrm>
              <a:custGeom>
                <a:rect b="b" l="l" r="r" t="t"/>
                <a:pathLst>
                  <a:path extrusionOk="0" h="15837" w="51325">
                    <a:moveTo>
                      <a:pt x="24661" y="1525"/>
                    </a:moveTo>
                    <a:cubicBezTo>
                      <a:pt x="12401" y="4666"/>
                      <a:pt x="517" y="9096"/>
                      <a:pt x="72" y="11604"/>
                    </a:cubicBezTo>
                    <a:cubicBezTo>
                      <a:pt x="-678" y="15730"/>
                      <a:pt x="4549" y="16128"/>
                      <a:pt x="10597" y="15706"/>
                    </a:cubicBezTo>
                    <a:cubicBezTo>
                      <a:pt x="16644" y="15237"/>
                      <a:pt x="23606" y="14018"/>
                      <a:pt x="26184" y="13784"/>
                    </a:cubicBezTo>
                    <a:cubicBezTo>
                      <a:pt x="32912" y="12964"/>
                      <a:pt x="47491" y="13714"/>
                      <a:pt x="50960" y="7549"/>
                    </a:cubicBezTo>
                    <a:cubicBezTo>
                      <a:pt x="53515" y="3306"/>
                      <a:pt x="42452" y="-2952"/>
                      <a:pt x="24684" y="157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3992669" y="3758740"/>
                <a:ext cx="57582" cy="15025"/>
              </a:xfrm>
              <a:custGeom>
                <a:rect b="b" l="l" r="r" t="t"/>
                <a:pathLst>
                  <a:path extrusionOk="0" h="15025" w="57582">
                    <a:moveTo>
                      <a:pt x="28182" y="1612"/>
                    </a:moveTo>
                    <a:cubicBezTo>
                      <a:pt x="14775" y="4542"/>
                      <a:pt x="1156" y="7449"/>
                      <a:pt x="242" y="9863"/>
                    </a:cubicBezTo>
                    <a:cubicBezTo>
                      <a:pt x="-2782" y="17856"/>
                      <a:pt x="23471" y="14293"/>
                      <a:pt x="29378" y="13872"/>
                    </a:cubicBezTo>
                    <a:cubicBezTo>
                      <a:pt x="37043" y="13309"/>
                      <a:pt x="53920" y="13332"/>
                      <a:pt x="57295" y="6769"/>
                    </a:cubicBezTo>
                    <a:cubicBezTo>
                      <a:pt x="59639" y="2222"/>
                      <a:pt x="47427" y="-2583"/>
                      <a:pt x="28182" y="161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4132872" y="3672524"/>
                <a:ext cx="43606" cy="14057"/>
              </a:xfrm>
              <a:custGeom>
                <a:rect b="b" l="l" r="r" t="t"/>
                <a:pathLst>
                  <a:path extrusionOk="0" h="14057" w="43606">
                    <a:moveTo>
                      <a:pt x="21354" y="1147"/>
                    </a:moveTo>
                    <a:cubicBezTo>
                      <a:pt x="11204" y="3608"/>
                      <a:pt x="891" y="6069"/>
                      <a:pt x="188" y="8460"/>
                    </a:cubicBezTo>
                    <a:cubicBezTo>
                      <a:pt x="-2133" y="16336"/>
                      <a:pt x="17768" y="13663"/>
                      <a:pt x="22245" y="13453"/>
                    </a:cubicBezTo>
                    <a:cubicBezTo>
                      <a:pt x="28034" y="13148"/>
                      <a:pt x="40809" y="13734"/>
                      <a:pt x="43388" y="7311"/>
                    </a:cubicBezTo>
                    <a:cubicBezTo>
                      <a:pt x="45169" y="2834"/>
                      <a:pt x="35934" y="-2370"/>
                      <a:pt x="21354" y="11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4146998" y="3701152"/>
                <a:ext cx="62299" cy="17677"/>
              </a:xfrm>
              <a:custGeom>
                <a:rect b="b" l="l" r="r" t="t"/>
                <a:pathLst>
                  <a:path extrusionOk="0" h="17677" w="62299">
                    <a:moveTo>
                      <a:pt x="30175" y="3107"/>
                    </a:moveTo>
                    <a:cubicBezTo>
                      <a:pt x="15900" y="7116"/>
                      <a:pt x="1180" y="10561"/>
                      <a:pt x="242" y="12999"/>
                    </a:cubicBezTo>
                    <a:cubicBezTo>
                      <a:pt x="-2922" y="21203"/>
                      <a:pt x="25839" y="16351"/>
                      <a:pt x="32238" y="15249"/>
                    </a:cubicBezTo>
                    <a:cubicBezTo>
                      <a:pt x="40583" y="14148"/>
                      <a:pt x="59101" y="12319"/>
                      <a:pt x="62101" y="5311"/>
                    </a:cubicBezTo>
                    <a:cubicBezTo>
                      <a:pt x="64117" y="459"/>
                      <a:pt x="50592" y="-2636"/>
                      <a:pt x="30175" y="310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4323612" y="3732740"/>
                <a:ext cx="22968" cy="13681"/>
              </a:xfrm>
              <a:custGeom>
                <a:rect b="b" l="l" r="r" t="t"/>
                <a:pathLst>
                  <a:path extrusionOk="0" h="13681" w="22968">
                    <a:moveTo>
                      <a:pt x="13704" y="0"/>
                    </a:moveTo>
                    <a:cubicBezTo>
                      <a:pt x="7938" y="0"/>
                      <a:pt x="2078" y="-47"/>
                      <a:pt x="883" y="2016"/>
                    </a:cubicBezTo>
                    <a:cubicBezTo>
                      <a:pt x="-3079" y="8837"/>
                      <a:pt x="7446" y="10853"/>
                      <a:pt x="9696" y="11650"/>
                    </a:cubicBezTo>
                    <a:cubicBezTo>
                      <a:pt x="12579" y="12681"/>
                      <a:pt x="18510" y="16127"/>
                      <a:pt x="22072" y="10712"/>
                    </a:cubicBezTo>
                    <a:cubicBezTo>
                      <a:pt x="24534" y="6962"/>
                      <a:pt x="21979" y="0"/>
                      <a:pt x="13704" y="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4478736" y="3764391"/>
                <a:ext cx="37962" cy="14805"/>
              </a:xfrm>
              <a:custGeom>
                <a:rect b="b" l="l" r="r" t="t"/>
                <a:pathLst>
                  <a:path extrusionOk="0" h="14805" w="37962">
                    <a:moveTo>
                      <a:pt x="17411" y="14549"/>
                    </a:moveTo>
                    <a:cubicBezTo>
                      <a:pt x="26670" y="14877"/>
                      <a:pt x="36046" y="15252"/>
                      <a:pt x="37311" y="13166"/>
                    </a:cubicBezTo>
                    <a:cubicBezTo>
                      <a:pt x="41531" y="6251"/>
                      <a:pt x="24021" y="3509"/>
                      <a:pt x="20200" y="2548"/>
                    </a:cubicBezTo>
                    <a:cubicBezTo>
                      <a:pt x="15231" y="1305"/>
                      <a:pt x="4659" y="-2656"/>
                      <a:pt x="651" y="2829"/>
                    </a:cubicBezTo>
                    <a:cubicBezTo>
                      <a:pt x="-2138" y="6626"/>
                      <a:pt x="4144" y="14080"/>
                      <a:pt x="17411" y="1454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577053" y="3719002"/>
                <a:ext cx="40462" cy="14301"/>
              </a:xfrm>
              <a:custGeom>
                <a:rect b="b" l="l" r="r" t="t"/>
                <a:pathLst>
                  <a:path extrusionOk="0" h="14301" w="40462">
                    <a:moveTo>
                      <a:pt x="19676" y="1267"/>
                    </a:moveTo>
                    <a:cubicBezTo>
                      <a:pt x="10300" y="3869"/>
                      <a:pt x="760" y="6447"/>
                      <a:pt x="150" y="8838"/>
                    </a:cubicBezTo>
                    <a:cubicBezTo>
                      <a:pt x="-1842" y="16738"/>
                      <a:pt x="16582" y="13831"/>
                      <a:pt x="20754" y="13550"/>
                    </a:cubicBezTo>
                    <a:cubicBezTo>
                      <a:pt x="26122" y="13175"/>
                      <a:pt x="38029" y="13620"/>
                      <a:pt x="40280" y="7151"/>
                    </a:cubicBezTo>
                    <a:cubicBezTo>
                      <a:pt x="41850" y="2650"/>
                      <a:pt x="33154" y="-2436"/>
                      <a:pt x="19676" y="129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561467" y="3760381"/>
                <a:ext cx="75238" cy="17849"/>
              </a:xfrm>
              <a:custGeom>
                <a:rect b="b" l="l" r="r" t="t"/>
                <a:pathLst>
                  <a:path extrusionOk="0" h="17849" w="75238">
                    <a:moveTo>
                      <a:pt x="36809" y="15160"/>
                    </a:moveTo>
                    <a:cubicBezTo>
                      <a:pt x="54459" y="16191"/>
                      <a:pt x="72368" y="19098"/>
                      <a:pt x="74383" y="17246"/>
                    </a:cubicBezTo>
                    <a:cubicBezTo>
                      <a:pt x="77712" y="14175"/>
                      <a:pt x="70844" y="10589"/>
                      <a:pt x="61984" y="7917"/>
                    </a:cubicBezTo>
                    <a:cubicBezTo>
                      <a:pt x="53147" y="5221"/>
                      <a:pt x="42411" y="3604"/>
                      <a:pt x="38520" y="2948"/>
                    </a:cubicBezTo>
                    <a:cubicBezTo>
                      <a:pt x="28488" y="979"/>
                      <a:pt x="6102" y="-2748"/>
                      <a:pt x="570" y="3323"/>
                    </a:cubicBezTo>
                    <a:cubicBezTo>
                      <a:pt x="-3156" y="7565"/>
                      <a:pt x="11658" y="13683"/>
                      <a:pt x="36809" y="151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4681369" y="3686918"/>
                <a:ext cx="60895" cy="14504"/>
              </a:xfrm>
              <a:custGeom>
                <a:rect b="b" l="l" r="r" t="t"/>
                <a:pathLst>
                  <a:path extrusionOk="0" h="14504" w="60895">
                    <a:moveTo>
                      <a:pt x="30779" y="12818"/>
                    </a:moveTo>
                    <a:cubicBezTo>
                      <a:pt x="44703" y="10099"/>
                      <a:pt x="59212" y="8763"/>
                      <a:pt x="60478" y="6489"/>
                    </a:cubicBezTo>
                    <a:cubicBezTo>
                      <a:pt x="62564" y="2715"/>
                      <a:pt x="56540" y="863"/>
                      <a:pt x="49109" y="254"/>
                    </a:cubicBezTo>
                    <a:cubicBezTo>
                      <a:pt x="41679" y="-379"/>
                      <a:pt x="32982" y="348"/>
                      <a:pt x="29818" y="535"/>
                    </a:cubicBezTo>
                    <a:cubicBezTo>
                      <a:pt x="21614" y="793"/>
                      <a:pt x="3331" y="1567"/>
                      <a:pt x="213" y="8505"/>
                    </a:cubicBezTo>
                    <a:cubicBezTo>
                      <a:pt x="-1826" y="13333"/>
                      <a:pt x="10949" y="16685"/>
                      <a:pt x="30756" y="1281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4765573" y="3700108"/>
                <a:ext cx="65829" cy="13444"/>
              </a:xfrm>
              <a:custGeom>
                <a:rect b="b" l="l" r="r" t="t"/>
                <a:pathLst>
                  <a:path extrusionOk="0" h="13444" w="65829">
                    <a:moveTo>
                      <a:pt x="32460" y="13340"/>
                    </a:moveTo>
                    <a:cubicBezTo>
                      <a:pt x="47766" y="12778"/>
                      <a:pt x="63448" y="13973"/>
                      <a:pt x="65136" y="11957"/>
                    </a:cubicBezTo>
                    <a:cubicBezTo>
                      <a:pt x="67949" y="8582"/>
                      <a:pt x="61807" y="5699"/>
                      <a:pt x="53955" y="3870"/>
                    </a:cubicBezTo>
                    <a:cubicBezTo>
                      <a:pt x="46126" y="1995"/>
                      <a:pt x="36703" y="1362"/>
                      <a:pt x="33280" y="1057"/>
                    </a:cubicBezTo>
                    <a:cubicBezTo>
                      <a:pt x="24467" y="3"/>
                      <a:pt x="4754" y="-1802"/>
                      <a:pt x="394" y="4691"/>
                    </a:cubicBezTo>
                    <a:cubicBezTo>
                      <a:pt x="-2489" y="9215"/>
                      <a:pt x="10684" y="14137"/>
                      <a:pt x="32437" y="1336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905360" y="3699443"/>
                <a:ext cx="62868" cy="20678"/>
              </a:xfrm>
              <a:custGeom>
                <a:rect b="b" l="l" r="r" t="t"/>
                <a:pathLst>
                  <a:path extrusionOk="0" h="20678" w="62868">
                    <a:moveTo>
                      <a:pt x="33126" y="3246"/>
                    </a:moveTo>
                    <a:cubicBezTo>
                      <a:pt x="17984" y="1066"/>
                      <a:pt x="2607" y="-1208"/>
                      <a:pt x="802" y="738"/>
                    </a:cubicBezTo>
                    <a:cubicBezTo>
                      <a:pt x="-5152" y="7114"/>
                      <a:pt x="23774" y="13466"/>
                      <a:pt x="30149" y="15224"/>
                    </a:cubicBezTo>
                    <a:cubicBezTo>
                      <a:pt x="38424" y="17521"/>
                      <a:pt x="56215" y="23756"/>
                      <a:pt x="62051" y="18834"/>
                    </a:cubicBezTo>
                    <a:cubicBezTo>
                      <a:pt x="66106" y="15412"/>
                      <a:pt x="54855" y="6411"/>
                      <a:pt x="33126" y="32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899565" y="3666938"/>
                <a:ext cx="44485" cy="19146"/>
              </a:xfrm>
              <a:custGeom>
                <a:rect b="b" l="l" r="r" t="t"/>
                <a:pathLst>
                  <a:path extrusionOk="0" h="19146" w="44485">
                    <a:moveTo>
                      <a:pt x="20052" y="16507"/>
                    </a:moveTo>
                    <a:cubicBezTo>
                      <a:pt x="30952" y="18359"/>
                      <a:pt x="41992" y="20257"/>
                      <a:pt x="43610" y="18359"/>
                    </a:cubicBezTo>
                    <a:cubicBezTo>
                      <a:pt x="48931" y="12053"/>
                      <a:pt x="28444" y="6427"/>
                      <a:pt x="23967" y="4834"/>
                    </a:cubicBezTo>
                    <a:cubicBezTo>
                      <a:pt x="18177" y="2771"/>
                      <a:pt x="5894" y="-2972"/>
                      <a:pt x="878" y="1927"/>
                    </a:cubicBezTo>
                    <a:cubicBezTo>
                      <a:pt x="-2615" y="5326"/>
                      <a:pt x="4417" y="13882"/>
                      <a:pt x="20052" y="1650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5003493" y="3702336"/>
                <a:ext cx="62326" cy="13140"/>
              </a:xfrm>
              <a:custGeom>
                <a:rect b="b" l="l" r="r" t="t"/>
                <a:pathLst>
                  <a:path extrusionOk="0" h="13140" w="62326">
                    <a:moveTo>
                      <a:pt x="31051" y="682"/>
                    </a:moveTo>
                    <a:cubicBezTo>
                      <a:pt x="16400" y="2581"/>
                      <a:pt x="1539" y="4456"/>
                      <a:pt x="367" y="6800"/>
                    </a:cubicBezTo>
                    <a:cubicBezTo>
                      <a:pt x="-3547" y="14535"/>
                      <a:pt x="24979" y="12988"/>
                      <a:pt x="31355" y="13011"/>
                    </a:cubicBezTo>
                    <a:cubicBezTo>
                      <a:pt x="39629" y="13035"/>
                      <a:pt x="57749" y="14347"/>
                      <a:pt x="61921" y="8065"/>
                    </a:cubicBezTo>
                    <a:cubicBezTo>
                      <a:pt x="64804" y="3706"/>
                      <a:pt x="52076" y="-2014"/>
                      <a:pt x="31051" y="70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5167028" y="3732998"/>
                <a:ext cx="78659" cy="17990"/>
              </a:xfrm>
              <a:custGeom>
                <a:rect b="b" l="l" r="r" t="t"/>
                <a:pathLst>
                  <a:path extrusionOk="0" h="17990" w="78659">
                    <a:moveTo>
                      <a:pt x="53701" y="5110"/>
                    </a:moveTo>
                    <a:cubicBezTo>
                      <a:pt x="46528" y="5766"/>
                      <a:pt x="39192" y="5837"/>
                      <a:pt x="34269" y="6212"/>
                    </a:cubicBezTo>
                    <a:lnTo>
                      <a:pt x="34128" y="10572"/>
                    </a:lnTo>
                    <a:cubicBezTo>
                      <a:pt x="37012" y="9400"/>
                      <a:pt x="38887" y="8321"/>
                      <a:pt x="39121" y="7384"/>
                    </a:cubicBezTo>
                    <a:cubicBezTo>
                      <a:pt x="39942" y="4313"/>
                      <a:pt x="37152" y="3071"/>
                      <a:pt x="33121" y="2742"/>
                    </a:cubicBezTo>
                    <a:lnTo>
                      <a:pt x="0" y="0"/>
                    </a:lnTo>
                    <a:lnTo>
                      <a:pt x="32793" y="13970"/>
                    </a:lnTo>
                    <a:cubicBezTo>
                      <a:pt x="39121" y="16666"/>
                      <a:pt x="49693" y="17228"/>
                      <a:pt x="52998" y="17416"/>
                    </a:cubicBezTo>
                    <a:cubicBezTo>
                      <a:pt x="56467" y="17697"/>
                      <a:pt x="62023" y="18283"/>
                      <a:pt x="67156" y="17814"/>
                    </a:cubicBezTo>
                    <a:cubicBezTo>
                      <a:pt x="72289" y="17346"/>
                      <a:pt x="76907" y="15846"/>
                      <a:pt x="78407" y="12587"/>
                    </a:cubicBezTo>
                    <a:cubicBezTo>
                      <a:pt x="79438" y="10314"/>
                      <a:pt x="77259" y="7993"/>
                      <a:pt x="72899" y="6516"/>
                    </a:cubicBezTo>
                    <a:cubicBezTo>
                      <a:pt x="68515" y="5016"/>
                      <a:pt x="62023" y="4360"/>
                      <a:pt x="53701" y="51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5323894" y="3704272"/>
                <a:ext cx="39318" cy="13365"/>
              </a:xfrm>
              <a:custGeom>
                <a:rect b="b" l="l" r="r" t="t"/>
                <a:pathLst>
                  <a:path extrusionOk="0" h="13365" w="39318">
                    <a:moveTo>
                      <a:pt x="20224" y="223"/>
                    </a:moveTo>
                    <a:cubicBezTo>
                      <a:pt x="10848" y="1277"/>
                      <a:pt x="1332" y="2285"/>
                      <a:pt x="370" y="4559"/>
                    </a:cubicBezTo>
                    <a:cubicBezTo>
                      <a:pt x="-2794" y="12037"/>
                      <a:pt x="15255" y="12130"/>
                      <a:pt x="19263" y="12505"/>
                    </a:cubicBezTo>
                    <a:cubicBezTo>
                      <a:pt x="24467" y="12997"/>
                      <a:pt x="35742" y="15341"/>
                      <a:pt x="38929" y="9317"/>
                    </a:cubicBezTo>
                    <a:cubicBezTo>
                      <a:pt x="41156" y="5145"/>
                      <a:pt x="33678" y="-1278"/>
                      <a:pt x="20200" y="22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5471858" y="3758015"/>
                <a:ext cx="42883" cy="15378"/>
              </a:xfrm>
              <a:custGeom>
                <a:rect b="b" l="l" r="r" t="t"/>
                <a:pathLst>
                  <a:path extrusionOk="0" h="15378" w="42883">
                    <a:moveTo>
                      <a:pt x="20753" y="2103"/>
                    </a:moveTo>
                    <a:cubicBezTo>
                      <a:pt x="11213" y="5220"/>
                      <a:pt x="1064" y="7283"/>
                      <a:pt x="243" y="9627"/>
                    </a:cubicBezTo>
                    <a:cubicBezTo>
                      <a:pt x="-1093" y="13495"/>
                      <a:pt x="3267" y="15042"/>
                      <a:pt x="8635" y="15323"/>
                    </a:cubicBezTo>
                    <a:cubicBezTo>
                      <a:pt x="13979" y="15628"/>
                      <a:pt x="20167" y="14596"/>
                      <a:pt x="22441" y="14315"/>
                    </a:cubicBezTo>
                    <a:cubicBezTo>
                      <a:pt x="28278" y="13776"/>
                      <a:pt x="41451" y="12557"/>
                      <a:pt x="42834" y="5666"/>
                    </a:cubicBezTo>
                    <a:cubicBezTo>
                      <a:pt x="43654" y="907"/>
                      <a:pt x="34255" y="-2328"/>
                      <a:pt x="20753" y="210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5637468" y="3710915"/>
                <a:ext cx="24940" cy="13170"/>
              </a:xfrm>
              <a:custGeom>
                <a:rect b="b" l="l" r="r" t="t"/>
                <a:pathLst>
                  <a:path extrusionOk="0" h="13170" w="24940">
                    <a:moveTo>
                      <a:pt x="12426" y="705"/>
                    </a:moveTo>
                    <a:cubicBezTo>
                      <a:pt x="6566" y="2627"/>
                      <a:pt x="636" y="4549"/>
                      <a:pt x="144" y="6893"/>
                    </a:cubicBezTo>
                    <a:cubicBezTo>
                      <a:pt x="-1404" y="14628"/>
                      <a:pt x="9989" y="13035"/>
                      <a:pt x="12543" y="13035"/>
                    </a:cubicBezTo>
                    <a:cubicBezTo>
                      <a:pt x="15849" y="13035"/>
                      <a:pt x="23115" y="14300"/>
                      <a:pt x="24779" y="8018"/>
                    </a:cubicBezTo>
                    <a:cubicBezTo>
                      <a:pt x="25928" y="3658"/>
                      <a:pt x="20841" y="-2038"/>
                      <a:pt x="12426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5794084" y="3671470"/>
                <a:ext cx="74798" cy="19456"/>
              </a:xfrm>
              <a:custGeom>
                <a:rect b="b" l="l" r="r" t="t"/>
                <a:pathLst>
                  <a:path extrusionOk="0" h="19456" w="74798">
                    <a:moveTo>
                      <a:pt x="38668" y="16101"/>
                    </a:moveTo>
                    <a:cubicBezTo>
                      <a:pt x="56107" y="11600"/>
                      <a:pt x="73593" y="6467"/>
                      <a:pt x="74578" y="3912"/>
                    </a:cubicBezTo>
                    <a:cubicBezTo>
                      <a:pt x="77836" y="-4433"/>
                      <a:pt x="44152" y="3021"/>
                      <a:pt x="36464" y="3982"/>
                    </a:cubicBezTo>
                    <a:cubicBezTo>
                      <a:pt x="26572" y="5506"/>
                      <a:pt x="4680" y="7006"/>
                      <a:pt x="366" y="13780"/>
                    </a:cubicBezTo>
                    <a:cubicBezTo>
                      <a:pt x="-2681" y="18468"/>
                      <a:pt x="13563" y="22594"/>
                      <a:pt x="38644" y="1610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5872573" y="3723385"/>
                <a:ext cx="24940" cy="13170"/>
              </a:xfrm>
              <a:custGeom>
                <a:rect b="b" l="l" r="r" t="t"/>
                <a:pathLst>
                  <a:path extrusionOk="0" h="13170" w="24940">
                    <a:moveTo>
                      <a:pt x="12426" y="705"/>
                    </a:moveTo>
                    <a:cubicBezTo>
                      <a:pt x="6566" y="2627"/>
                      <a:pt x="636" y="4549"/>
                      <a:pt x="144" y="6893"/>
                    </a:cubicBezTo>
                    <a:cubicBezTo>
                      <a:pt x="-1403" y="14629"/>
                      <a:pt x="9989" y="13035"/>
                      <a:pt x="12544" y="13035"/>
                    </a:cubicBezTo>
                    <a:cubicBezTo>
                      <a:pt x="15849" y="13035"/>
                      <a:pt x="23115" y="14300"/>
                      <a:pt x="24779" y="8018"/>
                    </a:cubicBezTo>
                    <a:cubicBezTo>
                      <a:pt x="25928" y="3658"/>
                      <a:pt x="20842" y="-2038"/>
                      <a:pt x="12426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6080849" y="3655243"/>
                <a:ext cx="32209" cy="13842"/>
              </a:xfrm>
              <a:custGeom>
                <a:rect b="b" l="l" r="r" t="t"/>
                <a:pathLst>
                  <a:path extrusionOk="0" h="13842" w="32209">
                    <a:moveTo>
                      <a:pt x="15791" y="1200"/>
                    </a:moveTo>
                    <a:cubicBezTo>
                      <a:pt x="8665" y="3567"/>
                      <a:pt x="1023" y="5067"/>
                      <a:pt x="274" y="7364"/>
                    </a:cubicBezTo>
                    <a:cubicBezTo>
                      <a:pt x="-969" y="11162"/>
                      <a:pt x="2195" y="12920"/>
                      <a:pt x="6204" y="13553"/>
                    </a:cubicBezTo>
                    <a:cubicBezTo>
                      <a:pt x="10212" y="14185"/>
                      <a:pt x="14924" y="13599"/>
                      <a:pt x="16635" y="13506"/>
                    </a:cubicBezTo>
                    <a:cubicBezTo>
                      <a:pt x="21041" y="13388"/>
                      <a:pt x="31121" y="13365"/>
                      <a:pt x="32175" y="6708"/>
                    </a:cubicBezTo>
                    <a:cubicBezTo>
                      <a:pt x="32761" y="2114"/>
                      <a:pt x="25800" y="-2153"/>
                      <a:pt x="15767" y="120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6210625" y="3712983"/>
                <a:ext cx="37697" cy="13169"/>
              </a:xfrm>
              <a:custGeom>
                <a:rect b="b" l="l" r="r" t="t"/>
                <a:pathLst>
                  <a:path extrusionOk="0" h="13169" w="37697">
                    <a:moveTo>
                      <a:pt x="19156" y="606"/>
                    </a:moveTo>
                    <a:cubicBezTo>
                      <a:pt x="10577" y="2200"/>
                      <a:pt x="1552" y="2763"/>
                      <a:pt x="474" y="4943"/>
                    </a:cubicBezTo>
                    <a:cubicBezTo>
                      <a:pt x="-1308" y="8576"/>
                      <a:pt x="2185" y="10709"/>
                      <a:pt x="6756" y="11811"/>
                    </a:cubicBezTo>
                    <a:cubicBezTo>
                      <a:pt x="11326" y="12912"/>
                      <a:pt x="16812" y="12842"/>
                      <a:pt x="18804" y="12912"/>
                    </a:cubicBezTo>
                    <a:cubicBezTo>
                      <a:pt x="23914" y="13264"/>
                      <a:pt x="35493" y="14202"/>
                      <a:pt x="37556" y="7662"/>
                    </a:cubicBezTo>
                    <a:cubicBezTo>
                      <a:pt x="38845" y="3114"/>
                      <a:pt x="31227" y="-1691"/>
                      <a:pt x="19132" y="5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6196056" y="3547917"/>
                <a:ext cx="54055" cy="16318"/>
              </a:xfrm>
              <a:custGeom>
                <a:rect b="b" l="l" r="r" t="t"/>
                <a:pathLst>
                  <a:path extrusionOk="0" h="16318" w="54055">
                    <a:moveTo>
                      <a:pt x="28099" y="1802"/>
                    </a:moveTo>
                    <a:cubicBezTo>
                      <a:pt x="15488" y="1240"/>
                      <a:pt x="2642" y="-1151"/>
                      <a:pt x="884" y="677"/>
                    </a:cubicBezTo>
                    <a:cubicBezTo>
                      <a:pt x="-2022" y="3748"/>
                      <a:pt x="2642" y="7076"/>
                      <a:pt x="8948" y="9514"/>
                    </a:cubicBezTo>
                    <a:cubicBezTo>
                      <a:pt x="15254" y="11975"/>
                      <a:pt x="23059" y="13358"/>
                      <a:pt x="25871" y="13898"/>
                    </a:cubicBezTo>
                    <a:cubicBezTo>
                      <a:pt x="33091" y="15632"/>
                      <a:pt x="49452" y="18890"/>
                      <a:pt x="53601" y="12702"/>
                    </a:cubicBezTo>
                    <a:cubicBezTo>
                      <a:pt x="55031" y="10616"/>
                      <a:pt x="53015" y="7991"/>
                      <a:pt x="48538" y="5904"/>
                    </a:cubicBezTo>
                    <a:cubicBezTo>
                      <a:pt x="44038" y="3818"/>
                      <a:pt x="37123" y="2224"/>
                      <a:pt x="28099" y="175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6059525" y="3536483"/>
                <a:ext cx="27398" cy="13782"/>
              </a:xfrm>
              <a:custGeom>
                <a:rect b="b" l="l" r="r" t="t"/>
                <a:pathLst>
                  <a:path extrusionOk="0" h="13782" w="27398">
                    <a:moveTo>
                      <a:pt x="11987" y="13776"/>
                    </a:moveTo>
                    <a:cubicBezTo>
                      <a:pt x="18762" y="13612"/>
                      <a:pt x="25630" y="13471"/>
                      <a:pt x="26731" y="11338"/>
                    </a:cubicBezTo>
                    <a:cubicBezTo>
                      <a:pt x="30412" y="4306"/>
                      <a:pt x="17777" y="2571"/>
                      <a:pt x="15058" y="1845"/>
                    </a:cubicBezTo>
                    <a:cubicBezTo>
                      <a:pt x="11519" y="884"/>
                      <a:pt x="4088" y="-2422"/>
                      <a:pt x="666" y="3181"/>
                    </a:cubicBezTo>
                    <a:cubicBezTo>
                      <a:pt x="-1702" y="7072"/>
                      <a:pt x="2284" y="14033"/>
                      <a:pt x="12011" y="1377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5977507" y="3537692"/>
                <a:ext cx="28608" cy="13182"/>
              </a:xfrm>
              <a:custGeom>
                <a:rect b="b" l="l" r="r" t="t"/>
                <a:pathLst>
                  <a:path extrusionOk="0" h="13182" w="28608">
                    <a:moveTo>
                      <a:pt x="14707" y="447"/>
                    </a:moveTo>
                    <a:cubicBezTo>
                      <a:pt x="7886" y="1924"/>
                      <a:pt x="972" y="3354"/>
                      <a:pt x="268" y="5651"/>
                    </a:cubicBezTo>
                    <a:cubicBezTo>
                      <a:pt x="-2029" y="13246"/>
                      <a:pt x="11098" y="12542"/>
                      <a:pt x="14028" y="12730"/>
                    </a:cubicBezTo>
                    <a:cubicBezTo>
                      <a:pt x="17801" y="12988"/>
                      <a:pt x="26006" y="14816"/>
                      <a:pt x="28326" y="8675"/>
                    </a:cubicBezTo>
                    <a:cubicBezTo>
                      <a:pt x="29943" y="4409"/>
                      <a:pt x="24506" y="-1662"/>
                      <a:pt x="14707" y="42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5965024" y="3567612"/>
                <a:ext cx="44694" cy="13195"/>
              </a:xfrm>
              <a:custGeom>
                <a:rect b="b" l="l" r="r" t="t"/>
                <a:pathLst>
                  <a:path extrusionOk="0" h="13195" w="44694">
                    <a:moveTo>
                      <a:pt x="22433" y="742"/>
                    </a:moveTo>
                    <a:cubicBezTo>
                      <a:pt x="12142" y="2547"/>
                      <a:pt x="1477" y="3531"/>
                      <a:pt x="398" y="5758"/>
                    </a:cubicBezTo>
                    <a:cubicBezTo>
                      <a:pt x="-1360" y="9485"/>
                      <a:pt x="2954" y="11454"/>
                      <a:pt x="8345" y="12345"/>
                    </a:cubicBezTo>
                    <a:cubicBezTo>
                      <a:pt x="13736" y="13259"/>
                      <a:pt x="20135" y="13024"/>
                      <a:pt x="22456" y="13048"/>
                    </a:cubicBezTo>
                    <a:cubicBezTo>
                      <a:pt x="28456" y="13259"/>
                      <a:pt x="41887" y="14079"/>
                      <a:pt x="44490" y="7539"/>
                    </a:cubicBezTo>
                    <a:cubicBezTo>
                      <a:pt x="46201" y="2992"/>
                      <a:pt x="37059" y="-1860"/>
                      <a:pt x="22409" y="71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5742557" y="3584726"/>
                <a:ext cx="39189" cy="13176"/>
              </a:xfrm>
              <a:custGeom>
                <a:rect b="b" l="l" r="r" t="t"/>
                <a:pathLst>
                  <a:path extrusionOk="0" h="13176" w="39189">
                    <a:moveTo>
                      <a:pt x="19522" y="739"/>
                    </a:moveTo>
                    <a:cubicBezTo>
                      <a:pt x="10310" y="2661"/>
                      <a:pt x="981" y="4560"/>
                      <a:pt x="231" y="6881"/>
                    </a:cubicBezTo>
                    <a:cubicBezTo>
                      <a:pt x="-2230" y="14616"/>
                      <a:pt x="15702" y="13045"/>
                      <a:pt x="19710" y="13045"/>
                    </a:cubicBezTo>
                    <a:cubicBezTo>
                      <a:pt x="24914" y="13045"/>
                      <a:pt x="36306" y="14335"/>
                      <a:pt x="38931" y="8053"/>
                    </a:cubicBezTo>
                    <a:cubicBezTo>
                      <a:pt x="40759" y="3693"/>
                      <a:pt x="32743" y="-2027"/>
                      <a:pt x="19522" y="71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5631934" y="3551929"/>
                <a:ext cx="64332" cy="14978"/>
              </a:xfrm>
              <a:custGeom>
                <a:rect b="b" l="l" r="r" t="t"/>
                <a:pathLst>
                  <a:path extrusionOk="0" h="14978" w="64332">
                    <a:moveTo>
                      <a:pt x="33009" y="204"/>
                    </a:moveTo>
                    <a:cubicBezTo>
                      <a:pt x="17679" y="-77"/>
                      <a:pt x="2138" y="-405"/>
                      <a:pt x="591" y="1751"/>
                    </a:cubicBezTo>
                    <a:cubicBezTo>
                      <a:pt x="-4519" y="8830"/>
                      <a:pt x="25016" y="11502"/>
                      <a:pt x="31579" y="12463"/>
                    </a:cubicBezTo>
                    <a:cubicBezTo>
                      <a:pt x="40064" y="13706"/>
                      <a:pt x="58535" y="17667"/>
                      <a:pt x="63715" y="12041"/>
                    </a:cubicBezTo>
                    <a:cubicBezTo>
                      <a:pt x="67301" y="8150"/>
                      <a:pt x="55019" y="602"/>
                      <a:pt x="33032" y="20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5548431" y="3538185"/>
                <a:ext cx="26724" cy="13170"/>
              </a:xfrm>
              <a:custGeom>
                <a:rect b="b" l="l" r="r" t="t"/>
                <a:pathLst>
                  <a:path extrusionOk="0" h="13170" w="26724">
                    <a:moveTo>
                      <a:pt x="13305" y="705"/>
                    </a:moveTo>
                    <a:cubicBezTo>
                      <a:pt x="7024" y="2627"/>
                      <a:pt x="671" y="4549"/>
                      <a:pt x="155" y="6893"/>
                    </a:cubicBezTo>
                    <a:cubicBezTo>
                      <a:pt x="-1509" y="14628"/>
                      <a:pt x="10703" y="13034"/>
                      <a:pt x="13446" y="13034"/>
                    </a:cubicBezTo>
                    <a:cubicBezTo>
                      <a:pt x="16986" y="13034"/>
                      <a:pt x="24767" y="14300"/>
                      <a:pt x="26549" y="8018"/>
                    </a:cubicBezTo>
                    <a:cubicBezTo>
                      <a:pt x="27791" y="3658"/>
                      <a:pt x="22330" y="-2038"/>
                      <a:pt x="13305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5516100" y="3585873"/>
                <a:ext cx="34319" cy="14873"/>
              </a:xfrm>
              <a:custGeom>
                <a:rect b="b" l="l" r="r" t="t"/>
                <a:pathLst>
                  <a:path extrusionOk="0" h="14873" w="34319">
                    <a:moveTo>
                      <a:pt x="15445" y="14782"/>
                    </a:moveTo>
                    <a:cubicBezTo>
                      <a:pt x="24305" y="15180"/>
                      <a:pt x="33049" y="14290"/>
                      <a:pt x="33939" y="12016"/>
                    </a:cubicBezTo>
                    <a:cubicBezTo>
                      <a:pt x="35439" y="8289"/>
                      <a:pt x="32275" y="6414"/>
                      <a:pt x="28478" y="5195"/>
                    </a:cubicBezTo>
                    <a:cubicBezTo>
                      <a:pt x="24657" y="3976"/>
                      <a:pt x="20063" y="3273"/>
                      <a:pt x="18399" y="2827"/>
                    </a:cubicBezTo>
                    <a:cubicBezTo>
                      <a:pt x="14015" y="1796"/>
                      <a:pt x="5553" y="-2611"/>
                      <a:pt x="1006" y="2218"/>
                    </a:cubicBezTo>
                    <a:cubicBezTo>
                      <a:pt x="-588" y="3906"/>
                      <a:pt x="-330" y="6789"/>
                      <a:pt x="2084" y="9461"/>
                    </a:cubicBezTo>
                    <a:cubicBezTo>
                      <a:pt x="4452" y="12133"/>
                      <a:pt x="9069" y="14547"/>
                      <a:pt x="15422" y="1480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5660680" y="3623274"/>
                <a:ext cx="34139" cy="13605"/>
              </a:xfrm>
              <a:custGeom>
                <a:rect b="b" l="l" r="r" t="t"/>
                <a:pathLst>
                  <a:path extrusionOk="0" h="13605" w="34139">
                    <a:moveTo>
                      <a:pt x="16053" y="13502"/>
                    </a:moveTo>
                    <a:cubicBezTo>
                      <a:pt x="24304" y="12869"/>
                      <a:pt x="32672" y="12260"/>
                      <a:pt x="33680" y="10056"/>
                    </a:cubicBezTo>
                    <a:cubicBezTo>
                      <a:pt x="37009" y="2743"/>
                      <a:pt x="21280" y="1852"/>
                      <a:pt x="17835" y="1313"/>
                    </a:cubicBezTo>
                    <a:cubicBezTo>
                      <a:pt x="13357" y="586"/>
                      <a:pt x="3700" y="-2226"/>
                      <a:pt x="465" y="3634"/>
                    </a:cubicBezTo>
                    <a:cubicBezTo>
                      <a:pt x="-1785" y="7689"/>
                      <a:pt x="4239" y="14416"/>
                      <a:pt x="16077" y="1352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5493304" y="3613523"/>
                <a:ext cx="46253" cy="13855"/>
              </a:xfrm>
              <a:custGeom>
                <a:rect b="b" l="l" r="r" t="t"/>
                <a:pathLst>
                  <a:path extrusionOk="0" h="13855" w="46253">
                    <a:moveTo>
                      <a:pt x="22771" y="1055"/>
                    </a:moveTo>
                    <a:cubicBezTo>
                      <a:pt x="11965" y="3399"/>
                      <a:pt x="995" y="5743"/>
                      <a:pt x="221" y="8110"/>
                    </a:cubicBezTo>
                    <a:cubicBezTo>
                      <a:pt x="-2380" y="15962"/>
                      <a:pt x="18739" y="13548"/>
                      <a:pt x="23498" y="13361"/>
                    </a:cubicBezTo>
                    <a:cubicBezTo>
                      <a:pt x="29639" y="13126"/>
                      <a:pt x="43164" y="13876"/>
                      <a:pt x="46000" y="7477"/>
                    </a:cubicBezTo>
                    <a:cubicBezTo>
                      <a:pt x="47969" y="3023"/>
                      <a:pt x="38288" y="-2297"/>
                      <a:pt x="22771" y="105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5375489" y="3621683"/>
                <a:ext cx="25334" cy="13708"/>
              </a:xfrm>
              <a:custGeom>
                <a:rect b="b" l="l" r="r" t="t"/>
                <a:pathLst>
                  <a:path extrusionOk="0" h="13708" w="25334">
                    <a:moveTo>
                      <a:pt x="12368" y="1122"/>
                    </a:moveTo>
                    <a:cubicBezTo>
                      <a:pt x="7071" y="3420"/>
                      <a:pt x="1070" y="4756"/>
                      <a:pt x="319" y="7029"/>
                    </a:cubicBezTo>
                    <a:cubicBezTo>
                      <a:pt x="-899" y="10780"/>
                      <a:pt x="1538" y="12631"/>
                      <a:pt x="4773" y="13335"/>
                    </a:cubicBezTo>
                    <a:cubicBezTo>
                      <a:pt x="8008" y="14061"/>
                      <a:pt x="11852" y="13522"/>
                      <a:pt x="13212" y="13429"/>
                    </a:cubicBezTo>
                    <a:cubicBezTo>
                      <a:pt x="16751" y="13358"/>
                      <a:pt x="25072" y="13264"/>
                      <a:pt x="25330" y="6654"/>
                    </a:cubicBezTo>
                    <a:cubicBezTo>
                      <a:pt x="25424" y="4381"/>
                      <a:pt x="23853" y="2177"/>
                      <a:pt x="21533" y="982"/>
                    </a:cubicBezTo>
                    <a:cubicBezTo>
                      <a:pt x="19189" y="-237"/>
                      <a:pt x="16142" y="-472"/>
                      <a:pt x="12345" y="114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5332723" y="3581549"/>
                <a:ext cx="37370" cy="18401"/>
              </a:xfrm>
              <a:custGeom>
                <a:rect b="b" l="l" r="r" t="t"/>
                <a:pathLst>
                  <a:path extrusionOk="0" h="18401" w="37370">
                    <a:moveTo>
                      <a:pt x="20537" y="15097"/>
                    </a:moveTo>
                    <a:cubicBezTo>
                      <a:pt x="28835" y="10831"/>
                      <a:pt x="37296" y="6542"/>
                      <a:pt x="37367" y="4104"/>
                    </a:cubicBezTo>
                    <a:cubicBezTo>
                      <a:pt x="37672" y="-4006"/>
                      <a:pt x="20935" y="2229"/>
                      <a:pt x="17091" y="3260"/>
                    </a:cubicBezTo>
                    <a:cubicBezTo>
                      <a:pt x="12121" y="4620"/>
                      <a:pt x="870" y="6378"/>
                      <a:pt x="27" y="13129"/>
                    </a:cubicBezTo>
                    <a:cubicBezTo>
                      <a:pt x="-559" y="17817"/>
                      <a:pt x="8629" y="21215"/>
                      <a:pt x="20537" y="1509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5395216" y="3525658"/>
                <a:ext cx="55106" cy="20237"/>
              </a:xfrm>
              <a:custGeom>
                <a:rect b="b" l="l" r="r" t="t"/>
                <a:pathLst>
                  <a:path extrusionOk="0" h="20237" w="55106">
                    <a:moveTo>
                      <a:pt x="28809" y="15412"/>
                    </a:moveTo>
                    <a:cubicBezTo>
                      <a:pt x="41045" y="10537"/>
                      <a:pt x="54124" y="6950"/>
                      <a:pt x="54921" y="4536"/>
                    </a:cubicBezTo>
                    <a:cubicBezTo>
                      <a:pt x="56234" y="481"/>
                      <a:pt x="50397" y="-410"/>
                      <a:pt x="43459" y="153"/>
                    </a:cubicBezTo>
                    <a:cubicBezTo>
                      <a:pt x="36521" y="692"/>
                      <a:pt x="28645" y="2778"/>
                      <a:pt x="25761" y="3481"/>
                    </a:cubicBezTo>
                    <a:cubicBezTo>
                      <a:pt x="18261" y="5028"/>
                      <a:pt x="1548" y="8755"/>
                      <a:pt x="48" y="16068"/>
                    </a:cubicBezTo>
                    <a:cubicBezTo>
                      <a:pt x="-866" y="21131"/>
                      <a:pt x="11440" y="22327"/>
                      <a:pt x="28832" y="1543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5427332" y="3486523"/>
                <a:ext cx="48082" cy="13170"/>
              </a:xfrm>
              <a:custGeom>
                <a:rect b="b" l="l" r="r" t="t"/>
                <a:pathLst>
                  <a:path extrusionOk="0" h="13170" w="48082">
                    <a:moveTo>
                      <a:pt x="23955" y="705"/>
                    </a:moveTo>
                    <a:cubicBezTo>
                      <a:pt x="12657" y="2627"/>
                      <a:pt x="1194" y="4549"/>
                      <a:pt x="280" y="6893"/>
                    </a:cubicBezTo>
                    <a:cubicBezTo>
                      <a:pt x="-2720" y="14628"/>
                      <a:pt x="19267" y="13034"/>
                      <a:pt x="24189" y="13034"/>
                    </a:cubicBezTo>
                    <a:cubicBezTo>
                      <a:pt x="30565" y="13034"/>
                      <a:pt x="44558" y="14300"/>
                      <a:pt x="47770" y="8018"/>
                    </a:cubicBezTo>
                    <a:cubicBezTo>
                      <a:pt x="49997" y="3658"/>
                      <a:pt x="40152" y="-2038"/>
                      <a:pt x="23955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5233077" y="3633935"/>
                <a:ext cx="28618" cy="13190"/>
              </a:xfrm>
              <a:custGeom>
                <a:rect b="b" l="l" r="r" t="t"/>
                <a:pathLst>
                  <a:path extrusionOk="0" h="13190" w="28618">
                    <a:moveTo>
                      <a:pt x="14679" y="450"/>
                    </a:moveTo>
                    <a:cubicBezTo>
                      <a:pt x="7857" y="1950"/>
                      <a:pt x="943" y="3427"/>
                      <a:pt x="263" y="5724"/>
                    </a:cubicBezTo>
                    <a:cubicBezTo>
                      <a:pt x="-2011" y="13342"/>
                      <a:pt x="11139" y="12568"/>
                      <a:pt x="14046" y="12756"/>
                    </a:cubicBezTo>
                    <a:cubicBezTo>
                      <a:pt x="17819" y="13014"/>
                      <a:pt x="26047" y="14795"/>
                      <a:pt x="28345" y="8630"/>
                    </a:cubicBezTo>
                    <a:cubicBezTo>
                      <a:pt x="29938" y="4364"/>
                      <a:pt x="24477" y="-1707"/>
                      <a:pt x="14679" y="4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5191415" y="3589038"/>
                <a:ext cx="48924" cy="17398"/>
              </a:xfrm>
              <a:custGeom>
                <a:rect b="b" l="l" r="r" t="t"/>
                <a:pathLst>
                  <a:path extrusionOk="0" h="17398" w="48924">
                    <a:moveTo>
                      <a:pt x="25822" y="2475"/>
                    </a:moveTo>
                    <a:cubicBezTo>
                      <a:pt x="14382" y="1560"/>
                      <a:pt x="2780" y="-1182"/>
                      <a:pt x="998" y="576"/>
                    </a:cubicBezTo>
                    <a:cubicBezTo>
                      <a:pt x="-1955" y="3506"/>
                      <a:pt x="2053" y="6952"/>
                      <a:pt x="7679" y="9577"/>
                    </a:cubicBezTo>
                    <a:cubicBezTo>
                      <a:pt x="13304" y="12226"/>
                      <a:pt x="20407" y="13820"/>
                      <a:pt x="22962" y="14452"/>
                    </a:cubicBezTo>
                    <a:cubicBezTo>
                      <a:pt x="29478" y="16398"/>
                      <a:pt x="44363" y="20149"/>
                      <a:pt x="48441" y="14101"/>
                    </a:cubicBezTo>
                    <a:cubicBezTo>
                      <a:pt x="49848" y="12062"/>
                      <a:pt x="48113" y="9366"/>
                      <a:pt x="44175" y="7163"/>
                    </a:cubicBezTo>
                    <a:cubicBezTo>
                      <a:pt x="40190" y="4936"/>
                      <a:pt x="34026" y="3154"/>
                      <a:pt x="25845" y="24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5105033" y="3548526"/>
                <a:ext cx="46832" cy="14807"/>
              </a:xfrm>
              <a:custGeom>
                <a:rect b="b" l="l" r="r" t="t"/>
                <a:pathLst>
                  <a:path extrusionOk="0" h="14807" w="46832">
                    <a:moveTo>
                      <a:pt x="22263" y="14249"/>
                    </a:moveTo>
                    <a:cubicBezTo>
                      <a:pt x="33280" y="14436"/>
                      <a:pt x="44555" y="15679"/>
                      <a:pt x="46079" y="13710"/>
                    </a:cubicBezTo>
                    <a:cubicBezTo>
                      <a:pt x="48586" y="10428"/>
                      <a:pt x="44484" y="7592"/>
                      <a:pt x="39023" y="5599"/>
                    </a:cubicBezTo>
                    <a:cubicBezTo>
                      <a:pt x="33561" y="3607"/>
                      <a:pt x="26858" y="2576"/>
                      <a:pt x="24420" y="2107"/>
                    </a:cubicBezTo>
                    <a:cubicBezTo>
                      <a:pt x="18185" y="747"/>
                      <a:pt x="4285" y="-2511"/>
                      <a:pt x="441" y="3513"/>
                    </a:cubicBezTo>
                    <a:cubicBezTo>
                      <a:pt x="-2114" y="7709"/>
                      <a:pt x="6605" y="13991"/>
                      <a:pt x="22263" y="1424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5081805" y="3595188"/>
                <a:ext cx="29077" cy="13884"/>
              </a:xfrm>
              <a:custGeom>
                <a:rect b="b" l="l" r="r" t="t"/>
                <a:pathLst>
                  <a:path extrusionOk="0" h="13884" w="29077">
                    <a:moveTo>
                      <a:pt x="12886" y="13882"/>
                    </a:moveTo>
                    <a:cubicBezTo>
                      <a:pt x="20059" y="13764"/>
                      <a:pt x="27302" y="13694"/>
                      <a:pt x="28427" y="11585"/>
                    </a:cubicBezTo>
                    <a:cubicBezTo>
                      <a:pt x="32154" y="4576"/>
                      <a:pt x="18770" y="2701"/>
                      <a:pt x="15863" y="1927"/>
                    </a:cubicBezTo>
                    <a:cubicBezTo>
                      <a:pt x="12089" y="943"/>
                      <a:pt x="4143" y="-2456"/>
                      <a:pt x="650" y="3123"/>
                    </a:cubicBezTo>
                    <a:cubicBezTo>
                      <a:pt x="-1764" y="7014"/>
                      <a:pt x="2596" y="14046"/>
                      <a:pt x="12863" y="1388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5151227" y="3642834"/>
                <a:ext cx="22076" cy="13336"/>
              </a:xfrm>
              <a:custGeom>
                <a:rect b="b" l="l" r="r" t="t"/>
                <a:pathLst>
                  <a:path extrusionOk="0" h="13336" w="22076">
                    <a:moveTo>
                      <a:pt x="9541" y="13233"/>
                    </a:moveTo>
                    <a:cubicBezTo>
                      <a:pt x="15027" y="12530"/>
                      <a:pt x="20558" y="11873"/>
                      <a:pt x="21496" y="9670"/>
                    </a:cubicBezTo>
                    <a:cubicBezTo>
                      <a:pt x="24590" y="2450"/>
                      <a:pt x="14417" y="1724"/>
                      <a:pt x="12237" y="1208"/>
                    </a:cubicBezTo>
                    <a:cubicBezTo>
                      <a:pt x="9401" y="528"/>
                      <a:pt x="3447" y="-2144"/>
                      <a:pt x="588" y="3646"/>
                    </a:cubicBezTo>
                    <a:cubicBezTo>
                      <a:pt x="-1405" y="7677"/>
                      <a:pt x="1689" y="14241"/>
                      <a:pt x="9565" y="1323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4937181" y="3578100"/>
                <a:ext cx="46707" cy="13393"/>
              </a:xfrm>
              <a:custGeom>
                <a:rect b="b" l="l" r="r" t="t"/>
                <a:pathLst>
                  <a:path extrusionOk="0" h="13393" w="46707">
                    <a:moveTo>
                      <a:pt x="23995" y="122"/>
                    </a:moveTo>
                    <a:cubicBezTo>
                      <a:pt x="13095" y="896"/>
                      <a:pt x="1891" y="732"/>
                      <a:pt x="579" y="2841"/>
                    </a:cubicBezTo>
                    <a:cubicBezTo>
                      <a:pt x="-1601" y="6357"/>
                      <a:pt x="2688" y="8772"/>
                      <a:pt x="8244" y="10248"/>
                    </a:cubicBezTo>
                    <a:cubicBezTo>
                      <a:pt x="13775" y="11725"/>
                      <a:pt x="20479" y="12147"/>
                      <a:pt x="22894" y="12405"/>
                    </a:cubicBezTo>
                    <a:cubicBezTo>
                      <a:pt x="29129" y="13202"/>
                      <a:pt x="43052" y="15311"/>
                      <a:pt x="46381" y="9029"/>
                    </a:cubicBezTo>
                    <a:cubicBezTo>
                      <a:pt x="48584" y="4646"/>
                      <a:pt x="39489" y="-980"/>
                      <a:pt x="23995" y="14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4930084" y="3515574"/>
                <a:ext cx="64474" cy="21189"/>
              </a:xfrm>
              <a:custGeom>
                <a:rect b="b" l="l" r="r" t="t"/>
                <a:pathLst>
                  <a:path extrusionOk="0" h="21189" w="64474">
                    <a:moveTo>
                      <a:pt x="34187" y="2806"/>
                    </a:moveTo>
                    <a:cubicBezTo>
                      <a:pt x="18412" y="321"/>
                      <a:pt x="2378" y="-1062"/>
                      <a:pt x="691" y="1001"/>
                    </a:cubicBezTo>
                    <a:cubicBezTo>
                      <a:pt x="-2098" y="4377"/>
                      <a:pt x="3972" y="7143"/>
                      <a:pt x="11473" y="9487"/>
                    </a:cubicBezTo>
                    <a:cubicBezTo>
                      <a:pt x="18974" y="11807"/>
                      <a:pt x="27928" y="13823"/>
                      <a:pt x="31163" y="14737"/>
                    </a:cubicBezTo>
                    <a:cubicBezTo>
                      <a:pt x="39625" y="16987"/>
                      <a:pt x="57252" y="24160"/>
                      <a:pt x="63511" y="19824"/>
                    </a:cubicBezTo>
                    <a:cubicBezTo>
                      <a:pt x="67941" y="16870"/>
                      <a:pt x="56924" y="6369"/>
                      <a:pt x="34163" y="27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4734514" y="3549569"/>
                <a:ext cx="38609" cy="18473"/>
              </a:xfrm>
              <a:custGeom>
                <a:rect b="b" l="l" r="r" t="t"/>
                <a:pathLst>
                  <a:path extrusionOk="0" h="18473" w="38609">
                    <a:moveTo>
                      <a:pt x="17201" y="15410"/>
                    </a:moveTo>
                    <a:cubicBezTo>
                      <a:pt x="26366" y="16793"/>
                      <a:pt x="35578" y="19629"/>
                      <a:pt x="37360" y="17965"/>
                    </a:cubicBezTo>
                    <a:cubicBezTo>
                      <a:pt x="40360" y="15199"/>
                      <a:pt x="37547" y="11847"/>
                      <a:pt x="33281" y="9151"/>
                    </a:cubicBezTo>
                    <a:cubicBezTo>
                      <a:pt x="29038" y="6432"/>
                      <a:pt x="23413" y="4580"/>
                      <a:pt x="21420" y="3830"/>
                    </a:cubicBezTo>
                    <a:cubicBezTo>
                      <a:pt x="16334" y="1697"/>
                      <a:pt x="4731" y="-2944"/>
                      <a:pt x="629" y="2682"/>
                    </a:cubicBezTo>
                    <a:cubicBezTo>
                      <a:pt x="-777" y="4604"/>
                      <a:pt x="231" y="7393"/>
                      <a:pt x="3090" y="9807"/>
                    </a:cubicBezTo>
                    <a:cubicBezTo>
                      <a:pt x="5973" y="12245"/>
                      <a:pt x="10638" y="14378"/>
                      <a:pt x="17178" y="1538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4850315" y="3586220"/>
                <a:ext cx="12484" cy="13170"/>
              </a:xfrm>
              <a:custGeom>
                <a:rect b="b" l="l" r="r" t="t"/>
                <a:pathLst>
                  <a:path extrusionOk="0" h="13170" w="12484">
                    <a:moveTo>
                      <a:pt x="6271" y="12465"/>
                    </a:moveTo>
                    <a:cubicBezTo>
                      <a:pt x="9201" y="10543"/>
                      <a:pt x="12178" y="8621"/>
                      <a:pt x="12413" y="6277"/>
                    </a:cubicBezTo>
                    <a:cubicBezTo>
                      <a:pt x="13186" y="-1458"/>
                      <a:pt x="7490" y="136"/>
                      <a:pt x="6201" y="136"/>
                    </a:cubicBezTo>
                    <a:cubicBezTo>
                      <a:pt x="4537" y="136"/>
                      <a:pt x="927" y="-1130"/>
                      <a:pt x="83" y="5152"/>
                    </a:cubicBezTo>
                    <a:cubicBezTo>
                      <a:pt x="-503" y="9512"/>
                      <a:pt x="2052" y="15208"/>
                      <a:pt x="6271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6231613" y="3495783"/>
                <a:ext cx="36355" cy="13163"/>
              </a:xfrm>
              <a:custGeom>
                <a:rect b="b" l="l" r="r" t="t"/>
                <a:pathLst>
                  <a:path extrusionOk="0" h="13163" w="36355">
                    <a:moveTo>
                      <a:pt x="18748" y="446"/>
                    </a:moveTo>
                    <a:cubicBezTo>
                      <a:pt x="10684" y="1758"/>
                      <a:pt x="2034" y="1360"/>
                      <a:pt x="722" y="3376"/>
                    </a:cubicBezTo>
                    <a:cubicBezTo>
                      <a:pt x="-1482" y="6751"/>
                      <a:pt x="1660" y="9329"/>
                      <a:pt x="6067" y="10830"/>
                    </a:cubicBezTo>
                    <a:cubicBezTo>
                      <a:pt x="10473" y="12353"/>
                      <a:pt x="15911" y="12588"/>
                      <a:pt x="17880" y="12728"/>
                    </a:cubicBezTo>
                    <a:cubicBezTo>
                      <a:pt x="22873" y="13385"/>
                      <a:pt x="34499" y="14229"/>
                      <a:pt x="36234" y="7548"/>
                    </a:cubicBezTo>
                    <a:cubicBezTo>
                      <a:pt x="36843" y="5274"/>
                      <a:pt x="35109" y="2977"/>
                      <a:pt x="32038" y="1547"/>
                    </a:cubicBezTo>
                    <a:cubicBezTo>
                      <a:pt x="28921" y="118"/>
                      <a:pt x="24537" y="-468"/>
                      <a:pt x="18748" y="42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6114851" y="3442468"/>
                <a:ext cx="35546" cy="13827"/>
              </a:xfrm>
              <a:custGeom>
                <a:rect b="b" l="l" r="r" t="t"/>
                <a:pathLst>
                  <a:path extrusionOk="0" h="13827" w="35546">
                    <a:moveTo>
                      <a:pt x="17372" y="1043"/>
                    </a:moveTo>
                    <a:cubicBezTo>
                      <a:pt x="9098" y="3387"/>
                      <a:pt x="706" y="5731"/>
                      <a:pt x="143" y="8099"/>
                    </a:cubicBezTo>
                    <a:cubicBezTo>
                      <a:pt x="-1685" y="15928"/>
                      <a:pt x="14512" y="13514"/>
                      <a:pt x="18169" y="13350"/>
                    </a:cubicBezTo>
                    <a:cubicBezTo>
                      <a:pt x="22904" y="13115"/>
                      <a:pt x="33311" y="13865"/>
                      <a:pt x="35374" y="7466"/>
                    </a:cubicBezTo>
                    <a:cubicBezTo>
                      <a:pt x="36804" y="3012"/>
                      <a:pt x="29232" y="-2308"/>
                      <a:pt x="17372" y="106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6107209" y="3468960"/>
                <a:ext cx="64572" cy="13232"/>
              </a:xfrm>
              <a:custGeom>
                <a:rect b="b" l="l" r="r" t="t"/>
                <a:pathLst>
                  <a:path extrusionOk="0" h="13232" w="64572">
                    <a:moveTo>
                      <a:pt x="32654" y="148"/>
                    </a:moveTo>
                    <a:cubicBezTo>
                      <a:pt x="17770" y="969"/>
                      <a:pt x="2464" y="-532"/>
                      <a:pt x="729" y="1437"/>
                    </a:cubicBezTo>
                    <a:cubicBezTo>
                      <a:pt x="-2130" y="4719"/>
                      <a:pt x="3824" y="7790"/>
                      <a:pt x="11558" y="9712"/>
                    </a:cubicBezTo>
                    <a:cubicBezTo>
                      <a:pt x="19270" y="11657"/>
                      <a:pt x="28599" y="12243"/>
                      <a:pt x="31999" y="12478"/>
                    </a:cubicBezTo>
                    <a:cubicBezTo>
                      <a:pt x="36382" y="12853"/>
                      <a:pt x="43414" y="13556"/>
                      <a:pt x="49907" y="13064"/>
                    </a:cubicBezTo>
                    <a:cubicBezTo>
                      <a:pt x="56400" y="12618"/>
                      <a:pt x="62283" y="11024"/>
                      <a:pt x="64229" y="7766"/>
                    </a:cubicBezTo>
                    <a:cubicBezTo>
                      <a:pt x="65588" y="5469"/>
                      <a:pt x="62846" y="3195"/>
                      <a:pt x="57267" y="1766"/>
                    </a:cubicBezTo>
                    <a:cubicBezTo>
                      <a:pt x="51665" y="336"/>
                      <a:pt x="43296" y="-344"/>
                      <a:pt x="32654" y="17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5952665" y="3435132"/>
                <a:ext cx="108686" cy="15300"/>
              </a:xfrm>
              <a:custGeom>
                <a:rect b="b" l="l" r="r" t="t"/>
                <a:pathLst>
                  <a:path extrusionOk="0" h="15300" w="108686">
                    <a:moveTo>
                      <a:pt x="54739" y="35"/>
                    </a:moveTo>
                    <a:cubicBezTo>
                      <a:pt x="28931" y="-199"/>
                      <a:pt x="2818" y="738"/>
                      <a:pt x="686" y="3012"/>
                    </a:cubicBezTo>
                    <a:cubicBezTo>
                      <a:pt x="-2854" y="6762"/>
                      <a:pt x="7835" y="8638"/>
                      <a:pt x="20704" y="9903"/>
                    </a:cubicBezTo>
                    <a:cubicBezTo>
                      <a:pt x="33596" y="11146"/>
                      <a:pt x="48761" y="11872"/>
                      <a:pt x="54293" y="12365"/>
                    </a:cubicBezTo>
                    <a:cubicBezTo>
                      <a:pt x="68662" y="13396"/>
                      <a:pt x="99838" y="18107"/>
                      <a:pt x="107807" y="12880"/>
                    </a:cubicBezTo>
                    <a:cubicBezTo>
                      <a:pt x="113409" y="9294"/>
                      <a:pt x="91844" y="340"/>
                      <a:pt x="54715" y="3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5815267" y="3437722"/>
                <a:ext cx="50128" cy="14096"/>
              </a:xfrm>
              <a:custGeom>
                <a:rect b="b" l="l" r="r" t="t"/>
                <a:pathLst>
                  <a:path extrusionOk="0" h="14096" w="50128">
                    <a:moveTo>
                      <a:pt x="25946" y="0"/>
                    </a:moveTo>
                    <a:cubicBezTo>
                      <a:pt x="13968" y="211"/>
                      <a:pt x="1802" y="375"/>
                      <a:pt x="514" y="2555"/>
                    </a:cubicBezTo>
                    <a:cubicBezTo>
                      <a:pt x="-3706" y="9751"/>
                      <a:pt x="19312" y="11486"/>
                      <a:pt x="24422" y="12236"/>
                    </a:cubicBezTo>
                    <a:cubicBezTo>
                      <a:pt x="31032" y="13197"/>
                      <a:pt x="45354" y="16572"/>
                      <a:pt x="49597" y="10829"/>
                    </a:cubicBezTo>
                    <a:cubicBezTo>
                      <a:pt x="52527" y="6844"/>
                      <a:pt x="43151" y="-281"/>
                      <a:pt x="25946" y="2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5555383" y="3408833"/>
                <a:ext cx="41111" cy="13375"/>
              </a:xfrm>
              <a:custGeom>
                <a:rect b="b" l="l" r="r" t="t"/>
                <a:pathLst>
                  <a:path extrusionOk="0" h="13375" w="41111">
                    <a:moveTo>
                      <a:pt x="21097" y="222"/>
                    </a:moveTo>
                    <a:cubicBezTo>
                      <a:pt x="11299" y="1253"/>
                      <a:pt x="1361" y="2261"/>
                      <a:pt x="376" y="4535"/>
                    </a:cubicBezTo>
                    <a:cubicBezTo>
                      <a:pt x="-2882" y="12012"/>
                      <a:pt x="15987" y="12129"/>
                      <a:pt x="20183" y="12505"/>
                    </a:cubicBezTo>
                    <a:cubicBezTo>
                      <a:pt x="25621" y="12997"/>
                      <a:pt x="37412" y="15364"/>
                      <a:pt x="40716" y="9340"/>
                    </a:cubicBezTo>
                    <a:cubicBezTo>
                      <a:pt x="43013" y="5168"/>
                      <a:pt x="35138" y="-1278"/>
                      <a:pt x="21097" y="22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5647894" y="3464428"/>
                <a:ext cx="32239" cy="13969"/>
              </a:xfrm>
              <a:custGeom>
                <a:rect b="b" l="l" r="r" t="t"/>
                <a:pathLst>
                  <a:path extrusionOk="0" h="13969" w="32239">
                    <a:moveTo>
                      <a:pt x="15151" y="13939"/>
                    </a:moveTo>
                    <a:cubicBezTo>
                      <a:pt x="23683" y="13400"/>
                      <a:pt x="31700" y="11079"/>
                      <a:pt x="32121" y="8688"/>
                    </a:cubicBezTo>
                    <a:cubicBezTo>
                      <a:pt x="32895" y="4774"/>
                      <a:pt x="29731" y="3461"/>
                      <a:pt x="26191" y="2781"/>
                    </a:cubicBezTo>
                    <a:cubicBezTo>
                      <a:pt x="22628" y="2125"/>
                      <a:pt x="18433" y="2008"/>
                      <a:pt x="16909" y="1727"/>
                    </a:cubicBezTo>
                    <a:cubicBezTo>
                      <a:pt x="12830" y="1234"/>
                      <a:pt x="5142" y="-2375"/>
                      <a:pt x="922" y="2594"/>
                    </a:cubicBezTo>
                    <a:cubicBezTo>
                      <a:pt x="-554" y="4352"/>
                      <a:pt x="-319" y="7188"/>
                      <a:pt x="2071" y="9720"/>
                    </a:cubicBezTo>
                    <a:cubicBezTo>
                      <a:pt x="4415" y="12228"/>
                      <a:pt x="9033" y="14337"/>
                      <a:pt x="15151" y="1391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5340247" y="3423533"/>
                <a:ext cx="30155" cy="14591"/>
              </a:xfrm>
              <a:custGeom>
                <a:rect b="b" l="l" r="r" t="t"/>
                <a:pathLst>
                  <a:path extrusionOk="0" h="14591" w="30155">
                    <a:moveTo>
                      <a:pt x="14232" y="1415"/>
                    </a:moveTo>
                    <a:cubicBezTo>
                      <a:pt x="7340" y="4157"/>
                      <a:pt x="355" y="6923"/>
                      <a:pt x="51" y="9314"/>
                    </a:cubicBezTo>
                    <a:cubicBezTo>
                      <a:pt x="-934" y="17213"/>
                      <a:pt x="12732" y="14002"/>
                      <a:pt x="15826" y="13650"/>
                    </a:cubicBezTo>
                    <a:cubicBezTo>
                      <a:pt x="19834" y="13182"/>
                      <a:pt x="28812" y="13416"/>
                      <a:pt x="30078" y="6923"/>
                    </a:cubicBezTo>
                    <a:cubicBezTo>
                      <a:pt x="30968" y="2423"/>
                      <a:pt x="24100" y="-2500"/>
                      <a:pt x="14232" y="143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5254861" y="3453009"/>
                <a:ext cx="39006" cy="16640"/>
              </a:xfrm>
              <a:custGeom>
                <a:rect b="b" l="l" r="r" t="t"/>
                <a:pathLst>
                  <a:path extrusionOk="0" h="16640" w="39006">
                    <a:moveTo>
                      <a:pt x="18186" y="2410"/>
                    </a:moveTo>
                    <a:cubicBezTo>
                      <a:pt x="9349" y="6020"/>
                      <a:pt x="348" y="9630"/>
                      <a:pt x="44" y="12067"/>
                    </a:cubicBezTo>
                    <a:cubicBezTo>
                      <a:pt x="-988" y="20131"/>
                      <a:pt x="16639" y="15232"/>
                      <a:pt x="20647" y="14482"/>
                    </a:cubicBezTo>
                    <a:cubicBezTo>
                      <a:pt x="25851" y="13521"/>
                      <a:pt x="37477" y="12653"/>
                      <a:pt x="38930" y="5973"/>
                    </a:cubicBezTo>
                    <a:cubicBezTo>
                      <a:pt x="39939" y="1332"/>
                      <a:pt x="30891" y="-2770"/>
                      <a:pt x="18186" y="24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5209984" y="3414734"/>
                <a:ext cx="53254" cy="16736"/>
              </a:xfrm>
              <a:custGeom>
                <a:rect b="b" l="l" r="r" t="t"/>
                <a:pathLst>
                  <a:path extrusionOk="0" h="16736" w="53254">
                    <a:moveTo>
                      <a:pt x="27645" y="14316"/>
                    </a:moveTo>
                    <a:cubicBezTo>
                      <a:pt x="39928" y="10706"/>
                      <a:pt x="52398" y="7073"/>
                      <a:pt x="53102" y="4611"/>
                    </a:cubicBezTo>
                    <a:cubicBezTo>
                      <a:pt x="55399" y="-3499"/>
                      <a:pt x="31185" y="1400"/>
                      <a:pt x="25700" y="2150"/>
                    </a:cubicBezTo>
                    <a:cubicBezTo>
                      <a:pt x="18621" y="3111"/>
                      <a:pt x="2892" y="3979"/>
                      <a:pt x="197" y="10706"/>
                    </a:cubicBezTo>
                    <a:cubicBezTo>
                      <a:pt x="-1678" y="15370"/>
                      <a:pt x="10018" y="19519"/>
                      <a:pt x="27645" y="1433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5097820" y="3454041"/>
                <a:ext cx="32284" cy="13293"/>
              </a:xfrm>
              <a:custGeom>
                <a:rect b="b" l="l" r="r" t="t"/>
                <a:pathLst>
                  <a:path extrusionOk="0" h="13293" w="32284">
                    <a:moveTo>
                      <a:pt x="15506" y="13029"/>
                    </a:moveTo>
                    <a:cubicBezTo>
                      <a:pt x="23241" y="11903"/>
                      <a:pt x="31094" y="10778"/>
                      <a:pt x="31938" y="8528"/>
                    </a:cubicBezTo>
                    <a:cubicBezTo>
                      <a:pt x="34727" y="1027"/>
                      <a:pt x="19890" y="1121"/>
                      <a:pt x="16608" y="769"/>
                    </a:cubicBezTo>
                    <a:cubicBezTo>
                      <a:pt x="12342" y="324"/>
                      <a:pt x="3153" y="-1903"/>
                      <a:pt x="364" y="4121"/>
                    </a:cubicBezTo>
                    <a:cubicBezTo>
                      <a:pt x="-1582" y="8317"/>
                      <a:pt x="4395" y="14669"/>
                      <a:pt x="15506" y="1302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5094452" y="3409581"/>
                <a:ext cx="58639" cy="13891"/>
              </a:xfrm>
              <a:custGeom>
                <a:rect b="b" l="l" r="r" t="t"/>
                <a:pathLst>
                  <a:path extrusionOk="0" h="13891" w="58639">
                    <a:moveTo>
                      <a:pt x="28930" y="880"/>
                    </a:moveTo>
                    <a:cubicBezTo>
                      <a:pt x="14936" y="3154"/>
                      <a:pt x="1083" y="6435"/>
                      <a:pt x="216" y="8873"/>
                    </a:cubicBezTo>
                    <a:cubicBezTo>
                      <a:pt x="-1214" y="12905"/>
                      <a:pt x="4669" y="13819"/>
                      <a:pt x="11585" y="13889"/>
                    </a:cubicBezTo>
                    <a:cubicBezTo>
                      <a:pt x="18523" y="13936"/>
                      <a:pt x="26586" y="13233"/>
                      <a:pt x="29563" y="13186"/>
                    </a:cubicBezTo>
                    <a:cubicBezTo>
                      <a:pt x="37275" y="12858"/>
                      <a:pt x="53987" y="14428"/>
                      <a:pt x="58183" y="8404"/>
                    </a:cubicBezTo>
                    <a:cubicBezTo>
                      <a:pt x="61184" y="4255"/>
                      <a:pt x="49136" y="-2402"/>
                      <a:pt x="28930" y="88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4930253" y="3441603"/>
                <a:ext cx="82107" cy="13982"/>
              </a:xfrm>
              <a:custGeom>
                <a:rect b="b" l="l" r="r" t="t"/>
                <a:pathLst>
                  <a:path extrusionOk="0" h="13982" w="82107">
                    <a:moveTo>
                      <a:pt x="41471" y="10"/>
                    </a:moveTo>
                    <a:cubicBezTo>
                      <a:pt x="22156" y="222"/>
                      <a:pt x="2490" y="-271"/>
                      <a:pt x="662" y="1862"/>
                    </a:cubicBezTo>
                    <a:cubicBezTo>
                      <a:pt x="-5433" y="9035"/>
                      <a:pt x="32352" y="11754"/>
                      <a:pt x="40791" y="12317"/>
                    </a:cubicBezTo>
                    <a:cubicBezTo>
                      <a:pt x="51690" y="13395"/>
                      <a:pt x="75647" y="16325"/>
                      <a:pt x="81507" y="10301"/>
                    </a:cubicBezTo>
                    <a:cubicBezTo>
                      <a:pt x="85515" y="6105"/>
                      <a:pt x="69154" y="-294"/>
                      <a:pt x="41471" y="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4853716" y="3428328"/>
                <a:ext cx="35935" cy="14630"/>
              </a:xfrm>
              <a:custGeom>
                <a:rect b="b" l="l" r="r" t="t"/>
                <a:pathLst>
                  <a:path extrusionOk="0" h="14630" w="35935">
                    <a:moveTo>
                      <a:pt x="17473" y="1776"/>
                    </a:moveTo>
                    <a:cubicBezTo>
                      <a:pt x="9761" y="4565"/>
                      <a:pt x="1229" y="5878"/>
                      <a:pt x="339" y="8128"/>
                    </a:cubicBezTo>
                    <a:cubicBezTo>
                      <a:pt x="-1139" y="11879"/>
                      <a:pt x="2424" y="13777"/>
                      <a:pt x="7019" y="14387"/>
                    </a:cubicBezTo>
                    <a:cubicBezTo>
                      <a:pt x="11589" y="15020"/>
                      <a:pt x="16957" y="14246"/>
                      <a:pt x="18879" y="14012"/>
                    </a:cubicBezTo>
                    <a:cubicBezTo>
                      <a:pt x="23873" y="13730"/>
                      <a:pt x="35358" y="12535"/>
                      <a:pt x="35920" y="5667"/>
                    </a:cubicBezTo>
                    <a:cubicBezTo>
                      <a:pt x="36132" y="3323"/>
                      <a:pt x="34045" y="1354"/>
                      <a:pt x="30764" y="487"/>
                    </a:cubicBezTo>
                    <a:cubicBezTo>
                      <a:pt x="27435" y="-380"/>
                      <a:pt x="22981" y="-170"/>
                      <a:pt x="17473" y="177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5010738" y="3416914"/>
                <a:ext cx="47918" cy="17228"/>
              </a:xfrm>
              <a:custGeom>
                <a:rect b="b" l="l" r="r" t="t"/>
                <a:pathLst>
                  <a:path extrusionOk="0" h="17228" w="47918">
                    <a:moveTo>
                      <a:pt x="22095" y="16870"/>
                    </a:moveTo>
                    <a:cubicBezTo>
                      <a:pt x="34565" y="18042"/>
                      <a:pt x="46801" y="16167"/>
                      <a:pt x="47645" y="13776"/>
                    </a:cubicBezTo>
                    <a:cubicBezTo>
                      <a:pt x="49121" y="9885"/>
                      <a:pt x="44410" y="8478"/>
                      <a:pt x="38972" y="7400"/>
                    </a:cubicBezTo>
                    <a:cubicBezTo>
                      <a:pt x="33510" y="6369"/>
                      <a:pt x="27088" y="5455"/>
                      <a:pt x="24767" y="4822"/>
                    </a:cubicBezTo>
                    <a:cubicBezTo>
                      <a:pt x="21767" y="4095"/>
                      <a:pt x="17149" y="2407"/>
                      <a:pt x="12766" y="1165"/>
                    </a:cubicBezTo>
                    <a:cubicBezTo>
                      <a:pt x="8359" y="-30"/>
                      <a:pt x="4093" y="-757"/>
                      <a:pt x="1186" y="1282"/>
                    </a:cubicBezTo>
                    <a:cubicBezTo>
                      <a:pt x="-829" y="2689"/>
                      <a:pt x="-337" y="5853"/>
                      <a:pt x="3132" y="9252"/>
                    </a:cubicBezTo>
                    <a:cubicBezTo>
                      <a:pt x="6554" y="12604"/>
                      <a:pt x="13141" y="16073"/>
                      <a:pt x="22095" y="1684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4729019" y="3408328"/>
                <a:ext cx="48286" cy="13163"/>
              </a:xfrm>
              <a:custGeom>
                <a:rect b="b" l="l" r="r" t="t"/>
                <a:pathLst>
                  <a:path extrusionOk="0" h="13163" w="48286">
                    <a:moveTo>
                      <a:pt x="24337" y="563"/>
                    </a:moveTo>
                    <a:cubicBezTo>
                      <a:pt x="13180" y="2110"/>
                      <a:pt x="1624" y="2766"/>
                      <a:pt x="452" y="4970"/>
                    </a:cubicBezTo>
                    <a:cubicBezTo>
                      <a:pt x="-1494" y="8626"/>
                      <a:pt x="3124" y="10736"/>
                      <a:pt x="8914" y="11791"/>
                    </a:cubicBezTo>
                    <a:cubicBezTo>
                      <a:pt x="14704" y="12869"/>
                      <a:pt x="21618" y="12798"/>
                      <a:pt x="24126" y="12869"/>
                    </a:cubicBezTo>
                    <a:cubicBezTo>
                      <a:pt x="30596" y="13220"/>
                      <a:pt x="45058" y="14322"/>
                      <a:pt x="48035" y="7829"/>
                    </a:cubicBezTo>
                    <a:cubicBezTo>
                      <a:pt x="50004" y="3305"/>
                      <a:pt x="40230" y="-1664"/>
                      <a:pt x="24337" y="53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4645313" y="3509768"/>
                <a:ext cx="67927" cy="13325"/>
              </a:xfrm>
              <a:custGeom>
                <a:rect b="b" l="l" r="r" t="t"/>
                <a:pathLst>
                  <a:path extrusionOk="0" h="13325" w="67927">
                    <a:moveTo>
                      <a:pt x="33972" y="899"/>
                    </a:moveTo>
                    <a:cubicBezTo>
                      <a:pt x="18314" y="2775"/>
                      <a:pt x="2140" y="2822"/>
                      <a:pt x="570" y="4978"/>
                    </a:cubicBezTo>
                    <a:cubicBezTo>
                      <a:pt x="-2008" y="8564"/>
                      <a:pt x="4531" y="10955"/>
                      <a:pt x="12759" y="12151"/>
                    </a:cubicBezTo>
                    <a:cubicBezTo>
                      <a:pt x="20963" y="13370"/>
                      <a:pt x="30690" y="13229"/>
                      <a:pt x="34230" y="13229"/>
                    </a:cubicBezTo>
                    <a:cubicBezTo>
                      <a:pt x="43372" y="13534"/>
                      <a:pt x="63764" y="13534"/>
                      <a:pt x="67632" y="6642"/>
                    </a:cubicBezTo>
                    <a:cubicBezTo>
                      <a:pt x="70164" y="1837"/>
                      <a:pt x="56240" y="-1749"/>
                      <a:pt x="33972" y="89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4640135" y="3549307"/>
                <a:ext cx="44680" cy="14339"/>
              </a:xfrm>
              <a:custGeom>
                <a:rect b="b" l="l" r="r" t="t"/>
                <a:pathLst>
                  <a:path extrusionOk="0" h="14339" w="44680">
                    <a:moveTo>
                      <a:pt x="21921" y="1490"/>
                    </a:moveTo>
                    <a:cubicBezTo>
                      <a:pt x="11795" y="4139"/>
                      <a:pt x="1177" y="5897"/>
                      <a:pt x="286" y="8194"/>
                    </a:cubicBezTo>
                    <a:cubicBezTo>
                      <a:pt x="-1190" y="12038"/>
                      <a:pt x="3263" y="13679"/>
                      <a:pt x="8748" y="14171"/>
                    </a:cubicBezTo>
                    <a:cubicBezTo>
                      <a:pt x="14233" y="14663"/>
                      <a:pt x="20632" y="13937"/>
                      <a:pt x="22976" y="13773"/>
                    </a:cubicBezTo>
                    <a:cubicBezTo>
                      <a:pt x="29024" y="13491"/>
                      <a:pt x="42549" y="13140"/>
                      <a:pt x="44564" y="6389"/>
                    </a:cubicBezTo>
                    <a:cubicBezTo>
                      <a:pt x="45854" y="1701"/>
                      <a:pt x="36314" y="-2260"/>
                      <a:pt x="21921" y="14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4567171" y="3606126"/>
                <a:ext cx="53752" cy="14670"/>
              </a:xfrm>
              <a:custGeom>
                <a:rect b="b" l="l" r="r" t="t"/>
                <a:pathLst>
                  <a:path extrusionOk="0" h="14670" w="53752">
                    <a:moveTo>
                      <a:pt x="25878" y="14570"/>
                    </a:moveTo>
                    <a:cubicBezTo>
                      <a:pt x="38747" y="14734"/>
                      <a:pt x="51803" y="14969"/>
                      <a:pt x="53186" y="12812"/>
                    </a:cubicBezTo>
                    <a:cubicBezTo>
                      <a:pt x="57780" y="5733"/>
                      <a:pt x="33074" y="3272"/>
                      <a:pt x="27613" y="2358"/>
                    </a:cubicBezTo>
                    <a:cubicBezTo>
                      <a:pt x="20534" y="1186"/>
                      <a:pt x="5181" y="-2635"/>
                      <a:pt x="586" y="2991"/>
                    </a:cubicBezTo>
                    <a:cubicBezTo>
                      <a:pt x="-2602" y="6882"/>
                      <a:pt x="7407" y="14312"/>
                      <a:pt x="25878" y="145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4543992" y="3554787"/>
                <a:ext cx="35717" cy="13197"/>
              </a:xfrm>
              <a:custGeom>
                <a:rect b="b" l="l" r="r" t="t"/>
                <a:pathLst>
                  <a:path extrusionOk="0" h="13197" w="35717">
                    <a:moveTo>
                      <a:pt x="17600" y="12747"/>
                    </a:moveTo>
                    <a:cubicBezTo>
                      <a:pt x="26062" y="11246"/>
                      <a:pt x="34641" y="9746"/>
                      <a:pt x="35438" y="7449"/>
                    </a:cubicBezTo>
                    <a:cubicBezTo>
                      <a:pt x="38040" y="-169"/>
                      <a:pt x="21679" y="605"/>
                      <a:pt x="18022" y="417"/>
                    </a:cubicBezTo>
                    <a:cubicBezTo>
                      <a:pt x="13287" y="183"/>
                      <a:pt x="2997" y="-1599"/>
                      <a:pt x="301" y="4566"/>
                    </a:cubicBezTo>
                    <a:cubicBezTo>
                      <a:pt x="-1574" y="8855"/>
                      <a:pt x="5435" y="14903"/>
                      <a:pt x="17577" y="1274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4454452" y="3580527"/>
                <a:ext cx="25873" cy="14441"/>
              </a:xfrm>
              <a:custGeom>
                <a:rect b="b" l="l" r="r" t="t"/>
                <a:pathLst>
                  <a:path extrusionOk="0" h="14441" w="25873">
                    <a:moveTo>
                      <a:pt x="10731" y="14291"/>
                    </a:moveTo>
                    <a:cubicBezTo>
                      <a:pt x="17646" y="14760"/>
                      <a:pt x="24420" y="14174"/>
                      <a:pt x="25358" y="11970"/>
                    </a:cubicBezTo>
                    <a:cubicBezTo>
                      <a:pt x="26905" y="8337"/>
                      <a:pt x="24725" y="6368"/>
                      <a:pt x="22053" y="5079"/>
                    </a:cubicBezTo>
                    <a:cubicBezTo>
                      <a:pt x="19334" y="3813"/>
                      <a:pt x="15958" y="3087"/>
                      <a:pt x="14763" y="2641"/>
                    </a:cubicBezTo>
                    <a:cubicBezTo>
                      <a:pt x="11575" y="1586"/>
                      <a:pt x="5809" y="-2469"/>
                      <a:pt x="1332" y="2196"/>
                    </a:cubicBezTo>
                    <a:cubicBezTo>
                      <a:pt x="-215" y="3837"/>
                      <a:pt x="-520" y="6556"/>
                      <a:pt x="980" y="9111"/>
                    </a:cubicBezTo>
                    <a:cubicBezTo>
                      <a:pt x="2433" y="11642"/>
                      <a:pt x="5762" y="13963"/>
                      <a:pt x="10731" y="1429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4451165" y="3631826"/>
                <a:ext cx="29573" cy="15353"/>
              </a:xfrm>
              <a:custGeom>
                <a:rect b="b" l="l" r="r" t="t"/>
                <a:pathLst>
                  <a:path extrusionOk="0" h="15353" w="29573">
                    <a:moveTo>
                      <a:pt x="12471" y="14607"/>
                    </a:moveTo>
                    <a:cubicBezTo>
                      <a:pt x="19831" y="15310"/>
                      <a:pt x="27308" y="16060"/>
                      <a:pt x="28668" y="14091"/>
                    </a:cubicBezTo>
                    <a:cubicBezTo>
                      <a:pt x="33168" y="7505"/>
                      <a:pt x="19573" y="4129"/>
                      <a:pt x="16643" y="3027"/>
                    </a:cubicBezTo>
                    <a:cubicBezTo>
                      <a:pt x="12869" y="1598"/>
                      <a:pt x="5017" y="-2692"/>
                      <a:pt x="915" y="2488"/>
                    </a:cubicBezTo>
                    <a:cubicBezTo>
                      <a:pt x="-1945" y="6075"/>
                      <a:pt x="1899" y="13599"/>
                      <a:pt x="12471" y="1460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4358628" y="3573188"/>
                <a:ext cx="55430" cy="13509"/>
              </a:xfrm>
              <a:custGeom>
                <a:rect b="b" l="l" r="r" t="t"/>
                <a:pathLst>
                  <a:path extrusionOk="0" h="13509" w="55430">
                    <a:moveTo>
                      <a:pt x="28147" y="159"/>
                    </a:moveTo>
                    <a:cubicBezTo>
                      <a:pt x="14997" y="1026"/>
                      <a:pt x="1683" y="1870"/>
                      <a:pt x="441" y="4120"/>
                    </a:cubicBezTo>
                    <a:cubicBezTo>
                      <a:pt x="-3638" y="11551"/>
                      <a:pt x="21771" y="11996"/>
                      <a:pt x="27444" y="12465"/>
                    </a:cubicBezTo>
                    <a:cubicBezTo>
                      <a:pt x="34781" y="13051"/>
                      <a:pt x="50767" y="15606"/>
                      <a:pt x="54963" y="9629"/>
                    </a:cubicBezTo>
                    <a:cubicBezTo>
                      <a:pt x="57869" y="5480"/>
                      <a:pt x="47017" y="-1107"/>
                      <a:pt x="28147" y="15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4251872" y="3587405"/>
                <a:ext cx="42811" cy="13197"/>
              </a:xfrm>
              <a:custGeom>
                <a:rect b="b" l="l" r="r" t="t"/>
                <a:pathLst>
                  <a:path extrusionOk="0" h="13197" w="42811">
                    <a:moveTo>
                      <a:pt x="21594" y="451"/>
                    </a:moveTo>
                    <a:cubicBezTo>
                      <a:pt x="11468" y="1951"/>
                      <a:pt x="1201" y="3451"/>
                      <a:pt x="311" y="5748"/>
                    </a:cubicBezTo>
                    <a:cubicBezTo>
                      <a:pt x="-2690" y="13367"/>
                      <a:pt x="16930" y="12593"/>
                      <a:pt x="21313" y="12781"/>
                    </a:cubicBezTo>
                    <a:cubicBezTo>
                      <a:pt x="26985" y="13015"/>
                      <a:pt x="39362" y="14796"/>
                      <a:pt x="42479" y="8632"/>
                    </a:cubicBezTo>
                    <a:cubicBezTo>
                      <a:pt x="44636" y="4342"/>
                      <a:pt x="36127" y="-1705"/>
                      <a:pt x="21594" y="4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4203778" y="3567715"/>
                <a:ext cx="57040" cy="13197"/>
              </a:xfrm>
              <a:custGeom>
                <a:rect b="b" l="l" r="r" t="t"/>
                <a:pathLst>
                  <a:path extrusionOk="0" h="13197" w="57040">
                    <a:moveTo>
                      <a:pt x="28621" y="451"/>
                    </a:moveTo>
                    <a:cubicBezTo>
                      <a:pt x="15166" y="1951"/>
                      <a:pt x="1524" y="3451"/>
                      <a:pt x="376" y="5772"/>
                    </a:cubicBezTo>
                    <a:cubicBezTo>
                      <a:pt x="-3422" y="13390"/>
                      <a:pt x="22691" y="12593"/>
                      <a:pt x="28527" y="12780"/>
                    </a:cubicBezTo>
                    <a:cubicBezTo>
                      <a:pt x="36075" y="13015"/>
                      <a:pt x="52624" y="14796"/>
                      <a:pt x="56632" y="8632"/>
                    </a:cubicBezTo>
                    <a:cubicBezTo>
                      <a:pt x="59398" y="4342"/>
                      <a:pt x="47912" y="-1706"/>
                      <a:pt x="28621" y="4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4086471" y="3573427"/>
                <a:ext cx="60412" cy="13983"/>
              </a:xfrm>
              <a:custGeom>
                <a:rect b="b" l="l" r="r" t="t"/>
                <a:pathLst>
                  <a:path extrusionOk="0" h="13983" w="60412">
                    <a:moveTo>
                      <a:pt x="29782" y="904"/>
                    </a:moveTo>
                    <a:cubicBezTo>
                      <a:pt x="15390" y="3201"/>
                      <a:pt x="1091" y="6553"/>
                      <a:pt x="224" y="9014"/>
                    </a:cubicBezTo>
                    <a:cubicBezTo>
                      <a:pt x="-1253" y="13069"/>
                      <a:pt x="4795" y="13960"/>
                      <a:pt x="11944" y="13983"/>
                    </a:cubicBezTo>
                    <a:cubicBezTo>
                      <a:pt x="19093" y="14007"/>
                      <a:pt x="27415" y="13280"/>
                      <a:pt x="30462" y="13210"/>
                    </a:cubicBezTo>
                    <a:cubicBezTo>
                      <a:pt x="38408" y="12858"/>
                      <a:pt x="55660" y="14405"/>
                      <a:pt x="59949" y="8358"/>
                    </a:cubicBezTo>
                    <a:cubicBezTo>
                      <a:pt x="63020" y="4209"/>
                      <a:pt x="50573" y="-2425"/>
                      <a:pt x="29805" y="90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4032696" y="3589868"/>
                <a:ext cx="48426" cy="15900"/>
              </a:xfrm>
              <a:custGeom>
                <a:rect b="b" l="l" r="r" t="t"/>
                <a:pathLst>
                  <a:path extrusionOk="0" h="15900" w="48426">
                    <a:moveTo>
                      <a:pt x="22729" y="15662"/>
                    </a:moveTo>
                    <a:cubicBezTo>
                      <a:pt x="34848" y="16365"/>
                      <a:pt x="46920" y="15498"/>
                      <a:pt x="48021" y="13224"/>
                    </a:cubicBezTo>
                    <a:cubicBezTo>
                      <a:pt x="49850" y="9497"/>
                      <a:pt x="45209" y="7622"/>
                      <a:pt x="39653" y="6309"/>
                    </a:cubicBezTo>
                    <a:cubicBezTo>
                      <a:pt x="34074" y="5020"/>
                      <a:pt x="27464" y="4129"/>
                      <a:pt x="25074" y="3590"/>
                    </a:cubicBezTo>
                    <a:cubicBezTo>
                      <a:pt x="18768" y="2395"/>
                      <a:pt x="6040" y="-2762"/>
                      <a:pt x="883" y="1949"/>
                    </a:cubicBezTo>
                    <a:cubicBezTo>
                      <a:pt x="-922" y="3614"/>
                      <a:pt x="39" y="6684"/>
                      <a:pt x="3766" y="9591"/>
                    </a:cubicBezTo>
                    <a:cubicBezTo>
                      <a:pt x="7470" y="12498"/>
                      <a:pt x="14010" y="15217"/>
                      <a:pt x="22706" y="1568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4157339" y="3603703"/>
                <a:ext cx="25336" cy="13708"/>
              </a:xfrm>
              <a:custGeom>
                <a:rect b="b" l="l" r="r" t="t"/>
                <a:pathLst>
                  <a:path extrusionOk="0" h="13708" w="25336">
                    <a:moveTo>
                      <a:pt x="12966" y="12586"/>
                    </a:moveTo>
                    <a:cubicBezTo>
                      <a:pt x="18264" y="10289"/>
                      <a:pt x="24264" y="8953"/>
                      <a:pt x="25015" y="6679"/>
                    </a:cubicBezTo>
                    <a:cubicBezTo>
                      <a:pt x="26234" y="2929"/>
                      <a:pt x="23819" y="1077"/>
                      <a:pt x="20561" y="374"/>
                    </a:cubicBezTo>
                    <a:cubicBezTo>
                      <a:pt x="17326" y="-353"/>
                      <a:pt x="13482" y="187"/>
                      <a:pt x="12123" y="280"/>
                    </a:cubicBezTo>
                    <a:cubicBezTo>
                      <a:pt x="8583" y="351"/>
                      <a:pt x="262" y="444"/>
                      <a:pt x="4" y="7055"/>
                    </a:cubicBezTo>
                    <a:cubicBezTo>
                      <a:pt x="-90" y="9328"/>
                      <a:pt x="1481" y="11508"/>
                      <a:pt x="3801" y="12727"/>
                    </a:cubicBezTo>
                    <a:cubicBezTo>
                      <a:pt x="6145" y="13946"/>
                      <a:pt x="9193" y="14180"/>
                      <a:pt x="12990" y="1256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3915351" y="3577360"/>
                <a:ext cx="53649" cy="14106"/>
              </a:xfrm>
              <a:custGeom>
                <a:rect b="b" l="l" r="r" t="t"/>
                <a:pathLst>
                  <a:path extrusionOk="0" h="14106" w="53649">
                    <a:moveTo>
                      <a:pt x="26015" y="14106"/>
                    </a:moveTo>
                    <a:cubicBezTo>
                      <a:pt x="38814" y="13895"/>
                      <a:pt x="51799" y="13731"/>
                      <a:pt x="53135" y="11528"/>
                    </a:cubicBezTo>
                    <a:cubicBezTo>
                      <a:pt x="57495" y="4308"/>
                      <a:pt x="32860" y="2597"/>
                      <a:pt x="27398" y="1847"/>
                    </a:cubicBezTo>
                    <a:cubicBezTo>
                      <a:pt x="20319" y="886"/>
                      <a:pt x="4942" y="-2466"/>
                      <a:pt x="536" y="3277"/>
                    </a:cubicBezTo>
                    <a:cubicBezTo>
                      <a:pt x="-2511" y="7262"/>
                      <a:pt x="7638" y="14388"/>
                      <a:pt x="26015" y="140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4264455" y="3437485"/>
                <a:ext cx="32239" cy="13361"/>
              </a:xfrm>
              <a:custGeom>
                <a:rect b="b" l="l" r="r" t="t"/>
                <a:pathLst>
                  <a:path extrusionOk="0" h="13361" w="32239">
                    <a:moveTo>
                      <a:pt x="15363" y="13129"/>
                    </a:moveTo>
                    <a:cubicBezTo>
                      <a:pt x="23122" y="12121"/>
                      <a:pt x="30974" y="11137"/>
                      <a:pt x="31865" y="8886"/>
                    </a:cubicBezTo>
                    <a:cubicBezTo>
                      <a:pt x="34771" y="1432"/>
                      <a:pt x="19934" y="1292"/>
                      <a:pt x="16676" y="893"/>
                    </a:cubicBezTo>
                    <a:cubicBezTo>
                      <a:pt x="12433" y="378"/>
                      <a:pt x="3268" y="-1990"/>
                      <a:pt x="385" y="4011"/>
                    </a:cubicBezTo>
                    <a:cubicBezTo>
                      <a:pt x="-1608" y="8160"/>
                      <a:pt x="4252" y="14606"/>
                      <a:pt x="15386" y="1315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4412193" y="3441675"/>
                <a:ext cx="26550" cy="13812"/>
              </a:xfrm>
              <a:custGeom>
                <a:rect b="b" l="l" r="r" t="t"/>
                <a:pathLst>
                  <a:path extrusionOk="0" h="13812" w="26550">
                    <a:moveTo>
                      <a:pt x="13845" y="12948"/>
                    </a:moveTo>
                    <a:cubicBezTo>
                      <a:pt x="20526" y="10674"/>
                      <a:pt x="26597" y="7416"/>
                      <a:pt x="26550" y="5002"/>
                    </a:cubicBezTo>
                    <a:cubicBezTo>
                      <a:pt x="26503" y="1040"/>
                      <a:pt x="23713" y="126"/>
                      <a:pt x="20713" y="9"/>
                    </a:cubicBezTo>
                    <a:cubicBezTo>
                      <a:pt x="17689" y="-85"/>
                      <a:pt x="14291" y="595"/>
                      <a:pt x="13001" y="642"/>
                    </a:cubicBezTo>
                    <a:cubicBezTo>
                      <a:pt x="9626" y="923"/>
                      <a:pt x="2711" y="-624"/>
                      <a:pt x="320" y="5377"/>
                    </a:cubicBezTo>
                    <a:cubicBezTo>
                      <a:pt x="-500" y="7486"/>
                      <a:pt x="250" y="10112"/>
                      <a:pt x="2641" y="11916"/>
                    </a:cubicBezTo>
                    <a:cubicBezTo>
                      <a:pt x="4985" y="13698"/>
                      <a:pt x="9040" y="14589"/>
                      <a:pt x="13822" y="1294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4497709" y="3399306"/>
                <a:ext cx="43364" cy="13275"/>
              </a:xfrm>
              <a:custGeom>
                <a:rect b="b" l="l" r="r" t="t"/>
                <a:pathLst>
                  <a:path extrusionOk="0" h="13275" w="43364">
                    <a:moveTo>
                      <a:pt x="20941" y="13124"/>
                    </a:moveTo>
                    <a:cubicBezTo>
                      <a:pt x="30785" y="12350"/>
                      <a:pt x="41076" y="13476"/>
                      <a:pt x="42576" y="11530"/>
                    </a:cubicBezTo>
                    <a:cubicBezTo>
                      <a:pt x="45061" y="8272"/>
                      <a:pt x="41333" y="5412"/>
                      <a:pt x="36153" y="3584"/>
                    </a:cubicBezTo>
                    <a:cubicBezTo>
                      <a:pt x="30996" y="1732"/>
                      <a:pt x="24574" y="1146"/>
                      <a:pt x="22277" y="888"/>
                    </a:cubicBezTo>
                    <a:cubicBezTo>
                      <a:pt x="19300" y="490"/>
                      <a:pt x="14471" y="-260"/>
                      <a:pt x="10017" y="91"/>
                    </a:cubicBezTo>
                    <a:cubicBezTo>
                      <a:pt x="5541" y="419"/>
                      <a:pt x="1509" y="1826"/>
                      <a:pt x="220" y="5037"/>
                    </a:cubicBezTo>
                    <a:cubicBezTo>
                      <a:pt x="-671" y="7287"/>
                      <a:pt x="1204" y="9655"/>
                      <a:pt x="4837" y="11225"/>
                    </a:cubicBezTo>
                    <a:cubicBezTo>
                      <a:pt x="8517" y="12796"/>
                      <a:pt x="13909" y="13640"/>
                      <a:pt x="20941" y="1312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4595509" y="3430247"/>
                <a:ext cx="46452" cy="13887"/>
              </a:xfrm>
              <a:custGeom>
                <a:rect b="b" l="l" r="r" t="t"/>
                <a:pathLst>
                  <a:path extrusionOk="0" h="13887" w="46452">
                    <a:moveTo>
                      <a:pt x="22620" y="13828"/>
                    </a:moveTo>
                    <a:cubicBezTo>
                      <a:pt x="34036" y="13124"/>
                      <a:pt x="45310" y="11296"/>
                      <a:pt x="46178" y="8929"/>
                    </a:cubicBezTo>
                    <a:cubicBezTo>
                      <a:pt x="47631" y="5061"/>
                      <a:pt x="43107" y="3537"/>
                      <a:pt x="37716" y="2740"/>
                    </a:cubicBezTo>
                    <a:cubicBezTo>
                      <a:pt x="32324" y="1967"/>
                      <a:pt x="25972" y="1803"/>
                      <a:pt x="23652" y="1522"/>
                    </a:cubicBezTo>
                    <a:cubicBezTo>
                      <a:pt x="17604" y="1006"/>
                      <a:pt x="4923" y="-2393"/>
                      <a:pt x="634" y="3045"/>
                    </a:cubicBezTo>
                    <a:cubicBezTo>
                      <a:pt x="-2484" y="6772"/>
                      <a:pt x="6072" y="14789"/>
                      <a:pt x="22597" y="1380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4734082" y="3468871"/>
                <a:ext cx="25414" cy="13164"/>
              </a:xfrm>
              <a:custGeom>
                <a:rect b="b" l="l" r="r" t="t"/>
                <a:pathLst>
                  <a:path extrusionOk="0" h="13164" w="25414">
                    <a:moveTo>
                      <a:pt x="13250" y="542"/>
                    </a:moveTo>
                    <a:cubicBezTo>
                      <a:pt x="7624" y="2112"/>
                      <a:pt x="1530" y="2816"/>
                      <a:pt x="545" y="4972"/>
                    </a:cubicBezTo>
                    <a:cubicBezTo>
                      <a:pt x="-1072" y="8582"/>
                      <a:pt x="1131" y="10668"/>
                      <a:pt x="4225" y="11723"/>
                    </a:cubicBezTo>
                    <a:cubicBezTo>
                      <a:pt x="7320" y="12801"/>
                      <a:pt x="11117" y="12754"/>
                      <a:pt x="12476" y="12848"/>
                    </a:cubicBezTo>
                    <a:cubicBezTo>
                      <a:pt x="15969" y="13223"/>
                      <a:pt x="24056" y="14348"/>
                      <a:pt x="25322" y="7855"/>
                    </a:cubicBezTo>
                    <a:cubicBezTo>
                      <a:pt x="25767" y="5628"/>
                      <a:pt x="24572" y="3214"/>
                      <a:pt x="22438" y="1667"/>
                    </a:cubicBezTo>
                    <a:cubicBezTo>
                      <a:pt x="20282" y="120"/>
                      <a:pt x="17258" y="-560"/>
                      <a:pt x="13227" y="5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4098925" y="3477127"/>
                <a:ext cx="42639" cy="14687"/>
              </a:xfrm>
              <a:custGeom>
                <a:rect b="b" l="l" r="r" t="t"/>
                <a:pathLst>
                  <a:path extrusionOk="0" h="14687" w="42639">
                    <a:moveTo>
                      <a:pt x="20656" y="1451"/>
                    </a:moveTo>
                    <a:cubicBezTo>
                      <a:pt x="10788" y="4217"/>
                      <a:pt x="756" y="6983"/>
                      <a:pt x="146" y="9398"/>
                    </a:cubicBezTo>
                    <a:cubicBezTo>
                      <a:pt x="-1870" y="17344"/>
                      <a:pt x="17539" y="14086"/>
                      <a:pt x="21922" y="13711"/>
                    </a:cubicBezTo>
                    <a:cubicBezTo>
                      <a:pt x="27595" y="13242"/>
                      <a:pt x="40135" y="13453"/>
                      <a:pt x="42456" y="6937"/>
                    </a:cubicBezTo>
                    <a:cubicBezTo>
                      <a:pt x="44073" y="2413"/>
                      <a:pt x="34838" y="-2510"/>
                      <a:pt x="20656" y="14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4079059" y="3449790"/>
                <a:ext cx="53531" cy="13411"/>
              </a:xfrm>
              <a:custGeom>
                <a:rect b="b" l="l" r="r" t="t"/>
                <a:pathLst>
                  <a:path extrusionOk="0" h="13411" w="53531">
                    <a:moveTo>
                      <a:pt x="27138" y="215"/>
                    </a:moveTo>
                    <a:cubicBezTo>
                      <a:pt x="14457" y="1246"/>
                      <a:pt x="1588" y="2231"/>
                      <a:pt x="416" y="4504"/>
                    </a:cubicBezTo>
                    <a:cubicBezTo>
                      <a:pt x="-3475" y="11982"/>
                      <a:pt x="21067" y="12123"/>
                      <a:pt x="26552" y="12521"/>
                    </a:cubicBezTo>
                    <a:cubicBezTo>
                      <a:pt x="33631" y="13037"/>
                      <a:pt x="49078" y="15404"/>
                      <a:pt x="53086" y="9380"/>
                    </a:cubicBezTo>
                    <a:cubicBezTo>
                      <a:pt x="55876" y="5208"/>
                      <a:pt x="45351" y="-1262"/>
                      <a:pt x="27138" y="21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4018633" y="3411179"/>
                <a:ext cx="57020" cy="13498"/>
              </a:xfrm>
              <a:custGeom>
                <a:rect b="b" l="l" r="r" t="t"/>
                <a:pathLst>
                  <a:path extrusionOk="0" h="13498" w="57020">
                    <a:moveTo>
                      <a:pt x="28753" y="243"/>
                    </a:moveTo>
                    <a:cubicBezTo>
                      <a:pt x="15064" y="1392"/>
                      <a:pt x="1375" y="3337"/>
                      <a:pt x="320" y="5704"/>
                    </a:cubicBezTo>
                    <a:cubicBezTo>
                      <a:pt x="-3149" y="13323"/>
                      <a:pt x="22588" y="12010"/>
                      <a:pt x="28378" y="12572"/>
                    </a:cubicBezTo>
                    <a:cubicBezTo>
                      <a:pt x="35879" y="12901"/>
                      <a:pt x="52029" y="15620"/>
                      <a:pt x="56483" y="9853"/>
                    </a:cubicBezTo>
                    <a:cubicBezTo>
                      <a:pt x="59671" y="5869"/>
                      <a:pt x="48466" y="-1421"/>
                      <a:pt x="28730" y="24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4011479" y="3466572"/>
                <a:ext cx="28935" cy="13506"/>
              </a:xfrm>
              <a:custGeom>
                <a:rect b="b" l="l" r="r" t="t"/>
                <a:pathLst>
                  <a:path extrusionOk="0" h="13506" w="28935">
                    <a:moveTo>
                      <a:pt x="13310" y="13413"/>
                    </a:moveTo>
                    <a:cubicBezTo>
                      <a:pt x="20366" y="12757"/>
                      <a:pt x="27492" y="12124"/>
                      <a:pt x="28453" y="9920"/>
                    </a:cubicBezTo>
                    <a:cubicBezTo>
                      <a:pt x="31617" y="2630"/>
                      <a:pt x="18303" y="1810"/>
                      <a:pt x="15373" y="1271"/>
                    </a:cubicBezTo>
                    <a:cubicBezTo>
                      <a:pt x="11599" y="568"/>
                      <a:pt x="3512" y="-2198"/>
                      <a:pt x="488" y="3638"/>
                    </a:cubicBezTo>
                    <a:cubicBezTo>
                      <a:pt x="-1621" y="7694"/>
                      <a:pt x="3184" y="14374"/>
                      <a:pt x="13310" y="134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3826462" y="3453823"/>
                <a:ext cx="21318" cy="14519"/>
              </a:xfrm>
              <a:custGeom>
                <a:rect b="b" l="l" r="r" t="t"/>
                <a:pathLst>
                  <a:path extrusionOk="0" h="14519" w="21318">
                    <a:moveTo>
                      <a:pt x="9494" y="1432"/>
                    </a:moveTo>
                    <a:cubicBezTo>
                      <a:pt x="4782" y="4175"/>
                      <a:pt x="0" y="6894"/>
                      <a:pt x="0" y="9285"/>
                    </a:cubicBezTo>
                    <a:cubicBezTo>
                      <a:pt x="-70" y="17137"/>
                      <a:pt x="9447" y="13926"/>
                      <a:pt x="11650" y="13574"/>
                    </a:cubicBezTo>
                    <a:cubicBezTo>
                      <a:pt x="14487" y="13106"/>
                      <a:pt x="20909" y="13316"/>
                      <a:pt x="21308" y="6870"/>
                    </a:cubicBezTo>
                    <a:cubicBezTo>
                      <a:pt x="21589" y="2393"/>
                      <a:pt x="16268" y="-2482"/>
                      <a:pt x="9517" y="143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3801556" y="3484623"/>
                <a:ext cx="42582" cy="15600"/>
              </a:xfrm>
              <a:custGeom>
                <a:rect b="b" l="l" r="r" t="t"/>
                <a:pathLst>
                  <a:path extrusionOk="0" h="15600" w="42582">
                    <a:moveTo>
                      <a:pt x="20383" y="1902"/>
                    </a:moveTo>
                    <a:cubicBezTo>
                      <a:pt x="10584" y="5066"/>
                      <a:pt x="622" y="8254"/>
                      <a:pt x="107" y="10668"/>
                    </a:cubicBezTo>
                    <a:cubicBezTo>
                      <a:pt x="-1604" y="18685"/>
                      <a:pt x="17757" y="14653"/>
                      <a:pt x="22117" y="14091"/>
                    </a:cubicBezTo>
                    <a:cubicBezTo>
                      <a:pt x="27790" y="13387"/>
                      <a:pt x="40377" y="13083"/>
                      <a:pt x="42440" y="6472"/>
                    </a:cubicBezTo>
                    <a:cubicBezTo>
                      <a:pt x="43870" y="1902"/>
                      <a:pt x="34423" y="-2669"/>
                      <a:pt x="20359" y="187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3699873" y="3506962"/>
                <a:ext cx="30491" cy="13361"/>
              </a:xfrm>
              <a:custGeom>
                <a:rect b="b" l="l" r="r" t="t"/>
                <a:pathLst>
                  <a:path extrusionOk="0" h="13361" w="30491">
                    <a:moveTo>
                      <a:pt x="14452" y="13152"/>
                    </a:moveTo>
                    <a:cubicBezTo>
                      <a:pt x="21788" y="12144"/>
                      <a:pt x="29243" y="11137"/>
                      <a:pt x="30110" y="8886"/>
                    </a:cubicBezTo>
                    <a:cubicBezTo>
                      <a:pt x="32969" y="1456"/>
                      <a:pt x="18929" y="1292"/>
                      <a:pt x="15835" y="893"/>
                    </a:cubicBezTo>
                    <a:cubicBezTo>
                      <a:pt x="11826" y="378"/>
                      <a:pt x="3177" y="-1990"/>
                      <a:pt x="388" y="4011"/>
                    </a:cubicBezTo>
                    <a:cubicBezTo>
                      <a:pt x="-1558" y="8160"/>
                      <a:pt x="3927" y="14606"/>
                      <a:pt x="14452" y="1315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3715888" y="3435888"/>
                <a:ext cx="37576" cy="13361"/>
              </a:xfrm>
              <a:custGeom>
                <a:rect b="b" l="l" r="r" t="t"/>
                <a:pathLst>
                  <a:path extrusionOk="0" h="13361" w="37576">
                    <a:moveTo>
                      <a:pt x="18197" y="13132"/>
                    </a:moveTo>
                    <a:cubicBezTo>
                      <a:pt x="27174" y="12078"/>
                      <a:pt x="36269" y="11046"/>
                      <a:pt x="37207" y="8796"/>
                    </a:cubicBezTo>
                    <a:cubicBezTo>
                      <a:pt x="40301" y="1319"/>
                      <a:pt x="23049" y="1248"/>
                      <a:pt x="19205" y="850"/>
                    </a:cubicBezTo>
                    <a:cubicBezTo>
                      <a:pt x="14235" y="358"/>
                      <a:pt x="3500" y="-1963"/>
                      <a:pt x="382" y="4061"/>
                    </a:cubicBezTo>
                    <a:cubicBezTo>
                      <a:pt x="-1774" y="8233"/>
                      <a:pt x="5328" y="14656"/>
                      <a:pt x="18197" y="1313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3792527" y="3402284"/>
                <a:ext cx="34413" cy="13790"/>
              </a:xfrm>
              <a:custGeom>
                <a:rect b="b" l="l" r="r" t="t"/>
                <a:pathLst>
                  <a:path extrusionOk="0" h="13790" w="34413">
                    <a:moveTo>
                      <a:pt x="15816" y="13780"/>
                    </a:moveTo>
                    <a:cubicBezTo>
                      <a:pt x="23926" y="13569"/>
                      <a:pt x="32271" y="14225"/>
                      <a:pt x="33631" y="12209"/>
                    </a:cubicBezTo>
                    <a:cubicBezTo>
                      <a:pt x="35857" y="8881"/>
                      <a:pt x="33021" y="6302"/>
                      <a:pt x="29060" y="4591"/>
                    </a:cubicBezTo>
                    <a:cubicBezTo>
                      <a:pt x="25098" y="2857"/>
                      <a:pt x="20106" y="2083"/>
                      <a:pt x="18324" y="1708"/>
                    </a:cubicBezTo>
                    <a:cubicBezTo>
                      <a:pt x="13753" y="583"/>
                      <a:pt x="3486" y="-2347"/>
                      <a:pt x="392" y="3677"/>
                    </a:cubicBezTo>
                    <a:cubicBezTo>
                      <a:pt x="-1647" y="7896"/>
                      <a:pt x="4377" y="14085"/>
                      <a:pt x="15839" y="1378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3915337" y="3493632"/>
                <a:ext cx="26723" cy="13170"/>
              </a:xfrm>
              <a:custGeom>
                <a:rect b="b" l="l" r="r" t="t"/>
                <a:pathLst>
                  <a:path extrusionOk="0" h="13170" w="26723">
                    <a:moveTo>
                      <a:pt x="13418" y="12465"/>
                    </a:moveTo>
                    <a:cubicBezTo>
                      <a:pt x="19700" y="10543"/>
                      <a:pt x="26052" y="8621"/>
                      <a:pt x="26568" y="6277"/>
                    </a:cubicBezTo>
                    <a:cubicBezTo>
                      <a:pt x="28232" y="-1458"/>
                      <a:pt x="16020" y="136"/>
                      <a:pt x="13278" y="136"/>
                    </a:cubicBezTo>
                    <a:cubicBezTo>
                      <a:pt x="9738" y="136"/>
                      <a:pt x="1956" y="-1130"/>
                      <a:pt x="175" y="5152"/>
                    </a:cubicBezTo>
                    <a:cubicBezTo>
                      <a:pt x="-1068" y="9512"/>
                      <a:pt x="4417" y="15208"/>
                      <a:pt x="13418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3790698" y="3576550"/>
                <a:ext cx="44848" cy="13550"/>
              </a:xfrm>
              <a:custGeom>
                <a:rect b="b" l="l" r="r" t="t"/>
                <a:pathLst>
                  <a:path extrusionOk="0" h="13550" w="44848">
                    <a:moveTo>
                      <a:pt x="21653" y="13462"/>
                    </a:moveTo>
                    <a:cubicBezTo>
                      <a:pt x="32178" y="12830"/>
                      <a:pt x="42984" y="12923"/>
                      <a:pt x="44273" y="10790"/>
                    </a:cubicBezTo>
                    <a:cubicBezTo>
                      <a:pt x="48562" y="3594"/>
                      <a:pt x="27630" y="1602"/>
                      <a:pt x="22989" y="1203"/>
                    </a:cubicBezTo>
                    <a:cubicBezTo>
                      <a:pt x="17012" y="359"/>
                      <a:pt x="3792" y="-2102"/>
                      <a:pt x="369" y="4039"/>
                    </a:cubicBezTo>
                    <a:cubicBezTo>
                      <a:pt x="-1928" y="8306"/>
                      <a:pt x="6651" y="14353"/>
                      <a:pt x="21653" y="1346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3815198" y="3605706"/>
                <a:ext cx="13564" cy="12928"/>
              </a:xfrm>
              <a:custGeom>
                <a:rect b="b" l="l" r="r" t="t"/>
                <a:pathLst>
                  <a:path extrusionOk="0" h="12928" w="13564">
                    <a:moveTo>
                      <a:pt x="5053" y="12693"/>
                    </a:moveTo>
                    <a:cubicBezTo>
                      <a:pt x="8499" y="11638"/>
                      <a:pt x="11968" y="10583"/>
                      <a:pt x="12835" y="8403"/>
                    </a:cubicBezTo>
                    <a:cubicBezTo>
                      <a:pt x="15648" y="1137"/>
                      <a:pt x="9506" y="1137"/>
                      <a:pt x="8217" y="785"/>
                    </a:cubicBezTo>
                    <a:cubicBezTo>
                      <a:pt x="6553" y="340"/>
                      <a:pt x="3248" y="-1887"/>
                      <a:pt x="763" y="3973"/>
                    </a:cubicBezTo>
                    <a:cubicBezTo>
                      <a:pt x="-948" y="8028"/>
                      <a:pt x="107" y="14216"/>
                      <a:pt x="5053" y="1269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3626583" y="3616666"/>
                <a:ext cx="39531" cy="13946"/>
              </a:xfrm>
              <a:custGeom>
                <a:rect b="b" l="l" r="r" t="t"/>
                <a:pathLst>
                  <a:path extrusionOk="0" h="13946" w="39531">
                    <a:moveTo>
                      <a:pt x="19554" y="1381"/>
                    </a:moveTo>
                    <a:cubicBezTo>
                      <a:pt x="10881" y="3795"/>
                      <a:pt x="1482" y="4639"/>
                      <a:pt x="427" y="6843"/>
                    </a:cubicBezTo>
                    <a:cubicBezTo>
                      <a:pt x="-1308" y="10523"/>
                      <a:pt x="2489" y="12609"/>
                      <a:pt x="7435" y="13453"/>
                    </a:cubicBezTo>
                    <a:cubicBezTo>
                      <a:pt x="12381" y="14320"/>
                      <a:pt x="18218" y="13804"/>
                      <a:pt x="20351" y="13687"/>
                    </a:cubicBezTo>
                    <a:cubicBezTo>
                      <a:pt x="25812" y="13640"/>
                      <a:pt x="38282" y="12960"/>
                      <a:pt x="39478" y="6092"/>
                    </a:cubicBezTo>
                    <a:cubicBezTo>
                      <a:pt x="39900" y="3748"/>
                      <a:pt x="37790" y="1686"/>
                      <a:pt x="34274" y="678"/>
                    </a:cubicBezTo>
                    <a:cubicBezTo>
                      <a:pt x="30711" y="-330"/>
                      <a:pt x="25766" y="-307"/>
                      <a:pt x="19554" y="138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3662454" y="3548004"/>
                <a:ext cx="28748" cy="13287"/>
              </a:xfrm>
              <a:custGeom>
                <a:rect b="b" l="l" r="r" t="t"/>
                <a:pathLst>
                  <a:path extrusionOk="0" h="13287" w="28748">
                    <a:moveTo>
                      <a:pt x="13616" y="13061"/>
                    </a:moveTo>
                    <a:cubicBezTo>
                      <a:pt x="20554" y="11959"/>
                      <a:pt x="27563" y="10881"/>
                      <a:pt x="28383" y="8630"/>
                    </a:cubicBezTo>
                    <a:cubicBezTo>
                      <a:pt x="31102" y="1153"/>
                      <a:pt x="17859" y="1176"/>
                      <a:pt x="14952" y="801"/>
                    </a:cubicBezTo>
                    <a:cubicBezTo>
                      <a:pt x="11178" y="333"/>
                      <a:pt x="3021" y="-1918"/>
                      <a:pt x="372" y="4083"/>
                    </a:cubicBezTo>
                    <a:cubicBezTo>
                      <a:pt x="-1480" y="8255"/>
                      <a:pt x="3677" y="14631"/>
                      <a:pt x="13616" y="1303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3549979" y="3470822"/>
                <a:ext cx="43020" cy="13172"/>
              </a:xfrm>
              <a:custGeom>
                <a:rect b="b" l="l" r="r" t="t"/>
                <a:pathLst>
                  <a:path extrusionOk="0" h="13172" w="43020">
                    <a:moveTo>
                      <a:pt x="21760" y="560"/>
                    </a:moveTo>
                    <a:cubicBezTo>
                      <a:pt x="11891" y="2131"/>
                      <a:pt x="1625" y="2646"/>
                      <a:pt x="476" y="4826"/>
                    </a:cubicBezTo>
                    <a:cubicBezTo>
                      <a:pt x="-1423" y="8460"/>
                      <a:pt x="2632" y="10616"/>
                      <a:pt x="7836" y="11741"/>
                    </a:cubicBezTo>
                    <a:cubicBezTo>
                      <a:pt x="13016" y="12866"/>
                      <a:pt x="19228" y="12820"/>
                      <a:pt x="21478" y="12890"/>
                    </a:cubicBezTo>
                    <a:cubicBezTo>
                      <a:pt x="27268" y="13265"/>
                      <a:pt x="40324" y="14249"/>
                      <a:pt x="42832" y="7709"/>
                    </a:cubicBezTo>
                    <a:cubicBezTo>
                      <a:pt x="44426" y="3162"/>
                      <a:pt x="35753" y="-1667"/>
                      <a:pt x="21783" y="5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3575062" y="3424557"/>
                <a:ext cx="49964" cy="13420"/>
              </a:xfrm>
              <a:custGeom>
                <a:rect b="b" l="l" r="r" t="t"/>
                <a:pathLst>
                  <a:path extrusionOk="0" h="13420" w="49964">
                    <a:moveTo>
                      <a:pt x="25414" y="202"/>
                    </a:moveTo>
                    <a:cubicBezTo>
                      <a:pt x="13553" y="1210"/>
                      <a:pt x="1528" y="2195"/>
                      <a:pt x="403" y="4445"/>
                    </a:cubicBezTo>
                    <a:cubicBezTo>
                      <a:pt x="-3300" y="11922"/>
                      <a:pt x="19601" y="12110"/>
                      <a:pt x="24711" y="12508"/>
                    </a:cubicBezTo>
                    <a:cubicBezTo>
                      <a:pt x="31321" y="13024"/>
                      <a:pt x="45736" y="15439"/>
                      <a:pt x="49534" y="9415"/>
                    </a:cubicBezTo>
                    <a:cubicBezTo>
                      <a:pt x="52182" y="5242"/>
                      <a:pt x="42431" y="-1227"/>
                      <a:pt x="25414" y="20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3413161" y="3428438"/>
                <a:ext cx="26983" cy="13294"/>
              </a:xfrm>
              <a:custGeom>
                <a:rect b="b" l="l" r="r" t="t"/>
                <a:pathLst>
                  <a:path extrusionOk="0" h="13294" w="26983">
                    <a:moveTo>
                      <a:pt x="12639" y="13058"/>
                    </a:moveTo>
                    <a:cubicBezTo>
                      <a:pt x="19179" y="11979"/>
                      <a:pt x="25789" y="10925"/>
                      <a:pt x="26609" y="8674"/>
                    </a:cubicBezTo>
                    <a:cubicBezTo>
                      <a:pt x="29282" y="1220"/>
                      <a:pt x="16859" y="1197"/>
                      <a:pt x="14139" y="822"/>
                    </a:cubicBezTo>
                    <a:cubicBezTo>
                      <a:pt x="10600" y="353"/>
                      <a:pt x="2982" y="-1944"/>
                      <a:pt x="380" y="4057"/>
                    </a:cubicBezTo>
                    <a:cubicBezTo>
                      <a:pt x="-1425" y="8229"/>
                      <a:pt x="3287" y="14605"/>
                      <a:pt x="12663" y="1305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3357107" y="3442686"/>
                <a:ext cx="16487" cy="12921"/>
              </a:xfrm>
              <a:custGeom>
                <a:rect b="b" l="l" r="r" t="t"/>
                <a:pathLst>
                  <a:path extrusionOk="0" h="12921" w="16487">
                    <a:moveTo>
                      <a:pt x="5334" y="12921"/>
                    </a:moveTo>
                    <a:cubicBezTo>
                      <a:pt x="9553" y="12874"/>
                      <a:pt x="13796" y="12850"/>
                      <a:pt x="15108" y="10905"/>
                    </a:cubicBezTo>
                    <a:cubicBezTo>
                      <a:pt x="19468" y="4435"/>
                      <a:pt x="12225" y="2607"/>
                      <a:pt x="10772" y="1857"/>
                    </a:cubicBezTo>
                    <a:cubicBezTo>
                      <a:pt x="8897" y="896"/>
                      <a:pt x="5310" y="-2292"/>
                      <a:pt x="1536" y="2865"/>
                    </a:cubicBezTo>
                    <a:cubicBezTo>
                      <a:pt x="-1065" y="6451"/>
                      <a:pt x="-714" y="12991"/>
                      <a:pt x="5334" y="1292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3427365" y="3482991"/>
                <a:ext cx="55766" cy="14204"/>
              </a:xfrm>
              <a:custGeom>
                <a:rect b="b" l="l" r="r" t="t"/>
                <a:pathLst>
                  <a:path extrusionOk="0" h="14204" w="55766">
                    <a:moveTo>
                      <a:pt x="27172" y="13660"/>
                    </a:moveTo>
                    <a:cubicBezTo>
                      <a:pt x="40065" y="13426"/>
                      <a:pt x="53285" y="15230"/>
                      <a:pt x="54972" y="13308"/>
                    </a:cubicBezTo>
                    <a:cubicBezTo>
                      <a:pt x="57762" y="10121"/>
                      <a:pt x="52816" y="6979"/>
                      <a:pt x="46206" y="4847"/>
                    </a:cubicBezTo>
                    <a:cubicBezTo>
                      <a:pt x="39619" y="2690"/>
                      <a:pt x="31532" y="1799"/>
                      <a:pt x="28602" y="1401"/>
                    </a:cubicBezTo>
                    <a:cubicBezTo>
                      <a:pt x="24805" y="862"/>
                      <a:pt x="18734" y="-146"/>
                      <a:pt x="13061" y="18"/>
                    </a:cubicBezTo>
                    <a:cubicBezTo>
                      <a:pt x="7389" y="135"/>
                      <a:pt x="2209" y="1401"/>
                      <a:pt x="357" y="4542"/>
                    </a:cubicBezTo>
                    <a:cubicBezTo>
                      <a:pt x="-932" y="6745"/>
                      <a:pt x="1341" y="9206"/>
                      <a:pt x="6053" y="10917"/>
                    </a:cubicBezTo>
                    <a:cubicBezTo>
                      <a:pt x="10788" y="12652"/>
                      <a:pt x="17937" y="13754"/>
                      <a:pt x="27172" y="1363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3440037" y="3579285"/>
                <a:ext cx="44345" cy="16606"/>
              </a:xfrm>
              <a:custGeom>
                <a:rect b="b" l="l" r="r" t="t"/>
                <a:pathLst>
                  <a:path extrusionOk="0" h="16606" w="44345">
                    <a:moveTo>
                      <a:pt x="21017" y="2383"/>
                    </a:moveTo>
                    <a:cubicBezTo>
                      <a:pt x="10867" y="5969"/>
                      <a:pt x="553" y="9556"/>
                      <a:pt x="85" y="11994"/>
                    </a:cubicBezTo>
                    <a:cubicBezTo>
                      <a:pt x="-1462" y="20080"/>
                      <a:pt x="18649" y="15228"/>
                      <a:pt x="23197" y="14502"/>
                    </a:cubicBezTo>
                    <a:cubicBezTo>
                      <a:pt x="29104" y="13564"/>
                      <a:pt x="42253" y="12744"/>
                      <a:pt x="44222" y="6040"/>
                    </a:cubicBezTo>
                    <a:cubicBezTo>
                      <a:pt x="45582" y="1399"/>
                      <a:pt x="35573" y="-2774"/>
                      <a:pt x="21017" y="23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3436488" y="3618193"/>
                <a:ext cx="24851" cy="15457"/>
              </a:xfrm>
              <a:custGeom>
                <a:rect b="b" l="l" r="r" t="t"/>
                <a:pathLst>
                  <a:path extrusionOk="0" h="15457" w="24851">
                    <a:moveTo>
                      <a:pt x="10947" y="1917"/>
                    </a:moveTo>
                    <a:cubicBezTo>
                      <a:pt x="5509" y="5081"/>
                      <a:pt x="-23" y="8246"/>
                      <a:pt x="0" y="10637"/>
                    </a:cubicBezTo>
                    <a:cubicBezTo>
                      <a:pt x="94" y="18536"/>
                      <a:pt x="11158" y="14481"/>
                      <a:pt x="13713" y="13918"/>
                    </a:cubicBezTo>
                    <a:cubicBezTo>
                      <a:pt x="17018" y="13192"/>
                      <a:pt x="24542" y="12840"/>
                      <a:pt x="24847" y="6324"/>
                    </a:cubicBezTo>
                    <a:cubicBezTo>
                      <a:pt x="25058" y="1800"/>
                      <a:pt x="18752" y="-2630"/>
                      <a:pt x="10947" y="189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3396641" y="3638696"/>
                <a:ext cx="21254" cy="13954"/>
              </a:xfrm>
              <a:custGeom>
                <a:rect b="b" l="l" r="r" t="t"/>
                <a:pathLst>
                  <a:path extrusionOk="0" h="13954" w="21254">
                    <a:moveTo>
                      <a:pt x="7922" y="13691"/>
                    </a:moveTo>
                    <a:cubicBezTo>
                      <a:pt x="13313" y="14019"/>
                      <a:pt x="18775" y="14394"/>
                      <a:pt x="20111" y="12425"/>
                    </a:cubicBezTo>
                    <a:cubicBezTo>
                      <a:pt x="24518" y="5932"/>
                      <a:pt x="14907" y="3330"/>
                      <a:pt x="12891" y="2416"/>
                    </a:cubicBezTo>
                    <a:cubicBezTo>
                      <a:pt x="10289" y="1244"/>
                      <a:pt x="5109" y="-2506"/>
                      <a:pt x="1218" y="2651"/>
                    </a:cubicBezTo>
                    <a:cubicBezTo>
                      <a:pt x="-1501" y="6214"/>
                      <a:pt x="163" y="13222"/>
                      <a:pt x="7922" y="1369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3521761" y="3651285"/>
                <a:ext cx="63009" cy="17663"/>
              </a:xfrm>
              <a:custGeom>
                <a:rect b="b" l="l" r="r" t="t"/>
                <a:pathLst>
                  <a:path extrusionOk="0" h="17663" w="63009">
                    <a:moveTo>
                      <a:pt x="12027" y="16971"/>
                    </a:moveTo>
                    <a:lnTo>
                      <a:pt x="14559" y="16127"/>
                    </a:lnTo>
                    <a:lnTo>
                      <a:pt x="63010" y="0"/>
                    </a:lnTo>
                    <a:lnTo>
                      <a:pt x="15614" y="6211"/>
                    </a:lnTo>
                    <a:cubicBezTo>
                      <a:pt x="10644" y="6868"/>
                      <a:pt x="6191" y="7665"/>
                      <a:pt x="5417" y="9540"/>
                    </a:cubicBezTo>
                    <a:cubicBezTo>
                      <a:pt x="3050" y="15213"/>
                      <a:pt x="9285" y="16853"/>
                      <a:pt x="13270" y="17557"/>
                    </a:cubicBezTo>
                    <a:lnTo>
                      <a:pt x="14653" y="4547"/>
                    </a:lnTo>
                    <a:cubicBezTo>
                      <a:pt x="13504" y="4594"/>
                      <a:pt x="12543" y="4618"/>
                      <a:pt x="12004" y="4641"/>
                    </a:cubicBezTo>
                    <a:cubicBezTo>
                      <a:pt x="8816" y="4594"/>
                      <a:pt x="1831" y="3281"/>
                      <a:pt x="167" y="9563"/>
                    </a:cubicBezTo>
                    <a:cubicBezTo>
                      <a:pt x="-982" y="13923"/>
                      <a:pt x="3894" y="19666"/>
                      <a:pt x="12027" y="1697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3263382" y="3594731"/>
                <a:ext cx="89170" cy="13246"/>
              </a:xfrm>
              <a:custGeom>
                <a:rect b="b" l="l" r="r" t="t"/>
                <a:pathLst>
                  <a:path extrusionOk="0" h="13246" w="89170">
                    <a:moveTo>
                      <a:pt x="44679" y="298"/>
                    </a:moveTo>
                    <a:cubicBezTo>
                      <a:pt x="23793" y="1423"/>
                      <a:pt x="2510" y="1610"/>
                      <a:pt x="634" y="3790"/>
                    </a:cubicBezTo>
                    <a:cubicBezTo>
                      <a:pt x="-2459" y="7400"/>
                      <a:pt x="6213" y="9697"/>
                      <a:pt x="16855" y="10986"/>
                    </a:cubicBezTo>
                    <a:cubicBezTo>
                      <a:pt x="27497" y="12275"/>
                      <a:pt x="40061" y="12463"/>
                      <a:pt x="44655" y="12627"/>
                    </a:cubicBezTo>
                    <a:cubicBezTo>
                      <a:pt x="56516" y="13213"/>
                      <a:pt x="82675" y="14830"/>
                      <a:pt x="88605" y="8431"/>
                    </a:cubicBezTo>
                    <a:cubicBezTo>
                      <a:pt x="92661" y="3978"/>
                      <a:pt x="74565" y="-1320"/>
                      <a:pt x="44679" y="29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3133514" y="3600512"/>
                <a:ext cx="49860" cy="13170"/>
              </a:xfrm>
              <a:custGeom>
                <a:rect b="b" l="l" r="r" t="t"/>
                <a:pathLst>
                  <a:path extrusionOk="0" h="13170" w="49860">
                    <a:moveTo>
                      <a:pt x="24833" y="705"/>
                    </a:moveTo>
                    <a:cubicBezTo>
                      <a:pt x="13113" y="2627"/>
                      <a:pt x="1229" y="4549"/>
                      <a:pt x="291" y="6893"/>
                    </a:cubicBezTo>
                    <a:cubicBezTo>
                      <a:pt x="-2826" y="14628"/>
                      <a:pt x="19981" y="13034"/>
                      <a:pt x="25091" y="13034"/>
                    </a:cubicBezTo>
                    <a:cubicBezTo>
                      <a:pt x="31701" y="13034"/>
                      <a:pt x="46211" y="14300"/>
                      <a:pt x="49539" y="8018"/>
                    </a:cubicBezTo>
                    <a:cubicBezTo>
                      <a:pt x="51837" y="3658"/>
                      <a:pt x="41640" y="-2038"/>
                      <a:pt x="24833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3258034" y="3628313"/>
                <a:ext cx="16714" cy="13095"/>
              </a:xfrm>
              <a:custGeom>
                <a:rect b="b" l="l" r="r" t="t"/>
                <a:pathLst>
                  <a:path extrusionOk="0" h="13095" w="16714">
                    <a:moveTo>
                      <a:pt x="6943" y="12869"/>
                    </a:moveTo>
                    <a:cubicBezTo>
                      <a:pt x="11116" y="11814"/>
                      <a:pt x="15358" y="10783"/>
                      <a:pt x="16155" y="8579"/>
                    </a:cubicBezTo>
                    <a:cubicBezTo>
                      <a:pt x="18827" y="1243"/>
                      <a:pt x="11139" y="1196"/>
                      <a:pt x="9498" y="821"/>
                    </a:cubicBezTo>
                    <a:cubicBezTo>
                      <a:pt x="7365" y="352"/>
                      <a:pt x="2982" y="-1922"/>
                      <a:pt x="568" y="3985"/>
                    </a:cubicBezTo>
                    <a:cubicBezTo>
                      <a:pt x="-1120" y="8087"/>
                      <a:pt x="942" y="14369"/>
                      <a:pt x="6943" y="1286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3251040" y="3520370"/>
                <a:ext cx="30261" cy="13170"/>
              </a:xfrm>
              <a:custGeom>
                <a:rect b="b" l="l" r="r" t="t"/>
                <a:pathLst>
                  <a:path extrusionOk="0" h="13170" w="30261">
                    <a:moveTo>
                      <a:pt x="15086" y="705"/>
                    </a:moveTo>
                    <a:cubicBezTo>
                      <a:pt x="7983" y="2627"/>
                      <a:pt x="764" y="4549"/>
                      <a:pt x="178" y="6893"/>
                    </a:cubicBezTo>
                    <a:cubicBezTo>
                      <a:pt x="-1721" y="14628"/>
                      <a:pt x="12132" y="13034"/>
                      <a:pt x="15226" y="13034"/>
                    </a:cubicBezTo>
                    <a:cubicBezTo>
                      <a:pt x="19235" y="13034"/>
                      <a:pt x="28048" y="14300"/>
                      <a:pt x="30064" y="8018"/>
                    </a:cubicBezTo>
                    <a:cubicBezTo>
                      <a:pt x="31470" y="3658"/>
                      <a:pt x="25259" y="-2038"/>
                      <a:pt x="15062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3183237" y="3512451"/>
                <a:ext cx="44627" cy="13982"/>
              </a:xfrm>
              <a:custGeom>
                <a:rect b="b" l="l" r="r" t="t"/>
                <a:pathLst>
                  <a:path extrusionOk="0" h="13982" w="44627">
                    <a:moveTo>
                      <a:pt x="21663" y="13899"/>
                    </a:moveTo>
                    <a:cubicBezTo>
                      <a:pt x="32750" y="13219"/>
                      <a:pt x="43626" y="11109"/>
                      <a:pt x="44400" y="8718"/>
                    </a:cubicBezTo>
                    <a:cubicBezTo>
                      <a:pt x="45689" y="4804"/>
                      <a:pt x="41306" y="3421"/>
                      <a:pt x="36172" y="2718"/>
                    </a:cubicBezTo>
                    <a:cubicBezTo>
                      <a:pt x="31016" y="2015"/>
                      <a:pt x="24968" y="1897"/>
                      <a:pt x="22765" y="1616"/>
                    </a:cubicBezTo>
                    <a:cubicBezTo>
                      <a:pt x="16952" y="1147"/>
                      <a:pt x="5021" y="-2439"/>
                      <a:pt x="661" y="2882"/>
                    </a:cubicBezTo>
                    <a:cubicBezTo>
                      <a:pt x="-863" y="4757"/>
                      <a:pt x="262" y="7640"/>
                      <a:pt x="3895" y="10078"/>
                    </a:cubicBezTo>
                    <a:cubicBezTo>
                      <a:pt x="7505" y="12492"/>
                      <a:pt x="13717" y="14414"/>
                      <a:pt x="21663" y="1389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3254594" y="3463237"/>
                <a:ext cx="33594" cy="14765"/>
              </a:xfrm>
              <a:custGeom>
                <a:rect b="b" l="l" r="r" t="t"/>
                <a:pathLst>
                  <a:path extrusionOk="0" h="14765" w="33594">
                    <a:moveTo>
                      <a:pt x="17720" y="13489"/>
                    </a:moveTo>
                    <a:cubicBezTo>
                      <a:pt x="25831" y="10747"/>
                      <a:pt x="33496" y="7090"/>
                      <a:pt x="33589" y="4652"/>
                    </a:cubicBezTo>
                    <a:cubicBezTo>
                      <a:pt x="33753" y="644"/>
                      <a:pt x="30237" y="-106"/>
                      <a:pt x="26323" y="11"/>
                    </a:cubicBezTo>
                    <a:cubicBezTo>
                      <a:pt x="22385" y="152"/>
                      <a:pt x="17931" y="1089"/>
                      <a:pt x="16267" y="1253"/>
                    </a:cubicBezTo>
                    <a:cubicBezTo>
                      <a:pt x="11907" y="1816"/>
                      <a:pt x="2555" y="855"/>
                      <a:pt x="257" y="7043"/>
                    </a:cubicBezTo>
                    <a:cubicBezTo>
                      <a:pt x="-1501" y="11309"/>
                      <a:pt x="5906" y="17451"/>
                      <a:pt x="17720" y="1348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3254307" y="3433153"/>
                <a:ext cx="59061" cy="13210"/>
              </a:xfrm>
              <a:custGeom>
                <a:rect b="b" l="l" r="r" t="t"/>
                <a:pathLst>
                  <a:path extrusionOk="0" h="13210" w="59061">
                    <a:moveTo>
                      <a:pt x="29844" y="350"/>
                    </a:moveTo>
                    <a:cubicBezTo>
                      <a:pt x="16179" y="1498"/>
                      <a:pt x="2091" y="1194"/>
                      <a:pt x="591" y="3303"/>
                    </a:cubicBezTo>
                    <a:cubicBezTo>
                      <a:pt x="-1870" y="6819"/>
                      <a:pt x="3709" y="9327"/>
                      <a:pt x="10787" y="10781"/>
                    </a:cubicBezTo>
                    <a:cubicBezTo>
                      <a:pt x="17866" y="12257"/>
                      <a:pt x="26328" y="12492"/>
                      <a:pt x="29399" y="12656"/>
                    </a:cubicBezTo>
                    <a:cubicBezTo>
                      <a:pt x="37322" y="13335"/>
                      <a:pt x="55042" y="14554"/>
                      <a:pt x="58746" y="7968"/>
                    </a:cubicBezTo>
                    <a:cubicBezTo>
                      <a:pt x="61184" y="3397"/>
                      <a:pt x="49276" y="-1291"/>
                      <a:pt x="29844" y="32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3090755" y="3422414"/>
                <a:ext cx="26724" cy="13170"/>
              </a:xfrm>
              <a:custGeom>
                <a:rect b="b" l="l" r="r" t="t"/>
                <a:pathLst>
                  <a:path extrusionOk="0" h="13170" w="26724">
                    <a:moveTo>
                      <a:pt x="13305" y="705"/>
                    </a:moveTo>
                    <a:cubicBezTo>
                      <a:pt x="7023" y="2627"/>
                      <a:pt x="671" y="4549"/>
                      <a:pt x="155" y="6893"/>
                    </a:cubicBezTo>
                    <a:cubicBezTo>
                      <a:pt x="-1509" y="14629"/>
                      <a:pt x="10703" y="13034"/>
                      <a:pt x="13446" y="13034"/>
                    </a:cubicBezTo>
                    <a:cubicBezTo>
                      <a:pt x="16985" y="13034"/>
                      <a:pt x="24767" y="14300"/>
                      <a:pt x="26549" y="8018"/>
                    </a:cubicBezTo>
                    <a:cubicBezTo>
                      <a:pt x="27791" y="3658"/>
                      <a:pt x="22329" y="-2038"/>
                      <a:pt x="13305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3015845" y="3445679"/>
                <a:ext cx="28948" cy="13495"/>
              </a:xfrm>
              <a:custGeom>
                <a:rect b="b" l="l" r="r" t="t"/>
                <a:pathLst>
                  <a:path extrusionOk="0" h="13495" w="28948">
                    <a:moveTo>
                      <a:pt x="13325" y="13397"/>
                    </a:moveTo>
                    <a:cubicBezTo>
                      <a:pt x="20380" y="12718"/>
                      <a:pt x="27506" y="12061"/>
                      <a:pt x="28467" y="9858"/>
                    </a:cubicBezTo>
                    <a:cubicBezTo>
                      <a:pt x="31631" y="2568"/>
                      <a:pt x="18294" y="1771"/>
                      <a:pt x="15364" y="1256"/>
                    </a:cubicBezTo>
                    <a:cubicBezTo>
                      <a:pt x="11590" y="552"/>
                      <a:pt x="3503" y="-2190"/>
                      <a:pt x="479" y="3670"/>
                    </a:cubicBezTo>
                    <a:cubicBezTo>
                      <a:pt x="-1607" y="7725"/>
                      <a:pt x="3198" y="14382"/>
                      <a:pt x="13325" y="1339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3204686" y="3447856"/>
                <a:ext cx="12891" cy="13086"/>
              </a:xfrm>
              <a:custGeom>
                <a:rect b="b" l="l" r="r" t="t"/>
                <a:pathLst>
                  <a:path extrusionOk="0" h="13086" w="12891">
                    <a:moveTo>
                      <a:pt x="5488" y="12650"/>
                    </a:moveTo>
                    <a:cubicBezTo>
                      <a:pt x="8699" y="11174"/>
                      <a:pt x="11934" y="9720"/>
                      <a:pt x="12520" y="7423"/>
                    </a:cubicBezTo>
                    <a:cubicBezTo>
                      <a:pt x="14419" y="-125"/>
                      <a:pt x="8489" y="626"/>
                      <a:pt x="7223" y="438"/>
                    </a:cubicBezTo>
                    <a:cubicBezTo>
                      <a:pt x="5582" y="180"/>
                      <a:pt x="2136" y="-1601"/>
                      <a:pt x="378" y="4517"/>
                    </a:cubicBezTo>
                    <a:cubicBezTo>
                      <a:pt x="-841" y="8759"/>
                      <a:pt x="894" y="14760"/>
                      <a:pt x="5488" y="126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3090219" y="3492558"/>
                <a:ext cx="10035" cy="9385"/>
              </a:xfrm>
              <a:custGeom>
                <a:rect b="b" l="l" r="r" t="t"/>
                <a:pathLst>
                  <a:path extrusionOk="0" h="9385" w="10035">
                    <a:moveTo>
                      <a:pt x="856" y="9132"/>
                    </a:moveTo>
                    <a:cubicBezTo>
                      <a:pt x="2637" y="8194"/>
                      <a:pt x="4419" y="7257"/>
                      <a:pt x="6106" y="5639"/>
                    </a:cubicBezTo>
                    <a:cubicBezTo>
                      <a:pt x="11685" y="272"/>
                      <a:pt x="9740" y="600"/>
                      <a:pt x="9576" y="412"/>
                    </a:cubicBezTo>
                    <a:cubicBezTo>
                      <a:pt x="9341" y="178"/>
                      <a:pt x="9716" y="-1252"/>
                      <a:pt x="5146" y="3085"/>
                    </a:cubicBezTo>
                    <a:cubicBezTo>
                      <a:pt x="1981" y="6085"/>
                      <a:pt x="-1699" y="10492"/>
                      <a:pt x="856" y="913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2967904" y="3479894"/>
                <a:ext cx="64705" cy="18690"/>
              </a:xfrm>
              <a:custGeom>
                <a:rect b="b" l="l" r="r" t="t"/>
                <a:pathLst>
                  <a:path extrusionOk="0" h="18690" w="64705">
                    <a:moveTo>
                      <a:pt x="31215" y="15655"/>
                    </a:moveTo>
                    <a:cubicBezTo>
                      <a:pt x="46474" y="17015"/>
                      <a:pt x="61921" y="19921"/>
                      <a:pt x="63820" y="18116"/>
                    </a:cubicBezTo>
                    <a:cubicBezTo>
                      <a:pt x="66984" y="15093"/>
                      <a:pt x="61218" y="11553"/>
                      <a:pt x="53670" y="8811"/>
                    </a:cubicBezTo>
                    <a:cubicBezTo>
                      <a:pt x="46146" y="6068"/>
                      <a:pt x="36911" y="4287"/>
                      <a:pt x="33559" y="3560"/>
                    </a:cubicBezTo>
                    <a:cubicBezTo>
                      <a:pt x="24956" y="1451"/>
                      <a:pt x="5759" y="-2909"/>
                      <a:pt x="578" y="2904"/>
                    </a:cubicBezTo>
                    <a:cubicBezTo>
                      <a:pt x="-2891" y="6982"/>
                      <a:pt x="9486" y="13710"/>
                      <a:pt x="31215" y="1565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3076449" y="3506056"/>
                <a:ext cx="24015" cy="13706"/>
              </a:xfrm>
              <a:custGeom>
                <a:rect b="b" l="l" r="r" t="t"/>
                <a:pathLst>
                  <a:path extrusionOk="0" h="13706" w="24015">
                    <a:moveTo>
                      <a:pt x="9984" y="13707"/>
                    </a:moveTo>
                    <a:cubicBezTo>
                      <a:pt x="15985" y="13613"/>
                      <a:pt x="22079" y="13566"/>
                      <a:pt x="23228" y="11456"/>
                    </a:cubicBezTo>
                    <a:cubicBezTo>
                      <a:pt x="27025" y="4542"/>
                      <a:pt x="15985" y="2690"/>
                      <a:pt x="13641" y="1916"/>
                    </a:cubicBezTo>
                    <a:cubicBezTo>
                      <a:pt x="10594" y="932"/>
                      <a:pt x="4265" y="-2420"/>
                      <a:pt x="796" y="3065"/>
                    </a:cubicBezTo>
                    <a:cubicBezTo>
                      <a:pt x="-1595" y="6886"/>
                      <a:pt x="1382" y="13824"/>
                      <a:pt x="9984" y="136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3045606" y="3606442"/>
                <a:ext cx="23467" cy="13170"/>
              </a:xfrm>
              <a:custGeom>
                <a:rect b="b" l="l" r="r" t="t"/>
                <a:pathLst>
                  <a:path extrusionOk="0" h="13170" w="23467">
                    <a:moveTo>
                      <a:pt x="11691" y="705"/>
                    </a:moveTo>
                    <a:cubicBezTo>
                      <a:pt x="6182" y="2627"/>
                      <a:pt x="580" y="4549"/>
                      <a:pt x="135" y="6893"/>
                    </a:cubicBezTo>
                    <a:cubicBezTo>
                      <a:pt x="-1318" y="14628"/>
                      <a:pt x="9394" y="13034"/>
                      <a:pt x="11808" y="13034"/>
                    </a:cubicBezTo>
                    <a:cubicBezTo>
                      <a:pt x="14926" y="13034"/>
                      <a:pt x="21747" y="14300"/>
                      <a:pt x="23317" y="8018"/>
                    </a:cubicBezTo>
                    <a:cubicBezTo>
                      <a:pt x="24395" y="3658"/>
                      <a:pt x="19590" y="-2038"/>
                      <a:pt x="11691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2936127" y="3536602"/>
                <a:ext cx="34017" cy="13271"/>
              </a:xfrm>
              <a:custGeom>
                <a:rect b="b" l="l" r="r" t="t"/>
                <a:pathLst>
                  <a:path extrusionOk="0" h="13271" w="34017">
                    <a:moveTo>
                      <a:pt x="16510" y="12953"/>
                    </a:moveTo>
                    <a:cubicBezTo>
                      <a:pt x="24620" y="11687"/>
                      <a:pt x="32871" y="10468"/>
                      <a:pt x="33691" y="8171"/>
                    </a:cubicBezTo>
                    <a:cubicBezTo>
                      <a:pt x="36457" y="623"/>
                      <a:pt x="20823" y="951"/>
                      <a:pt x="17354" y="647"/>
                    </a:cubicBezTo>
                    <a:cubicBezTo>
                      <a:pt x="12853" y="272"/>
                      <a:pt x="3102" y="-1815"/>
                      <a:pt x="336" y="4280"/>
                    </a:cubicBezTo>
                    <a:cubicBezTo>
                      <a:pt x="-1586" y="8499"/>
                      <a:pt x="4860" y="14758"/>
                      <a:pt x="16510" y="1295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2883875" y="3446638"/>
                <a:ext cx="28622" cy="15234"/>
              </a:xfrm>
              <a:custGeom>
                <a:rect b="b" l="l" r="r" t="t"/>
                <a:pathLst>
                  <a:path extrusionOk="0" h="15234" w="28622">
                    <a:moveTo>
                      <a:pt x="15506" y="13470"/>
                    </a:moveTo>
                    <a:cubicBezTo>
                      <a:pt x="21928" y="10423"/>
                      <a:pt x="28468" y="7352"/>
                      <a:pt x="28609" y="4961"/>
                    </a:cubicBezTo>
                    <a:cubicBezTo>
                      <a:pt x="29101" y="-2962"/>
                      <a:pt x="16232" y="859"/>
                      <a:pt x="13279" y="1351"/>
                    </a:cubicBezTo>
                    <a:cubicBezTo>
                      <a:pt x="9458" y="1984"/>
                      <a:pt x="902" y="2172"/>
                      <a:pt x="35" y="8712"/>
                    </a:cubicBezTo>
                    <a:cubicBezTo>
                      <a:pt x="-551" y="13235"/>
                      <a:pt x="6270" y="17853"/>
                      <a:pt x="15506" y="134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2758767" y="3458406"/>
                <a:ext cx="44439" cy="13278"/>
              </a:xfrm>
              <a:custGeom>
                <a:rect b="b" l="l" r="r" t="t"/>
                <a:pathLst>
                  <a:path extrusionOk="0" h="13278" w="44439">
                    <a:moveTo>
                      <a:pt x="21890" y="12953"/>
                    </a:moveTo>
                    <a:cubicBezTo>
                      <a:pt x="32415" y="11687"/>
                      <a:pt x="43103" y="10468"/>
                      <a:pt x="44088" y="8171"/>
                    </a:cubicBezTo>
                    <a:cubicBezTo>
                      <a:pt x="47346" y="623"/>
                      <a:pt x="26977" y="928"/>
                      <a:pt x="22429" y="647"/>
                    </a:cubicBezTo>
                    <a:cubicBezTo>
                      <a:pt x="16546" y="272"/>
                      <a:pt x="3748" y="-1815"/>
                      <a:pt x="372" y="4280"/>
                    </a:cubicBezTo>
                    <a:cubicBezTo>
                      <a:pt x="-1948" y="8499"/>
                      <a:pt x="6748" y="14781"/>
                      <a:pt x="21867" y="1295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2790066" y="3583683"/>
                <a:ext cx="65957" cy="24021"/>
              </a:xfrm>
              <a:custGeom>
                <a:rect b="b" l="l" r="r" t="t"/>
                <a:pathLst>
                  <a:path extrusionOk="0" h="24021" w="65957">
                    <a:moveTo>
                      <a:pt x="31329" y="18027"/>
                    </a:moveTo>
                    <a:cubicBezTo>
                      <a:pt x="47058" y="20980"/>
                      <a:pt x="62833" y="25317"/>
                      <a:pt x="64919" y="23652"/>
                    </a:cubicBezTo>
                    <a:cubicBezTo>
                      <a:pt x="68388" y="20886"/>
                      <a:pt x="62669" y="16831"/>
                      <a:pt x="55074" y="13409"/>
                    </a:cubicBezTo>
                    <a:cubicBezTo>
                      <a:pt x="47503" y="9940"/>
                      <a:pt x="38127" y="7244"/>
                      <a:pt x="34752" y="6189"/>
                    </a:cubicBezTo>
                    <a:cubicBezTo>
                      <a:pt x="26055" y="3236"/>
                      <a:pt x="6694" y="-3234"/>
                      <a:pt x="763" y="1947"/>
                    </a:cubicBezTo>
                    <a:cubicBezTo>
                      <a:pt x="-3268" y="5603"/>
                      <a:pt x="8921" y="13807"/>
                      <a:pt x="31353" y="1802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2735185" y="3619607"/>
                <a:ext cx="72521" cy="16605"/>
              </a:xfrm>
              <a:custGeom>
                <a:rect b="b" l="l" r="r" t="t"/>
                <a:pathLst>
                  <a:path extrusionOk="0" h="16605" w="72521">
                    <a:moveTo>
                      <a:pt x="29298" y="14192"/>
                    </a:moveTo>
                    <a:cubicBezTo>
                      <a:pt x="38182" y="14098"/>
                      <a:pt x="47136" y="14004"/>
                      <a:pt x="52973" y="13442"/>
                    </a:cubicBezTo>
                    <a:lnTo>
                      <a:pt x="72522" y="11519"/>
                    </a:lnTo>
                    <a:lnTo>
                      <a:pt x="53981" y="9222"/>
                    </a:lnTo>
                    <a:cubicBezTo>
                      <a:pt x="50441" y="8777"/>
                      <a:pt x="47980" y="8777"/>
                      <a:pt x="47253" y="9457"/>
                    </a:cubicBezTo>
                    <a:cubicBezTo>
                      <a:pt x="44933" y="11707"/>
                      <a:pt x="47253" y="14238"/>
                      <a:pt x="51309" y="16606"/>
                    </a:cubicBezTo>
                    <a:lnTo>
                      <a:pt x="53934" y="5659"/>
                    </a:lnTo>
                    <a:cubicBezTo>
                      <a:pt x="46480" y="3315"/>
                      <a:pt x="34314" y="2425"/>
                      <a:pt x="30494" y="1932"/>
                    </a:cubicBezTo>
                    <a:cubicBezTo>
                      <a:pt x="22571" y="924"/>
                      <a:pt x="5319" y="-2498"/>
                      <a:pt x="561" y="3245"/>
                    </a:cubicBezTo>
                    <a:cubicBezTo>
                      <a:pt x="-2745" y="7230"/>
                      <a:pt x="8788" y="14403"/>
                      <a:pt x="29275" y="1419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2594598" y="3573382"/>
                <a:ext cx="44226" cy="14321"/>
              </a:xfrm>
              <a:custGeom>
                <a:rect b="b" l="l" r="r" t="t"/>
                <a:pathLst>
                  <a:path extrusionOk="0" h="14321" w="44226">
                    <a:moveTo>
                      <a:pt x="21602" y="1277"/>
                    </a:moveTo>
                    <a:cubicBezTo>
                      <a:pt x="11312" y="3856"/>
                      <a:pt x="881" y="6458"/>
                      <a:pt x="178" y="8849"/>
                    </a:cubicBezTo>
                    <a:cubicBezTo>
                      <a:pt x="-2095" y="16748"/>
                      <a:pt x="18063" y="13865"/>
                      <a:pt x="22611" y="13560"/>
                    </a:cubicBezTo>
                    <a:cubicBezTo>
                      <a:pt x="28494" y="13185"/>
                      <a:pt x="41456" y="13630"/>
                      <a:pt x="44011" y="7161"/>
                    </a:cubicBezTo>
                    <a:cubicBezTo>
                      <a:pt x="45793" y="2660"/>
                      <a:pt x="36346" y="-2426"/>
                      <a:pt x="21579" y="127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2539958" y="3537604"/>
                <a:ext cx="36371" cy="15469"/>
              </a:xfrm>
              <a:custGeom>
                <a:rect b="b" l="l" r="r" t="t"/>
                <a:pathLst>
                  <a:path extrusionOk="0" h="15469" w="36371">
                    <a:moveTo>
                      <a:pt x="17150" y="1848"/>
                    </a:moveTo>
                    <a:cubicBezTo>
                      <a:pt x="8852" y="4965"/>
                      <a:pt x="414" y="8107"/>
                      <a:pt x="62" y="10521"/>
                    </a:cubicBezTo>
                    <a:cubicBezTo>
                      <a:pt x="-1134" y="18514"/>
                      <a:pt x="15345" y="14553"/>
                      <a:pt x="19095" y="14013"/>
                    </a:cubicBezTo>
                    <a:cubicBezTo>
                      <a:pt x="23948" y="13334"/>
                      <a:pt x="34730" y="13076"/>
                      <a:pt x="36277" y="6489"/>
                    </a:cubicBezTo>
                    <a:cubicBezTo>
                      <a:pt x="37355" y="1918"/>
                      <a:pt x="29081" y="-2653"/>
                      <a:pt x="17150" y="184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2474678" y="3607432"/>
                <a:ext cx="36371" cy="15460"/>
              </a:xfrm>
              <a:custGeom>
                <a:rect b="b" l="l" r="r" t="t"/>
                <a:pathLst>
                  <a:path extrusionOk="0" h="15460" w="36371">
                    <a:moveTo>
                      <a:pt x="17150" y="1848"/>
                    </a:moveTo>
                    <a:cubicBezTo>
                      <a:pt x="8852" y="4989"/>
                      <a:pt x="414" y="8106"/>
                      <a:pt x="62" y="10521"/>
                    </a:cubicBezTo>
                    <a:cubicBezTo>
                      <a:pt x="-1134" y="18514"/>
                      <a:pt x="15345" y="14529"/>
                      <a:pt x="19095" y="14013"/>
                    </a:cubicBezTo>
                    <a:cubicBezTo>
                      <a:pt x="23947" y="13334"/>
                      <a:pt x="34730" y="13076"/>
                      <a:pt x="36277" y="6489"/>
                    </a:cubicBezTo>
                    <a:cubicBezTo>
                      <a:pt x="37355" y="1918"/>
                      <a:pt x="29081" y="-2652"/>
                      <a:pt x="17150" y="184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2524093" y="3638567"/>
                <a:ext cx="28846" cy="13226"/>
              </a:xfrm>
              <a:custGeom>
                <a:rect b="b" l="l" r="r" t="t"/>
                <a:pathLst>
                  <a:path extrusionOk="0" h="13226" w="28846">
                    <a:moveTo>
                      <a:pt x="13864" y="12882"/>
                    </a:moveTo>
                    <a:cubicBezTo>
                      <a:pt x="20779" y="11570"/>
                      <a:pt x="27788" y="10304"/>
                      <a:pt x="28538" y="8007"/>
                    </a:cubicBezTo>
                    <a:cubicBezTo>
                      <a:pt x="31023" y="459"/>
                      <a:pt x="17755" y="858"/>
                      <a:pt x="14825" y="600"/>
                    </a:cubicBezTo>
                    <a:cubicBezTo>
                      <a:pt x="11028" y="248"/>
                      <a:pt x="2801" y="-1768"/>
                      <a:pt x="316" y="4327"/>
                    </a:cubicBezTo>
                    <a:cubicBezTo>
                      <a:pt x="-1395" y="8546"/>
                      <a:pt x="3949" y="14758"/>
                      <a:pt x="13864" y="1288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2383307" y="3583683"/>
                <a:ext cx="26257" cy="13206"/>
              </a:xfrm>
              <a:custGeom>
                <a:rect b="b" l="l" r="r" t="t"/>
                <a:pathLst>
                  <a:path extrusionOk="0" h="13206" w="26257">
                    <a:moveTo>
                      <a:pt x="12487" y="12870"/>
                    </a:moveTo>
                    <a:cubicBezTo>
                      <a:pt x="18816" y="11581"/>
                      <a:pt x="25215" y="10315"/>
                      <a:pt x="25941" y="8041"/>
                    </a:cubicBezTo>
                    <a:cubicBezTo>
                      <a:pt x="28356" y="517"/>
                      <a:pt x="16260" y="892"/>
                      <a:pt x="13612" y="611"/>
                    </a:cubicBezTo>
                    <a:cubicBezTo>
                      <a:pt x="10143" y="259"/>
                      <a:pt x="2689" y="-1780"/>
                      <a:pt x="321" y="4291"/>
                    </a:cubicBezTo>
                    <a:cubicBezTo>
                      <a:pt x="-1320" y="8510"/>
                      <a:pt x="3415" y="14722"/>
                      <a:pt x="12487" y="128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2244840" y="3577503"/>
                <a:ext cx="24428" cy="13864"/>
              </a:xfrm>
              <a:custGeom>
                <a:rect b="b" l="l" r="r" t="t"/>
                <a:pathLst>
                  <a:path extrusionOk="0" h="13864" w="24428">
                    <a:moveTo>
                      <a:pt x="10054" y="13822"/>
                    </a:moveTo>
                    <a:cubicBezTo>
                      <a:pt x="16172" y="13916"/>
                      <a:pt x="22384" y="14033"/>
                      <a:pt x="23579" y="11971"/>
                    </a:cubicBezTo>
                    <a:cubicBezTo>
                      <a:pt x="27564" y="5173"/>
                      <a:pt x="16359" y="2970"/>
                      <a:pt x="13969" y="2149"/>
                    </a:cubicBezTo>
                    <a:cubicBezTo>
                      <a:pt x="10875" y="1071"/>
                      <a:pt x="4475" y="-2492"/>
                      <a:pt x="866" y="2923"/>
                    </a:cubicBezTo>
                    <a:cubicBezTo>
                      <a:pt x="-1643" y="6673"/>
                      <a:pt x="1264" y="13705"/>
                      <a:pt x="10054" y="1382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2284271" y="3622779"/>
                <a:ext cx="45017" cy="21986"/>
              </a:xfrm>
              <a:custGeom>
                <a:rect b="b" l="l" r="r" t="t"/>
                <a:pathLst>
                  <a:path extrusionOk="0" h="21986" w="45017">
                    <a:moveTo>
                      <a:pt x="19894" y="17677"/>
                    </a:moveTo>
                    <a:cubicBezTo>
                      <a:pt x="30981" y="20396"/>
                      <a:pt x="42233" y="23209"/>
                      <a:pt x="43991" y="21428"/>
                    </a:cubicBezTo>
                    <a:cubicBezTo>
                      <a:pt x="49827" y="15521"/>
                      <a:pt x="29083" y="8254"/>
                      <a:pt x="24582" y="6285"/>
                    </a:cubicBezTo>
                    <a:cubicBezTo>
                      <a:pt x="18746" y="3730"/>
                      <a:pt x="6463" y="-2974"/>
                      <a:pt x="1025" y="1503"/>
                    </a:cubicBezTo>
                    <a:cubicBezTo>
                      <a:pt x="-2749" y="4621"/>
                      <a:pt x="3978" y="13763"/>
                      <a:pt x="19894" y="1767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2385907" y="3649005"/>
                <a:ext cx="35060" cy="13526"/>
              </a:xfrm>
              <a:custGeom>
                <a:rect b="b" l="l" r="r" t="t"/>
                <a:pathLst>
                  <a:path extrusionOk="0" h="13526" w="35060">
                    <a:moveTo>
                      <a:pt x="18746" y="13508"/>
                    </a:moveTo>
                    <a:cubicBezTo>
                      <a:pt x="22942" y="13320"/>
                      <a:pt x="27184" y="13367"/>
                      <a:pt x="30700" y="13320"/>
                    </a:cubicBezTo>
                    <a:lnTo>
                      <a:pt x="33185" y="13320"/>
                    </a:lnTo>
                    <a:cubicBezTo>
                      <a:pt x="33185" y="13320"/>
                      <a:pt x="33724" y="12500"/>
                      <a:pt x="33724" y="12500"/>
                    </a:cubicBezTo>
                    <a:cubicBezTo>
                      <a:pt x="35998" y="9265"/>
                      <a:pt x="34896" y="6335"/>
                      <a:pt x="33888" y="4999"/>
                    </a:cubicBezTo>
                    <a:cubicBezTo>
                      <a:pt x="32740" y="3546"/>
                      <a:pt x="31474" y="3429"/>
                      <a:pt x="30982" y="3827"/>
                    </a:cubicBezTo>
                    <a:cubicBezTo>
                      <a:pt x="30161" y="4413"/>
                      <a:pt x="29786" y="5163"/>
                      <a:pt x="29388" y="5749"/>
                    </a:cubicBezTo>
                    <a:cubicBezTo>
                      <a:pt x="29060" y="6312"/>
                      <a:pt x="28497" y="6827"/>
                      <a:pt x="28310" y="6874"/>
                    </a:cubicBezTo>
                    <a:cubicBezTo>
                      <a:pt x="28028" y="7062"/>
                      <a:pt x="27560" y="7109"/>
                      <a:pt x="27747" y="7085"/>
                    </a:cubicBezTo>
                    <a:cubicBezTo>
                      <a:pt x="27888" y="7015"/>
                      <a:pt x="28755" y="7343"/>
                      <a:pt x="28849" y="7531"/>
                    </a:cubicBezTo>
                    <a:lnTo>
                      <a:pt x="33068" y="4132"/>
                    </a:lnTo>
                    <a:cubicBezTo>
                      <a:pt x="28450" y="2327"/>
                      <a:pt x="22684" y="1647"/>
                      <a:pt x="20621" y="1296"/>
                    </a:cubicBezTo>
                    <a:cubicBezTo>
                      <a:pt x="15300" y="217"/>
                      <a:pt x="3182" y="-2056"/>
                      <a:pt x="299" y="4273"/>
                    </a:cubicBezTo>
                    <a:cubicBezTo>
                      <a:pt x="-686" y="6429"/>
                      <a:pt x="814" y="8961"/>
                      <a:pt x="4049" y="10789"/>
                    </a:cubicBezTo>
                    <a:cubicBezTo>
                      <a:pt x="7307" y="12617"/>
                      <a:pt x="12230" y="13766"/>
                      <a:pt x="18746" y="1348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2336347" y="3504719"/>
                <a:ext cx="36522" cy="13170"/>
              </a:xfrm>
              <a:custGeom>
                <a:rect b="b" l="l" r="r" t="t"/>
                <a:pathLst>
                  <a:path extrusionOk="0" h="13170" w="36522">
                    <a:moveTo>
                      <a:pt x="18332" y="12465"/>
                    </a:moveTo>
                    <a:cubicBezTo>
                      <a:pt x="26911" y="10543"/>
                      <a:pt x="35608" y="8621"/>
                      <a:pt x="36311" y="6277"/>
                    </a:cubicBezTo>
                    <a:cubicBezTo>
                      <a:pt x="38585" y="-1458"/>
                      <a:pt x="21895" y="136"/>
                      <a:pt x="18145" y="136"/>
                    </a:cubicBezTo>
                    <a:cubicBezTo>
                      <a:pt x="13293" y="136"/>
                      <a:pt x="2674" y="-1130"/>
                      <a:pt x="237" y="5152"/>
                    </a:cubicBezTo>
                    <a:cubicBezTo>
                      <a:pt x="-1451" y="9512"/>
                      <a:pt x="6026" y="15208"/>
                      <a:pt x="18332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2477295" y="3442984"/>
                <a:ext cx="24147" cy="16259"/>
              </a:xfrm>
              <a:custGeom>
                <a:rect b="b" l="l" r="r" t="t"/>
                <a:pathLst>
                  <a:path extrusionOk="0" h="16259" w="24147">
                    <a:moveTo>
                      <a:pt x="10172" y="2591"/>
                    </a:moveTo>
                    <a:cubicBezTo>
                      <a:pt x="5672" y="6084"/>
                      <a:pt x="210" y="8803"/>
                      <a:pt x="23" y="11170"/>
                    </a:cubicBezTo>
                    <a:cubicBezTo>
                      <a:pt x="-282" y="15108"/>
                      <a:pt x="2508" y="16327"/>
                      <a:pt x="5812" y="16256"/>
                    </a:cubicBezTo>
                    <a:cubicBezTo>
                      <a:pt x="9118" y="16186"/>
                      <a:pt x="12681" y="14756"/>
                      <a:pt x="13993" y="14311"/>
                    </a:cubicBezTo>
                    <a:cubicBezTo>
                      <a:pt x="17392" y="13397"/>
                      <a:pt x="25408" y="11240"/>
                      <a:pt x="23979" y="4771"/>
                    </a:cubicBezTo>
                    <a:cubicBezTo>
                      <a:pt x="23486" y="2567"/>
                      <a:pt x="21424" y="833"/>
                      <a:pt x="18916" y="223"/>
                    </a:cubicBezTo>
                    <a:cubicBezTo>
                      <a:pt x="16361" y="-363"/>
                      <a:pt x="13407" y="130"/>
                      <a:pt x="10172" y="259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2468914" y="3481095"/>
                <a:ext cx="10190" cy="13488"/>
              </a:xfrm>
              <a:custGeom>
                <a:rect b="b" l="l" r="r" t="t"/>
                <a:pathLst>
                  <a:path extrusionOk="0" h="13488" w="10190">
                    <a:moveTo>
                      <a:pt x="1021" y="1750"/>
                    </a:moveTo>
                    <a:cubicBezTo>
                      <a:pt x="247" y="4563"/>
                      <a:pt x="-573" y="7399"/>
                      <a:pt x="552" y="9462"/>
                    </a:cubicBezTo>
                    <a:cubicBezTo>
                      <a:pt x="4326" y="16236"/>
                      <a:pt x="7021" y="12532"/>
                      <a:pt x="7842" y="12017"/>
                    </a:cubicBezTo>
                    <a:cubicBezTo>
                      <a:pt x="8896" y="11337"/>
                      <a:pt x="11873" y="10892"/>
                      <a:pt x="8920" y="5289"/>
                    </a:cubicBezTo>
                    <a:cubicBezTo>
                      <a:pt x="6881" y="1398"/>
                      <a:pt x="2146" y="-2282"/>
                      <a:pt x="1021" y="17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2276130" y="3435341"/>
                <a:ext cx="44530" cy="13665"/>
              </a:xfrm>
              <a:custGeom>
                <a:rect b="b" l="l" r="r" t="t"/>
                <a:pathLst>
                  <a:path extrusionOk="0" h="13665" w="44530">
                    <a:moveTo>
                      <a:pt x="22996" y="84"/>
                    </a:moveTo>
                    <a:cubicBezTo>
                      <a:pt x="12354" y="717"/>
                      <a:pt x="1571" y="1303"/>
                      <a:pt x="446" y="3529"/>
                    </a:cubicBezTo>
                    <a:cubicBezTo>
                      <a:pt x="-3257" y="10866"/>
                      <a:pt x="17182" y="11780"/>
                      <a:pt x="21730" y="12343"/>
                    </a:cubicBezTo>
                    <a:cubicBezTo>
                      <a:pt x="27613" y="13070"/>
                      <a:pt x="40341" y="15906"/>
                      <a:pt x="44068" y="10022"/>
                    </a:cubicBezTo>
                    <a:cubicBezTo>
                      <a:pt x="46647" y="5944"/>
                      <a:pt x="38279" y="-830"/>
                      <a:pt x="23019" y="8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2207343" y="3430563"/>
                <a:ext cx="21226" cy="16087"/>
              </a:xfrm>
              <a:custGeom>
                <a:rect b="b" l="l" r="r" t="t"/>
                <a:pathLst>
                  <a:path extrusionOk="0" h="16087" w="21226">
                    <a:moveTo>
                      <a:pt x="6883" y="14098"/>
                    </a:moveTo>
                    <a:cubicBezTo>
                      <a:pt x="12297" y="15527"/>
                      <a:pt x="17782" y="17028"/>
                      <a:pt x="19470" y="15340"/>
                    </a:cubicBezTo>
                    <a:cubicBezTo>
                      <a:pt x="25049" y="9785"/>
                      <a:pt x="15720" y="5237"/>
                      <a:pt x="13844" y="3925"/>
                    </a:cubicBezTo>
                    <a:cubicBezTo>
                      <a:pt x="11407" y="2213"/>
                      <a:pt x="6789" y="-2545"/>
                      <a:pt x="1960" y="1745"/>
                    </a:cubicBezTo>
                    <a:cubicBezTo>
                      <a:pt x="-1392" y="4745"/>
                      <a:pt x="-876" y="12035"/>
                      <a:pt x="6906" y="1409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2247661" y="3466147"/>
                <a:ext cx="17767" cy="13096"/>
              </a:xfrm>
              <a:custGeom>
                <a:rect b="b" l="l" r="r" t="t"/>
                <a:pathLst>
                  <a:path extrusionOk="0" h="13096" w="17767">
                    <a:moveTo>
                      <a:pt x="6483" y="12900"/>
                    </a:moveTo>
                    <a:cubicBezTo>
                      <a:pt x="9953" y="11939"/>
                      <a:pt x="14078" y="12525"/>
                      <a:pt x="15789" y="10931"/>
                    </a:cubicBezTo>
                    <a:cubicBezTo>
                      <a:pt x="18649" y="8259"/>
                      <a:pt x="18086" y="5798"/>
                      <a:pt x="16141" y="3993"/>
                    </a:cubicBezTo>
                    <a:cubicBezTo>
                      <a:pt x="14242" y="2188"/>
                      <a:pt x="11242" y="1462"/>
                      <a:pt x="10234" y="1157"/>
                    </a:cubicBezTo>
                    <a:cubicBezTo>
                      <a:pt x="8921" y="712"/>
                      <a:pt x="6788" y="-179"/>
                      <a:pt x="4655" y="32"/>
                    </a:cubicBezTo>
                    <a:cubicBezTo>
                      <a:pt x="2545" y="219"/>
                      <a:pt x="600" y="1485"/>
                      <a:pt x="84" y="4626"/>
                    </a:cubicBezTo>
                    <a:cubicBezTo>
                      <a:pt x="-267" y="6829"/>
                      <a:pt x="530" y="9291"/>
                      <a:pt x="1584" y="10978"/>
                    </a:cubicBezTo>
                    <a:cubicBezTo>
                      <a:pt x="2709" y="12666"/>
                      <a:pt x="3999" y="13533"/>
                      <a:pt x="6460" y="1287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2120125" y="3639196"/>
                <a:ext cx="20787" cy="14060"/>
              </a:xfrm>
              <a:custGeom>
                <a:rect b="b" l="l" r="r" t="t"/>
                <a:pathLst>
                  <a:path extrusionOk="0" h="14060" w="20787">
                    <a:moveTo>
                      <a:pt x="9576" y="1190"/>
                    </a:moveTo>
                    <a:cubicBezTo>
                      <a:pt x="4888" y="3674"/>
                      <a:pt x="130" y="6159"/>
                      <a:pt x="12" y="8526"/>
                    </a:cubicBezTo>
                    <a:cubicBezTo>
                      <a:pt x="-386" y="16355"/>
                      <a:pt x="8967" y="13660"/>
                      <a:pt x="11100" y="13425"/>
                    </a:cubicBezTo>
                    <a:cubicBezTo>
                      <a:pt x="13866" y="13120"/>
                      <a:pt x="20101" y="13660"/>
                      <a:pt x="20757" y="7237"/>
                    </a:cubicBezTo>
                    <a:cubicBezTo>
                      <a:pt x="21226" y="2783"/>
                      <a:pt x="16280" y="-2373"/>
                      <a:pt x="9576" y="11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2164134" y="3672150"/>
                <a:ext cx="67871" cy="13787"/>
              </a:xfrm>
              <a:custGeom>
                <a:rect b="b" l="l" r="r" t="t"/>
                <a:pathLst>
                  <a:path extrusionOk="0" h="13787" w="67871">
                    <a:moveTo>
                      <a:pt x="34387" y="67"/>
                    </a:moveTo>
                    <a:cubicBezTo>
                      <a:pt x="18307" y="630"/>
                      <a:pt x="1993" y="1169"/>
                      <a:pt x="516" y="3396"/>
                    </a:cubicBezTo>
                    <a:cubicBezTo>
                      <a:pt x="-4359" y="10756"/>
                      <a:pt x="26746" y="11787"/>
                      <a:pt x="33684" y="12373"/>
                    </a:cubicBezTo>
                    <a:cubicBezTo>
                      <a:pt x="42661" y="13147"/>
                      <a:pt x="62281" y="16077"/>
                      <a:pt x="67320" y="10194"/>
                    </a:cubicBezTo>
                    <a:cubicBezTo>
                      <a:pt x="70813" y="6115"/>
                      <a:pt x="57452" y="-753"/>
                      <a:pt x="34364" y="6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1976610" y="3671034"/>
                <a:ext cx="26139" cy="16566"/>
              </a:xfrm>
              <a:custGeom>
                <a:rect b="b" l="l" r="r" t="t"/>
                <a:pathLst>
                  <a:path extrusionOk="0" h="16566" w="26139">
                    <a:moveTo>
                      <a:pt x="11138" y="2496"/>
                    </a:moveTo>
                    <a:cubicBezTo>
                      <a:pt x="5535" y="6129"/>
                      <a:pt x="-161" y="9786"/>
                      <a:pt x="3" y="12177"/>
                    </a:cubicBezTo>
                    <a:cubicBezTo>
                      <a:pt x="543" y="20076"/>
                      <a:pt x="12052" y="15060"/>
                      <a:pt x="14724" y="14286"/>
                    </a:cubicBezTo>
                    <a:cubicBezTo>
                      <a:pt x="18193" y="13278"/>
                      <a:pt x="26163" y="12294"/>
                      <a:pt x="26139" y="5731"/>
                    </a:cubicBezTo>
                    <a:cubicBezTo>
                      <a:pt x="26139" y="1183"/>
                      <a:pt x="19177" y="-2731"/>
                      <a:pt x="11138" y="249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1940015" y="3624702"/>
                <a:ext cx="41719" cy="13170"/>
              </a:xfrm>
              <a:custGeom>
                <a:rect b="b" l="l" r="r" t="t"/>
                <a:pathLst>
                  <a:path extrusionOk="0" h="13170" w="41719">
                    <a:moveTo>
                      <a:pt x="20776" y="705"/>
                    </a:moveTo>
                    <a:cubicBezTo>
                      <a:pt x="10978" y="2627"/>
                      <a:pt x="1040" y="4549"/>
                      <a:pt x="243" y="6893"/>
                    </a:cubicBezTo>
                    <a:cubicBezTo>
                      <a:pt x="-2359" y="14628"/>
                      <a:pt x="16721" y="13034"/>
                      <a:pt x="20987" y="13034"/>
                    </a:cubicBezTo>
                    <a:cubicBezTo>
                      <a:pt x="26519" y="13034"/>
                      <a:pt x="38661" y="14300"/>
                      <a:pt x="41451" y="8018"/>
                    </a:cubicBezTo>
                    <a:cubicBezTo>
                      <a:pt x="43373" y="3658"/>
                      <a:pt x="34840" y="-2038"/>
                      <a:pt x="20776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1851316" y="3620142"/>
                <a:ext cx="16104" cy="13112"/>
              </a:xfrm>
              <a:custGeom>
                <a:rect b="b" l="l" r="r" t="t"/>
                <a:pathLst>
                  <a:path extrusionOk="0" h="13112" w="16104">
                    <a:moveTo>
                      <a:pt x="6925" y="12766"/>
                    </a:moveTo>
                    <a:cubicBezTo>
                      <a:pt x="10933" y="11500"/>
                      <a:pt x="14965" y="10258"/>
                      <a:pt x="15668" y="8008"/>
                    </a:cubicBezTo>
                    <a:cubicBezTo>
                      <a:pt x="17965" y="554"/>
                      <a:pt x="10534" y="906"/>
                      <a:pt x="8940" y="624"/>
                    </a:cubicBezTo>
                    <a:cubicBezTo>
                      <a:pt x="6878" y="249"/>
                      <a:pt x="2541" y="-1767"/>
                      <a:pt x="432" y="4258"/>
                    </a:cubicBezTo>
                    <a:cubicBezTo>
                      <a:pt x="-1022" y="8430"/>
                      <a:pt x="1205" y="14595"/>
                      <a:pt x="6948" y="127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1856566" y="3656931"/>
                <a:ext cx="37382" cy="13965"/>
              </a:xfrm>
              <a:custGeom>
                <a:rect b="b" l="l" r="r" t="t"/>
                <a:pathLst>
                  <a:path extrusionOk="0" h="13965" w="37382">
                    <a:moveTo>
                      <a:pt x="17426" y="13692"/>
                    </a:moveTo>
                    <a:cubicBezTo>
                      <a:pt x="26028" y="13505"/>
                      <a:pt x="34936" y="14817"/>
                      <a:pt x="36459" y="12942"/>
                    </a:cubicBezTo>
                    <a:cubicBezTo>
                      <a:pt x="38991" y="9778"/>
                      <a:pt x="35967" y="6918"/>
                      <a:pt x="31630" y="4926"/>
                    </a:cubicBezTo>
                    <a:cubicBezTo>
                      <a:pt x="27294" y="2933"/>
                      <a:pt x="21786" y="2019"/>
                      <a:pt x="19817" y="1621"/>
                    </a:cubicBezTo>
                    <a:cubicBezTo>
                      <a:pt x="14800" y="331"/>
                      <a:pt x="3197" y="-2224"/>
                      <a:pt x="314" y="4058"/>
                    </a:cubicBezTo>
                    <a:cubicBezTo>
                      <a:pt x="-670" y="6191"/>
                      <a:pt x="713" y="8770"/>
                      <a:pt x="3690" y="10645"/>
                    </a:cubicBezTo>
                    <a:cubicBezTo>
                      <a:pt x="6713" y="12544"/>
                      <a:pt x="11261" y="13809"/>
                      <a:pt x="17402" y="1371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1833093" y="3694642"/>
                <a:ext cx="93991" cy="27385"/>
              </a:xfrm>
              <a:custGeom>
                <a:rect b="b" l="l" r="r" t="t"/>
                <a:pathLst>
                  <a:path extrusionOk="0" h="27385" w="93991">
                    <a:moveTo>
                      <a:pt x="26460" y="15408"/>
                    </a:moveTo>
                    <a:cubicBezTo>
                      <a:pt x="30961" y="15900"/>
                      <a:pt x="35508" y="16627"/>
                      <a:pt x="39563" y="17306"/>
                    </a:cubicBezTo>
                    <a:lnTo>
                      <a:pt x="41204" y="9852"/>
                    </a:lnTo>
                    <a:cubicBezTo>
                      <a:pt x="33328" y="10368"/>
                      <a:pt x="27234" y="11142"/>
                      <a:pt x="26390" y="12595"/>
                    </a:cubicBezTo>
                    <a:cubicBezTo>
                      <a:pt x="23858" y="16955"/>
                      <a:pt x="31968" y="19064"/>
                      <a:pt x="40196" y="20166"/>
                    </a:cubicBezTo>
                    <a:lnTo>
                      <a:pt x="93991" y="27386"/>
                    </a:lnTo>
                    <a:lnTo>
                      <a:pt x="42962" y="7532"/>
                    </a:lnTo>
                    <a:cubicBezTo>
                      <a:pt x="37454" y="5399"/>
                      <a:pt x="31711" y="4039"/>
                      <a:pt x="29343" y="3430"/>
                    </a:cubicBezTo>
                    <a:cubicBezTo>
                      <a:pt x="25593" y="2422"/>
                      <a:pt x="19569" y="687"/>
                      <a:pt x="13826" y="172"/>
                    </a:cubicBezTo>
                    <a:cubicBezTo>
                      <a:pt x="8083" y="-368"/>
                      <a:pt x="2715" y="289"/>
                      <a:pt x="512" y="3219"/>
                    </a:cubicBezTo>
                    <a:cubicBezTo>
                      <a:pt x="-1035" y="5258"/>
                      <a:pt x="1004" y="7954"/>
                      <a:pt x="5552" y="10204"/>
                    </a:cubicBezTo>
                    <a:cubicBezTo>
                      <a:pt x="10122" y="12478"/>
                      <a:pt x="17201" y="14376"/>
                      <a:pt x="26460" y="1540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1733483" y="3669078"/>
                <a:ext cx="21982" cy="13362"/>
              </a:xfrm>
              <a:custGeom>
                <a:rect b="b" l="l" r="r" t="t"/>
                <a:pathLst>
                  <a:path extrusionOk="0" h="13362" w="21982">
                    <a:moveTo>
                      <a:pt x="10768" y="13172"/>
                    </a:moveTo>
                    <a:cubicBezTo>
                      <a:pt x="17870" y="12000"/>
                      <a:pt x="22769" y="7359"/>
                      <a:pt x="21878" y="5132"/>
                    </a:cubicBezTo>
                    <a:cubicBezTo>
                      <a:pt x="20613" y="1428"/>
                      <a:pt x="18409" y="889"/>
                      <a:pt x="16604" y="748"/>
                    </a:cubicBezTo>
                    <a:cubicBezTo>
                      <a:pt x="14753" y="655"/>
                      <a:pt x="12666" y="1006"/>
                      <a:pt x="11869" y="889"/>
                    </a:cubicBezTo>
                    <a:cubicBezTo>
                      <a:pt x="10838" y="795"/>
                      <a:pt x="9338" y="162"/>
                      <a:pt x="7838" y="22"/>
                    </a:cubicBezTo>
                    <a:cubicBezTo>
                      <a:pt x="6291" y="-96"/>
                      <a:pt x="4533" y="209"/>
                      <a:pt x="2025" y="2248"/>
                    </a:cubicBezTo>
                    <a:cubicBezTo>
                      <a:pt x="313" y="3655"/>
                      <a:pt x="-718" y="6187"/>
                      <a:pt x="595" y="8905"/>
                    </a:cubicBezTo>
                    <a:cubicBezTo>
                      <a:pt x="1790" y="11554"/>
                      <a:pt x="5752" y="14086"/>
                      <a:pt x="10768" y="1317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1773149" y="3619195"/>
                <a:ext cx="21660" cy="16267"/>
              </a:xfrm>
              <a:custGeom>
                <a:rect b="b" l="l" r="r" t="t"/>
                <a:pathLst>
                  <a:path extrusionOk="0" h="16267" w="21660">
                    <a:moveTo>
                      <a:pt x="13763" y="14464"/>
                    </a:moveTo>
                    <a:cubicBezTo>
                      <a:pt x="16950" y="12424"/>
                      <a:pt x="19459" y="9752"/>
                      <a:pt x="20654" y="7268"/>
                    </a:cubicBezTo>
                    <a:cubicBezTo>
                      <a:pt x="21896" y="4806"/>
                      <a:pt x="21920" y="2790"/>
                      <a:pt x="21099" y="1970"/>
                    </a:cubicBezTo>
                    <a:cubicBezTo>
                      <a:pt x="18240" y="-702"/>
                      <a:pt x="16013" y="-93"/>
                      <a:pt x="14325" y="564"/>
                    </a:cubicBezTo>
                    <a:cubicBezTo>
                      <a:pt x="12591" y="1314"/>
                      <a:pt x="10762" y="2509"/>
                      <a:pt x="9942" y="2720"/>
                    </a:cubicBezTo>
                    <a:cubicBezTo>
                      <a:pt x="8911" y="3048"/>
                      <a:pt x="7246" y="3048"/>
                      <a:pt x="5746" y="3423"/>
                    </a:cubicBezTo>
                    <a:cubicBezTo>
                      <a:pt x="4222" y="3845"/>
                      <a:pt x="2652" y="4713"/>
                      <a:pt x="871" y="7432"/>
                    </a:cubicBezTo>
                    <a:cubicBezTo>
                      <a:pt x="-348" y="9283"/>
                      <a:pt x="-512" y="12049"/>
                      <a:pt x="1855" y="14229"/>
                    </a:cubicBezTo>
                    <a:cubicBezTo>
                      <a:pt x="4058" y="16386"/>
                      <a:pt x="9121" y="17370"/>
                      <a:pt x="13786" y="1444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1772873" y="3569366"/>
                <a:ext cx="36970" cy="13905"/>
              </a:xfrm>
              <a:custGeom>
                <a:rect b="b" l="l" r="r" t="t"/>
                <a:pathLst>
                  <a:path extrusionOk="0" h="13905" w="36970">
                    <a:moveTo>
                      <a:pt x="18727" y="12584"/>
                    </a:moveTo>
                    <a:cubicBezTo>
                      <a:pt x="26790" y="10193"/>
                      <a:pt x="35580" y="9208"/>
                      <a:pt x="36565" y="7005"/>
                    </a:cubicBezTo>
                    <a:cubicBezTo>
                      <a:pt x="38206" y="3301"/>
                      <a:pt x="34643" y="1286"/>
                      <a:pt x="30002" y="465"/>
                    </a:cubicBezTo>
                    <a:cubicBezTo>
                      <a:pt x="25384" y="-379"/>
                      <a:pt x="19899" y="160"/>
                      <a:pt x="17906" y="278"/>
                    </a:cubicBezTo>
                    <a:cubicBezTo>
                      <a:pt x="12797" y="324"/>
                      <a:pt x="1100" y="887"/>
                      <a:pt x="45" y="7708"/>
                    </a:cubicBezTo>
                    <a:cubicBezTo>
                      <a:pt x="-330" y="10029"/>
                      <a:pt x="1662" y="12138"/>
                      <a:pt x="4991" y="13170"/>
                    </a:cubicBezTo>
                    <a:cubicBezTo>
                      <a:pt x="8343" y="14224"/>
                      <a:pt x="12937" y="14248"/>
                      <a:pt x="18727" y="125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1637785" y="3611055"/>
                <a:ext cx="28529" cy="16942"/>
              </a:xfrm>
              <a:custGeom>
                <a:rect b="b" l="l" r="r" t="t"/>
                <a:pathLst>
                  <a:path extrusionOk="0" h="16942" w="28529">
                    <a:moveTo>
                      <a:pt x="12377" y="2655"/>
                    </a:moveTo>
                    <a:cubicBezTo>
                      <a:pt x="6189" y="6429"/>
                      <a:pt x="-93" y="10203"/>
                      <a:pt x="1" y="12617"/>
                    </a:cubicBezTo>
                    <a:cubicBezTo>
                      <a:pt x="329" y="20563"/>
                      <a:pt x="12987" y="15289"/>
                      <a:pt x="15893" y="14469"/>
                    </a:cubicBezTo>
                    <a:cubicBezTo>
                      <a:pt x="19691" y="13391"/>
                      <a:pt x="28364" y="12242"/>
                      <a:pt x="28528" y="5632"/>
                    </a:cubicBezTo>
                    <a:cubicBezTo>
                      <a:pt x="28645" y="1061"/>
                      <a:pt x="21238" y="-2759"/>
                      <a:pt x="12354" y="265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1658180" y="3658428"/>
                <a:ext cx="34393" cy="13855"/>
              </a:xfrm>
              <a:custGeom>
                <a:rect b="b" l="l" r="r" t="t"/>
                <a:pathLst>
                  <a:path extrusionOk="0" h="13855" w="34393">
                    <a:moveTo>
                      <a:pt x="16969" y="1295"/>
                    </a:moveTo>
                    <a:cubicBezTo>
                      <a:pt x="9515" y="3663"/>
                      <a:pt x="1335" y="4647"/>
                      <a:pt x="397" y="6874"/>
                    </a:cubicBezTo>
                    <a:cubicBezTo>
                      <a:pt x="-1173" y="10578"/>
                      <a:pt x="2132" y="12594"/>
                      <a:pt x="6468" y="13391"/>
                    </a:cubicBezTo>
                    <a:cubicBezTo>
                      <a:pt x="10781" y="14235"/>
                      <a:pt x="15915" y="13695"/>
                      <a:pt x="17766" y="13578"/>
                    </a:cubicBezTo>
                    <a:cubicBezTo>
                      <a:pt x="22525" y="13531"/>
                      <a:pt x="33518" y="13062"/>
                      <a:pt x="34362" y="6288"/>
                    </a:cubicBezTo>
                    <a:cubicBezTo>
                      <a:pt x="34667" y="3968"/>
                      <a:pt x="32768" y="1858"/>
                      <a:pt x="29674" y="780"/>
                    </a:cubicBezTo>
                    <a:cubicBezTo>
                      <a:pt x="26556" y="-299"/>
                      <a:pt x="22314" y="-369"/>
                      <a:pt x="16969" y="127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1791356" y="3475118"/>
                <a:ext cx="46935" cy="13704"/>
              </a:xfrm>
              <a:custGeom>
                <a:rect b="b" l="l" r="r" t="t"/>
                <a:pathLst>
                  <a:path extrusionOk="0" h="13704" w="46935">
                    <a:moveTo>
                      <a:pt x="23778" y="12719"/>
                    </a:moveTo>
                    <a:cubicBezTo>
                      <a:pt x="34748" y="10445"/>
                      <a:pt x="45882" y="8195"/>
                      <a:pt x="46702" y="5828"/>
                    </a:cubicBezTo>
                    <a:cubicBezTo>
                      <a:pt x="49398" y="-2001"/>
                      <a:pt x="27950" y="272"/>
                      <a:pt x="23145" y="413"/>
                    </a:cubicBezTo>
                    <a:cubicBezTo>
                      <a:pt x="16910" y="601"/>
                      <a:pt x="3197" y="-243"/>
                      <a:pt x="267" y="6132"/>
                    </a:cubicBezTo>
                    <a:cubicBezTo>
                      <a:pt x="-1772" y="10563"/>
                      <a:pt x="8026" y="15954"/>
                      <a:pt x="23754" y="1271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1872173" y="3436236"/>
                <a:ext cx="54477" cy="18990"/>
              </a:xfrm>
              <a:custGeom>
                <a:rect b="b" l="l" r="r" t="t"/>
                <a:pathLst>
                  <a:path extrusionOk="0" h="18990" w="54477">
                    <a:moveTo>
                      <a:pt x="28658" y="15526"/>
                    </a:moveTo>
                    <a:cubicBezTo>
                      <a:pt x="41128" y="11096"/>
                      <a:pt x="53786" y="6643"/>
                      <a:pt x="54372" y="4134"/>
                    </a:cubicBezTo>
                    <a:cubicBezTo>
                      <a:pt x="56294" y="-4140"/>
                      <a:pt x="31588" y="2376"/>
                      <a:pt x="25986" y="3478"/>
                    </a:cubicBezTo>
                    <a:cubicBezTo>
                      <a:pt x="18719" y="4908"/>
                      <a:pt x="2569" y="6807"/>
                      <a:pt x="155" y="13698"/>
                    </a:cubicBezTo>
                    <a:cubicBezTo>
                      <a:pt x="-1533" y="18480"/>
                      <a:pt x="10773" y="21855"/>
                      <a:pt x="28658" y="1550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1932102" y="3480267"/>
                <a:ext cx="24040" cy="13403"/>
              </a:xfrm>
              <a:custGeom>
                <a:rect b="b" l="l" r="r" t="t"/>
                <a:pathLst>
                  <a:path extrusionOk="0" h="13403" w="24040">
                    <a:moveTo>
                      <a:pt x="10593" y="13313"/>
                    </a:moveTo>
                    <a:cubicBezTo>
                      <a:pt x="16523" y="12657"/>
                      <a:pt x="22524" y="12024"/>
                      <a:pt x="23485" y="9844"/>
                    </a:cubicBezTo>
                    <a:cubicBezTo>
                      <a:pt x="26626" y="2625"/>
                      <a:pt x="15539" y="1804"/>
                      <a:pt x="13148" y="1265"/>
                    </a:cubicBezTo>
                    <a:cubicBezTo>
                      <a:pt x="10030" y="562"/>
                      <a:pt x="3491" y="-2181"/>
                      <a:pt x="561" y="3609"/>
                    </a:cubicBezTo>
                    <a:cubicBezTo>
                      <a:pt x="-1479" y="7641"/>
                      <a:pt x="2084" y="14251"/>
                      <a:pt x="10616" y="133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1986873" y="3458797"/>
                <a:ext cx="18196" cy="14128"/>
              </a:xfrm>
              <a:custGeom>
                <a:rect b="b" l="l" r="r" t="t"/>
                <a:pathLst>
                  <a:path extrusionOk="0" h="14128" w="18196">
                    <a:moveTo>
                      <a:pt x="10110" y="12890"/>
                    </a:moveTo>
                    <a:cubicBezTo>
                      <a:pt x="14118" y="10358"/>
                      <a:pt x="18197" y="7827"/>
                      <a:pt x="18197" y="5459"/>
                    </a:cubicBezTo>
                    <a:cubicBezTo>
                      <a:pt x="18197" y="-2370"/>
                      <a:pt x="10110" y="443"/>
                      <a:pt x="8235" y="701"/>
                    </a:cubicBezTo>
                    <a:cubicBezTo>
                      <a:pt x="5820" y="1052"/>
                      <a:pt x="312" y="583"/>
                      <a:pt x="7" y="6983"/>
                    </a:cubicBezTo>
                    <a:cubicBezTo>
                      <a:pt x="-204" y="11436"/>
                      <a:pt x="4343" y="16523"/>
                      <a:pt x="10110" y="128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1541056" y="3408280"/>
                <a:ext cx="46945" cy="13170"/>
              </a:xfrm>
              <a:custGeom>
                <a:rect b="b" l="l" r="r" t="t"/>
                <a:pathLst>
                  <a:path extrusionOk="0" h="13170" w="46945">
                    <a:moveTo>
                      <a:pt x="23385" y="705"/>
                    </a:moveTo>
                    <a:cubicBezTo>
                      <a:pt x="12369" y="2627"/>
                      <a:pt x="1164" y="4549"/>
                      <a:pt x="274" y="6893"/>
                    </a:cubicBezTo>
                    <a:cubicBezTo>
                      <a:pt x="-2657" y="14628"/>
                      <a:pt x="18815" y="13034"/>
                      <a:pt x="23620" y="13034"/>
                    </a:cubicBezTo>
                    <a:cubicBezTo>
                      <a:pt x="29855" y="13034"/>
                      <a:pt x="43497" y="14300"/>
                      <a:pt x="46638" y="8018"/>
                    </a:cubicBezTo>
                    <a:cubicBezTo>
                      <a:pt x="48818" y="3658"/>
                      <a:pt x="39208" y="-2038"/>
                      <a:pt x="23385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1577348" y="3472531"/>
                <a:ext cx="19173" cy="13232"/>
              </a:xfrm>
              <a:custGeom>
                <a:rect b="b" l="l" r="r" t="t"/>
                <a:pathLst>
                  <a:path extrusionOk="0" h="13232" w="19173">
                    <a:moveTo>
                      <a:pt x="7768" y="13150"/>
                    </a:moveTo>
                    <a:cubicBezTo>
                      <a:pt x="12573" y="12517"/>
                      <a:pt x="17472" y="11931"/>
                      <a:pt x="18456" y="9774"/>
                    </a:cubicBezTo>
                    <a:cubicBezTo>
                      <a:pt x="21714" y="2649"/>
                      <a:pt x="12924" y="1805"/>
                      <a:pt x="11073" y="1266"/>
                    </a:cubicBezTo>
                    <a:cubicBezTo>
                      <a:pt x="8658" y="563"/>
                      <a:pt x="3689" y="-2157"/>
                      <a:pt x="735" y="3539"/>
                    </a:cubicBezTo>
                    <a:cubicBezTo>
                      <a:pt x="-1304" y="7501"/>
                      <a:pt x="853" y="14041"/>
                      <a:pt x="7768" y="131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1673772" y="3464821"/>
                <a:ext cx="21019" cy="13250"/>
              </a:xfrm>
              <a:custGeom>
                <a:rect b="b" l="l" r="r" t="t"/>
                <a:pathLst>
                  <a:path extrusionOk="0" h="13250" w="21019">
                    <a:moveTo>
                      <a:pt x="9887" y="13007"/>
                    </a:moveTo>
                    <a:cubicBezTo>
                      <a:pt x="15676" y="11835"/>
                      <a:pt x="20857" y="9444"/>
                      <a:pt x="20997" y="7077"/>
                    </a:cubicBezTo>
                    <a:cubicBezTo>
                      <a:pt x="21255" y="3162"/>
                      <a:pt x="19216" y="1850"/>
                      <a:pt x="17036" y="1287"/>
                    </a:cubicBezTo>
                    <a:cubicBezTo>
                      <a:pt x="14832" y="748"/>
                      <a:pt x="12277" y="912"/>
                      <a:pt x="11316" y="771"/>
                    </a:cubicBezTo>
                    <a:cubicBezTo>
                      <a:pt x="8761" y="537"/>
                      <a:pt x="4214" y="-1948"/>
                      <a:pt x="886" y="3467"/>
                    </a:cubicBezTo>
                    <a:cubicBezTo>
                      <a:pt x="-286" y="5366"/>
                      <a:pt x="-380" y="8038"/>
                      <a:pt x="1120" y="10171"/>
                    </a:cubicBezTo>
                    <a:cubicBezTo>
                      <a:pt x="2573" y="12304"/>
                      <a:pt x="5738" y="13874"/>
                      <a:pt x="9887" y="1300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1751821" y="3424923"/>
                <a:ext cx="31649" cy="16619"/>
              </a:xfrm>
              <a:custGeom>
                <a:rect b="b" l="l" r="r" t="t"/>
                <a:pathLst>
                  <a:path extrusionOk="0" h="16619" w="31649">
                    <a:moveTo>
                      <a:pt x="17206" y="13760"/>
                    </a:moveTo>
                    <a:cubicBezTo>
                      <a:pt x="23652" y="10127"/>
                      <a:pt x="31035" y="7666"/>
                      <a:pt x="31528" y="5322"/>
                    </a:cubicBezTo>
                    <a:cubicBezTo>
                      <a:pt x="32348" y="1408"/>
                      <a:pt x="28903" y="25"/>
                      <a:pt x="24683" y="1"/>
                    </a:cubicBezTo>
                    <a:cubicBezTo>
                      <a:pt x="20487" y="-46"/>
                      <a:pt x="15776" y="1408"/>
                      <a:pt x="14088" y="1830"/>
                    </a:cubicBezTo>
                    <a:cubicBezTo>
                      <a:pt x="9635" y="2720"/>
                      <a:pt x="-562" y="5158"/>
                      <a:pt x="24" y="11909"/>
                    </a:cubicBezTo>
                    <a:cubicBezTo>
                      <a:pt x="212" y="14229"/>
                      <a:pt x="2439" y="15941"/>
                      <a:pt x="5533" y="16456"/>
                    </a:cubicBezTo>
                    <a:cubicBezTo>
                      <a:pt x="8650" y="16972"/>
                      <a:pt x="12588" y="16315"/>
                      <a:pt x="17206" y="1373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1340290" y="3470841"/>
                <a:ext cx="31303" cy="13170"/>
              </a:xfrm>
              <a:custGeom>
                <a:rect b="b" l="l" r="r" t="t"/>
                <a:pathLst>
                  <a:path extrusionOk="0" h="13170" w="31303">
                    <a:moveTo>
                      <a:pt x="15581" y="705"/>
                    </a:moveTo>
                    <a:cubicBezTo>
                      <a:pt x="8221" y="2627"/>
                      <a:pt x="767" y="4549"/>
                      <a:pt x="181" y="6893"/>
                    </a:cubicBezTo>
                    <a:cubicBezTo>
                      <a:pt x="-1764" y="14628"/>
                      <a:pt x="12534" y="13034"/>
                      <a:pt x="15745" y="13034"/>
                    </a:cubicBezTo>
                    <a:cubicBezTo>
                      <a:pt x="19894" y="13034"/>
                      <a:pt x="29012" y="14300"/>
                      <a:pt x="31099" y="8018"/>
                    </a:cubicBezTo>
                    <a:cubicBezTo>
                      <a:pt x="32552" y="3658"/>
                      <a:pt x="26153" y="-2038"/>
                      <a:pt x="15605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1358245" y="3426044"/>
                <a:ext cx="57652" cy="14210"/>
              </a:xfrm>
              <a:custGeom>
                <a:rect b="b" l="l" r="r" t="t"/>
                <a:pathLst>
                  <a:path extrusionOk="0" h="14210" w="57652">
                    <a:moveTo>
                      <a:pt x="29599" y="5"/>
                    </a:moveTo>
                    <a:cubicBezTo>
                      <a:pt x="15863" y="145"/>
                      <a:pt x="1939" y="239"/>
                      <a:pt x="533" y="2419"/>
                    </a:cubicBezTo>
                    <a:cubicBezTo>
                      <a:pt x="-4062" y="9615"/>
                      <a:pt x="22403" y="11490"/>
                      <a:pt x="28286" y="12264"/>
                    </a:cubicBezTo>
                    <a:cubicBezTo>
                      <a:pt x="35904" y="13272"/>
                      <a:pt x="52429" y="16717"/>
                      <a:pt x="57094" y="10975"/>
                    </a:cubicBezTo>
                    <a:cubicBezTo>
                      <a:pt x="60329" y="6990"/>
                      <a:pt x="49312" y="-206"/>
                      <a:pt x="29599" y="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1243600" y="3488947"/>
                <a:ext cx="29357" cy="14048"/>
              </a:xfrm>
              <a:custGeom>
                <a:rect b="b" l="l" r="r" t="t"/>
                <a:pathLst>
                  <a:path extrusionOk="0" h="14048" w="29357">
                    <a:moveTo>
                      <a:pt x="12908" y="14033"/>
                    </a:moveTo>
                    <a:cubicBezTo>
                      <a:pt x="20152" y="14080"/>
                      <a:pt x="27488" y="14150"/>
                      <a:pt x="28660" y="12040"/>
                    </a:cubicBezTo>
                    <a:cubicBezTo>
                      <a:pt x="32551" y="5102"/>
                      <a:pt x="19026" y="2946"/>
                      <a:pt x="16096" y="2125"/>
                    </a:cubicBezTo>
                    <a:cubicBezTo>
                      <a:pt x="12299" y="1047"/>
                      <a:pt x="4306" y="-2516"/>
                      <a:pt x="696" y="3016"/>
                    </a:cubicBezTo>
                    <a:cubicBezTo>
                      <a:pt x="-1812" y="6837"/>
                      <a:pt x="2501" y="13986"/>
                      <a:pt x="12908" y="1403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1306404" y="3449963"/>
                <a:ext cx="15641" cy="13170"/>
              </a:xfrm>
              <a:custGeom>
                <a:rect b="b" l="l" r="r" t="t"/>
                <a:pathLst>
                  <a:path extrusionOk="0" h="13170" w="15641">
                    <a:moveTo>
                      <a:pt x="7837" y="12465"/>
                    </a:moveTo>
                    <a:cubicBezTo>
                      <a:pt x="11517" y="10543"/>
                      <a:pt x="15244" y="8621"/>
                      <a:pt x="15549" y="6277"/>
                    </a:cubicBezTo>
                    <a:cubicBezTo>
                      <a:pt x="16534" y="-1458"/>
                      <a:pt x="9361" y="136"/>
                      <a:pt x="7767" y="136"/>
                    </a:cubicBezTo>
                    <a:cubicBezTo>
                      <a:pt x="5681" y="136"/>
                      <a:pt x="1133" y="-1130"/>
                      <a:pt x="102" y="5152"/>
                    </a:cubicBezTo>
                    <a:cubicBezTo>
                      <a:pt x="-625" y="9512"/>
                      <a:pt x="2587" y="15208"/>
                      <a:pt x="7861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1147176" y="3512361"/>
                <a:ext cx="27325" cy="15034"/>
              </a:xfrm>
              <a:custGeom>
                <a:rect b="b" l="l" r="r" t="t"/>
                <a:pathLst>
                  <a:path extrusionOk="0" h="15034" w="27325">
                    <a:moveTo>
                      <a:pt x="11258" y="14410"/>
                    </a:moveTo>
                    <a:cubicBezTo>
                      <a:pt x="18103" y="15020"/>
                      <a:pt x="25041" y="15699"/>
                      <a:pt x="26377" y="13707"/>
                    </a:cubicBezTo>
                    <a:cubicBezTo>
                      <a:pt x="30831" y="7144"/>
                      <a:pt x="18291" y="3933"/>
                      <a:pt x="15618" y="2878"/>
                    </a:cubicBezTo>
                    <a:cubicBezTo>
                      <a:pt x="12149" y="1518"/>
                      <a:pt x="5000" y="-2654"/>
                      <a:pt x="968" y="2526"/>
                    </a:cubicBezTo>
                    <a:cubicBezTo>
                      <a:pt x="-1845" y="6112"/>
                      <a:pt x="1437" y="13519"/>
                      <a:pt x="11258" y="144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1316869" y="3594352"/>
                <a:ext cx="47135" cy="13637"/>
              </a:xfrm>
              <a:custGeom>
                <a:rect b="b" l="l" r="r" t="t"/>
                <a:pathLst>
                  <a:path extrusionOk="0" h="13637" w="47135">
                    <a:moveTo>
                      <a:pt x="22899" y="13568"/>
                    </a:moveTo>
                    <a:cubicBezTo>
                      <a:pt x="34150" y="12889"/>
                      <a:pt x="45542" y="12256"/>
                      <a:pt x="46691" y="10029"/>
                    </a:cubicBezTo>
                    <a:cubicBezTo>
                      <a:pt x="50488" y="2669"/>
                      <a:pt x="28853" y="1848"/>
                      <a:pt x="24048" y="1286"/>
                    </a:cubicBezTo>
                    <a:cubicBezTo>
                      <a:pt x="17812" y="583"/>
                      <a:pt x="4311" y="-2230"/>
                      <a:pt x="467" y="3677"/>
                    </a:cubicBezTo>
                    <a:cubicBezTo>
                      <a:pt x="-2205" y="7779"/>
                      <a:pt x="6772" y="14506"/>
                      <a:pt x="22899" y="1354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1371220" y="3626452"/>
                <a:ext cx="16884" cy="13074"/>
              </a:xfrm>
              <a:custGeom>
                <a:rect b="b" l="l" r="r" t="t"/>
                <a:pathLst>
                  <a:path extrusionOk="0" h="13074" w="16884">
                    <a:moveTo>
                      <a:pt x="6357" y="12996"/>
                    </a:moveTo>
                    <a:cubicBezTo>
                      <a:pt x="10646" y="12386"/>
                      <a:pt x="14983" y="11824"/>
                      <a:pt x="16014" y="9691"/>
                    </a:cubicBezTo>
                    <a:cubicBezTo>
                      <a:pt x="19437" y="2682"/>
                      <a:pt x="11772" y="1815"/>
                      <a:pt x="10178" y="1275"/>
                    </a:cubicBezTo>
                    <a:cubicBezTo>
                      <a:pt x="8115" y="572"/>
                      <a:pt x="3942" y="-2147"/>
                      <a:pt x="919" y="3479"/>
                    </a:cubicBezTo>
                    <a:cubicBezTo>
                      <a:pt x="-1191" y="7370"/>
                      <a:pt x="216" y="13863"/>
                      <a:pt x="6357" y="1299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1425592" y="3629392"/>
                <a:ext cx="24486" cy="13765"/>
              </a:xfrm>
              <a:custGeom>
                <a:rect b="b" l="l" r="r" t="t"/>
                <a:pathLst>
                  <a:path extrusionOk="0" h="13765" w="24486">
                    <a:moveTo>
                      <a:pt x="14312" y="0"/>
                    </a:moveTo>
                    <a:cubicBezTo>
                      <a:pt x="8194" y="0"/>
                      <a:pt x="1983" y="0"/>
                      <a:pt x="811" y="2063"/>
                    </a:cubicBezTo>
                    <a:cubicBezTo>
                      <a:pt x="-3080" y="8931"/>
                      <a:pt x="8171" y="10947"/>
                      <a:pt x="10585" y="11743"/>
                    </a:cubicBezTo>
                    <a:cubicBezTo>
                      <a:pt x="13703" y="12775"/>
                      <a:pt x="20149" y="16221"/>
                      <a:pt x="23665" y="10759"/>
                    </a:cubicBezTo>
                    <a:cubicBezTo>
                      <a:pt x="26126" y="6962"/>
                      <a:pt x="23079" y="-23"/>
                      <a:pt x="14289" y="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1522806" y="3663800"/>
                <a:ext cx="20861" cy="13170"/>
              </a:xfrm>
              <a:custGeom>
                <a:rect b="b" l="l" r="r" t="t"/>
                <a:pathLst>
                  <a:path extrusionOk="0" h="13170" w="20861">
                    <a:moveTo>
                      <a:pt x="10390" y="705"/>
                    </a:moveTo>
                    <a:cubicBezTo>
                      <a:pt x="5491" y="2627"/>
                      <a:pt x="522" y="4549"/>
                      <a:pt x="123" y="6893"/>
                    </a:cubicBezTo>
                    <a:cubicBezTo>
                      <a:pt x="-1189" y="14628"/>
                      <a:pt x="8351" y="13034"/>
                      <a:pt x="10507" y="13034"/>
                    </a:cubicBezTo>
                    <a:cubicBezTo>
                      <a:pt x="13273" y="13034"/>
                      <a:pt x="19344" y="14300"/>
                      <a:pt x="20727" y="8018"/>
                    </a:cubicBezTo>
                    <a:cubicBezTo>
                      <a:pt x="21688" y="3658"/>
                      <a:pt x="17422" y="-2037"/>
                      <a:pt x="10390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1275049" y="3656457"/>
                <a:ext cx="18331" cy="15164"/>
              </a:xfrm>
              <a:custGeom>
                <a:rect b="b" l="l" r="r" t="t"/>
                <a:pathLst>
                  <a:path extrusionOk="0" h="15164" w="18331">
                    <a:moveTo>
                      <a:pt x="11322" y="13510"/>
                    </a:moveTo>
                    <a:cubicBezTo>
                      <a:pt x="16315" y="10158"/>
                      <a:pt x="19292" y="5376"/>
                      <a:pt x="18050" y="3360"/>
                    </a:cubicBezTo>
                    <a:cubicBezTo>
                      <a:pt x="16081" y="-15"/>
                      <a:pt x="13901" y="-203"/>
                      <a:pt x="12143" y="102"/>
                    </a:cubicBezTo>
                    <a:cubicBezTo>
                      <a:pt x="10361" y="454"/>
                      <a:pt x="8627" y="1485"/>
                      <a:pt x="7877" y="1673"/>
                    </a:cubicBezTo>
                    <a:cubicBezTo>
                      <a:pt x="5814" y="2352"/>
                      <a:pt x="2204" y="1251"/>
                      <a:pt x="306" y="7275"/>
                    </a:cubicBezTo>
                    <a:cubicBezTo>
                      <a:pt x="-374" y="9384"/>
                      <a:pt x="24" y="12033"/>
                      <a:pt x="2064" y="13721"/>
                    </a:cubicBezTo>
                    <a:cubicBezTo>
                      <a:pt x="4009" y="15408"/>
                      <a:pt x="7736" y="15948"/>
                      <a:pt x="11299" y="135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2"/>
              <p:cNvSpPr/>
              <p:nvPr/>
            </p:nvSpPr>
            <p:spPr>
              <a:xfrm>
                <a:off x="1238338" y="3609711"/>
                <a:ext cx="13121" cy="14002"/>
              </a:xfrm>
              <a:custGeom>
                <a:rect b="b" l="l" r="r" t="t"/>
                <a:pathLst>
                  <a:path extrusionOk="0" h="14002" w="13121">
                    <a:moveTo>
                      <a:pt x="7950" y="12766"/>
                    </a:moveTo>
                    <a:cubicBezTo>
                      <a:pt x="10623" y="10258"/>
                      <a:pt x="13342" y="7727"/>
                      <a:pt x="13107" y="5383"/>
                    </a:cubicBezTo>
                    <a:cubicBezTo>
                      <a:pt x="12357" y="-2353"/>
                      <a:pt x="6731" y="437"/>
                      <a:pt x="5395" y="718"/>
                    </a:cubicBezTo>
                    <a:cubicBezTo>
                      <a:pt x="3661" y="1070"/>
                      <a:pt x="-371" y="624"/>
                      <a:pt x="28" y="6953"/>
                    </a:cubicBezTo>
                    <a:cubicBezTo>
                      <a:pt x="309" y="11360"/>
                      <a:pt x="4130" y="16376"/>
                      <a:pt x="7950" y="1276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2"/>
              <p:cNvSpPr/>
              <p:nvPr/>
            </p:nvSpPr>
            <p:spPr>
              <a:xfrm>
                <a:off x="1141957" y="3633193"/>
                <a:ext cx="45027" cy="17113"/>
              </a:xfrm>
              <a:custGeom>
                <a:rect b="b" l="l" r="r" t="t"/>
                <a:pathLst>
                  <a:path extrusionOk="0" h="17113" w="45027">
                    <a:moveTo>
                      <a:pt x="20720" y="15678"/>
                    </a:moveTo>
                    <a:cubicBezTo>
                      <a:pt x="31690" y="16826"/>
                      <a:pt x="42801" y="18045"/>
                      <a:pt x="44277" y="16053"/>
                    </a:cubicBezTo>
                    <a:cubicBezTo>
                      <a:pt x="49200" y="9419"/>
                      <a:pt x="28455" y="5106"/>
                      <a:pt x="23908" y="3770"/>
                    </a:cubicBezTo>
                    <a:cubicBezTo>
                      <a:pt x="18024" y="2059"/>
                      <a:pt x="5461" y="-2887"/>
                      <a:pt x="749" y="2317"/>
                    </a:cubicBezTo>
                    <a:cubicBezTo>
                      <a:pt x="-2509" y="5927"/>
                      <a:pt x="4992" y="14014"/>
                      <a:pt x="20720" y="1567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2"/>
              <p:cNvSpPr/>
              <p:nvPr/>
            </p:nvSpPr>
            <p:spPr>
              <a:xfrm>
                <a:off x="1068197" y="3648634"/>
                <a:ext cx="16401" cy="12384"/>
              </a:xfrm>
              <a:custGeom>
                <a:rect b="b" l="l" r="r" t="t"/>
                <a:pathLst>
                  <a:path extrusionOk="0" h="12384" w="16401">
                    <a:moveTo>
                      <a:pt x="5736" y="12027"/>
                    </a:moveTo>
                    <a:cubicBezTo>
                      <a:pt x="8643" y="12636"/>
                      <a:pt x="11479" y="12449"/>
                      <a:pt x="13448" y="11605"/>
                    </a:cubicBezTo>
                    <a:cubicBezTo>
                      <a:pt x="15440" y="10785"/>
                      <a:pt x="16425" y="9495"/>
                      <a:pt x="16402" y="8347"/>
                    </a:cubicBezTo>
                    <a:cubicBezTo>
                      <a:pt x="16120" y="4479"/>
                      <a:pt x="14925" y="3120"/>
                      <a:pt x="14268" y="2440"/>
                    </a:cubicBezTo>
                    <a:cubicBezTo>
                      <a:pt x="13518" y="1784"/>
                      <a:pt x="12417" y="1713"/>
                      <a:pt x="12042" y="1455"/>
                    </a:cubicBezTo>
                    <a:cubicBezTo>
                      <a:pt x="11549" y="1174"/>
                      <a:pt x="11151" y="424"/>
                      <a:pt x="10354" y="166"/>
                    </a:cubicBezTo>
                    <a:cubicBezTo>
                      <a:pt x="9534" y="-92"/>
                      <a:pt x="8151" y="-92"/>
                      <a:pt x="5010" y="471"/>
                    </a:cubicBezTo>
                    <a:cubicBezTo>
                      <a:pt x="2853" y="846"/>
                      <a:pt x="533" y="2205"/>
                      <a:pt x="87" y="4854"/>
                    </a:cubicBezTo>
                    <a:cubicBezTo>
                      <a:pt x="-452" y="7386"/>
                      <a:pt x="1517" y="11113"/>
                      <a:pt x="5760" y="120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p2"/>
              <p:cNvSpPr/>
              <p:nvPr/>
            </p:nvSpPr>
            <p:spPr>
              <a:xfrm>
                <a:off x="1012889" y="3552062"/>
                <a:ext cx="25879" cy="25571"/>
              </a:xfrm>
              <a:custGeom>
                <a:rect b="b" l="l" r="r" t="t"/>
                <a:pathLst>
                  <a:path extrusionOk="0" h="25571" w="25879">
                    <a:moveTo>
                      <a:pt x="9968" y="16174"/>
                    </a:moveTo>
                    <a:cubicBezTo>
                      <a:pt x="11703" y="16854"/>
                      <a:pt x="13719" y="17628"/>
                      <a:pt x="14680" y="17909"/>
                    </a:cubicBezTo>
                    <a:cubicBezTo>
                      <a:pt x="15219" y="18073"/>
                      <a:pt x="15594" y="18214"/>
                      <a:pt x="15852" y="18167"/>
                    </a:cubicBezTo>
                    <a:cubicBezTo>
                      <a:pt x="15875" y="18167"/>
                      <a:pt x="16344" y="18026"/>
                      <a:pt x="16414" y="18049"/>
                    </a:cubicBezTo>
                    <a:cubicBezTo>
                      <a:pt x="16461" y="18049"/>
                      <a:pt x="16438" y="18049"/>
                      <a:pt x="16414" y="18049"/>
                    </a:cubicBezTo>
                    <a:lnTo>
                      <a:pt x="17891" y="18284"/>
                    </a:lnTo>
                    <a:cubicBezTo>
                      <a:pt x="17891" y="18284"/>
                      <a:pt x="17961" y="18284"/>
                      <a:pt x="17985" y="18307"/>
                    </a:cubicBezTo>
                    <a:cubicBezTo>
                      <a:pt x="17938" y="18307"/>
                      <a:pt x="17750" y="18167"/>
                      <a:pt x="17563" y="17862"/>
                    </a:cubicBezTo>
                    <a:cubicBezTo>
                      <a:pt x="17305" y="17370"/>
                      <a:pt x="17563" y="17862"/>
                      <a:pt x="17422" y="17909"/>
                    </a:cubicBezTo>
                    <a:cubicBezTo>
                      <a:pt x="17305" y="18190"/>
                      <a:pt x="17047" y="18448"/>
                      <a:pt x="16836" y="18659"/>
                    </a:cubicBezTo>
                    <a:cubicBezTo>
                      <a:pt x="16625" y="18847"/>
                      <a:pt x="16414" y="19081"/>
                      <a:pt x="16086" y="19057"/>
                    </a:cubicBezTo>
                    <a:cubicBezTo>
                      <a:pt x="15781" y="19011"/>
                      <a:pt x="15500" y="18753"/>
                      <a:pt x="15266" y="18612"/>
                    </a:cubicBezTo>
                    <a:cubicBezTo>
                      <a:pt x="14375" y="18120"/>
                      <a:pt x="13672" y="17581"/>
                      <a:pt x="12851" y="18049"/>
                    </a:cubicBezTo>
                    <a:cubicBezTo>
                      <a:pt x="12453" y="18261"/>
                      <a:pt x="12007" y="18729"/>
                      <a:pt x="11867" y="19784"/>
                    </a:cubicBezTo>
                    <a:cubicBezTo>
                      <a:pt x="11726" y="20769"/>
                      <a:pt x="12172" y="22245"/>
                      <a:pt x="13062" y="23230"/>
                    </a:cubicBezTo>
                    <a:cubicBezTo>
                      <a:pt x="14867" y="25152"/>
                      <a:pt x="16836" y="25691"/>
                      <a:pt x="19086" y="25550"/>
                    </a:cubicBezTo>
                    <a:cubicBezTo>
                      <a:pt x="20235" y="25433"/>
                      <a:pt x="21618" y="25082"/>
                      <a:pt x="23095" y="23910"/>
                    </a:cubicBezTo>
                    <a:cubicBezTo>
                      <a:pt x="23845" y="23300"/>
                      <a:pt x="24524" y="22480"/>
                      <a:pt x="25040" y="21448"/>
                    </a:cubicBezTo>
                    <a:cubicBezTo>
                      <a:pt x="25275" y="20956"/>
                      <a:pt x="25462" y="20417"/>
                      <a:pt x="25603" y="19854"/>
                    </a:cubicBezTo>
                    <a:cubicBezTo>
                      <a:pt x="25743" y="19292"/>
                      <a:pt x="25743" y="19104"/>
                      <a:pt x="25814" y="18706"/>
                    </a:cubicBezTo>
                    <a:cubicBezTo>
                      <a:pt x="26189" y="15752"/>
                      <a:pt x="24899" y="13057"/>
                      <a:pt x="23774" y="11627"/>
                    </a:cubicBezTo>
                    <a:cubicBezTo>
                      <a:pt x="22626" y="10103"/>
                      <a:pt x="21501" y="9213"/>
                      <a:pt x="20587" y="8509"/>
                    </a:cubicBezTo>
                    <a:cubicBezTo>
                      <a:pt x="19086" y="7478"/>
                      <a:pt x="17797" y="6611"/>
                      <a:pt x="17117" y="6142"/>
                    </a:cubicBezTo>
                    <a:cubicBezTo>
                      <a:pt x="13765" y="3704"/>
                      <a:pt x="7179" y="-2648"/>
                      <a:pt x="1788" y="1219"/>
                    </a:cubicBezTo>
                    <a:cubicBezTo>
                      <a:pt x="-1939" y="3915"/>
                      <a:pt x="-135" y="12260"/>
                      <a:pt x="10015" y="1622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2"/>
              <p:cNvSpPr/>
              <p:nvPr/>
            </p:nvSpPr>
            <p:spPr>
              <a:xfrm>
                <a:off x="920300" y="3610723"/>
                <a:ext cx="50660" cy="25747"/>
              </a:xfrm>
              <a:custGeom>
                <a:rect b="b" l="l" r="r" t="t"/>
                <a:pathLst>
                  <a:path extrusionOk="0" h="25747" w="50660">
                    <a:moveTo>
                      <a:pt x="22532" y="19373"/>
                    </a:moveTo>
                    <a:cubicBezTo>
                      <a:pt x="35002" y="23146"/>
                      <a:pt x="47613" y="27014"/>
                      <a:pt x="49559" y="25350"/>
                    </a:cubicBezTo>
                    <a:cubicBezTo>
                      <a:pt x="55958" y="19818"/>
                      <a:pt x="32612" y="10536"/>
                      <a:pt x="27549" y="8121"/>
                    </a:cubicBezTo>
                    <a:cubicBezTo>
                      <a:pt x="20985" y="5004"/>
                      <a:pt x="7109" y="-2966"/>
                      <a:pt x="1108" y="1160"/>
                    </a:cubicBezTo>
                    <a:cubicBezTo>
                      <a:pt x="-3064" y="4019"/>
                      <a:pt x="4648" y="13981"/>
                      <a:pt x="22532" y="1939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>
                <a:off x="1086050" y="3619489"/>
                <a:ext cx="9493" cy="10432"/>
              </a:xfrm>
              <a:custGeom>
                <a:rect b="b" l="l" r="r" t="t"/>
                <a:pathLst>
                  <a:path extrusionOk="0" h="10432" w="9493">
                    <a:moveTo>
                      <a:pt x="9355" y="9388"/>
                    </a:moveTo>
                    <a:cubicBezTo>
                      <a:pt x="8604" y="7419"/>
                      <a:pt x="7878" y="5450"/>
                      <a:pt x="6260" y="3739"/>
                    </a:cubicBezTo>
                    <a:cubicBezTo>
                      <a:pt x="963" y="-1887"/>
                      <a:pt x="893" y="434"/>
                      <a:pt x="611" y="692"/>
                    </a:cubicBezTo>
                    <a:cubicBezTo>
                      <a:pt x="260" y="1043"/>
                      <a:pt x="-1404" y="902"/>
                      <a:pt x="2885" y="5520"/>
                    </a:cubicBezTo>
                    <a:cubicBezTo>
                      <a:pt x="5862" y="8731"/>
                      <a:pt x="10409" y="12224"/>
                      <a:pt x="9331" y="938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p2"/>
              <p:cNvSpPr/>
              <p:nvPr/>
            </p:nvSpPr>
            <p:spPr>
              <a:xfrm>
                <a:off x="1048138" y="3504292"/>
                <a:ext cx="15781" cy="13970"/>
              </a:xfrm>
              <a:custGeom>
                <a:rect b="b" l="l" r="r" t="t"/>
                <a:pathLst>
                  <a:path extrusionOk="0" h="13970" w="15781">
                    <a:moveTo>
                      <a:pt x="9082" y="12939"/>
                    </a:moveTo>
                    <a:cubicBezTo>
                      <a:pt x="13630" y="10361"/>
                      <a:pt x="16560" y="6493"/>
                      <a:pt x="15599" y="4337"/>
                    </a:cubicBezTo>
                    <a:cubicBezTo>
                      <a:pt x="14075" y="751"/>
                      <a:pt x="12223" y="71"/>
                      <a:pt x="10770" y="1"/>
                    </a:cubicBezTo>
                    <a:cubicBezTo>
                      <a:pt x="9293" y="-23"/>
                      <a:pt x="7840" y="680"/>
                      <a:pt x="7207" y="751"/>
                    </a:cubicBezTo>
                    <a:cubicBezTo>
                      <a:pt x="5496" y="1055"/>
                      <a:pt x="2801" y="-375"/>
                      <a:pt x="527" y="5509"/>
                    </a:cubicBezTo>
                    <a:cubicBezTo>
                      <a:pt x="-270" y="7548"/>
                      <a:pt x="-270" y="10197"/>
                      <a:pt x="1277" y="12049"/>
                    </a:cubicBezTo>
                    <a:cubicBezTo>
                      <a:pt x="2730" y="13901"/>
                      <a:pt x="5871" y="14815"/>
                      <a:pt x="9106" y="1293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2"/>
              <p:cNvSpPr/>
              <p:nvPr/>
            </p:nvSpPr>
            <p:spPr>
              <a:xfrm>
                <a:off x="1092576" y="3424409"/>
                <a:ext cx="26280" cy="13227"/>
              </a:xfrm>
              <a:custGeom>
                <a:rect b="b" l="l" r="r" t="t"/>
                <a:pathLst>
                  <a:path extrusionOk="0" h="13227" w="26280">
                    <a:moveTo>
                      <a:pt x="12509" y="12892"/>
                    </a:moveTo>
                    <a:cubicBezTo>
                      <a:pt x="18838" y="11602"/>
                      <a:pt x="25237" y="10313"/>
                      <a:pt x="25964" y="8039"/>
                    </a:cubicBezTo>
                    <a:cubicBezTo>
                      <a:pt x="28378" y="515"/>
                      <a:pt x="16283" y="890"/>
                      <a:pt x="13611" y="609"/>
                    </a:cubicBezTo>
                    <a:cubicBezTo>
                      <a:pt x="10142" y="257"/>
                      <a:pt x="2688" y="-1782"/>
                      <a:pt x="320" y="4312"/>
                    </a:cubicBezTo>
                    <a:cubicBezTo>
                      <a:pt x="-1321" y="8532"/>
                      <a:pt x="3438" y="14743"/>
                      <a:pt x="12509" y="1289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1129055" y="3468223"/>
                <a:ext cx="5220" cy="13170"/>
              </a:xfrm>
              <a:custGeom>
                <a:rect b="b" l="l" r="r" t="t"/>
                <a:pathLst>
                  <a:path extrusionOk="0" h="13170" w="5220">
                    <a:moveTo>
                      <a:pt x="2634" y="12465"/>
                    </a:moveTo>
                    <a:cubicBezTo>
                      <a:pt x="3853" y="10543"/>
                      <a:pt x="5096" y="8621"/>
                      <a:pt x="5189" y="6277"/>
                    </a:cubicBezTo>
                    <a:cubicBezTo>
                      <a:pt x="5517" y="-1458"/>
                      <a:pt x="3127" y="136"/>
                      <a:pt x="2587" y="136"/>
                    </a:cubicBezTo>
                    <a:cubicBezTo>
                      <a:pt x="1884" y="136"/>
                      <a:pt x="384" y="-1130"/>
                      <a:pt x="32" y="5152"/>
                    </a:cubicBezTo>
                    <a:cubicBezTo>
                      <a:pt x="-202" y="9512"/>
                      <a:pt x="853" y="15208"/>
                      <a:pt x="2611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943316" y="3414237"/>
                <a:ext cx="23213" cy="16459"/>
              </a:xfrm>
              <a:custGeom>
                <a:rect b="b" l="l" r="r" t="t"/>
                <a:pathLst>
                  <a:path extrusionOk="0" h="16459" w="23213">
                    <a:moveTo>
                      <a:pt x="8119" y="14484"/>
                    </a:moveTo>
                    <a:cubicBezTo>
                      <a:pt x="14026" y="15914"/>
                      <a:pt x="20027" y="17414"/>
                      <a:pt x="21668" y="15679"/>
                    </a:cubicBezTo>
                    <a:cubicBezTo>
                      <a:pt x="27082" y="9936"/>
                      <a:pt x="16698" y="5319"/>
                      <a:pt x="14565" y="3983"/>
                    </a:cubicBezTo>
                    <a:cubicBezTo>
                      <a:pt x="11799" y="2248"/>
                      <a:pt x="6408" y="-2628"/>
                      <a:pt x="1673" y="1826"/>
                    </a:cubicBezTo>
                    <a:cubicBezTo>
                      <a:pt x="-1608" y="4920"/>
                      <a:pt x="-366" y="12421"/>
                      <a:pt x="8119" y="1448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953873" y="3441599"/>
                <a:ext cx="40185" cy="20838"/>
              </a:xfrm>
              <a:custGeom>
                <a:rect b="b" l="l" r="r" t="t"/>
                <a:pathLst>
                  <a:path extrusionOk="0" h="20838" w="40185">
                    <a:moveTo>
                      <a:pt x="16923" y="17993"/>
                    </a:moveTo>
                    <a:cubicBezTo>
                      <a:pt x="27401" y="20782"/>
                      <a:pt x="38090" y="21814"/>
                      <a:pt x="39473" y="19751"/>
                    </a:cubicBezTo>
                    <a:cubicBezTo>
                      <a:pt x="41770" y="16376"/>
                      <a:pt x="38160" y="13844"/>
                      <a:pt x="33730" y="11688"/>
                    </a:cubicBezTo>
                    <a:cubicBezTo>
                      <a:pt x="29253" y="9555"/>
                      <a:pt x="23838" y="7632"/>
                      <a:pt x="21916" y="6718"/>
                    </a:cubicBezTo>
                    <a:cubicBezTo>
                      <a:pt x="16783" y="4538"/>
                      <a:pt x="7313" y="-2540"/>
                      <a:pt x="1500" y="952"/>
                    </a:cubicBezTo>
                    <a:cubicBezTo>
                      <a:pt x="-539" y="2194"/>
                      <a:pt x="-586" y="5265"/>
                      <a:pt x="1898" y="8734"/>
                    </a:cubicBezTo>
                    <a:cubicBezTo>
                      <a:pt x="4336" y="12180"/>
                      <a:pt x="9423" y="16024"/>
                      <a:pt x="16947" y="179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72;p2"/>
              <p:cNvSpPr/>
              <p:nvPr/>
            </p:nvSpPr>
            <p:spPr>
              <a:xfrm>
                <a:off x="766602" y="3618996"/>
                <a:ext cx="62439" cy="14193"/>
              </a:xfrm>
              <a:custGeom>
                <a:rect b="b" l="l" r="r" t="t"/>
                <a:pathLst>
                  <a:path extrusionOk="0" h="14193" w="62439">
                    <a:moveTo>
                      <a:pt x="31698" y="13326"/>
                    </a:moveTo>
                    <a:cubicBezTo>
                      <a:pt x="46676" y="10982"/>
                      <a:pt x="61420" y="7138"/>
                      <a:pt x="62241" y="4653"/>
                    </a:cubicBezTo>
                    <a:cubicBezTo>
                      <a:pt x="63647" y="551"/>
                      <a:pt x="57389" y="-105"/>
                      <a:pt x="50052" y="12"/>
                    </a:cubicBezTo>
                    <a:cubicBezTo>
                      <a:pt x="42692" y="153"/>
                      <a:pt x="34136" y="950"/>
                      <a:pt x="30995" y="1020"/>
                    </a:cubicBezTo>
                    <a:cubicBezTo>
                      <a:pt x="22791" y="1442"/>
                      <a:pt x="5117" y="-386"/>
                      <a:pt x="523" y="5474"/>
                    </a:cubicBezTo>
                    <a:cubicBezTo>
                      <a:pt x="-2806" y="9506"/>
                      <a:pt x="10016" y="16678"/>
                      <a:pt x="31698" y="1332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73;p2"/>
              <p:cNvSpPr/>
              <p:nvPr/>
            </p:nvSpPr>
            <p:spPr>
              <a:xfrm>
                <a:off x="714342" y="3581858"/>
                <a:ext cx="56533" cy="16435"/>
              </a:xfrm>
              <a:custGeom>
                <a:rect b="b" l="l" r="r" t="t"/>
                <a:pathLst>
                  <a:path extrusionOk="0" h="16435" w="56533">
                    <a:moveTo>
                      <a:pt x="28639" y="14273"/>
                    </a:moveTo>
                    <a:cubicBezTo>
                      <a:pt x="32132" y="13523"/>
                      <a:pt x="35671" y="12913"/>
                      <a:pt x="39000" y="12421"/>
                    </a:cubicBezTo>
                    <a:lnTo>
                      <a:pt x="56533" y="9796"/>
                    </a:lnTo>
                    <a:lnTo>
                      <a:pt x="41063" y="4381"/>
                    </a:lnTo>
                    <a:cubicBezTo>
                      <a:pt x="32390" y="1334"/>
                      <a:pt x="25217" y="-822"/>
                      <a:pt x="23717" y="303"/>
                    </a:cubicBezTo>
                    <a:cubicBezTo>
                      <a:pt x="19263" y="3678"/>
                      <a:pt x="27983" y="9538"/>
                      <a:pt x="35929" y="13945"/>
                    </a:cubicBezTo>
                    <a:lnTo>
                      <a:pt x="39117" y="1568"/>
                    </a:lnTo>
                    <a:cubicBezTo>
                      <a:pt x="34171" y="1451"/>
                      <a:pt x="29624" y="1850"/>
                      <a:pt x="27561" y="1990"/>
                    </a:cubicBezTo>
                    <a:cubicBezTo>
                      <a:pt x="23647" y="2225"/>
                      <a:pt x="17318" y="2529"/>
                      <a:pt x="11669" y="3983"/>
                    </a:cubicBezTo>
                    <a:cubicBezTo>
                      <a:pt x="6020" y="5413"/>
                      <a:pt x="1144" y="7897"/>
                      <a:pt x="113" y="11413"/>
                    </a:cubicBezTo>
                    <a:cubicBezTo>
                      <a:pt x="-614" y="13874"/>
                      <a:pt x="2222" y="15656"/>
                      <a:pt x="7262" y="16218"/>
                    </a:cubicBezTo>
                    <a:cubicBezTo>
                      <a:pt x="12325" y="16804"/>
                      <a:pt x="19545" y="16218"/>
                      <a:pt x="28639" y="142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2"/>
              <p:cNvSpPr/>
              <p:nvPr/>
            </p:nvSpPr>
            <p:spPr>
              <a:xfrm>
                <a:off x="604970" y="3562704"/>
                <a:ext cx="21129" cy="13183"/>
              </a:xfrm>
              <a:custGeom>
                <a:rect b="b" l="l" r="r" t="t"/>
                <a:pathLst>
                  <a:path extrusionOk="0" h="13183" w="21129">
                    <a:moveTo>
                      <a:pt x="9748" y="12846"/>
                    </a:moveTo>
                    <a:cubicBezTo>
                      <a:pt x="14881" y="11557"/>
                      <a:pt x="20108" y="10292"/>
                      <a:pt x="20788" y="8041"/>
                    </a:cubicBezTo>
                    <a:cubicBezTo>
                      <a:pt x="23062" y="540"/>
                      <a:pt x="13334" y="892"/>
                      <a:pt x="11201" y="611"/>
                    </a:cubicBezTo>
                    <a:cubicBezTo>
                      <a:pt x="8435" y="259"/>
                      <a:pt x="2528" y="-1780"/>
                      <a:pt x="348" y="4291"/>
                    </a:cubicBezTo>
                    <a:cubicBezTo>
                      <a:pt x="-1175" y="8510"/>
                      <a:pt x="2364" y="14698"/>
                      <a:pt x="9748" y="1284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2"/>
              <p:cNvSpPr/>
              <p:nvPr/>
            </p:nvSpPr>
            <p:spPr>
              <a:xfrm>
                <a:off x="448907" y="3616099"/>
                <a:ext cx="37514" cy="16835"/>
              </a:xfrm>
              <a:custGeom>
                <a:rect b="b" l="l" r="r" t="t"/>
                <a:pathLst>
                  <a:path extrusionOk="0" h="16835" w="37514">
                    <a:moveTo>
                      <a:pt x="16637" y="15426"/>
                    </a:moveTo>
                    <a:cubicBezTo>
                      <a:pt x="25872" y="16575"/>
                      <a:pt x="35225" y="17747"/>
                      <a:pt x="36678" y="15778"/>
                    </a:cubicBezTo>
                    <a:cubicBezTo>
                      <a:pt x="41483" y="9238"/>
                      <a:pt x="24184" y="4995"/>
                      <a:pt x="20434" y="3706"/>
                    </a:cubicBezTo>
                    <a:cubicBezTo>
                      <a:pt x="15582" y="2018"/>
                      <a:pt x="5315" y="-2834"/>
                      <a:pt x="838" y="2276"/>
                    </a:cubicBezTo>
                    <a:cubicBezTo>
                      <a:pt x="-2279" y="5816"/>
                      <a:pt x="3370" y="13785"/>
                      <a:pt x="16637" y="1542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683109" y="3526563"/>
                <a:ext cx="18196" cy="14128"/>
              </a:xfrm>
              <a:custGeom>
                <a:rect b="b" l="l" r="r" t="t"/>
                <a:pathLst>
                  <a:path extrusionOk="0" h="14128" w="18196">
                    <a:moveTo>
                      <a:pt x="10110" y="12890"/>
                    </a:moveTo>
                    <a:cubicBezTo>
                      <a:pt x="14118" y="10358"/>
                      <a:pt x="18197" y="7826"/>
                      <a:pt x="18197" y="5459"/>
                    </a:cubicBezTo>
                    <a:cubicBezTo>
                      <a:pt x="18197" y="-2370"/>
                      <a:pt x="10110" y="443"/>
                      <a:pt x="8235" y="701"/>
                    </a:cubicBezTo>
                    <a:cubicBezTo>
                      <a:pt x="5820" y="1052"/>
                      <a:pt x="312" y="583"/>
                      <a:pt x="7" y="6983"/>
                    </a:cubicBezTo>
                    <a:cubicBezTo>
                      <a:pt x="-204" y="11436"/>
                      <a:pt x="4343" y="16523"/>
                      <a:pt x="10110" y="128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" name="Google Shape;277;p2"/>
              <p:cNvSpPr/>
              <p:nvPr/>
            </p:nvSpPr>
            <p:spPr>
              <a:xfrm>
                <a:off x="469190" y="3524765"/>
                <a:ext cx="21583" cy="13347"/>
              </a:xfrm>
              <a:custGeom>
                <a:rect b="b" l="l" r="r" t="t"/>
                <a:pathLst>
                  <a:path extrusionOk="0" h="13347" w="21583">
                    <a:moveTo>
                      <a:pt x="9199" y="13234"/>
                    </a:moveTo>
                    <a:cubicBezTo>
                      <a:pt x="14567" y="12578"/>
                      <a:pt x="20005" y="11968"/>
                      <a:pt x="20966" y="9788"/>
                    </a:cubicBezTo>
                    <a:cubicBezTo>
                      <a:pt x="24131" y="2592"/>
                      <a:pt x="14192" y="1795"/>
                      <a:pt x="12059" y="1256"/>
                    </a:cubicBezTo>
                    <a:cubicBezTo>
                      <a:pt x="9293" y="553"/>
                      <a:pt x="3527" y="-2166"/>
                      <a:pt x="620" y="3600"/>
                    </a:cubicBezTo>
                    <a:cubicBezTo>
                      <a:pt x="-1395" y="7608"/>
                      <a:pt x="1511" y="14195"/>
                      <a:pt x="9199" y="1325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78;p2"/>
              <p:cNvSpPr/>
              <p:nvPr/>
            </p:nvSpPr>
            <p:spPr>
              <a:xfrm>
                <a:off x="195535" y="3555020"/>
                <a:ext cx="18611" cy="13147"/>
              </a:xfrm>
              <a:custGeom>
                <a:rect b="b" l="l" r="r" t="t"/>
                <a:pathLst>
                  <a:path extrusionOk="0" h="13147" w="18611">
                    <a:moveTo>
                      <a:pt x="8300" y="12841"/>
                    </a:moveTo>
                    <a:cubicBezTo>
                      <a:pt x="12871" y="11599"/>
                      <a:pt x="17512" y="10403"/>
                      <a:pt x="18215" y="8130"/>
                    </a:cubicBezTo>
                    <a:cubicBezTo>
                      <a:pt x="20536" y="652"/>
                      <a:pt x="11980" y="934"/>
                      <a:pt x="10105" y="652"/>
                    </a:cubicBezTo>
                    <a:cubicBezTo>
                      <a:pt x="7691" y="277"/>
                      <a:pt x="2581" y="-1809"/>
                      <a:pt x="401" y="4215"/>
                    </a:cubicBezTo>
                    <a:cubicBezTo>
                      <a:pt x="-1123" y="8388"/>
                      <a:pt x="1737" y="14599"/>
                      <a:pt x="8300" y="1284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104106" y="3510467"/>
                <a:ext cx="43214" cy="20286"/>
              </a:xfrm>
              <a:custGeom>
                <a:rect b="b" l="l" r="r" t="t"/>
                <a:pathLst>
                  <a:path extrusionOk="0" h="20286" w="43214">
                    <a:moveTo>
                      <a:pt x="14782" y="15414"/>
                    </a:moveTo>
                    <a:cubicBezTo>
                      <a:pt x="18228" y="15906"/>
                      <a:pt x="21697" y="16421"/>
                      <a:pt x="24674" y="16703"/>
                    </a:cubicBezTo>
                    <a:lnTo>
                      <a:pt x="24627" y="10186"/>
                    </a:lnTo>
                    <a:cubicBezTo>
                      <a:pt x="21111" y="12905"/>
                      <a:pt x="18626" y="15249"/>
                      <a:pt x="18790" y="16679"/>
                    </a:cubicBezTo>
                    <a:cubicBezTo>
                      <a:pt x="19259" y="21063"/>
                      <a:pt x="23806" y="20758"/>
                      <a:pt x="28377" y="19375"/>
                    </a:cubicBezTo>
                    <a:lnTo>
                      <a:pt x="43215" y="14851"/>
                    </a:lnTo>
                    <a:lnTo>
                      <a:pt x="28260" y="7420"/>
                    </a:lnTo>
                    <a:cubicBezTo>
                      <a:pt x="24697" y="5662"/>
                      <a:pt x="20595" y="4420"/>
                      <a:pt x="19048" y="3811"/>
                    </a:cubicBezTo>
                    <a:cubicBezTo>
                      <a:pt x="14641" y="2100"/>
                      <a:pt x="5406" y="-2823"/>
                      <a:pt x="929" y="2193"/>
                    </a:cubicBezTo>
                    <a:cubicBezTo>
                      <a:pt x="-2189" y="5662"/>
                      <a:pt x="2570" y="13609"/>
                      <a:pt x="14782" y="153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42818" y="3521307"/>
                <a:ext cx="16966" cy="13878"/>
              </a:xfrm>
              <a:custGeom>
                <a:rect b="b" l="l" r="r" t="t"/>
                <a:pathLst>
                  <a:path extrusionOk="0" h="13878" w="16966">
                    <a:moveTo>
                      <a:pt x="4531" y="12754"/>
                    </a:moveTo>
                    <a:cubicBezTo>
                      <a:pt x="8797" y="13668"/>
                      <a:pt x="13110" y="14630"/>
                      <a:pt x="14821" y="12989"/>
                    </a:cubicBezTo>
                    <a:cubicBezTo>
                      <a:pt x="20423" y="7551"/>
                      <a:pt x="13438" y="4082"/>
                      <a:pt x="12102" y="3027"/>
                    </a:cubicBezTo>
                    <a:cubicBezTo>
                      <a:pt x="10367" y="1644"/>
                      <a:pt x="7344" y="-2341"/>
                      <a:pt x="2562" y="1901"/>
                    </a:cubicBezTo>
                    <a:cubicBezTo>
                      <a:pt x="-743" y="4855"/>
                      <a:pt x="-1587" y="11442"/>
                      <a:pt x="4531" y="1275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>
                <a:off x="32276" y="3546748"/>
                <a:ext cx="24952" cy="14997"/>
              </a:xfrm>
              <a:custGeom>
                <a:rect b="b" l="l" r="r" t="t"/>
                <a:pathLst>
                  <a:path extrusionOk="0" h="14997" w="24952">
                    <a:moveTo>
                      <a:pt x="9798" y="14269"/>
                    </a:moveTo>
                    <a:cubicBezTo>
                      <a:pt x="16104" y="14949"/>
                      <a:pt x="22456" y="15699"/>
                      <a:pt x="23862" y="13753"/>
                    </a:cubicBezTo>
                    <a:cubicBezTo>
                      <a:pt x="28480" y="7331"/>
                      <a:pt x="17088" y="4026"/>
                      <a:pt x="14674" y="2947"/>
                    </a:cubicBezTo>
                    <a:cubicBezTo>
                      <a:pt x="11556" y="1564"/>
                      <a:pt x="5251" y="-2631"/>
                      <a:pt x="1125" y="2432"/>
                    </a:cubicBezTo>
                    <a:cubicBezTo>
                      <a:pt x="-1734" y="5948"/>
                      <a:pt x="750" y="13284"/>
                      <a:pt x="9798" y="1426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" name="Google Shape;282;p2"/>
              <p:cNvSpPr/>
              <p:nvPr/>
            </p:nvSpPr>
            <p:spPr>
              <a:xfrm>
                <a:off x="93751" y="3415314"/>
                <a:ext cx="24044" cy="13407"/>
              </a:xfrm>
              <a:custGeom>
                <a:rect b="b" l="l" r="r" t="t"/>
                <a:pathLst>
                  <a:path extrusionOk="0" h="13407" w="24044">
                    <a:moveTo>
                      <a:pt x="10604" y="13289"/>
                    </a:moveTo>
                    <a:cubicBezTo>
                      <a:pt x="16534" y="12610"/>
                      <a:pt x="22535" y="11977"/>
                      <a:pt x="23496" y="9797"/>
                    </a:cubicBezTo>
                    <a:cubicBezTo>
                      <a:pt x="26613" y="2554"/>
                      <a:pt x="15526" y="1757"/>
                      <a:pt x="13135" y="1241"/>
                    </a:cubicBezTo>
                    <a:cubicBezTo>
                      <a:pt x="10018" y="561"/>
                      <a:pt x="3455" y="-2181"/>
                      <a:pt x="548" y="3632"/>
                    </a:cubicBezTo>
                    <a:cubicBezTo>
                      <a:pt x="-1468" y="7664"/>
                      <a:pt x="2119" y="14274"/>
                      <a:pt x="10627" y="133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14720" y="3392268"/>
                <a:ext cx="45231" cy="15160"/>
              </a:xfrm>
              <a:custGeom>
                <a:rect b="b" l="l" r="r" t="t"/>
                <a:pathLst>
                  <a:path extrusionOk="0" h="15160" w="45231">
                    <a:moveTo>
                      <a:pt x="21607" y="13669"/>
                    </a:moveTo>
                    <a:cubicBezTo>
                      <a:pt x="31851" y="13575"/>
                      <a:pt x="42352" y="16294"/>
                      <a:pt x="44133" y="14607"/>
                    </a:cubicBezTo>
                    <a:cubicBezTo>
                      <a:pt x="47134" y="11770"/>
                      <a:pt x="43594" y="8254"/>
                      <a:pt x="38273" y="5723"/>
                    </a:cubicBezTo>
                    <a:cubicBezTo>
                      <a:pt x="32999" y="3168"/>
                      <a:pt x="26202" y="1973"/>
                      <a:pt x="23764" y="1527"/>
                    </a:cubicBezTo>
                    <a:cubicBezTo>
                      <a:pt x="20600" y="894"/>
                      <a:pt x="15490" y="-184"/>
                      <a:pt x="10708" y="27"/>
                    </a:cubicBezTo>
                    <a:cubicBezTo>
                      <a:pt x="5926" y="191"/>
                      <a:pt x="1590" y="1644"/>
                      <a:pt x="230" y="4856"/>
                    </a:cubicBezTo>
                    <a:cubicBezTo>
                      <a:pt x="-708" y="7106"/>
                      <a:pt x="1285" y="9450"/>
                      <a:pt x="5035" y="11067"/>
                    </a:cubicBezTo>
                    <a:cubicBezTo>
                      <a:pt x="8833" y="12685"/>
                      <a:pt x="14318" y="13646"/>
                      <a:pt x="21631" y="1366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205544" y="3440753"/>
                <a:ext cx="35040" cy="16787"/>
              </a:xfrm>
              <a:custGeom>
                <a:rect b="b" l="l" r="r" t="t"/>
                <a:pathLst>
                  <a:path extrusionOk="0" h="16787" w="35040">
                    <a:moveTo>
                      <a:pt x="15238" y="15347"/>
                    </a:moveTo>
                    <a:cubicBezTo>
                      <a:pt x="23911" y="16495"/>
                      <a:pt x="32701" y="17714"/>
                      <a:pt x="34154" y="15745"/>
                    </a:cubicBezTo>
                    <a:cubicBezTo>
                      <a:pt x="38959" y="9276"/>
                      <a:pt x="22832" y="5010"/>
                      <a:pt x="19340" y="3720"/>
                    </a:cubicBezTo>
                    <a:cubicBezTo>
                      <a:pt x="14816" y="2033"/>
                      <a:pt x="5346" y="-2819"/>
                      <a:pt x="892" y="2244"/>
                    </a:cubicBezTo>
                    <a:cubicBezTo>
                      <a:pt x="-2202" y="5760"/>
                      <a:pt x="2791" y="13682"/>
                      <a:pt x="15238" y="1534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>
                <a:off x="268603" y="3424434"/>
                <a:ext cx="39233" cy="13256"/>
              </a:xfrm>
              <a:custGeom>
                <a:rect b="b" l="l" r="r" t="t"/>
                <a:pathLst>
                  <a:path extrusionOk="0" h="13256" w="39233">
                    <a:moveTo>
                      <a:pt x="19241" y="12913"/>
                    </a:moveTo>
                    <a:cubicBezTo>
                      <a:pt x="28547" y="11600"/>
                      <a:pt x="38017" y="10335"/>
                      <a:pt x="38907" y="8038"/>
                    </a:cubicBezTo>
                    <a:cubicBezTo>
                      <a:pt x="41861" y="490"/>
                      <a:pt x="23882" y="865"/>
                      <a:pt x="19874" y="607"/>
                    </a:cubicBezTo>
                    <a:cubicBezTo>
                      <a:pt x="14694" y="255"/>
                      <a:pt x="3396" y="-1784"/>
                      <a:pt x="348" y="4334"/>
                    </a:cubicBezTo>
                    <a:cubicBezTo>
                      <a:pt x="-1761" y="8577"/>
                      <a:pt x="5857" y="14788"/>
                      <a:pt x="19241" y="129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>
                <a:off x="396349" y="3439532"/>
                <a:ext cx="10422" cy="13170"/>
              </a:xfrm>
              <a:custGeom>
                <a:rect b="b" l="l" r="r" t="t"/>
                <a:pathLst>
                  <a:path extrusionOk="0" h="13170" w="10422">
                    <a:moveTo>
                      <a:pt x="5227" y="12465"/>
                    </a:moveTo>
                    <a:cubicBezTo>
                      <a:pt x="7688" y="10543"/>
                      <a:pt x="10173" y="8621"/>
                      <a:pt x="10360" y="6277"/>
                    </a:cubicBezTo>
                    <a:cubicBezTo>
                      <a:pt x="11017" y="-1458"/>
                      <a:pt x="6235" y="136"/>
                      <a:pt x="5180" y="136"/>
                    </a:cubicBezTo>
                    <a:cubicBezTo>
                      <a:pt x="3797" y="136"/>
                      <a:pt x="750" y="-1130"/>
                      <a:pt x="70" y="5152"/>
                    </a:cubicBezTo>
                    <a:cubicBezTo>
                      <a:pt x="-422" y="9512"/>
                      <a:pt x="1711" y="15208"/>
                      <a:pt x="5227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>
                <a:off x="435211" y="3418642"/>
                <a:ext cx="34884" cy="13473"/>
              </a:xfrm>
              <a:custGeom>
                <a:rect b="b" l="l" r="r" t="t"/>
                <a:pathLst>
                  <a:path extrusionOk="0" h="13473" w="34884">
                    <a:moveTo>
                      <a:pt x="17254" y="12353"/>
                    </a:moveTo>
                    <a:cubicBezTo>
                      <a:pt x="24473" y="10290"/>
                      <a:pt x="32654" y="10829"/>
                      <a:pt x="34060" y="8907"/>
                    </a:cubicBezTo>
                    <a:cubicBezTo>
                      <a:pt x="36404" y="5649"/>
                      <a:pt x="33451" y="2883"/>
                      <a:pt x="28974" y="1383"/>
                    </a:cubicBezTo>
                    <a:cubicBezTo>
                      <a:pt x="24544" y="-141"/>
                      <a:pt x="19035" y="-24"/>
                      <a:pt x="17090" y="23"/>
                    </a:cubicBezTo>
                    <a:cubicBezTo>
                      <a:pt x="14535" y="0"/>
                      <a:pt x="10386" y="-71"/>
                      <a:pt x="6729" y="1078"/>
                    </a:cubicBezTo>
                    <a:cubicBezTo>
                      <a:pt x="3072" y="2179"/>
                      <a:pt x="119" y="4430"/>
                      <a:pt x="2" y="7782"/>
                    </a:cubicBezTo>
                    <a:cubicBezTo>
                      <a:pt x="-69" y="10126"/>
                      <a:pt x="2088" y="12001"/>
                      <a:pt x="5112" y="12868"/>
                    </a:cubicBezTo>
                    <a:cubicBezTo>
                      <a:pt x="8206" y="13759"/>
                      <a:pt x="12097" y="13735"/>
                      <a:pt x="17254" y="1232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500642" y="3448209"/>
                <a:ext cx="26275" cy="13226"/>
              </a:xfrm>
              <a:custGeom>
                <a:rect b="b" l="l" r="r" t="t"/>
                <a:pathLst>
                  <a:path extrusionOk="0" h="13226" w="26275">
                    <a:moveTo>
                      <a:pt x="12509" y="12882"/>
                    </a:moveTo>
                    <a:cubicBezTo>
                      <a:pt x="18838" y="11570"/>
                      <a:pt x="25237" y="10304"/>
                      <a:pt x="25964" y="8007"/>
                    </a:cubicBezTo>
                    <a:cubicBezTo>
                      <a:pt x="28354" y="459"/>
                      <a:pt x="16283" y="881"/>
                      <a:pt x="13611" y="600"/>
                    </a:cubicBezTo>
                    <a:cubicBezTo>
                      <a:pt x="10142" y="248"/>
                      <a:pt x="2688" y="-1768"/>
                      <a:pt x="320" y="4327"/>
                    </a:cubicBezTo>
                    <a:cubicBezTo>
                      <a:pt x="-1321" y="8546"/>
                      <a:pt x="3438" y="14758"/>
                      <a:pt x="12509" y="1288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714284" y="3438964"/>
                <a:ext cx="18398" cy="15076"/>
              </a:xfrm>
              <a:custGeom>
                <a:rect b="b" l="l" r="r" t="t"/>
                <a:pathLst>
                  <a:path extrusionOk="0" h="15076" w="18398">
                    <a:moveTo>
                      <a:pt x="11070" y="13267"/>
                    </a:moveTo>
                    <a:cubicBezTo>
                      <a:pt x="14844" y="10197"/>
                      <a:pt x="18665" y="7126"/>
                      <a:pt x="18384" y="4782"/>
                    </a:cubicBezTo>
                    <a:cubicBezTo>
                      <a:pt x="17423" y="-2977"/>
                      <a:pt x="9500" y="914"/>
                      <a:pt x="7625" y="1430"/>
                    </a:cubicBezTo>
                    <a:cubicBezTo>
                      <a:pt x="5210" y="2110"/>
                      <a:pt x="-462" y="2391"/>
                      <a:pt x="30" y="8790"/>
                    </a:cubicBezTo>
                    <a:cubicBezTo>
                      <a:pt x="382" y="13244"/>
                      <a:pt x="5656" y="17651"/>
                      <a:pt x="11070" y="1326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750948" y="3403823"/>
                <a:ext cx="54749" cy="17236"/>
              </a:xfrm>
              <a:custGeom>
                <a:rect b="b" l="l" r="r" t="t"/>
                <a:pathLst>
                  <a:path extrusionOk="0" h="17236" w="54749">
                    <a:moveTo>
                      <a:pt x="28179" y="13951"/>
                    </a:moveTo>
                    <a:cubicBezTo>
                      <a:pt x="40414" y="10084"/>
                      <a:pt x="53447" y="7763"/>
                      <a:pt x="54455" y="5419"/>
                    </a:cubicBezTo>
                    <a:cubicBezTo>
                      <a:pt x="56119" y="1505"/>
                      <a:pt x="50494" y="51"/>
                      <a:pt x="43649" y="4"/>
                    </a:cubicBezTo>
                    <a:cubicBezTo>
                      <a:pt x="36804" y="-89"/>
                      <a:pt x="28929" y="1364"/>
                      <a:pt x="26045" y="1809"/>
                    </a:cubicBezTo>
                    <a:cubicBezTo>
                      <a:pt x="18591" y="2723"/>
                      <a:pt x="1926" y="5278"/>
                      <a:pt x="74" y="12475"/>
                    </a:cubicBezTo>
                    <a:cubicBezTo>
                      <a:pt x="-1051" y="17467"/>
                      <a:pt x="10809" y="19413"/>
                      <a:pt x="28179" y="139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831843" y="3429594"/>
                <a:ext cx="40598" cy="16816"/>
              </a:xfrm>
              <a:custGeom>
                <a:rect b="b" l="l" r="r" t="t"/>
                <a:pathLst>
                  <a:path extrusionOk="0" h="16816" w="40598">
                    <a:moveTo>
                      <a:pt x="11556" y="2643"/>
                    </a:moveTo>
                    <a:cubicBezTo>
                      <a:pt x="7149" y="6886"/>
                      <a:pt x="656" y="9254"/>
                      <a:pt x="141" y="11551"/>
                    </a:cubicBezTo>
                    <a:cubicBezTo>
                      <a:pt x="-726" y="15418"/>
                      <a:pt x="2532" y="16989"/>
                      <a:pt x="6657" y="16801"/>
                    </a:cubicBezTo>
                    <a:cubicBezTo>
                      <a:pt x="10783" y="16661"/>
                      <a:pt x="15166" y="14575"/>
                      <a:pt x="16713" y="13824"/>
                    </a:cubicBezTo>
                    <a:cubicBezTo>
                      <a:pt x="17580" y="13449"/>
                      <a:pt x="18635" y="12981"/>
                      <a:pt x="19807" y="12395"/>
                    </a:cubicBezTo>
                    <a:lnTo>
                      <a:pt x="40598" y="1893"/>
                    </a:lnTo>
                    <a:lnTo>
                      <a:pt x="16971" y="112"/>
                    </a:lnTo>
                    <a:cubicBezTo>
                      <a:pt x="12822" y="-193"/>
                      <a:pt x="7196" y="-216"/>
                      <a:pt x="5438" y="4683"/>
                    </a:cubicBezTo>
                    <a:cubicBezTo>
                      <a:pt x="4055" y="8503"/>
                      <a:pt x="8392" y="13660"/>
                      <a:pt x="16361" y="13121"/>
                    </a:cubicBezTo>
                    <a:lnTo>
                      <a:pt x="13572" y="956"/>
                    </a:lnTo>
                    <a:cubicBezTo>
                      <a:pt x="12916" y="1425"/>
                      <a:pt x="12259" y="1987"/>
                      <a:pt x="11556" y="262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607543" y="3449963"/>
                <a:ext cx="7829" cy="13170"/>
              </a:xfrm>
              <a:custGeom>
                <a:rect b="b" l="l" r="r" t="t"/>
                <a:pathLst>
                  <a:path extrusionOk="0" h="13170" w="7829">
                    <a:moveTo>
                      <a:pt x="3939" y="12465"/>
                    </a:moveTo>
                    <a:cubicBezTo>
                      <a:pt x="5768" y="10543"/>
                      <a:pt x="7643" y="8621"/>
                      <a:pt x="7784" y="6277"/>
                    </a:cubicBezTo>
                    <a:cubicBezTo>
                      <a:pt x="8276" y="-1458"/>
                      <a:pt x="4690" y="136"/>
                      <a:pt x="3893" y="136"/>
                    </a:cubicBezTo>
                    <a:cubicBezTo>
                      <a:pt x="2861" y="136"/>
                      <a:pt x="587" y="-1130"/>
                      <a:pt x="48" y="5152"/>
                    </a:cubicBezTo>
                    <a:cubicBezTo>
                      <a:pt x="-303" y="9512"/>
                      <a:pt x="1291" y="15208"/>
                      <a:pt x="3916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93" name="Google Shape;293;p2"/>
          <p:cNvSpPr txBox="1"/>
          <p:nvPr>
            <p:ph type="ctrTitle"/>
          </p:nvPr>
        </p:nvSpPr>
        <p:spPr>
          <a:xfrm>
            <a:off x="713225" y="562862"/>
            <a:ext cx="5010000" cy="28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765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6" name="Google Shape;1766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74" y="0"/>
            <a:ext cx="913185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7" name="Google Shape;1767;p11"/>
          <p:cNvGrpSpPr/>
          <p:nvPr/>
        </p:nvGrpSpPr>
        <p:grpSpPr>
          <a:xfrm>
            <a:off x="5203025" y="157300"/>
            <a:ext cx="3826150" cy="4218474"/>
            <a:chOff x="5203025" y="157300"/>
            <a:chExt cx="3826150" cy="4218474"/>
          </a:xfrm>
        </p:grpSpPr>
        <p:sp>
          <p:nvSpPr>
            <p:cNvPr id="1768" name="Google Shape;1768;p11"/>
            <p:cNvSpPr/>
            <p:nvPr/>
          </p:nvSpPr>
          <p:spPr>
            <a:xfrm>
              <a:off x="5203025" y="681375"/>
              <a:ext cx="3826150" cy="3694399"/>
            </a:xfrm>
            <a:custGeom>
              <a:rect b="b" l="l" r="r" t="t"/>
              <a:pathLst>
                <a:path extrusionOk="0" h="132238" w="153046">
                  <a:moveTo>
                    <a:pt x="144656" y="0"/>
                  </a:moveTo>
                  <a:lnTo>
                    <a:pt x="153046" y="132238"/>
                  </a:lnTo>
                  <a:lnTo>
                    <a:pt x="0" y="128210"/>
                  </a:lnTo>
                  <a:lnTo>
                    <a:pt x="119819" y="1679"/>
                  </a:lnTo>
                  <a:close/>
                </a:path>
              </a:pathLst>
            </a:custGeom>
            <a:solidFill>
              <a:srgbClr val="F8D74C">
                <a:alpha val="11390"/>
              </a:srgbClr>
            </a:solidFill>
            <a:ln>
              <a:noFill/>
            </a:ln>
          </p:spPr>
        </p:sp>
        <p:grpSp>
          <p:nvGrpSpPr>
            <p:cNvPr id="1769" name="Google Shape;1769;p11"/>
            <p:cNvGrpSpPr/>
            <p:nvPr/>
          </p:nvGrpSpPr>
          <p:grpSpPr>
            <a:xfrm>
              <a:off x="8145075" y="157300"/>
              <a:ext cx="843000" cy="843000"/>
              <a:chOff x="8145075" y="157300"/>
              <a:chExt cx="843000" cy="843000"/>
            </a:xfrm>
          </p:grpSpPr>
          <p:sp>
            <p:nvSpPr>
              <p:cNvPr id="1770" name="Google Shape;1770;p11"/>
              <p:cNvSpPr/>
              <p:nvPr/>
            </p:nvSpPr>
            <p:spPr>
              <a:xfrm>
                <a:off x="8145075" y="157300"/>
                <a:ext cx="843000" cy="8430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Karla"/>
                  <a:ea typeface="Karla"/>
                  <a:cs typeface="Karla"/>
                  <a:sym typeface="Karla"/>
                </a:endParaRPr>
              </a:p>
            </p:txBody>
          </p:sp>
          <p:sp>
            <p:nvSpPr>
              <p:cNvPr id="1771" name="Google Shape;1771;p11"/>
              <p:cNvSpPr/>
              <p:nvPr/>
            </p:nvSpPr>
            <p:spPr>
              <a:xfrm>
                <a:off x="8304645" y="316870"/>
                <a:ext cx="523800" cy="5238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Karla"/>
                  <a:ea typeface="Karla"/>
                  <a:cs typeface="Karla"/>
                  <a:sym typeface="Karla"/>
                </a:endParaRPr>
              </a:p>
            </p:txBody>
          </p:sp>
        </p:grpSp>
      </p:grpSp>
      <p:sp>
        <p:nvSpPr>
          <p:cNvPr id="1772" name="Google Shape;1772;p11"/>
          <p:cNvSpPr txBox="1"/>
          <p:nvPr>
            <p:ph hasCustomPrompt="1" type="title"/>
          </p:nvPr>
        </p:nvSpPr>
        <p:spPr>
          <a:xfrm>
            <a:off x="1004075" y="1337797"/>
            <a:ext cx="6576000" cy="148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73" name="Google Shape;1773;p11"/>
          <p:cNvSpPr txBox="1"/>
          <p:nvPr>
            <p:ph idx="1" type="subTitle"/>
          </p:nvPr>
        </p:nvSpPr>
        <p:spPr>
          <a:xfrm>
            <a:off x="1004075" y="2820388"/>
            <a:ext cx="65760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1774" name="Google Shape;1774;p11"/>
          <p:cNvGrpSpPr/>
          <p:nvPr/>
        </p:nvGrpSpPr>
        <p:grpSpPr>
          <a:xfrm>
            <a:off x="-12" y="4166500"/>
            <a:ext cx="9239365" cy="1299144"/>
            <a:chOff x="0" y="3844550"/>
            <a:chExt cx="9239365" cy="1299144"/>
          </a:xfrm>
        </p:grpSpPr>
        <p:sp>
          <p:nvSpPr>
            <p:cNvPr id="1775" name="Google Shape;1775;p11"/>
            <p:cNvSpPr/>
            <p:nvPr/>
          </p:nvSpPr>
          <p:spPr>
            <a:xfrm>
              <a:off x="0" y="3844836"/>
              <a:ext cx="9239365" cy="1298858"/>
            </a:xfrm>
            <a:custGeom>
              <a:rect b="b" l="l" r="r" t="t"/>
              <a:pathLst>
                <a:path extrusionOk="0" h="532319" w="6306734">
                  <a:moveTo>
                    <a:pt x="6306735" y="35740"/>
                  </a:moveTo>
                  <a:lnTo>
                    <a:pt x="6306735" y="532319"/>
                  </a:lnTo>
                  <a:lnTo>
                    <a:pt x="0" y="532319"/>
                  </a:lnTo>
                  <a:lnTo>
                    <a:pt x="0" y="12112"/>
                  </a:lnTo>
                  <a:cubicBezTo>
                    <a:pt x="0" y="12112"/>
                    <a:pt x="68961" y="-6804"/>
                    <a:pt x="247387" y="2643"/>
                  </a:cubicBezTo>
                  <a:cubicBezTo>
                    <a:pt x="425861" y="12112"/>
                    <a:pt x="389669" y="23129"/>
                    <a:pt x="531951" y="33209"/>
                  </a:cubicBezTo>
                  <a:cubicBezTo>
                    <a:pt x="674232" y="43288"/>
                    <a:pt x="941848" y="7682"/>
                    <a:pt x="1047985" y="9909"/>
                  </a:cubicBezTo>
                  <a:cubicBezTo>
                    <a:pt x="1154076" y="12089"/>
                    <a:pt x="1259181" y="29505"/>
                    <a:pt x="1325986" y="31544"/>
                  </a:cubicBezTo>
                  <a:cubicBezTo>
                    <a:pt x="1392766" y="33630"/>
                    <a:pt x="1533478" y="-6851"/>
                    <a:pt x="1598172" y="2619"/>
                  </a:cubicBezTo>
                  <a:cubicBezTo>
                    <a:pt x="1662867" y="12089"/>
                    <a:pt x="1770551" y="36725"/>
                    <a:pt x="1842067" y="31544"/>
                  </a:cubicBezTo>
                  <a:cubicBezTo>
                    <a:pt x="1913653" y="26411"/>
                    <a:pt x="2109355" y="5830"/>
                    <a:pt x="2168213" y="8971"/>
                  </a:cubicBezTo>
                  <a:cubicBezTo>
                    <a:pt x="2227072" y="12065"/>
                    <a:pt x="2398278" y="31872"/>
                    <a:pt x="2453738" y="31544"/>
                  </a:cubicBezTo>
                  <a:cubicBezTo>
                    <a:pt x="2509197" y="31216"/>
                    <a:pt x="2631836" y="13683"/>
                    <a:pt x="2676279" y="12089"/>
                  </a:cubicBezTo>
                  <a:cubicBezTo>
                    <a:pt x="2720674" y="10542"/>
                    <a:pt x="2830585" y="34310"/>
                    <a:pt x="2886935" y="31544"/>
                  </a:cubicBezTo>
                  <a:cubicBezTo>
                    <a:pt x="2943215" y="28825"/>
                    <a:pt x="3131322" y="-6851"/>
                    <a:pt x="3210901" y="2619"/>
                  </a:cubicBezTo>
                  <a:cubicBezTo>
                    <a:pt x="3290481" y="12089"/>
                    <a:pt x="3413119" y="27700"/>
                    <a:pt x="3492839" y="19894"/>
                  </a:cubicBezTo>
                  <a:cubicBezTo>
                    <a:pt x="3572606" y="12089"/>
                    <a:pt x="3738961" y="5830"/>
                    <a:pt x="3905362" y="8971"/>
                  </a:cubicBezTo>
                  <a:cubicBezTo>
                    <a:pt x="4071764" y="12065"/>
                    <a:pt x="4125325" y="22473"/>
                    <a:pt x="4181581" y="24395"/>
                  </a:cubicBezTo>
                  <a:cubicBezTo>
                    <a:pt x="4237814" y="26387"/>
                    <a:pt x="4392472" y="-733"/>
                    <a:pt x="4463613" y="5666"/>
                  </a:cubicBezTo>
                  <a:cubicBezTo>
                    <a:pt x="4534801" y="12065"/>
                    <a:pt x="4875269" y="14456"/>
                    <a:pt x="4957122" y="17457"/>
                  </a:cubicBezTo>
                  <a:cubicBezTo>
                    <a:pt x="5039045" y="20457"/>
                    <a:pt x="5098231" y="12065"/>
                    <a:pt x="5138713" y="12065"/>
                  </a:cubicBezTo>
                  <a:cubicBezTo>
                    <a:pt x="5159480" y="12065"/>
                    <a:pt x="5209455" y="12698"/>
                    <a:pt x="5261961" y="14292"/>
                  </a:cubicBezTo>
                  <a:cubicBezTo>
                    <a:pt x="5311654" y="15792"/>
                    <a:pt x="5363621" y="18066"/>
                    <a:pt x="5395265" y="21418"/>
                  </a:cubicBezTo>
                  <a:cubicBezTo>
                    <a:pt x="5460382" y="28356"/>
                    <a:pt x="5600929" y="19473"/>
                    <a:pt x="5688853" y="17433"/>
                  </a:cubicBezTo>
                  <a:cubicBezTo>
                    <a:pt x="5776777" y="15394"/>
                    <a:pt x="5846722" y="39514"/>
                    <a:pt x="5934154" y="44085"/>
                  </a:cubicBezTo>
                  <a:cubicBezTo>
                    <a:pt x="5947984" y="44811"/>
                    <a:pt x="5963267" y="45046"/>
                    <a:pt x="5979323" y="44905"/>
                  </a:cubicBezTo>
                  <a:cubicBezTo>
                    <a:pt x="6064692" y="44179"/>
                    <a:pt x="6172986" y="33302"/>
                    <a:pt x="6214686" y="32669"/>
                  </a:cubicBezTo>
                  <a:cubicBezTo>
                    <a:pt x="6264144" y="31896"/>
                    <a:pt x="6306688" y="35670"/>
                    <a:pt x="6306688" y="356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6" name="Google Shape;1776;p11"/>
            <p:cNvSpPr/>
            <p:nvPr/>
          </p:nvSpPr>
          <p:spPr>
            <a:xfrm>
              <a:off x="0" y="3844780"/>
              <a:ext cx="9239365" cy="1129249"/>
            </a:xfrm>
            <a:custGeom>
              <a:rect b="b" l="l" r="r" t="t"/>
              <a:pathLst>
                <a:path extrusionOk="0" h="462807" w="6306734">
                  <a:moveTo>
                    <a:pt x="6306735" y="35763"/>
                  </a:moveTo>
                  <a:lnTo>
                    <a:pt x="6306735" y="390694"/>
                  </a:lnTo>
                  <a:cubicBezTo>
                    <a:pt x="6099477" y="347400"/>
                    <a:pt x="6032180" y="468773"/>
                    <a:pt x="5823798" y="415400"/>
                  </a:cubicBezTo>
                  <a:cubicBezTo>
                    <a:pt x="5704417" y="384834"/>
                    <a:pt x="5531335" y="423463"/>
                    <a:pt x="5421260" y="456936"/>
                  </a:cubicBezTo>
                  <a:cubicBezTo>
                    <a:pt x="5310623" y="490619"/>
                    <a:pt x="5155519" y="368379"/>
                    <a:pt x="5042303" y="368754"/>
                  </a:cubicBezTo>
                  <a:cubicBezTo>
                    <a:pt x="4900514" y="369246"/>
                    <a:pt x="4823208" y="358652"/>
                    <a:pt x="4646704" y="445145"/>
                  </a:cubicBezTo>
                  <a:cubicBezTo>
                    <a:pt x="4549170" y="492940"/>
                    <a:pt x="4433094" y="379583"/>
                    <a:pt x="4308767" y="383990"/>
                  </a:cubicBezTo>
                  <a:cubicBezTo>
                    <a:pt x="4186246" y="388303"/>
                    <a:pt x="3921583" y="450912"/>
                    <a:pt x="3802835" y="444700"/>
                  </a:cubicBezTo>
                  <a:cubicBezTo>
                    <a:pt x="3636059" y="435957"/>
                    <a:pt x="3629683" y="354643"/>
                    <a:pt x="3462273" y="358652"/>
                  </a:cubicBezTo>
                  <a:cubicBezTo>
                    <a:pt x="3368560" y="360925"/>
                    <a:pt x="3171006" y="440176"/>
                    <a:pt x="3077597" y="444302"/>
                  </a:cubicBezTo>
                  <a:cubicBezTo>
                    <a:pt x="2896874" y="452318"/>
                    <a:pt x="2848540" y="343134"/>
                    <a:pt x="2665613" y="358652"/>
                  </a:cubicBezTo>
                  <a:cubicBezTo>
                    <a:pt x="2544100" y="368988"/>
                    <a:pt x="2338295" y="439989"/>
                    <a:pt x="2215773" y="443716"/>
                  </a:cubicBezTo>
                  <a:cubicBezTo>
                    <a:pt x="2085962" y="447654"/>
                    <a:pt x="1844552" y="429605"/>
                    <a:pt x="1715420" y="443481"/>
                  </a:cubicBezTo>
                  <a:cubicBezTo>
                    <a:pt x="1666360" y="448732"/>
                    <a:pt x="1317313" y="359730"/>
                    <a:pt x="1267666" y="358652"/>
                  </a:cubicBezTo>
                  <a:cubicBezTo>
                    <a:pt x="1208714" y="357433"/>
                    <a:pt x="1123580" y="420322"/>
                    <a:pt x="901485" y="442544"/>
                  </a:cubicBezTo>
                  <a:cubicBezTo>
                    <a:pt x="756531" y="457053"/>
                    <a:pt x="595145" y="298903"/>
                    <a:pt x="453778" y="293183"/>
                  </a:cubicBezTo>
                  <a:cubicBezTo>
                    <a:pt x="324998" y="287933"/>
                    <a:pt x="179692" y="306779"/>
                    <a:pt x="50373" y="317631"/>
                  </a:cubicBezTo>
                  <a:cubicBezTo>
                    <a:pt x="31504" y="319225"/>
                    <a:pt x="14814" y="320350"/>
                    <a:pt x="0" y="320491"/>
                  </a:cubicBezTo>
                  <a:lnTo>
                    <a:pt x="0" y="12112"/>
                  </a:lnTo>
                  <a:cubicBezTo>
                    <a:pt x="0" y="12112"/>
                    <a:pt x="68961" y="-6804"/>
                    <a:pt x="247387" y="2643"/>
                  </a:cubicBezTo>
                  <a:cubicBezTo>
                    <a:pt x="425861" y="12112"/>
                    <a:pt x="389669" y="23129"/>
                    <a:pt x="531951" y="33209"/>
                  </a:cubicBezTo>
                  <a:cubicBezTo>
                    <a:pt x="674232" y="43288"/>
                    <a:pt x="941848" y="7682"/>
                    <a:pt x="1047985" y="9909"/>
                  </a:cubicBezTo>
                  <a:cubicBezTo>
                    <a:pt x="1154076" y="12089"/>
                    <a:pt x="1259181" y="29505"/>
                    <a:pt x="1325986" y="31544"/>
                  </a:cubicBezTo>
                  <a:cubicBezTo>
                    <a:pt x="1392766" y="33630"/>
                    <a:pt x="1533478" y="-6851"/>
                    <a:pt x="1598172" y="2619"/>
                  </a:cubicBezTo>
                  <a:cubicBezTo>
                    <a:pt x="1662867" y="12089"/>
                    <a:pt x="1770551" y="36725"/>
                    <a:pt x="1842067" y="31544"/>
                  </a:cubicBezTo>
                  <a:cubicBezTo>
                    <a:pt x="1913653" y="26411"/>
                    <a:pt x="2109355" y="5830"/>
                    <a:pt x="2168213" y="8971"/>
                  </a:cubicBezTo>
                  <a:cubicBezTo>
                    <a:pt x="2227072" y="12065"/>
                    <a:pt x="2398278" y="31872"/>
                    <a:pt x="2453738" y="31544"/>
                  </a:cubicBezTo>
                  <a:cubicBezTo>
                    <a:pt x="2509197" y="31216"/>
                    <a:pt x="2631836" y="13683"/>
                    <a:pt x="2676279" y="12089"/>
                  </a:cubicBezTo>
                  <a:cubicBezTo>
                    <a:pt x="2720674" y="10542"/>
                    <a:pt x="2830585" y="34310"/>
                    <a:pt x="2886935" y="31544"/>
                  </a:cubicBezTo>
                  <a:cubicBezTo>
                    <a:pt x="2943215" y="28825"/>
                    <a:pt x="3131322" y="-6851"/>
                    <a:pt x="3210901" y="2619"/>
                  </a:cubicBezTo>
                  <a:cubicBezTo>
                    <a:pt x="3290481" y="12089"/>
                    <a:pt x="3413119" y="27700"/>
                    <a:pt x="3492839" y="19895"/>
                  </a:cubicBezTo>
                  <a:cubicBezTo>
                    <a:pt x="3572606" y="12089"/>
                    <a:pt x="3738961" y="5830"/>
                    <a:pt x="3905362" y="8971"/>
                  </a:cubicBezTo>
                  <a:cubicBezTo>
                    <a:pt x="4071764" y="12065"/>
                    <a:pt x="4125325" y="22473"/>
                    <a:pt x="4181581" y="24395"/>
                  </a:cubicBezTo>
                  <a:cubicBezTo>
                    <a:pt x="4237814" y="26387"/>
                    <a:pt x="4392472" y="-733"/>
                    <a:pt x="4463613" y="5666"/>
                  </a:cubicBezTo>
                  <a:cubicBezTo>
                    <a:pt x="4534801" y="12065"/>
                    <a:pt x="4875269" y="14456"/>
                    <a:pt x="4957122" y="17457"/>
                  </a:cubicBezTo>
                  <a:cubicBezTo>
                    <a:pt x="5039045" y="20457"/>
                    <a:pt x="5098231" y="12065"/>
                    <a:pt x="5138713" y="12065"/>
                  </a:cubicBezTo>
                  <a:cubicBezTo>
                    <a:pt x="5159480" y="12065"/>
                    <a:pt x="5209455" y="12698"/>
                    <a:pt x="5261961" y="14292"/>
                  </a:cubicBezTo>
                  <a:cubicBezTo>
                    <a:pt x="5311654" y="15793"/>
                    <a:pt x="5363621" y="18066"/>
                    <a:pt x="5395265" y="21418"/>
                  </a:cubicBezTo>
                  <a:cubicBezTo>
                    <a:pt x="5460382" y="28356"/>
                    <a:pt x="5600929" y="19473"/>
                    <a:pt x="5688853" y="17433"/>
                  </a:cubicBezTo>
                  <a:cubicBezTo>
                    <a:pt x="5776777" y="15394"/>
                    <a:pt x="5846722" y="39514"/>
                    <a:pt x="5934154" y="44085"/>
                  </a:cubicBezTo>
                  <a:cubicBezTo>
                    <a:pt x="5947984" y="44811"/>
                    <a:pt x="5963267" y="45046"/>
                    <a:pt x="5979323" y="44905"/>
                  </a:cubicBezTo>
                  <a:cubicBezTo>
                    <a:pt x="6064692" y="44179"/>
                    <a:pt x="6172986" y="33302"/>
                    <a:pt x="6214686" y="32669"/>
                  </a:cubicBezTo>
                  <a:cubicBezTo>
                    <a:pt x="6264144" y="31896"/>
                    <a:pt x="6306688" y="35670"/>
                    <a:pt x="6306688" y="35670"/>
                  </a:cubicBezTo>
                  <a:close/>
                </a:path>
              </a:pathLst>
            </a:custGeom>
            <a:solidFill>
              <a:srgbClr val="F6F6F6">
                <a:alpha val="315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7" name="Google Shape;1777;p11"/>
            <p:cNvSpPr/>
            <p:nvPr/>
          </p:nvSpPr>
          <p:spPr>
            <a:xfrm>
              <a:off x="0" y="3844951"/>
              <a:ext cx="9239365" cy="964303"/>
            </a:xfrm>
            <a:custGeom>
              <a:rect b="b" l="l" r="r" t="t"/>
              <a:pathLst>
                <a:path extrusionOk="0" h="395206" w="6306734">
                  <a:moveTo>
                    <a:pt x="6306735" y="35693"/>
                  </a:moveTo>
                  <a:lnTo>
                    <a:pt x="6306735" y="247662"/>
                  </a:lnTo>
                  <a:cubicBezTo>
                    <a:pt x="6261519" y="236880"/>
                    <a:pt x="6216139" y="226941"/>
                    <a:pt x="6168977" y="226754"/>
                  </a:cubicBezTo>
                  <a:cubicBezTo>
                    <a:pt x="6103228" y="226566"/>
                    <a:pt x="6038158" y="256007"/>
                    <a:pt x="5973323" y="237630"/>
                  </a:cubicBezTo>
                  <a:cubicBezTo>
                    <a:pt x="5930872" y="225558"/>
                    <a:pt x="5901361" y="252538"/>
                    <a:pt x="5856028" y="241076"/>
                  </a:cubicBezTo>
                  <a:cubicBezTo>
                    <a:pt x="5772464" y="219909"/>
                    <a:pt x="5736015" y="283292"/>
                    <a:pt x="5655802" y="294027"/>
                  </a:cubicBezTo>
                  <a:cubicBezTo>
                    <a:pt x="5517248" y="312521"/>
                    <a:pt x="5406188" y="312896"/>
                    <a:pt x="5266087" y="319366"/>
                  </a:cubicBezTo>
                  <a:cubicBezTo>
                    <a:pt x="5147924" y="324804"/>
                    <a:pt x="4922758" y="289526"/>
                    <a:pt x="4804362" y="270306"/>
                  </a:cubicBezTo>
                  <a:cubicBezTo>
                    <a:pt x="4720658" y="256710"/>
                    <a:pt x="4593214" y="334696"/>
                    <a:pt x="4509650" y="329703"/>
                  </a:cubicBezTo>
                  <a:cubicBezTo>
                    <a:pt x="4428992" y="324851"/>
                    <a:pt x="4368727" y="280455"/>
                    <a:pt x="4291328" y="260508"/>
                  </a:cubicBezTo>
                  <a:cubicBezTo>
                    <a:pt x="4230173" y="244732"/>
                    <a:pt x="4136037" y="280057"/>
                    <a:pt x="4071295" y="276822"/>
                  </a:cubicBezTo>
                  <a:cubicBezTo>
                    <a:pt x="3951141" y="270845"/>
                    <a:pt x="3868702" y="260179"/>
                    <a:pt x="3748407" y="287394"/>
                  </a:cubicBezTo>
                  <a:cubicBezTo>
                    <a:pt x="3602774" y="320350"/>
                    <a:pt x="3446522" y="328109"/>
                    <a:pt x="3303185" y="296418"/>
                  </a:cubicBezTo>
                  <a:cubicBezTo>
                    <a:pt x="3121219" y="256195"/>
                    <a:pt x="3101741" y="317373"/>
                    <a:pt x="2915696" y="319366"/>
                  </a:cubicBezTo>
                  <a:cubicBezTo>
                    <a:pt x="2663996" y="322038"/>
                    <a:pt x="2700961" y="325437"/>
                    <a:pt x="2451722" y="358136"/>
                  </a:cubicBezTo>
                  <a:cubicBezTo>
                    <a:pt x="2340827" y="372645"/>
                    <a:pt x="2215258" y="326163"/>
                    <a:pt x="2100917" y="323679"/>
                  </a:cubicBezTo>
                  <a:cubicBezTo>
                    <a:pt x="2023963" y="321991"/>
                    <a:pt x="1839887" y="417721"/>
                    <a:pt x="1769778" y="390249"/>
                  </a:cubicBezTo>
                  <a:cubicBezTo>
                    <a:pt x="1718913" y="370301"/>
                    <a:pt x="1556261" y="322460"/>
                    <a:pt x="1500990" y="308818"/>
                  </a:cubicBezTo>
                  <a:cubicBezTo>
                    <a:pt x="1446046" y="295269"/>
                    <a:pt x="1350129" y="324687"/>
                    <a:pt x="1293380" y="324593"/>
                  </a:cubicBezTo>
                  <a:cubicBezTo>
                    <a:pt x="1220927" y="324452"/>
                    <a:pt x="1121072" y="324734"/>
                    <a:pt x="1049673" y="341634"/>
                  </a:cubicBezTo>
                  <a:cubicBezTo>
                    <a:pt x="997214" y="354010"/>
                    <a:pt x="933996" y="252444"/>
                    <a:pt x="819467" y="292292"/>
                  </a:cubicBezTo>
                  <a:cubicBezTo>
                    <a:pt x="704845" y="332188"/>
                    <a:pt x="600185" y="280596"/>
                    <a:pt x="485703" y="263719"/>
                  </a:cubicBezTo>
                  <a:cubicBezTo>
                    <a:pt x="389481" y="249538"/>
                    <a:pt x="296893" y="199657"/>
                    <a:pt x="200366" y="212526"/>
                  </a:cubicBezTo>
                  <a:cubicBezTo>
                    <a:pt x="142141" y="220284"/>
                    <a:pt x="59679" y="248483"/>
                    <a:pt x="0" y="242224"/>
                  </a:cubicBezTo>
                  <a:lnTo>
                    <a:pt x="0" y="12112"/>
                  </a:lnTo>
                  <a:cubicBezTo>
                    <a:pt x="0" y="12112"/>
                    <a:pt x="68961" y="-6804"/>
                    <a:pt x="247387" y="2643"/>
                  </a:cubicBezTo>
                  <a:cubicBezTo>
                    <a:pt x="425861" y="12112"/>
                    <a:pt x="389669" y="23129"/>
                    <a:pt x="531951" y="33208"/>
                  </a:cubicBezTo>
                  <a:cubicBezTo>
                    <a:pt x="674232" y="43288"/>
                    <a:pt x="941848" y="7682"/>
                    <a:pt x="1047985" y="9909"/>
                  </a:cubicBezTo>
                  <a:cubicBezTo>
                    <a:pt x="1154076" y="12089"/>
                    <a:pt x="1259181" y="29505"/>
                    <a:pt x="1325986" y="31544"/>
                  </a:cubicBezTo>
                  <a:cubicBezTo>
                    <a:pt x="1392766" y="33630"/>
                    <a:pt x="1533478" y="-6851"/>
                    <a:pt x="1598172" y="2619"/>
                  </a:cubicBezTo>
                  <a:cubicBezTo>
                    <a:pt x="1662867" y="12089"/>
                    <a:pt x="1770551" y="36724"/>
                    <a:pt x="1842067" y="31544"/>
                  </a:cubicBezTo>
                  <a:cubicBezTo>
                    <a:pt x="1913653" y="26411"/>
                    <a:pt x="2109355" y="5830"/>
                    <a:pt x="2168213" y="8971"/>
                  </a:cubicBezTo>
                  <a:cubicBezTo>
                    <a:pt x="2227072" y="12066"/>
                    <a:pt x="2398278" y="31872"/>
                    <a:pt x="2453738" y="31544"/>
                  </a:cubicBezTo>
                  <a:cubicBezTo>
                    <a:pt x="2509197" y="31216"/>
                    <a:pt x="2631836" y="13683"/>
                    <a:pt x="2676279" y="12089"/>
                  </a:cubicBezTo>
                  <a:cubicBezTo>
                    <a:pt x="2720674" y="10542"/>
                    <a:pt x="2830585" y="34310"/>
                    <a:pt x="2886935" y="31544"/>
                  </a:cubicBezTo>
                  <a:cubicBezTo>
                    <a:pt x="2943215" y="28825"/>
                    <a:pt x="3131322" y="-6851"/>
                    <a:pt x="3210901" y="2619"/>
                  </a:cubicBezTo>
                  <a:cubicBezTo>
                    <a:pt x="3290481" y="12089"/>
                    <a:pt x="3413119" y="27700"/>
                    <a:pt x="3492839" y="19894"/>
                  </a:cubicBezTo>
                  <a:cubicBezTo>
                    <a:pt x="3572606" y="12089"/>
                    <a:pt x="3738961" y="5830"/>
                    <a:pt x="3905362" y="8971"/>
                  </a:cubicBezTo>
                  <a:cubicBezTo>
                    <a:pt x="4071764" y="12066"/>
                    <a:pt x="4125325" y="22473"/>
                    <a:pt x="4181581" y="24395"/>
                  </a:cubicBezTo>
                  <a:cubicBezTo>
                    <a:pt x="4237814" y="26387"/>
                    <a:pt x="4392472" y="-733"/>
                    <a:pt x="4463613" y="5666"/>
                  </a:cubicBezTo>
                  <a:cubicBezTo>
                    <a:pt x="4534801" y="12066"/>
                    <a:pt x="4875269" y="14456"/>
                    <a:pt x="4957122" y="17457"/>
                  </a:cubicBezTo>
                  <a:cubicBezTo>
                    <a:pt x="5039045" y="20457"/>
                    <a:pt x="5098231" y="12066"/>
                    <a:pt x="5138713" y="12066"/>
                  </a:cubicBezTo>
                  <a:cubicBezTo>
                    <a:pt x="5159480" y="12066"/>
                    <a:pt x="5209455" y="12698"/>
                    <a:pt x="5261961" y="14292"/>
                  </a:cubicBezTo>
                  <a:cubicBezTo>
                    <a:pt x="5311654" y="15792"/>
                    <a:pt x="5363621" y="18066"/>
                    <a:pt x="5395265" y="21418"/>
                  </a:cubicBezTo>
                  <a:cubicBezTo>
                    <a:pt x="5460382" y="28356"/>
                    <a:pt x="5600929" y="19473"/>
                    <a:pt x="5688853" y="17433"/>
                  </a:cubicBezTo>
                  <a:cubicBezTo>
                    <a:pt x="5776777" y="15394"/>
                    <a:pt x="5846722" y="39514"/>
                    <a:pt x="5934154" y="44085"/>
                  </a:cubicBezTo>
                  <a:cubicBezTo>
                    <a:pt x="5947984" y="44811"/>
                    <a:pt x="5963267" y="45046"/>
                    <a:pt x="5979323" y="44905"/>
                  </a:cubicBezTo>
                  <a:cubicBezTo>
                    <a:pt x="6064692" y="44178"/>
                    <a:pt x="6172986" y="33302"/>
                    <a:pt x="6214686" y="32669"/>
                  </a:cubicBezTo>
                  <a:cubicBezTo>
                    <a:pt x="6264144" y="31896"/>
                    <a:pt x="6306688" y="35670"/>
                    <a:pt x="6306688" y="35670"/>
                  </a:cubicBezTo>
                  <a:close/>
                </a:path>
              </a:pathLst>
            </a:custGeom>
            <a:solidFill>
              <a:srgbClr val="F6F6F6">
                <a:alpha val="315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8" name="Google Shape;1778;p11"/>
            <p:cNvSpPr/>
            <p:nvPr/>
          </p:nvSpPr>
          <p:spPr>
            <a:xfrm>
              <a:off x="34" y="3844550"/>
              <a:ext cx="9239332" cy="533384"/>
            </a:xfrm>
            <a:custGeom>
              <a:rect b="b" l="l" r="r" t="t"/>
              <a:pathLst>
                <a:path extrusionOk="0" h="218600" w="6306711">
                  <a:moveTo>
                    <a:pt x="6306712" y="35857"/>
                  </a:moveTo>
                  <a:lnTo>
                    <a:pt x="6306712" y="179006"/>
                  </a:lnTo>
                  <a:cubicBezTo>
                    <a:pt x="6254791" y="175162"/>
                    <a:pt x="6192371" y="148042"/>
                    <a:pt x="6144928" y="145463"/>
                  </a:cubicBezTo>
                  <a:cubicBezTo>
                    <a:pt x="6063051" y="141104"/>
                    <a:pt x="5983191" y="126735"/>
                    <a:pt x="5901033" y="120078"/>
                  </a:cubicBezTo>
                  <a:cubicBezTo>
                    <a:pt x="5834603" y="114686"/>
                    <a:pt x="5794263" y="153761"/>
                    <a:pt x="5730600" y="155402"/>
                  </a:cubicBezTo>
                  <a:cubicBezTo>
                    <a:pt x="5666538" y="157043"/>
                    <a:pt x="5610680" y="126149"/>
                    <a:pt x="5552595" y="103857"/>
                  </a:cubicBezTo>
                  <a:cubicBezTo>
                    <a:pt x="5518771" y="90895"/>
                    <a:pt x="5484220" y="80862"/>
                    <a:pt x="5446857" y="81870"/>
                  </a:cubicBezTo>
                  <a:cubicBezTo>
                    <a:pt x="5430589" y="82316"/>
                    <a:pt x="5416431" y="85855"/>
                    <a:pt x="5403469" y="91176"/>
                  </a:cubicBezTo>
                  <a:cubicBezTo>
                    <a:pt x="5360620" y="108780"/>
                    <a:pt x="5330781" y="145815"/>
                    <a:pt x="5280994" y="154464"/>
                  </a:cubicBezTo>
                  <a:cubicBezTo>
                    <a:pt x="5197149" y="169068"/>
                    <a:pt x="5108686" y="123453"/>
                    <a:pt x="5022637" y="126664"/>
                  </a:cubicBezTo>
                  <a:cubicBezTo>
                    <a:pt x="4915398" y="130649"/>
                    <a:pt x="4809261" y="126266"/>
                    <a:pt x="4702117" y="121273"/>
                  </a:cubicBezTo>
                  <a:cubicBezTo>
                    <a:pt x="4572445" y="115249"/>
                    <a:pt x="4478708" y="141221"/>
                    <a:pt x="4355343" y="163348"/>
                  </a:cubicBezTo>
                  <a:cubicBezTo>
                    <a:pt x="4223305" y="187070"/>
                    <a:pt x="4085383" y="130391"/>
                    <a:pt x="3948539" y="143987"/>
                  </a:cubicBezTo>
                  <a:cubicBezTo>
                    <a:pt x="3872546" y="151558"/>
                    <a:pt x="3826791" y="195531"/>
                    <a:pt x="3760315" y="209830"/>
                  </a:cubicBezTo>
                  <a:cubicBezTo>
                    <a:pt x="3651904" y="233176"/>
                    <a:pt x="3550150" y="180670"/>
                    <a:pt x="3445725" y="170076"/>
                  </a:cubicBezTo>
                  <a:cubicBezTo>
                    <a:pt x="3356090" y="161004"/>
                    <a:pt x="3284949" y="203220"/>
                    <a:pt x="3199884" y="208353"/>
                  </a:cubicBezTo>
                  <a:cubicBezTo>
                    <a:pt x="3103077" y="214166"/>
                    <a:pt x="3010488" y="161871"/>
                    <a:pt x="2916399" y="144291"/>
                  </a:cubicBezTo>
                  <a:cubicBezTo>
                    <a:pt x="2812935" y="125024"/>
                    <a:pt x="2644353" y="77088"/>
                    <a:pt x="2543232" y="112061"/>
                  </a:cubicBezTo>
                  <a:cubicBezTo>
                    <a:pt x="2511846" y="122937"/>
                    <a:pt x="2488687" y="165059"/>
                    <a:pt x="2460840" y="175185"/>
                  </a:cubicBezTo>
                  <a:cubicBezTo>
                    <a:pt x="2422398" y="189156"/>
                    <a:pt x="2362368" y="170193"/>
                    <a:pt x="2324629" y="161309"/>
                  </a:cubicBezTo>
                  <a:cubicBezTo>
                    <a:pt x="2239120" y="141314"/>
                    <a:pt x="2155087" y="120500"/>
                    <a:pt x="2066507" y="144127"/>
                  </a:cubicBezTo>
                  <a:cubicBezTo>
                    <a:pt x="1987420" y="165247"/>
                    <a:pt x="1977950" y="192461"/>
                    <a:pt x="1890073" y="176193"/>
                  </a:cubicBezTo>
                  <a:cubicBezTo>
                    <a:pt x="1811032" y="161590"/>
                    <a:pt x="1746103" y="158332"/>
                    <a:pt x="1668399" y="182546"/>
                  </a:cubicBezTo>
                  <a:cubicBezTo>
                    <a:pt x="1599204" y="204087"/>
                    <a:pt x="1535095" y="233059"/>
                    <a:pt x="1458868" y="210299"/>
                  </a:cubicBezTo>
                  <a:cubicBezTo>
                    <a:pt x="1389766" y="189625"/>
                    <a:pt x="1366514" y="161051"/>
                    <a:pt x="1286887" y="177553"/>
                  </a:cubicBezTo>
                  <a:cubicBezTo>
                    <a:pt x="1211434" y="193187"/>
                    <a:pt x="1146106" y="218550"/>
                    <a:pt x="1064886" y="196422"/>
                  </a:cubicBezTo>
                  <a:cubicBezTo>
                    <a:pt x="1020678" y="184397"/>
                    <a:pt x="979142" y="152214"/>
                    <a:pt x="937254" y="134306"/>
                  </a:cubicBezTo>
                  <a:cubicBezTo>
                    <a:pt x="798699" y="75049"/>
                    <a:pt x="602459" y="136064"/>
                    <a:pt x="453965" y="136064"/>
                  </a:cubicBezTo>
                  <a:cubicBezTo>
                    <a:pt x="361142" y="136064"/>
                    <a:pt x="274179" y="117968"/>
                    <a:pt x="182013" y="115530"/>
                  </a:cubicBezTo>
                  <a:cubicBezTo>
                    <a:pt x="121607" y="113936"/>
                    <a:pt x="60897" y="119562"/>
                    <a:pt x="0" y="124062"/>
                  </a:cubicBezTo>
                  <a:lnTo>
                    <a:pt x="0" y="12112"/>
                  </a:lnTo>
                  <a:cubicBezTo>
                    <a:pt x="0" y="12112"/>
                    <a:pt x="68961" y="-6804"/>
                    <a:pt x="247387" y="2643"/>
                  </a:cubicBezTo>
                  <a:cubicBezTo>
                    <a:pt x="425861" y="12112"/>
                    <a:pt x="389669" y="23129"/>
                    <a:pt x="531951" y="33208"/>
                  </a:cubicBezTo>
                  <a:cubicBezTo>
                    <a:pt x="674232" y="43288"/>
                    <a:pt x="941848" y="7682"/>
                    <a:pt x="1047985" y="9909"/>
                  </a:cubicBezTo>
                  <a:cubicBezTo>
                    <a:pt x="1154075" y="12089"/>
                    <a:pt x="1259181" y="29505"/>
                    <a:pt x="1325986" y="31544"/>
                  </a:cubicBezTo>
                  <a:cubicBezTo>
                    <a:pt x="1392767" y="33630"/>
                    <a:pt x="1533478" y="-6851"/>
                    <a:pt x="1598173" y="2619"/>
                  </a:cubicBezTo>
                  <a:cubicBezTo>
                    <a:pt x="1662867" y="12089"/>
                    <a:pt x="1770551" y="36724"/>
                    <a:pt x="1842067" y="31544"/>
                  </a:cubicBezTo>
                  <a:cubicBezTo>
                    <a:pt x="1913653" y="26411"/>
                    <a:pt x="2109355" y="5830"/>
                    <a:pt x="2168213" y="8971"/>
                  </a:cubicBezTo>
                  <a:cubicBezTo>
                    <a:pt x="2227072" y="12066"/>
                    <a:pt x="2398278" y="31872"/>
                    <a:pt x="2453738" y="31544"/>
                  </a:cubicBezTo>
                  <a:cubicBezTo>
                    <a:pt x="2509197" y="31216"/>
                    <a:pt x="2631836" y="13683"/>
                    <a:pt x="2676279" y="12089"/>
                  </a:cubicBezTo>
                  <a:cubicBezTo>
                    <a:pt x="2720674" y="10542"/>
                    <a:pt x="2830585" y="34310"/>
                    <a:pt x="2886935" y="31544"/>
                  </a:cubicBezTo>
                  <a:cubicBezTo>
                    <a:pt x="2943215" y="28825"/>
                    <a:pt x="3131322" y="-6851"/>
                    <a:pt x="3210901" y="2619"/>
                  </a:cubicBezTo>
                  <a:cubicBezTo>
                    <a:pt x="3290481" y="12089"/>
                    <a:pt x="3413119" y="27700"/>
                    <a:pt x="3492839" y="19894"/>
                  </a:cubicBezTo>
                  <a:cubicBezTo>
                    <a:pt x="3572606" y="12089"/>
                    <a:pt x="3738961" y="5830"/>
                    <a:pt x="3905362" y="8971"/>
                  </a:cubicBezTo>
                  <a:cubicBezTo>
                    <a:pt x="4071764" y="12066"/>
                    <a:pt x="4125325" y="22473"/>
                    <a:pt x="4181581" y="24395"/>
                  </a:cubicBezTo>
                  <a:cubicBezTo>
                    <a:pt x="4237814" y="26387"/>
                    <a:pt x="4392472" y="-733"/>
                    <a:pt x="4463613" y="5666"/>
                  </a:cubicBezTo>
                  <a:cubicBezTo>
                    <a:pt x="4534801" y="12066"/>
                    <a:pt x="4875269" y="14456"/>
                    <a:pt x="4957122" y="17457"/>
                  </a:cubicBezTo>
                  <a:cubicBezTo>
                    <a:pt x="5039045" y="20457"/>
                    <a:pt x="5098231" y="12066"/>
                    <a:pt x="5138713" y="12066"/>
                  </a:cubicBezTo>
                  <a:cubicBezTo>
                    <a:pt x="5159480" y="12066"/>
                    <a:pt x="5209455" y="12698"/>
                    <a:pt x="5261961" y="14292"/>
                  </a:cubicBezTo>
                  <a:cubicBezTo>
                    <a:pt x="5311654" y="15792"/>
                    <a:pt x="5363621" y="18066"/>
                    <a:pt x="5395265" y="21418"/>
                  </a:cubicBezTo>
                  <a:cubicBezTo>
                    <a:pt x="5460382" y="28356"/>
                    <a:pt x="5600929" y="19473"/>
                    <a:pt x="5688853" y="17433"/>
                  </a:cubicBezTo>
                  <a:cubicBezTo>
                    <a:pt x="5776777" y="15394"/>
                    <a:pt x="5846722" y="39514"/>
                    <a:pt x="5934154" y="44085"/>
                  </a:cubicBezTo>
                  <a:cubicBezTo>
                    <a:pt x="5947984" y="44811"/>
                    <a:pt x="5963267" y="45046"/>
                    <a:pt x="5979323" y="44905"/>
                  </a:cubicBezTo>
                  <a:cubicBezTo>
                    <a:pt x="6064692" y="44178"/>
                    <a:pt x="6172986" y="33302"/>
                    <a:pt x="6214686" y="32669"/>
                  </a:cubicBezTo>
                  <a:cubicBezTo>
                    <a:pt x="6264144" y="31896"/>
                    <a:pt x="6306688" y="35670"/>
                    <a:pt x="6306688" y="35670"/>
                  </a:cubicBezTo>
                  <a:close/>
                </a:path>
              </a:pathLst>
            </a:custGeom>
            <a:solidFill>
              <a:srgbClr val="F6F6F6">
                <a:alpha val="315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79" name="Google Shape;1779;p11"/>
            <p:cNvGrpSpPr/>
            <p:nvPr/>
          </p:nvGrpSpPr>
          <p:grpSpPr>
            <a:xfrm>
              <a:off x="47278" y="3902871"/>
              <a:ext cx="9134042" cy="1184168"/>
              <a:chOff x="32276" y="3392268"/>
              <a:chExt cx="6235692" cy="485076"/>
            </a:xfrm>
          </p:grpSpPr>
          <p:sp>
            <p:nvSpPr>
              <p:cNvPr id="1780" name="Google Shape;1780;p11"/>
              <p:cNvSpPr/>
              <p:nvPr/>
            </p:nvSpPr>
            <p:spPr>
              <a:xfrm>
                <a:off x="72640" y="3797726"/>
                <a:ext cx="118837" cy="13308"/>
              </a:xfrm>
              <a:custGeom>
                <a:rect b="b" l="l" r="r" t="t"/>
                <a:pathLst>
                  <a:path extrusionOk="0" h="13308" w="118837">
                    <a:moveTo>
                      <a:pt x="59562" y="12413"/>
                    </a:moveTo>
                    <a:cubicBezTo>
                      <a:pt x="87292" y="10561"/>
                      <a:pt x="115631" y="10632"/>
                      <a:pt x="118045" y="8499"/>
                    </a:cubicBezTo>
                    <a:cubicBezTo>
                      <a:pt x="122030" y="4912"/>
                      <a:pt x="110404" y="2474"/>
                      <a:pt x="96152" y="1232"/>
                    </a:cubicBezTo>
                    <a:cubicBezTo>
                      <a:pt x="81901" y="-34"/>
                      <a:pt x="65141" y="107"/>
                      <a:pt x="59023" y="107"/>
                    </a:cubicBezTo>
                    <a:cubicBezTo>
                      <a:pt x="43177" y="-221"/>
                      <a:pt x="8205" y="-221"/>
                      <a:pt x="680" y="6694"/>
                    </a:cubicBezTo>
                    <a:cubicBezTo>
                      <a:pt x="-4453" y="11522"/>
                      <a:pt x="19878" y="15038"/>
                      <a:pt x="59562" y="124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1" name="Google Shape;1781;p11"/>
              <p:cNvSpPr/>
              <p:nvPr/>
            </p:nvSpPr>
            <p:spPr>
              <a:xfrm>
                <a:off x="327616" y="3814939"/>
                <a:ext cx="114030" cy="19346"/>
              </a:xfrm>
              <a:custGeom>
                <a:rect b="b" l="l" r="r" t="t"/>
                <a:pathLst>
                  <a:path extrusionOk="0" h="19346" w="114030">
                    <a:moveTo>
                      <a:pt x="56333" y="17000"/>
                    </a:moveTo>
                    <a:cubicBezTo>
                      <a:pt x="83336" y="18711"/>
                      <a:pt x="110714" y="20469"/>
                      <a:pt x="113175" y="18430"/>
                    </a:cubicBezTo>
                    <a:cubicBezTo>
                      <a:pt x="121309" y="11726"/>
                      <a:pt x="69038" y="6288"/>
                      <a:pt x="57388" y="4694"/>
                    </a:cubicBezTo>
                    <a:cubicBezTo>
                      <a:pt x="42292" y="2654"/>
                      <a:pt x="9335" y="-3088"/>
                      <a:pt x="920" y="2139"/>
                    </a:cubicBezTo>
                    <a:cubicBezTo>
                      <a:pt x="-4940" y="5748"/>
                      <a:pt x="17610" y="14538"/>
                      <a:pt x="56333" y="1700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2" name="Google Shape;1782;p11"/>
              <p:cNvSpPr/>
              <p:nvPr/>
            </p:nvSpPr>
            <p:spPr>
              <a:xfrm>
                <a:off x="249986" y="3741248"/>
                <a:ext cx="96835" cy="16360"/>
              </a:xfrm>
              <a:custGeom>
                <a:rect b="b" l="l" r="r" t="t"/>
                <a:pathLst>
                  <a:path extrusionOk="0" h="16360" w="96835">
                    <a:moveTo>
                      <a:pt x="47938" y="14744"/>
                    </a:moveTo>
                    <a:cubicBezTo>
                      <a:pt x="70698" y="15354"/>
                      <a:pt x="93787" y="17510"/>
                      <a:pt x="96014" y="15565"/>
                    </a:cubicBezTo>
                    <a:cubicBezTo>
                      <a:pt x="99694" y="12307"/>
                      <a:pt x="90482" y="9025"/>
                      <a:pt x="78996" y="6681"/>
                    </a:cubicBezTo>
                    <a:cubicBezTo>
                      <a:pt x="67510" y="4313"/>
                      <a:pt x="53821" y="3001"/>
                      <a:pt x="48852" y="2462"/>
                    </a:cubicBezTo>
                    <a:cubicBezTo>
                      <a:pt x="35983" y="797"/>
                      <a:pt x="7504" y="-2602"/>
                      <a:pt x="683" y="3470"/>
                    </a:cubicBezTo>
                    <a:cubicBezTo>
                      <a:pt x="-3959" y="7712"/>
                      <a:pt x="15426" y="13853"/>
                      <a:pt x="47961" y="1474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3" name="Google Shape;1783;p11"/>
              <p:cNvSpPr/>
              <p:nvPr/>
            </p:nvSpPr>
            <p:spPr>
              <a:xfrm>
                <a:off x="504785" y="3789896"/>
                <a:ext cx="73266" cy="18329"/>
              </a:xfrm>
              <a:custGeom>
                <a:rect b="b" l="l" r="r" t="t"/>
                <a:pathLst>
                  <a:path extrusionOk="0" h="18329" w="73266">
                    <a:moveTo>
                      <a:pt x="35580" y="16000"/>
                    </a:moveTo>
                    <a:cubicBezTo>
                      <a:pt x="52949" y="17360"/>
                      <a:pt x="70576" y="19493"/>
                      <a:pt x="72475" y="17547"/>
                    </a:cubicBezTo>
                    <a:cubicBezTo>
                      <a:pt x="78827" y="10961"/>
                      <a:pt x="45073" y="5077"/>
                      <a:pt x="37526" y="3835"/>
                    </a:cubicBezTo>
                    <a:cubicBezTo>
                      <a:pt x="27822" y="1866"/>
                      <a:pt x="6514" y="-2963"/>
                      <a:pt x="678" y="2569"/>
                    </a:cubicBezTo>
                    <a:cubicBezTo>
                      <a:pt x="-3330" y="6437"/>
                      <a:pt x="10710" y="14055"/>
                      <a:pt x="35580" y="1600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4" name="Google Shape;1784;p11"/>
              <p:cNvSpPr/>
              <p:nvPr/>
            </p:nvSpPr>
            <p:spPr>
              <a:xfrm>
                <a:off x="660829" y="3843026"/>
                <a:ext cx="95213" cy="23448"/>
              </a:xfrm>
              <a:custGeom>
                <a:rect b="b" l="l" r="r" t="t"/>
                <a:pathLst>
                  <a:path extrusionOk="0" h="23448" w="95213">
                    <a:moveTo>
                      <a:pt x="46360" y="18846"/>
                    </a:moveTo>
                    <a:cubicBezTo>
                      <a:pt x="69050" y="21752"/>
                      <a:pt x="92045" y="24753"/>
                      <a:pt x="94342" y="22854"/>
                    </a:cubicBezTo>
                    <a:cubicBezTo>
                      <a:pt x="101890" y="16572"/>
                      <a:pt x="58174" y="8790"/>
                      <a:pt x="48470" y="6704"/>
                    </a:cubicBezTo>
                    <a:cubicBezTo>
                      <a:pt x="35882" y="3985"/>
                      <a:pt x="8575" y="-3188"/>
                      <a:pt x="910" y="1617"/>
                    </a:cubicBezTo>
                    <a:cubicBezTo>
                      <a:pt x="-4388" y="4945"/>
                      <a:pt x="13802" y="14697"/>
                      <a:pt x="46360" y="1886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5" name="Google Shape;1785;p11"/>
              <p:cNvSpPr/>
              <p:nvPr/>
            </p:nvSpPr>
            <p:spPr>
              <a:xfrm>
                <a:off x="993078" y="3855084"/>
                <a:ext cx="47624" cy="13963"/>
              </a:xfrm>
              <a:custGeom>
                <a:rect b="b" l="l" r="r" t="t"/>
                <a:pathLst>
                  <a:path extrusionOk="0" h="13963" w="47624">
                    <a:moveTo>
                      <a:pt x="24036" y="12624"/>
                    </a:moveTo>
                    <a:cubicBezTo>
                      <a:pt x="34818" y="10186"/>
                      <a:pt x="46163" y="8991"/>
                      <a:pt x="47242" y="6741"/>
                    </a:cubicBezTo>
                    <a:cubicBezTo>
                      <a:pt x="49023" y="2990"/>
                      <a:pt x="44335" y="1092"/>
                      <a:pt x="38499" y="365"/>
                    </a:cubicBezTo>
                    <a:cubicBezTo>
                      <a:pt x="32662" y="-362"/>
                      <a:pt x="25794" y="201"/>
                      <a:pt x="23286" y="318"/>
                    </a:cubicBezTo>
                    <a:cubicBezTo>
                      <a:pt x="16816" y="412"/>
                      <a:pt x="2307" y="763"/>
                      <a:pt x="127" y="7585"/>
                    </a:cubicBezTo>
                    <a:cubicBezTo>
                      <a:pt x="-1256" y="12320"/>
                      <a:pt x="8776" y="16070"/>
                      <a:pt x="24059" y="1262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6" name="Google Shape;1786;p11"/>
              <p:cNvSpPr/>
              <p:nvPr/>
            </p:nvSpPr>
            <p:spPr>
              <a:xfrm>
                <a:off x="1048464" y="3809006"/>
                <a:ext cx="118675" cy="15936"/>
              </a:xfrm>
              <a:custGeom>
                <a:rect b="b" l="l" r="r" t="t"/>
                <a:pathLst>
                  <a:path extrusionOk="0" h="15936" w="118675">
                    <a:moveTo>
                      <a:pt x="59856" y="13651"/>
                    </a:moveTo>
                    <a:cubicBezTo>
                      <a:pt x="87562" y="10298"/>
                      <a:pt x="115831" y="7744"/>
                      <a:pt x="118011" y="5376"/>
                    </a:cubicBezTo>
                    <a:cubicBezTo>
                      <a:pt x="121644" y="1438"/>
                      <a:pt x="109854" y="125"/>
                      <a:pt x="95602" y="8"/>
                    </a:cubicBezTo>
                    <a:cubicBezTo>
                      <a:pt x="81351" y="-109"/>
                      <a:pt x="64708" y="1063"/>
                      <a:pt x="58614" y="1368"/>
                    </a:cubicBezTo>
                    <a:cubicBezTo>
                      <a:pt x="42815" y="2047"/>
                      <a:pt x="8077" y="3149"/>
                      <a:pt x="669" y="10111"/>
                    </a:cubicBezTo>
                    <a:cubicBezTo>
                      <a:pt x="-4440" y="14963"/>
                      <a:pt x="20125" y="18432"/>
                      <a:pt x="59856" y="136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7" name="Google Shape;1787;p11"/>
              <p:cNvSpPr/>
              <p:nvPr/>
            </p:nvSpPr>
            <p:spPr>
              <a:xfrm>
                <a:off x="1281959" y="3851065"/>
                <a:ext cx="69360" cy="13917"/>
              </a:xfrm>
              <a:custGeom>
                <a:rect b="b" l="l" r="r" t="t"/>
                <a:pathLst>
                  <a:path extrusionOk="0" h="13917" w="69360">
                    <a:moveTo>
                      <a:pt x="34205" y="13877"/>
                    </a:moveTo>
                    <a:cubicBezTo>
                      <a:pt x="50637" y="13432"/>
                      <a:pt x="67302" y="13033"/>
                      <a:pt x="68826" y="10807"/>
                    </a:cubicBezTo>
                    <a:cubicBezTo>
                      <a:pt x="73842" y="3493"/>
                      <a:pt x="42057" y="2204"/>
                      <a:pt x="34955" y="1571"/>
                    </a:cubicBezTo>
                    <a:cubicBezTo>
                      <a:pt x="25767" y="727"/>
                      <a:pt x="5749" y="-2367"/>
                      <a:pt x="568" y="3493"/>
                    </a:cubicBezTo>
                    <a:cubicBezTo>
                      <a:pt x="-3018" y="7549"/>
                      <a:pt x="10624" y="14510"/>
                      <a:pt x="34205" y="1387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8" name="Google Shape;1788;p11"/>
              <p:cNvSpPr/>
              <p:nvPr/>
            </p:nvSpPr>
            <p:spPr>
              <a:xfrm>
                <a:off x="1428353" y="3851130"/>
                <a:ext cx="75384" cy="14324"/>
              </a:xfrm>
              <a:custGeom>
                <a:rect b="b" l="l" r="r" t="t"/>
                <a:pathLst>
                  <a:path extrusionOk="0" h="14324" w="75384">
                    <a:moveTo>
                      <a:pt x="37124" y="14211"/>
                    </a:moveTo>
                    <a:cubicBezTo>
                      <a:pt x="54892" y="14211"/>
                      <a:pt x="72964" y="14914"/>
                      <a:pt x="74722" y="12828"/>
                    </a:cubicBezTo>
                    <a:cubicBezTo>
                      <a:pt x="80582" y="5749"/>
                      <a:pt x="45844" y="2608"/>
                      <a:pt x="38085" y="1928"/>
                    </a:cubicBezTo>
                    <a:cubicBezTo>
                      <a:pt x="28077" y="733"/>
                      <a:pt x="6090" y="-2455"/>
                      <a:pt x="581" y="3499"/>
                    </a:cubicBezTo>
                    <a:cubicBezTo>
                      <a:pt x="-3193" y="7647"/>
                      <a:pt x="11692" y="14211"/>
                      <a:pt x="37124" y="1423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9" name="Google Shape;1789;p11"/>
              <p:cNvSpPr/>
              <p:nvPr/>
            </p:nvSpPr>
            <p:spPr>
              <a:xfrm>
                <a:off x="1566420" y="3816930"/>
                <a:ext cx="115119" cy="20969"/>
              </a:xfrm>
              <a:custGeom>
                <a:rect b="b" l="l" r="r" t="t"/>
                <a:pathLst>
                  <a:path extrusionOk="0" h="20969" w="115119">
                    <a:moveTo>
                      <a:pt x="58263" y="3733"/>
                    </a:moveTo>
                    <a:cubicBezTo>
                      <a:pt x="31072" y="1624"/>
                      <a:pt x="3483" y="-1283"/>
                      <a:pt x="928" y="616"/>
                    </a:cubicBezTo>
                    <a:cubicBezTo>
                      <a:pt x="-7604" y="7109"/>
                      <a:pt x="45206" y="14445"/>
                      <a:pt x="57020" y="15992"/>
                    </a:cubicBezTo>
                    <a:cubicBezTo>
                      <a:pt x="72280" y="18383"/>
                      <a:pt x="105752" y="24103"/>
                      <a:pt x="114214" y="18758"/>
                    </a:cubicBezTo>
                    <a:cubicBezTo>
                      <a:pt x="120051" y="15008"/>
                      <a:pt x="97243" y="6757"/>
                      <a:pt x="58239" y="373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0" name="Google Shape;1790;p11"/>
              <p:cNvSpPr/>
              <p:nvPr/>
            </p:nvSpPr>
            <p:spPr>
              <a:xfrm>
                <a:off x="1964472" y="3862434"/>
                <a:ext cx="93162" cy="13633"/>
              </a:xfrm>
              <a:custGeom>
                <a:rect b="b" l="l" r="r" t="t"/>
                <a:pathLst>
                  <a:path extrusionOk="0" h="13633" w="93162">
                    <a:moveTo>
                      <a:pt x="46340" y="13549"/>
                    </a:moveTo>
                    <a:cubicBezTo>
                      <a:pt x="68210" y="13033"/>
                      <a:pt x="90454" y="13455"/>
                      <a:pt x="92470" y="11322"/>
                    </a:cubicBezTo>
                    <a:cubicBezTo>
                      <a:pt x="95775" y="7782"/>
                      <a:pt x="86774" y="5251"/>
                      <a:pt x="75663" y="3680"/>
                    </a:cubicBezTo>
                    <a:cubicBezTo>
                      <a:pt x="64576" y="2087"/>
                      <a:pt x="51450" y="1547"/>
                      <a:pt x="46668" y="1243"/>
                    </a:cubicBezTo>
                    <a:cubicBezTo>
                      <a:pt x="34292" y="305"/>
                      <a:pt x="7031" y="-2086"/>
                      <a:pt x="632" y="4126"/>
                    </a:cubicBezTo>
                    <a:cubicBezTo>
                      <a:pt x="-3752" y="8462"/>
                      <a:pt x="15024" y="14299"/>
                      <a:pt x="46340" y="1357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1" name="Google Shape;1791;p11"/>
              <p:cNvSpPr/>
              <p:nvPr/>
            </p:nvSpPr>
            <p:spPr>
              <a:xfrm>
                <a:off x="2536248" y="3840642"/>
                <a:ext cx="112727" cy="13919"/>
              </a:xfrm>
              <a:custGeom>
                <a:rect b="b" l="l" r="r" t="t"/>
                <a:pathLst>
                  <a:path extrusionOk="0" h="13919" w="112727">
                    <a:moveTo>
                      <a:pt x="56020" y="1071"/>
                    </a:moveTo>
                    <a:cubicBezTo>
                      <a:pt x="29556" y="3462"/>
                      <a:pt x="2718" y="5829"/>
                      <a:pt x="631" y="8220"/>
                    </a:cubicBezTo>
                    <a:cubicBezTo>
                      <a:pt x="-6260" y="16073"/>
                      <a:pt x="45285" y="13588"/>
                      <a:pt x="56817" y="13401"/>
                    </a:cubicBezTo>
                    <a:cubicBezTo>
                      <a:pt x="71772" y="13143"/>
                      <a:pt x="104612" y="13846"/>
                      <a:pt x="112019" y="7424"/>
                    </a:cubicBezTo>
                    <a:cubicBezTo>
                      <a:pt x="117152" y="2970"/>
                      <a:pt x="93993" y="-2328"/>
                      <a:pt x="56020" y="109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2" name="Google Shape;1792;p11"/>
              <p:cNvSpPr/>
              <p:nvPr/>
            </p:nvSpPr>
            <p:spPr>
              <a:xfrm>
                <a:off x="2403597" y="3849318"/>
                <a:ext cx="65386" cy="13886"/>
              </a:xfrm>
              <a:custGeom>
                <a:rect b="b" l="l" r="r" t="t"/>
                <a:pathLst>
                  <a:path extrusionOk="0" h="13886" w="65386">
                    <a:moveTo>
                      <a:pt x="32466" y="1278"/>
                    </a:moveTo>
                    <a:cubicBezTo>
                      <a:pt x="17370" y="3646"/>
                      <a:pt x="1783" y="4888"/>
                      <a:pt x="447" y="7162"/>
                    </a:cubicBezTo>
                    <a:cubicBezTo>
                      <a:pt x="-1780" y="10935"/>
                      <a:pt x="4642" y="12811"/>
                      <a:pt x="12565" y="13514"/>
                    </a:cubicBezTo>
                    <a:cubicBezTo>
                      <a:pt x="20465" y="14241"/>
                      <a:pt x="29770" y="13702"/>
                      <a:pt x="33146" y="13584"/>
                    </a:cubicBezTo>
                    <a:cubicBezTo>
                      <a:pt x="41912" y="13491"/>
                      <a:pt x="61367" y="13350"/>
                      <a:pt x="65094" y="6552"/>
                    </a:cubicBezTo>
                    <a:cubicBezTo>
                      <a:pt x="67579" y="1817"/>
                      <a:pt x="54007" y="-2121"/>
                      <a:pt x="32466" y="127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3" name="Google Shape;1793;p11"/>
              <p:cNvSpPr/>
              <p:nvPr/>
            </p:nvSpPr>
            <p:spPr>
              <a:xfrm>
                <a:off x="2716290" y="3806189"/>
                <a:ext cx="63585" cy="15303"/>
              </a:xfrm>
              <a:custGeom>
                <a:rect b="b" l="l" r="r" t="t"/>
                <a:pathLst>
                  <a:path extrusionOk="0" h="15303" w="63585">
                    <a:moveTo>
                      <a:pt x="30870" y="14944"/>
                    </a:moveTo>
                    <a:cubicBezTo>
                      <a:pt x="46036" y="15365"/>
                      <a:pt x="61436" y="15834"/>
                      <a:pt x="62983" y="13701"/>
                    </a:cubicBezTo>
                    <a:cubicBezTo>
                      <a:pt x="68117" y="6669"/>
                      <a:pt x="38934" y="3739"/>
                      <a:pt x="32441" y="2708"/>
                    </a:cubicBezTo>
                    <a:cubicBezTo>
                      <a:pt x="24049" y="1395"/>
                      <a:pt x="5813" y="-2730"/>
                      <a:pt x="633" y="2825"/>
                    </a:cubicBezTo>
                    <a:cubicBezTo>
                      <a:pt x="-2977" y="6693"/>
                      <a:pt x="9094" y="14334"/>
                      <a:pt x="30870" y="1494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4" name="Google Shape;1794;p11"/>
              <p:cNvSpPr/>
              <p:nvPr/>
            </p:nvSpPr>
            <p:spPr>
              <a:xfrm>
                <a:off x="2836928" y="3804901"/>
                <a:ext cx="65987" cy="20597"/>
              </a:xfrm>
              <a:custGeom>
                <a:rect b="b" l="l" r="r" t="t"/>
                <a:pathLst>
                  <a:path extrusionOk="0" h="20597" w="65987">
                    <a:moveTo>
                      <a:pt x="31418" y="17404"/>
                    </a:moveTo>
                    <a:cubicBezTo>
                      <a:pt x="47287" y="19561"/>
                      <a:pt x="63367" y="21787"/>
                      <a:pt x="65195" y="19865"/>
                    </a:cubicBezTo>
                    <a:cubicBezTo>
                      <a:pt x="71243" y="13442"/>
                      <a:pt x="40888" y="7161"/>
                      <a:pt x="34184" y="5403"/>
                    </a:cubicBezTo>
                    <a:cubicBezTo>
                      <a:pt x="25511" y="3129"/>
                      <a:pt x="6783" y="-3083"/>
                      <a:pt x="805" y="1863"/>
                    </a:cubicBezTo>
                    <a:cubicBezTo>
                      <a:pt x="-3320" y="5285"/>
                      <a:pt x="8634" y="14310"/>
                      <a:pt x="31395" y="1740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5" name="Google Shape;1795;p11"/>
              <p:cNvSpPr/>
              <p:nvPr/>
            </p:nvSpPr>
            <p:spPr>
              <a:xfrm>
                <a:off x="2882372" y="3856236"/>
                <a:ext cx="87249" cy="15247"/>
              </a:xfrm>
              <a:custGeom>
                <a:rect b="b" l="l" r="r" t="t"/>
                <a:pathLst>
                  <a:path extrusionOk="0" h="15247" w="87249">
                    <a:moveTo>
                      <a:pt x="43051" y="14941"/>
                    </a:moveTo>
                    <a:cubicBezTo>
                      <a:pt x="63725" y="15317"/>
                      <a:pt x="84681" y="15738"/>
                      <a:pt x="86579" y="13605"/>
                    </a:cubicBezTo>
                    <a:cubicBezTo>
                      <a:pt x="92885" y="6526"/>
                      <a:pt x="52872" y="3667"/>
                      <a:pt x="43965" y="2659"/>
                    </a:cubicBezTo>
                    <a:cubicBezTo>
                      <a:pt x="32409" y="1369"/>
                      <a:pt x="7211" y="-2733"/>
                      <a:pt x="718" y="2870"/>
                    </a:cubicBezTo>
                    <a:cubicBezTo>
                      <a:pt x="-3806" y="6761"/>
                      <a:pt x="13376" y="14426"/>
                      <a:pt x="43051" y="1494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6" name="Google Shape;1796;p11"/>
              <p:cNvSpPr/>
              <p:nvPr/>
            </p:nvSpPr>
            <p:spPr>
              <a:xfrm>
                <a:off x="3183037" y="3805870"/>
                <a:ext cx="122649" cy="33208"/>
              </a:xfrm>
              <a:custGeom>
                <a:rect b="b" l="l" r="r" t="t"/>
                <a:pathLst>
                  <a:path extrusionOk="0" h="33208" w="122649">
                    <a:moveTo>
                      <a:pt x="62063" y="19623"/>
                    </a:moveTo>
                    <a:cubicBezTo>
                      <a:pt x="90144" y="11090"/>
                      <a:pt x="119842" y="6473"/>
                      <a:pt x="122022" y="4011"/>
                    </a:cubicBezTo>
                    <a:cubicBezTo>
                      <a:pt x="125656" y="-161"/>
                      <a:pt x="112975" y="-770"/>
                      <a:pt x="97762" y="777"/>
                    </a:cubicBezTo>
                    <a:cubicBezTo>
                      <a:pt x="82549" y="2253"/>
                      <a:pt x="65063" y="6262"/>
                      <a:pt x="58687" y="7762"/>
                    </a:cubicBezTo>
                    <a:cubicBezTo>
                      <a:pt x="50413" y="9614"/>
                      <a:pt x="37193" y="12661"/>
                      <a:pt x="25379" y="16810"/>
                    </a:cubicBezTo>
                    <a:cubicBezTo>
                      <a:pt x="13565" y="20888"/>
                      <a:pt x="3251" y="26022"/>
                      <a:pt x="392" y="30428"/>
                    </a:cubicBezTo>
                    <a:cubicBezTo>
                      <a:pt x="-1577" y="33523"/>
                      <a:pt x="3978" y="34015"/>
                      <a:pt x="14831" y="31999"/>
                    </a:cubicBezTo>
                    <a:cubicBezTo>
                      <a:pt x="25707" y="30007"/>
                      <a:pt x="41881" y="25647"/>
                      <a:pt x="62039" y="1964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7" name="Google Shape;1797;p11"/>
              <p:cNvSpPr/>
              <p:nvPr/>
            </p:nvSpPr>
            <p:spPr>
              <a:xfrm>
                <a:off x="3355377" y="3839623"/>
                <a:ext cx="110683" cy="19841"/>
              </a:xfrm>
              <a:custGeom>
                <a:rect b="b" l="l" r="r" t="t"/>
                <a:pathLst>
                  <a:path extrusionOk="0" h="19841" w="110683">
                    <a:moveTo>
                      <a:pt x="54273" y="3169"/>
                    </a:moveTo>
                    <a:cubicBezTo>
                      <a:pt x="28254" y="7693"/>
                      <a:pt x="2189" y="13459"/>
                      <a:pt x="454" y="16108"/>
                    </a:cubicBezTo>
                    <a:cubicBezTo>
                      <a:pt x="-2406" y="20444"/>
                      <a:pt x="8658" y="20303"/>
                      <a:pt x="21855" y="19155"/>
                    </a:cubicBezTo>
                    <a:cubicBezTo>
                      <a:pt x="35052" y="17983"/>
                      <a:pt x="50429" y="15920"/>
                      <a:pt x="56078" y="15357"/>
                    </a:cubicBezTo>
                    <a:cubicBezTo>
                      <a:pt x="70728" y="13740"/>
                      <a:pt x="102934" y="12685"/>
                      <a:pt x="110013" y="6099"/>
                    </a:cubicBezTo>
                    <a:cubicBezTo>
                      <a:pt x="115006" y="1551"/>
                      <a:pt x="91683" y="-3371"/>
                      <a:pt x="54273" y="314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8" name="Google Shape;1798;p11"/>
              <p:cNvSpPr/>
              <p:nvPr/>
            </p:nvSpPr>
            <p:spPr>
              <a:xfrm>
                <a:off x="3529085" y="3807848"/>
                <a:ext cx="45753" cy="13740"/>
              </a:xfrm>
              <a:custGeom>
                <a:rect b="b" l="l" r="r" t="t"/>
                <a:pathLst>
                  <a:path extrusionOk="0" h="13740" w="45753">
                    <a:moveTo>
                      <a:pt x="23644" y="64"/>
                    </a:moveTo>
                    <a:cubicBezTo>
                      <a:pt x="12697" y="627"/>
                      <a:pt x="1610" y="1142"/>
                      <a:pt x="461" y="3369"/>
                    </a:cubicBezTo>
                    <a:cubicBezTo>
                      <a:pt x="-3359" y="10683"/>
                      <a:pt x="17666" y="11737"/>
                      <a:pt x="22331" y="12323"/>
                    </a:cubicBezTo>
                    <a:cubicBezTo>
                      <a:pt x="28379" y="13097"/>
                      <a:pt x="41458" y="16027"/>
                      <a:pt x="45279" y="10167"/>
                    </a:cubicBezTo>
                    <a:cubicBezTo>
                      <a:pt x="47928" y="6088"/>
                      <a:pt x="39325" y="-733"/>
                      <a:pt x="23644" y="6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9" name="Google Shape;1799;p11"/>
              <p:cNvSpPr/>
              <p:nvPr/>
            </p:nvSpPr>
            <p:spPr>
              <a:xfrm>
                <a:off x="3618366" y="3857557"/>
                <a:ext cx="71225" cy="13170"/>
              </a:xfrm>
              <a:custGeom>
                <a:rect b="b" l="l" r="r" t="t"/>
                <a:pathLst>
                  <a:path extrusionOk="0" h="13170" w="71225">
                    <a:moveTo>
                      <a:pt x="35460" y="705"/>
                    </a:moveTo>
                    <a:cubicBezTo>
                      <a:pt x="18723" y="2627"/>
                      <a:pt x="1753" y="4549"/>
                      <a:pt x="416" y="6893"/>
                    </a:cubicBezTo>
                    <a:cubicBezTo>
                      <a:pt x="-4037" y="14628"/>
                      <a:pt x="28545" y="13034"/>
                      <a:pt x="35834" y="13034"/>
                    </a:cubicBezTo>
                    <a:cubicBezTo>
                      <a:pt x="45281" y="13034"/>
                      <a:pt x="66002" y="14300"/>
                      <a:pt x="70760" y="8018"/>
                    </a:cubicBezTo>
                    <a:cubicBezTo>
                      <a:pt x="74065" y="3658"/>
                      <a:pt x="59486" y="-2037"/>
                      <a:pt x="35460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0" name="Google Shape;1800;p11"/>
              <p:cNvSpPr/>
              <p:nvPr/>
            </p:nvSpPr>
            <p:spPr>
              <a:xfrm>
                <a:off x="3974359" y="3816649"/>
                <a:ext cx="126428" cy="25932"/>
              </a:xfrm>
              <a:custGeom>
                <a:rect b="b" l="l" r="r" t="t"/>
                <a:pathLst>
                  <a:path extrusionOk="0" h="25932" w="126428">
                    <a:moveTo>
                      <a:pt x="64495" y="19227"/>
                    </a:moveTo>
                    <a:cubicBezTo>
                      <a:pt x="93959" y="12734"/>
                      <a:pt x="123845" y="6171"/>
                      <a:pt x="125884" y="3499"/>
                    </a:cubicBezTo>
                    <a:cubicBezTo>
                      <a:pt x="132612" y="-5362"/>
                      <a:pt x="74926" y="5163"/>
                      <a:pt x="61963" y="7155"/>
                    </a:cubicBezTo>
                    <a:cubicBezTo>
                      <a:pt x="45157" y="9734"/>
                      <a:pt x="8121" y="14187"/>
                      <a:pt x="644" y="21712"/>
                    </a:cubicBezTo>
                    <a:cubicBezTo>
                      <a:pt x="-4560" y="26939"/>
                      <a:pt x="22232" y="28556"/>
                      <a:pt x="64518" y="1922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1" name="Google Shape;1801;p11"/>
              <p:cNvSpPr/>
              <p:nvPr/>
            </p:nvSpPr>
            <p:spPr>
              <a:xfrm>
                <a:off x="4085395" y="3831792"/>
                <a:ext cx="63176" cy="17015"/>
              </a:xfrm>
              <a:custGeom>
                <a:rect b="b" l="l" r="r" t="t"/>
                <a:pathLst>
                  <a:path extrusionOk="0" h="17015" w="63176">
                    <a:moveTo>
                      <a:pt x="30647" y="2537"/>
                    </a:moveTo>
                    <a:cubicBezTo>
                      <a:pt x="15997" y="6264"/>
                      <a:pt x="1136" y="9991"/>
                      <a:pt x="222" y="12452"/>
                    </a:cubicBezTo>
                    <a:cubicBezTo>
                      <a:pt x="-2802" y="20609"/>
                      <a:pt x="25982" y="15499"/>
                      <a:pt x="32452" y="14726"/>
                    </a:cubicBezTo>
                    <a:cubicBezTo>
                      <a:pt x="40843" y="13718"/>
                      <a:pt x="59432" y="12733"/>
                      <a:pt x="62901" y="5959"/>
                    </a:cubicBezTo>
                    <a:cubicBezTo>
                      <a:pt x="65315" y="1271"/>
                      <a:pt x="51649" y="-2808"/>
                      <a:pt x="30647" y="25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2" name="Google Shape;1802;p11"/>
              <p:cNvSpPr/>
              <p:nvPr/>
            </p:nvSpPr>
            <p:spPr>
              <a:xfrm>
                <a:off x="4225771" y="3786782"/>
                <a:ext cx="100851" cy="14112"/>
              </a:xfrm>
              <a:custGeom>
                <a:rect b="b" l="l" r="r" t="t"/>
                <a:pathLst>
                  <a:path extrusionOk="0" h="14112" w="100851">
                    <a:moveTo>
                      <a:pt x="50062" y="1183"/>
                    </a:moveTo>
                    <a:cubicBezTo>
                      <a:pt x="26411" y="3668"/>
                      <a:pt x="2408" y="6152"/>
                      <a:pt x="557" y="8520"/>
                    </a:cubicBezTo>
                    <a:cubicBezTo>
                      <a:pt x="-5561" y="16395"/>
                      <a:pt x="40545" y="13723"/>
                      <a:pt x="50883" y="13489"/>
                    </a:cubicBezTo>
                    <a:cubicBezTo>
                      <a:pt x="64267" y="13184"/>
                      <a:pt x="93661" y="13747"/>
                      <a:pt x="100224" y="7301"/>
                    </a:cubicBezTo>
                    <a:cubicBezTo>
                      <a:pt x="104795" y="2824"/>
                      <a:pt x="84004" y="-2380"/>
                      <a:pt x="50062" y="11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3" name="Google Shape;1803;p11"/>
              <p:cNvSpPr/>
              <p:nvPr/>
            </p:nvSpPr>
            <p:spPr>
              <a:xfrm>
                <a:off x="4235610" y="3849900"/>
                <a:ext cx="102980" cy="14456"/>
              </a:xfrm>
              <a:custGeom>
                <a:rect b="b" l="l" r="r" t="t"/>
                <a:pathLst>
                  <a:path extrusionOk="0" h="14456" w="102980">
                    <a:moveTo>
                      <a:pt x="51146" y="14456"/>
                    </a:moveTo>
                    <a:cubicBezTo>
                      <a:pt x="75454" y="14456"/>
                      <a:pt x="100136" y="14456"/>
                      <a:pt x="102269" y="12276"/>
                    </a:cubicBezTo>
                    <a:cubicBezTo>
                      <a:pt x="109301" y="5057"/>
                      <a:pt x="62116" y="2947"/>
                      <a:pt x="51592" y="2127"/>
                    </a:cubicBezTo>
                    <a:cubicBezTo>
                      <a:pt x="37949" y="1049"/>
                      <a:pt x="8110" y="-2584"/>
                      <a:pt x="773" y="3158"/>
                    </a:cubicBezTo>
                    <a:cubicBezTo>
                      <a:pt x="-4337" y="7143"/>
                      <a:pt x="16267" y="14480"/>
                      <a:pt x="51169" y="1445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4" name="Google Shape;1804;p11"/>
              <p:cNvSpPr/>
              <p:nvPr/>
            </p:nvSpPr>
            <p:spPr>
              <a:xfrm>
                <a:off x="4621401" y="3861782"/>
                <a:ext cx="77368" cy="13237"/>
              </a:xfrm>
              <a:custGeom>
                <a:rect b="b" l="l" r="r" t="t"/>
                <a:pathLst>
                  <a:path extrusionOk="0" h="13237" w="77368">
                    <a:moveTo>
                      <a:pt x="38522" y="12934"/>
                    </a:moveTo>
                    <a:cubicBezTo>
                      <a:pt x="56594" y="11786"/>
                      <a:pt x="75089" y="11692"/>
                      <a:pt x="76776" y="9512"/>
                    </a:cubicBezTo>
                    <a:cubicBezTo>
                      <a:pt x="79566" y="5902"/>
                      <a:pt x="72088" y="3582"/>
                      <a:pt x="62853" y="2269"/>
                    </a:cubicBezTo>
                    <a:cubicBezTo>
                      <a:pt x="53617" y="956"/>
                      <a:pt x="42671" y="769"/>
                      <a:pt x="38686" y="605"/>
                    </a:cubicBezTo>
                    <a:cubicBezTo>
                      <a:pt x="28373" y="-5"/>
                      <a:pt x="5589" y="-1528"/>
                      <a:pt x="479" y="4894"/>
                    </a:cubicBezTo>
                    <a:cubicBezTo>
                      <a:pt x="-2990" y="9371"/>
                      <a:pt x="12668" y="14552"/>
                      <a:pt x="38522" y="1293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5" name="Google Shape;1805;p11"/>
              <p:cNvSpPr/>
              <p:nvPr/>
            </p:nvSpPr>
            <p:spPr>
              <a:xfrm>
                <a:off x="4769764" y="3843996"/>
                <a:ext cx="65365" cy="15514"/>
              </a:xfrm>
              <a:custGeom>
                <a:rect b="b" l="l" r="r" t="t"/>
                <a:pathLst>
                  <a:path extrusionOk="0" h="15514" w="65365">
                    <a:moveTo>
                      <a:pt x="37176" y="1843"/>
                    </a:moveTo>
                    <a:cubicBezTo>
                      <a:pt x="28550" y="3952"/>
                      <a:pt x="19854" y="6085"/>
                      <a:pt x="14861" y="7984"/>
                    </a:cubicBezTo>
                    <a:lnTo>
                      <a:pt x="0" y="13656"/>
                    </a:lnTo>
                    <a:lnTo>
                      <a:pt x="14791" y="11641"/>
                    </a:lnTo>
                    <a:cubicBezTo>
                      <a:pt x="17346" y="11289"/>
                      <a:pt x="19033" y="10797"/>
                      <a:pt x="19479" y="10093"/>
                    </a:cubicBezTo>
                    <a:cubicBezTo>
                      <a:pt x="20979" y="7679"/>
                      <a:pt x="19104" y="5851"/>
                      <a:pt x="15752" y="4491"/>
                    </a:cubicBezTo>
                    <a:lnTo>
                      <a:pt x="15541" y="15157"/>
                    </a:lnTo>
                    <a:cubicBezTo>
                      <a:pt x="22573" y="16282"/>
                      <a:pt x="34879" y="14430"/>
                      <a:pt x="38606" y="14078"/>
                    </a:cubicBezTo>
                    <a:cubicBezTo>
                      <a:pt x="45919" y="13399"/>
                      <a:pt x="62046" y="13141"/>
                      <a:pt x="65117" y="6531"/>
                    </a:cubicBezTo>
                    <a:cubicBezTo>
                      <a:pt x="67250" y="1936"/>
                      <a:pt x="55459" y="-2658"/>
                      <a:pt x="37153" y="184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6" name="Google Shape;1806;p11"/>
              <p:cNvSpPr/>
              <p:nvPr/>
            </p:nvSpPr>
            <p:spPr>
              <a:xfrm>
                <a:off x="4912274" y="3787448"/>
                <a:ext cx="100897" cy="15646"/>
              </a:xfrm>
              <a:custGeom>
                <a:rect b="b" l="l" r="r" t="t"/>
                <a:pathLst>
                  <a:path extrusionOk="0" h="15646" w="100897">
                    <a:moveTo>
                      <a:pt x="50824" y="13128"/>
                    </a:moveTo>
                    <a:cubicBezTo>
                      <a:pt x="74194" y="9893"/>
                      <a:pt x="98267" y="8698"/>
                      <a:pt x="100259" y="6447"/>
                    </a:cubicBezTo>
                    <a:cubicBezTo>
                      <a:pt x="103565" y="2697"/>
                      <a:pt x="93556" y="751"/>
                      <a:pt x="81366" y="189"/>
                    </a:cubicBezTo>
                    <a:cubicBezTo>
                      <a:pt x="69178" y="-397"/>
                      <a:pt x="54879" y="540"/>
                      <a:pt x="49652" y="845"/>
                    </a:cubicBezTo>
                    <a:cubicBezTo>
                      <a:pt x="42878" y="1173"/>
                      <a:pt x="32049" y="1595"/>
                      <a:pt x="22180" y="3048"/>
                    </a:cubicBezTo>
                    <a:cubicBezTo>
                      <a:pt x="12288" y="4479"/>
                      <a:pt x="3382" y="6916"/>
                      <a:pt x="475" y="10479"/>
                    </a:cubicBezTo>
                    <a:cubicBezTo>
                      <a:pt x="-3463" y="15589"/>
                      <a:pt x="17422" y="17698"/>
                      <a:pt x="50824" y="131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7" name="Google Shape;1807;p11"/>
              <p:cNvSpPr/>
              <p:nvPr/>
            </p:nvSpPr>
            <p:spPr>
              <a:xfrm>
                <a:off x="5024908" y="3847371"/>
                <a:ext cx="65326" cy="13206"/>
              </a:xfrm>
              <a:custGeom>
                <a:rect b="b" l="l" r="r" t="t"/>
                <a:pathLst>
                  <a:path extrusionOk="0" h="13206" w="65326">
                    <a:moveTo>
                      <a:pt x="32747" y="390"/>
                    </a:moveTo>
                    <a:cubicBezTo>
                      <a:pt x="17348" y="1819"/>
                      <a:pt x="1736" y="3226"/>
                      <a:pt x="423" y="5546"/>
                    </a:cubicBezTo>
                    <a:cubicBezTo>
                      <a:pt x="-3889" y="13141"/>
                      <a:pt x="26020" y="12508"/>
                      <a:pt x="32700" y="12719"/>
                    </a:cubicBezTo>
                    <a:cubicBezTo>
                      <a:pt x="41350" y="13000"/>
                      <a:pt x="60313" y="14876"/>
                      <a:pt x="64860" y="8734"/>
                    </a:cubicBezTo>
                    <a:cubicBezTo>
                      <a:pt x="68025" y="4468"/>
                      <a:pt x="54852" y="-1650"/>
                      <a:pt x="32747" y="4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8" name="Google Shape;1808;p11"/>
              <p:cNvSpPr/>
              <p:nvPr/>
            </p:nvSpPr>
            <p:spPr>
              <a:xfrm>
                <a:off x="5157675" y="3840564"/>
                <a:ext cx="135783" cy="16299"/>
              </a:xfrm>
              <a:custGeom>
                <a:rect b="b" l="l" r="r" t="t"/>
                <a:pathLst>
                  <a:path extrusionOk="0" h="16299" w="135783">
                    <a:moveTo>
                      <a:pt x="56397" y="3235"/>
                    </a:moveTo>
                    <a:cubicBezTo>
                      <a:pt x="36074" y="3633"/>
                      <a:pt x="15564" y="3375"/>
                      <a:pt x="679" y="3305"/>
                    </a:cubicBezTo>
                    <a:lnTo>
                      <a:pt x="93" y="8555"/>
                    </a:lnTo>
                    <a:cubicBezTo>
                      <a:pt x="12470" y="9423"/>
                      <a:pt x="21002" y="9681"/>
                      <a:pt x="22479" y="8837"/>
                    </a:cubicBezTo>
                    <a:cubicBezTo>
                      <a:pt x="27190" y="6141"/>
                      <a:pt x="16408" y="2953"/>
                      <a:pt x="1336" y="0"/>
                    </a:cubicBezTo>
                    <a:lnTo>
                      <a:pt x="0" y="11907"/>
                    </a:lnTo>
                    <a:cubicBezTo>
                      <a:pt x="20064" y="14556"/>
                      <a:pt x="47560" y="15306"/>
                      <a:pt x="56819" y="15564"/>
                    </a:cubicBezTo>
                    <a:cubicBezTo>
                      <a:pt x="67367" y="15939"/>
                      <a:pt x="84244" y="16619"/>
                      <a:pt x="99831" y="16127"/>
                    </a:cubicBezTo>
                    <a:cubicBezTo>
                      <a:pt x="115396" y="15658"/>
                      <a:pt x="129624" y="14041"/>
                      <a:pt x="134804" y="10735"/>
                    </a:cubicBezTo>
                    <a:cubicBezTo>
                      <a:pt x="141930" y="5954"/>
                      <a:pt x="109583" y="2180"/>
                      <a:pt x="56420" y="323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9" name="Google Shape;1809;p11"/>
              <p:cNvSpPr/>
              <p:nvPr/>
            </p:nvSpPr>
            <p:spPr>
              <a:xfrm>
                <a:off x="5436251" y="3860037"/>
                <a:ext cx="146076" cy="17307"/>
              </a:xfrm>
              <a:custGeom>
                <a:rect b="b" l="l" r="r" t="t"/>
                <a:pathLst>
                  <a:path extrusionOk="0" h="17307" w="146076">
                    <a:moveTo>
                      <a:pt x="72886" y="14867"/>
                    </a:moveTo>
                    <a:cubicBezTo>
                      <a:pt x="107179" y="15688"/>
                      <a:pt x="141964" y="18571"/>
                      <a:pt x="145035" y="16672"/>
                    </a:cubicBezTo>
                    <a:cubicBezTo>
                      <a:pt x="150098" y="13485"/>
                      <a:pt x="135963" y="9875"/>
                      <a:pt x="118594" y="7249"/>
                    </a:cubicBezTo>
                    <a:cubicBezTo>
                      <a:pt x="101225" y="4601"/>
                      <a:pt x="80668" y="3124"/>
                      <a:pt x="73144" y="2538"/>
                    </a:cubicBezTo>
                    <a:cubicBezTo>
                      <a:pt x="53735" y="686"/>
                      <a:pt x="10910" y="-2595"/>
                      <a:pt x="972" y="3616"/>
                    </a:cubicBezTo>
                    <a:cubicBezTo>
                      <a:pt x="-5850" y="7976"/>
                      <a:pt x="23779" y="13672"/>
                      <a:pt x="72886" y="1486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0" name="Google Shape;1810;p11"/>
              <p:cNvSpPr/>
              <p:nvPr/>
            </p:nvSpPr>
            <p:spPr>
              <a:xfrm>
                <a:off x="5609445" y="3821958"/>
                <a:ext cx="45565" cy="13170"/>
              </a:xfrm>
              <a:custGeom>
                <a:rect b="b" l="l" r="r" t="t"/>
                <a:pathLst>
                  <a:path extrusionOk="0" h="13170" w="45565">
                    <a:moveTo>
                      <a:pt x="22869" y="12465"/>
                    </a:moveTo>
                    <a:cubicBezTo>
                      <a:pt x="33581" y="10543"/>
                      <a:pt x="44434" y="8621"/>
                      <a:pt x="45301" y="6277"/>
                    </a:cubicBezTo>
                    <a:cubicBezTo>
                      <a:pt x="48137" y="-1458"/>
                      <a:pt x="27299" y="136"/>
                      <a:pt x="22635" y="136"/>
                    </a:cubicBezTo>
                    <a:cubicBezTo>
                      <a:pt x="16587" y="136"/>
                      <a:pt x="3320" y="-1130"/>
                      <a:pt x="296" y="5152"/>
                    </a:cubicBezTo>
                    <a:cubicBezTo>
                      <a:pt x="-1813" y="9512"/>
                      <a:pt x="7516" y="15208"/>
                      <a:pt x="22869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1" name="Google Shape;1811;p11"/>
              <p:cNvSpPr/>
              <p:nvPr/>
            </p:nvSpPr>
            <p:spPr>
              <a:xfrm>
                <a:off x="5700579" y="3859526"/>
                <a:ext cx="63890" cy="13361"/>
              </a:xfrm>
              <a:custGeom>
                <a:rect b="b" l="l" r="r" t="t"/>
                <a:pathLst>
                  <a:path extrusionOk="0" h="13361" w="63890">
                    <a:moveTo>
                      <a:pt x="31731" y="13105"/>
                    </a:moveTo>
                    <a:cubicBezTo>
                      <a:pt x="46826" y="11956"/>
                      <a:pt x="62132" y="10854"/>
                      <a:pt x="63445" y="8581"/>
                    </a:cubicBezTo>
                    <a:cubicBezTo>
                      <a:pt x="67828" y="1056"/>
                      <a:pt x="38575" y="1127"/>
                      <a:pt x="32035" y="775"/>
                    </a:cubicBezTo>
                    <a:cubicBezTo>
                      <a:pt x="23573" y="330"/>
                      <a:pt x="5079" y="-1921"/>
                      <a:pt x="485" y="4151"/>
                    </a:cubicBezTo>
                    <a:cubicBezTo>
                      <a:pt x="-2703" y="8346"/>
                      <a:pt x="10072" y="14722"/>
                      <a:pt x="31707" y="1310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2" name="Google Shape;1812;p11"/>
              <p:cNvSpPr/>
              <p:nvPr/>
            </p:nvSpPr>
            <p:spPr>
              <a:xfrm>
                <a:off x="5812433" y="3818891"/>
                <a:ext cx="119171" cy="21802"/>
              </a:xfrm>
              <a:custGeom>
                <a:rect b="b" l="l" r="r" t="t"/>
                <a:pathLst>
                  <a:path extrusionOk="0" h="21802" w="119171">
                    <a:moveTo>
                      <a:pt x="59862" y="14267"/>
                    </a:moveTo>
                    <a:cubicBezTo>
                      <a:pt x="87263" y="9110"/>
                      <a:pt x="115931" y="8922"/>
                      <a:pt x="118369" y="6813"/>
                    </a:cubicBezTo>
                    <a:cubicBezTo>
                      <a:pt x="122424" y="3250"/>
                      <a:pt x="110540" y="695"/>
                      <a:pt x="95890" y="132"/>
                    </a:cubicBezTo>
                    <a:cubicBezTo>
                      <a:pt x="81240" y="-501"/>
                      <a:pt x="64152" y="1304"/>
                      <a:pt x="57916" y="2078"/>
                    </a:cubicBezTo>
                    <a:cubicBezTo>
                      <a:pt x="49853" y="2922"/>
                      <a:pt x="36914" y="4469"/>
                      <a:pt x="25288" y="7399"/>
                    </a:cubicBezTo>
                    <a:cubicBezTo>
                      <a:pt x="13662" y="10258"/>
                      <a:pt x="3418" y="14407"/>
                      <a:pt x="441" y="18556"/>
                    </a:cubicBezTo>
                    <a:cubicBezTo>
                      <a:pt x="-1621" y="21463"/>
                      <a:pt x="3653" y="22400"/>
                      <a:pt x="14107" y="21439"/>
                    </a:cubicBezTo>
                    <a:cubicBezTo>
                      <a:pt x="24584" y="20502"/>
                      <a:pt x="40243" y="17830"/>
                      <a:pt x="59885" y="1426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3" name="Google Shape;1813;p11"/>
              <p:cNvSpPr/>
              <p:nvPr/>
            </p:nvSpPr>
            <p:spPr>
              <a:xfrm>
                <a:off x="6010022" y="3817473"/>
                <a:ext cx="42701" cy="21395"/>
              </a:xfrm>
              <a:custGeom>
                <a:rect b="b" l="l" r="r" t="t"/>
                <a:pathLst>
                  <a:path extrusionOk="0" h="21395" w="42701">
                    <a:moveTo>
                      <a:pt x="18032" y="1972"/>
                    </a:moveTo>
                    <a:cubicBezTo>
                      <a:pt x="12101" y="4433"/>
                      <a:pt x="6921" y="8137"/>
                      <a:pt x="3850" y="11770"/>
                    </a:cubicBezTo>
                    <a:cubicBezTo>
                      <a:pt x="710" y="15356"/>
                      <a:pt x="-439" y="18521"/>
                      <a:pt x="147" y="19576"/>
                    </a:cubicBezTo>
                    <a:cubicBezTo>
                      <a:pt x="2280" y="23092"/>
                      <a:pt x="5960" y="20794"/>
                      <a:pt x="10015" y="18685"/>
                    </a:cubicBezTo>
                    <a:cubicBezTo>
                      <a:pt x="14094" y="16434"/>
                      <a:pt x="19133" y="14301"/>
                      <a:pt x="21150" y="13926"/>
                    </a:cubicBezTo>
                    <a:cubicBezTo>
                      <a:pt x="23705" y="13270"/>
                      <a:pt x="27854" y="13083"/>
                      <a:pt x="31651" y="13036"/>
                    </a:cubicBezTo>
                    <a:cubicBezTo>
                      <a:pt x="35495" y="12895"/>
                      <a:pt x="39104" y="12825"/>
                      <a:pt x="41730" y="10457"/>
                    </a:cubicBezTo>
                    <a:cubicBezTo>
                      <a:pt x="43535" y="8887"/>
                      <a:pt x="42972" y="5675"/>
                      <a:pt x="38800" y="2886"/>
                    </a:cubicBezTo>
                    <a:cubicBezTo>
                      <a:pt x="34768" y="144"/>
                      <a:pt x="26658" y="-1521"/>
                      <a:pt x="18032" y="199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4" name="Google Shape;1814;p11"/>
              <p:cNvSpPr/>
              <p:nvPr/>
            </p:nvSpPr>
            <p:spPr>
              <a:xfrm>
                <a:off x="6156267" y="3825627"/>
                <a:ext cx="97318" cy="14016"/>
              </a:xfrm>
              <a:custGeom>
                <a:rect b="b" l="l" r="r" t="t"/>
                <a:pathLst>
                  <a:path extrusionOk="0" h="14016" w="97318">
                    <a:moveTo>
                      <a:pt x="48925" y="29"/>
                    </a:moveTo>
                    <a:cubicBezTo>
                      <a:pt x="25953" y="404"/>
                      <a:pt x="2654" y="733"/>
                      <a:pt x="661" y="2936"/>
                    </a:cubicBezTo>
                    <a:cubicBezTo>
                      <a:pt x="-5925" y="10249"/>
                      <a:pt x="38635" y="11656"/>
                      <a:pt x="48597" y="12359"/>
                    </a:cubicBezTo>
                    <a:cubicBezTo>
                      <a:pt x="61489" y="13250"/>
                      <a:pt x="89687" y="16414"/>
                      <a:pt x="96602" y="10577"/>
                    </a:cubicBezTo>
                    <a:cubicBezTo>
                      <a:pt x="101383" y="6522"/>
                      <a:pt x="81882" y="-510"/>
                      <a:pt x="48948" y="2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5" name="Google Shape;1815;p11"/>
              <p:cNvSpPr/>
              <p:nvPr/>
            </p:nvSpPr>
            <p:spPr>
              <a:xfrm>
                <a:off x="70934" y="3649272"/>
                <a:ext cx="35948" cy="13171"/>
              </a:xfrm>
              <a:custGeom>
                <a:rect b="b" l="l" r="r" t="t"/>
                <a:pathLst>
                  <a:path extrusionOk="0" h="13171" w="35948">
                    <a:moveTo>
                      <a:pt x="17833" y="12608"/>
                    </a:moveTo>
                    <a:cubicBezTo>
                      <a:pt x="26318" y="10968"/>
                      <a:pt x="34944" y="9327"/>
                      <a:pt x="35694" y="7006"/>
                    </a:cubicBezTo>
                    <a:cubicBezTo>
                      <a:pt x="38179" y="-659"/>
                      <a:pt x="21724" y="420"/>
                      <a:pt x="18044" y="302"/>
                    </a:cubicBezTo>
                    <a:cubicBezTo>
                      <a:pt x="13286" y="138"/>
                      <a:pt x="2878" y="-1456"/>
                      <a:pt x="276" y="4756"/>
                    </a:cubicBezTo>
                    <a:cubicBezTo>
                      <a:pt x="-1529" y="9069"/>
                      <a:pt x="5644" y="14999"/>
                      <a:pt x="17833" y="1263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6" name="Google Shape;1816;p11"/>
              <p:cNvSpPr/>
              <p:nvPr/>
            </p:nvSpPr>
            <p:spPr>
              <a:xfrm>
                <a:off x="149691" y="3630561"/>
                <a:ext cx="43042" cy="13177"/>
              </a:xfrm>
              <a:custGeom>
                <a:rect b="b" l="l" r="r" t="t"/>
                <a:pathLst>
                  <a:path extrusionOk="0" h="13177" w="43042">
                    <a:moveTo>
                      <a:pt x="21211" y="12708"/>
                    </a:moveTo>
                    <a:cubicBezTo>
                      <a:pt x="31196" y="11278"/>
                      <a:pt x="41533" y="10505"/>
                      <a:pt x="42612" y="8278"/>
                    </a:cubicBezTo>
                    <a:cubicBezTo>
                      <a:pt x="46221" y="777"/>
                      <a:pt x="26086" y="449"/>
                      <a:pt x="21633" y="402"/>
                    </a:cubicBezTo>
                    <a:cubicBezTo>
                      <a:pt x="15866" y="27"/>
                      <a:pt x="3068" y="-1403"/>
                      <a:pt x="255" y="4973"/>
                    </a:cubicBezTo>
                    <a:cubicBezTo>
                      <a:pt x="-1620" y="9403"/>
                      <a:pt x="6983" y="14771"/>
                      <a:pt x="21234" y="1273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7" name="Google Shape;1817;p11"/>
              <p:cNvSpPr/>
              <p:nvPr/>
            </p:nvSpPr>
            <p:spPr>
              <a:xfrm>
                <a:off x="208716" y="3643552"/>
                <a:ext cx="35948" cy="13171"/>
              </a:xfrm>
              <a:custGeom>
                <a:rect b="b" l="l" r="r" t="t"/>
                <a:pathLst>
                  <a:path extrusionOk="0" h="13171" w="35948">
                    <a:moveTo>
                      <a:pt x="17833" y="12608"/>
                    </a:moveTo>
                    <a:cubicBezTo>
                      <a:pt x="26318" y="10944"/>
                      <a:pt x="34944" y="9327"/>
                      <a:pt x="35694" y="7006"/>
                    </a:cubicBezTo>
                    <a:cubicBezTo>
                      <a:pt x="38179" y="-659"/>
                      <a:pt x="21724" y="420"/>
                      <a:pt x="18044" y="302"/>
                    </a:cubicBezTo>
                    <a:cubicBezTo>
                      <a:pt x="13286" y="138"/>
                      <a:pt x="2878" y="-1456"/>
                      <a:pt x="276" y="4756"/>
                    </a:cubicBezTo>
                    <a:cubicBezTo>
                      <a:pt x="-1529" y="9069"/>
                      <a:pt x="5644" y="14999"/>
                      <a:pt x="17833" y="1263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8" name="Google Shape;1818;p11"/>
              <p:cNvSpPr/>
              <p:nvPr/>
            </p:nvSpPr>
            <p:spPr>
              <a:xfrm>
                <a:off x="334869" y="3540606"/>
                <a:ext cx="40218" cy="15511"/>
              </a:xfrm>
              <a:custGeom>
                <a:rect b="b" l="l" r="r" t="t"/>
                <a:pathLst>
                  <a:path extrusionOk="0" h="15511" w="40218">
                    <a:moveTo>
                      <a:pt x="18584" y="14411"/>
                    </a:moveTo>
                    <a:cubicBezTo>
                      <a:pt x="28031" y="14833"/>
                      <a:pt x="37688" y="16520"/>
                      <a:pt x="39282" y="14645"/>
                    </a:cubicBezTo>
                    <a:cubicBezTo>
                      <a:pt x="41907" y="11528"/>
                      <a:pt x="38649" y="8551"/>
                      <a:pt x="34031" y="6371"/>
                    </a:cubicBezTo>
                    <a:cubicBezTo>
                      <a:pt x="29437" y="4191"/>
                      <a:pt x="23600" y="2972"/>
                      <a:pt x="21491" y="2433"/>
                    </a:cubicBezTo>
                    <a:cubicBezTo>
                      <a:pt x="16146" y="886"/>
                      <a:pt x="4051" y="-2607"/>
                      <a:pt x="441" y="3347"/>
                    </a:cubicBezTo>
                    <a:cubicBezTo>
                      <a:pt x="-1903" y="7519"/>
                      <a:pt x="5223" y="13825"/>
                      <a:pt x="18584" y="1441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9" name="Google Shape;1819;p11"/>
              <p:cNvSpPr/>
              <p:nvPr/>
            </p:nvSpPr>
            <p:spPr>
              <a:xfrm>
                <a:off x="356938" y="3628319"/>
                <a:ext cx="34255" cy="13651"/>
              </a:xfrm>
              <a:custGeom>
                <a:rect b="b" l="l" r="r" t="t"/>
                <a:pathLst>
                  <a:path extrusionOk="0" h="13651" w="34255">
                    <a:moveTo>
                      <a:pt x="15877" y="13613"/>
                    </a:moveTo>
                    <a:cubicBezTo>
                      <a:pt x="23964" y="13215"/>
                      <a:pt x="32285" y="13496"/>
                      <a:pt x="33551" y="11433"/>
                    </a:cubicBezTo>
                    <a:cubicBezTo>
                      <a:pt x="37794" y="4448"/>
                      <a:pt x="21644" y="2010"/>
                      <a:pt x="18081" y="1495"/>
                    </a:cubicBezTo>
                    <a:cubicBezTo>
                      <a:pt x="13533" y="510"/>
                      <a:pt x="3431" y="-2256"/>
                      <a:pt x="383" y="3768"/>
                    </a:cubicBezTo>
                    <a:cubicBezTo>
                      <a:pt x="-1633" y="7964"/>
                      <a:pt x="4415" y="14199"/>
                      <a:pt x="15877" y="136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0" name="Google Shape;1820;p11"/>
              <p:cNvSpPr/>
              <p:nvPr/>
            </p:nvSpPr>
            <p:spPr>
              <a:xfrm>
                <a:off x="388704" y="3705914"/>
                <a:ext cx="36865" cy="15897"/>
              </a:xfrm>
              <a:custGeom>
                <a:rect b="b" l="l" r="r" t="t"/>
                <a:pathLst>
                  <a:path extrusionOk="0" h="15897" w="36865">
                    <a:moveTo>
                      <a:pt x="16552" y="14848"/>
                    </a:moveTo>
                    <a:cubicBezTo>
                      <a:pt x="25459" y="15575"/>
                      <a:pt x="34531" y="16794"/>
                      <a:pt x="35984" y="14848"/>
                    </a:cubicBezTo>
                    <a:cubicBezTo>
                      <a:pt x="40906" y="8308"/>
                      <a:pt x="23772" y="4042"/>
                      <a:pt x="19998" y="3011"/>
                    </a:cubicBezTo>
                    <a:cubicBezTo>
                      <a:pt x="15169" y="1464"/>
                      <a:pt x="4691" y="-2755"/>
                      <a:pt x="660" y="2730"/>
                    </a:cubicBezTo>
                    <a:cubicBezTo>
                      <a:pt x="-2083" y="6574"/>
                      <a:pt x="3824" y="13817"/>
                      <a:pt x="16529" y="1482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1" name="Google Shape;1821;p11"/>
              <p:cNvSpPr/>
              <p:nvPr/>
            </p:nvSpPr>
            <p:spPr>
              <a:xfrm>
                <a:off x="545618" y="3666210"/>
                <a:ext cx="23487" cy="13236"/>
              </a:xfrm>
              <a:custGeom>
                <a:rect b="b" l="l" r="r" t="t"/>
                <a:pathLst>
                  <a:path extrusionOk="0" h="13236" w="23487">
                    <a:moveTo>
                      <a:pt x="10781" y="13016"/>
                    </a:moveTo>
                    <a:cubicBezTo>
                      <a:pt x="16500" y="11938"/>
                      <a:pt x="22313" y="10860"/>
                      <a:pt x="23087" y="8609"/>
                    </a:cubicBezTo>
                    <a:cubicBezTo>
                      <a:pt x="25689" y="1179"/>
                      <a:pt x="14859" y="1179"/>
                      <a:pt x="12492" y="804"/>
                    </a:cubicBezTo>
                    <a:cubicBezTo>
                      <a:pt x="9421" y="335"/>
                      <a:pt x="2881" y="-1916"/>
                      <a:pt x="397" y="4062"/>
                    </a:cubicBezTo>
                    <a:cubicBezTo>
                      <a:pt x="-1314" y="8211"/>
                      <a:pt x="2577" y="14563"/>
                      <a:pt x="10781" y="1299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2" name="Google Shape;1822;p11"/>
              <p:cNvSpPr/>
              <p:nvPr/>
            </p:nvSpPr>
            <p:spPr>
              <a:xfrm>
                <a:off x="591966" y="3653713"/>
                <a:ext cx="37961" cy="14907"/>
              </a:xfrm>
              <a:custGeom>
                <a:rect b="b" l="l" r="r" t="t"/>
                <a:pathLst>
                  <a:path extrusionOk="0" h="14907" w="37961">
                    <a:moveTo>
                      <a:pt x="17524" y="14097"/>
                    </a:moveTo>
                    <a:cubicBezTo>
                      <a:pt x="26338" y="14261"/>
                      <a:pt x="35409" y="15878"/>
                      <a:pt x="36980" y="14027"/>
                    </a:cubicBezTo>
                    <a:cubicBezTo>
                      <a:pt x="39605" y="10933"/>
                      <a:pt x="36605" y="7956"/>
                      <a:pt x="32245" y="5823"/>
                    </a:cubicBezTo>
                    <a:cubicBezTo>
                      <a:pt x="27885" y="3666"/>
                      <a:pt x="22329" y="2565"/>
                      <a:pt x="20337" y="2072"/>
                    </a:cubicBezTo>
                    <a:cubicBezTo>
                      <a:pt x="15250" y="595"/>
                      <a:pt x="3601" y="-2452"/>
                      <a:pt x="389" y="3690"/>
                    </a:cubicBezTo>
                    <a:cubicBezTo>
                      <a:pt x="-712" y="5776"/>
                      <a:pt x="577" y="8401"/>
                      <a:pt x="3577" y="10417"/>
                    </a:cubicBezTo>
                    <a:cubicBezTo>
                      <a:pt x="6578" y="12456"/>
                      <a:pt x="11219" y="13910"/>
                      <a:pt x="17524" y="1407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3" name="Google Shape;1823;p11"/>
              <p:cNvSpPr/>
              <p:nvPr/>
            </p:nvSpPr>
            <p:spPr>
              <a:xfrm>
                <a:off x="728482" y="3690051"/>
                <a:ext cx="50634" cy="16055"/>
              </a:xfrm>
              <a:custGeom>
                <a:rect b="b" l="l" r="r" t="t"/>
                <a:pathLst>
                  <a:path extrusionOk="0" h="16055" w="50634">
                    <a:moveTo>
                      <a:pt x="23900" y="15264"/>
                    </a:moveTo>
                    <a:cubicBezTo>
                      <a:pt x="36042" y="15991"/>
                      <a:pt x="48442" y="16811"/>
                      <a:pt x="49942" y="14748"/>
                    </a:cubicBezTo>
                    <a:cubicBezTo>
                      <a:pt x="54934" y="7927"/>
                      <a:pt x="31471" y="4341"/>
                      <a:pt x="26337" y="3192"/>
                    </a:cubicBezTo>
                    <a:cubicBezTo>
                      <a:pt x="19657" y="1692"/>
                      <a:pt x="5218" y="-2832"/>
                      <a:pt x="624" y="2606"/>
                    </a:cubicBezTo>
                    <a:cubicBezTo>
                      <a:pt x="-2541" y="6380"/>
                      <a:pt x="6507" y="14233"/>
                      <a:pt x="23900" y="1528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4" name="Google Shape;1824;p11"/>
              <p:cNvSpPr/>
              <p:nvPr/>
            </p:nvSpPr>
            <p:spPr>
              <a:xfrm>
                <a:off x="732627" y="3724615"/>
                <a:ext cx="34969" cy="18233"/>
              </a:xfrm>
              <a:custGeom>
                <a:rect b="b" l="l" r="r" t="t"/>
                <a:pathLst>
                  <a:path extrusionOk="0" h="18233" w="34969">
                    <a:moveTo>
                      <a:pt x="14925" y="15837"/>
                    </a:moveTo>
                    <a:cubicBezTo>
                      <a:pt x="23739" y="17571"/>
                      <a:pt x="32529" y="19306"/>
                      <a:pt x="34029" y="17407"/>
                    </a:cubicBezTo>
                    <a:cubicBezTo>
                      <a:pt x="38952" y="11125"/>
                      <a:pt x="23106" y="5969"/>
                      <a:pt x="19660" y="4468"/>
                    </a:cubicBezTo>
                    <a:cubicBezTo>
                      <a:pt x="15207" y="2523"/>
                      <a:pt x="6065" y="-2821"/>
                      <a:pt x="1119" y="1890"/>
                    </a:cubicBezTo>
                    <a:cubicBezTo>
                      <a:pt x="-2350" y="5148"/>
                      <a:pt x="2244" y="13352"/>
                      <a:pt x="14925" y="158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5" name="Google Shape;1825;p11"/>
              <p:cNvSpPr/>
              <p:nvPr/>
            </p:nvSpPr>
            <p:spPr>
              <a:xfrm>
                <a:off x="812608" y="3748795"/>
                <a:ext cx="18756" cy="13448"/>
              </a:xfrm>
              <a:custGeom>
                <a:rect b="b" l="l" r="r" t="t"/>
                <a:pathLst>
                  <a:path extrusionOk="0" h="13448" w="18756">
                    <a:moveTo>
                      <a:pt x="6812" y="13338"/>
                    </a:moveTo>
                    <a:cubicBezTo>
                      <a:pt x="12133" y="13737"/>
                      <a:pt x="17196" y="13080"/>
                      <a:pt x="18110" y="10901"/>
                    </a:cubicBezTo>
                    <a:cubicBezTo>
                      <a:pt x="20970" y="3775"/>
                      <a:pt x="13493" y="3095"/>
                      <a:pt x="11992" y="2157"/>
                    </a:cubicBezTo>
                    <a:cubicBezTo>
                      <a:pt x="9906" y="1243"/>
                      <a:pt x="6742" y="-2203"/>
                      <a:pt x="2101" y="2157"/>
                    </a:cubicBezTo>
                    <a:cubicBezTo>
                      <a:pt x="483" y="3681"/>
                      <a:pt x="-431" y="6142"/>
                      <a:pt x="202" y="8510"/>
                    </a:cubicBezTo>
                    <a:cubicBezTo>
                      <a:pt x="788" y="10854"/>
                      <a:pt x="3015" y="13080"/>
                      <a:pt x="6836" y="1333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6" name="Google Shape;1826;p11"/>
              <p:cNvSpPr/>
              <p:nvPr/>
            </p:nvSpPr>
            <p:spPr>
              <a:xfrm>
                <a:off x="887348" y="3775608"/>
                <a:ext cx="39909" cy="13536"/>
              </a:xfrm>
              <a:custGeom>
                <a:rect b="b" l="l" r="r" t="t"/>
                <a:pathLst>
                  <a:path extrusionOk="0" h="13536" w="39909">
                    <a:moveTo>
                      <a:pt x="19223" y="13458"/>
                    </a:moveTo>
                    <a:cubicBezTo>
                      <a:pt x="28903" y="12755"/>
                      <a:pt x="38584" y="12051"/>
                      <a:pt x="39545" y="9801"/>
                    </a:cubicBezTo>
                    <a:cubicBezTo>
                      <a:pt x="42686" y="2394"/>
                      <a:pt x="24614" y="1714"/>
                      <a:pt x="20582" y="1199"/>
                    </a:cubicBezTo>
                    <a:cubicBezTo>
                      <a:pt x="15355" y="519"/>
                      <a:pt x="4174" y="-2153"/>
                      <a:pt x="517" y="3707"/>
                    </a:cubicBezTo>
                    <a:cubicBezTo>
                      <a:pt x="-2084" y="7785"/>
                      <a:pt x="5276" y="14442"/>
                      <a:pt x="19223" y="1343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7" name="Google Shape;1827;p11"/>
              <p:cNvSpPr/>
              <p:nvPr/>
            </p:nvSpPr>
            <p:spPr>
              <a:xfrm>
                <a:off x="1030773" y="3756155"/>
                <a:ext cx="46221" cy="15105"/>
              </a:xfrm>
              <a:custGeom>
                <a:rect b="b" l="l" r="r" t="t"/>
                <a:pathLst>
                  <a:path extrusionOk="0" h="15105" w="46221">
                    <a:moveTo>
                      <a:pt x="23846" y="13456"/>
                    </a:moveTo>
                    <a:cubicBezTo>
                      <a:pt x="34534" y="10502"/>
                      <a:pt x="45410" y="7525"/>
                      <a:pt x="46067" y="5111"/>
                    </a:cubicBezTo>
                    <a:cubicBezTo>
                      <a:pt x="48223" y="-2859"/>
                      <a:pt x="27174" y="751"/>
                      <a:pt x="22439" y="1220"/>
                    </a:cubicBezTo>
                    <a:cubicBezTo>
                      <a:pt x="16298" y="1806"/>
                      <a:pt x="2679" y="1829"/>
                      <a:pt x="194" y="8392"/>
                    </a:cubicBezTo>
                    <a:cubicBezTo>
                      <a:pt x="-1540" y="12940"/>
                      <a:pt x="8492" y="17698"/>
                      <a:pt x="23846" y="1345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8" name="Google Shape;1828;p11"/>
              <p:cNvSpPr/>
              <p:nvPr/>
            </p:nvSpPr>
            <p:spPr>
              <a:xfrm>
                <a:off x="988720" y="3716718"/>
                <a:ext cx="27354" cy="13194"/>
              </a:xfrm>
              <a:custGeom>
                <a:rect b="b" l="l" r="r" t="t"/>
                <a:pathLst>
                  <a:path extrusionOk="0" h="13194" w="27354">
                    <a:moveTo>
                      <a:pt x="14189" y="387"/>
                    </a:moveTo>
                    <a:cubicBezTo>
                      <a:pt x="7626" y="1770"/>
                      <a:pt x="993" y="3130"/>
                      <a:pt x="289" y="5427"/>
                    </a:cubicBezTo>
                    <a:cubicBezTo>
                      <a:pt x="-2055" y="12998"/>
                      <a:pt x="10533" y="12435"/>
                      <a:pt x="13299" y="12670"/>
                    </a:cubicBezTo>
                    <a:cubicBezTo>
                      <a:pt x="16908" y="12974"/>
                      <a:pt x="24714" y="14896"/>
                      <a:pt x="27058" y="8778"/>
                    </a:cubicBezTo>
                    <a:cubicBezTo>
                      <a:pt x="28675" y="4536"/>
                      <a:pt x="23589" y="-1605"/>
                      <a:pt x="14189" y="38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9" name="Google Shape;1829;p11"/>
              <p:cNvSpPr/>
              <p:nvPr/>
            </p:nvSpPr>
            <p:spPr>
              <a:xfrm>
                <a:off x="1112642" y="3718703"/>
                <a:ext cx="59145" cy="15848"/>
              </a:xfrm>
              <a:custGeom>
                <a:rect b="b" l="l" r="r" t="t"/>
                <a:pathLst>
                  <a:path extrusionOk="0" h="15848" w="59145">
                    <a:moveTo>
                      <a:pt x="28799" y="1988"/>
                    </a:moveTo>
                    <a:cubicBezTo>
                      <a:pt x="15063" y="5247"/>
                      <a:pt x="1116" y="8528"/>
                      <a:pt x="225" y="10966"/>
                    </a:cubicBezTo>
                    <a:cubicBezTo>
                      <a:pt x="-2728" y="19029"/>
                      <a:pt x="24228" y="14810"/>
                      <a:pt x="30299" y="14224"/>
                    </a:cubicBezTo>
                    <a:cubicBezTo>
                      <a:pt x="38151" y="13474"/>
                      <a:pt x="55521" y="13052"/>
                      <a:pt x="58873" y="6395"/>
                    </a:cubicBezTo>
                    <a:cubicBezTo>
                      <a:pt x="61193" y="1777"/>
                      <a:pt x="48512" y="-2700"/>
                      <a:pt x="28799" y="198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0" name="Google Shape;1830;p11"/>
              <p:cNvSpPr/>
              <p:nvPr/>
            </p:nvSpPr>
            <p:spPr>
              <a:xfrm>
                <a:off x="1249548" y="3710204"/>
                <a:ext cx="32909" cy="13754"/>
              </a:xfrm>
              <a:custGeom>
                <a:rect b="b" l="l" r="r" t="t"/>
                <a:pathLst>
                  <a:path extrusionOk="0" h="13754" w="32909">
                    <a:moveTo>
                      <a:pt x="16172" y="1158"/>
                    </a:moveTo>
                    <a:cubicBezTo>
                      <a:pt x="8859" y="3479"/>
                      <a:pt x="1053" y="4956"/>
                      <a:pt x="280" y="7253"/>
                    </a:cubicBezTo>
                    <a:cubicBezTo>
                      <a:pt x="-986" y="11050"/>
                      <a:pt x="2225" y="12808"/>
                      <a:pt x="6327" y="13441"/>
                    </a:cubicBezTo>
                    <a:cubicBezTo>
                      <a:pt x="10406" y="14097"/>
                      <a:pt x="15187" y="13534"/>
                      <a:pt x="16945" y="13441"/>
                    </a:cubicBezTo>
                    <a:cubicBezTo>
                      <a:pt x="21446" y="13347"/>
                      <a:pt x="31642" y="13441"/>
                      <a:pt x="32861" y="6807"/>
                    </a:cubicBezTo>
                    <a:cubicBezTo>
                      <a:pt x="33565" y="2213"/>
                      <a:pt x="26486" y="-2147"/>
                      <a:pt x="16195" y="115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1" name="Google Shape;1831;p11"/>
              <p:cNvSpPr/>
              <p:nvPr/>
            </p:nvSpPr>
            <p:spPr>
              <a:xfrm>
                <a:off x="1368074" y="3692313"/>
                <a:ext cx="56291" cy="14056"/>
              </a:xfrm>
              <a:custGeom>
                <a:rect b="b" l="l" r="r" t="t"/>
                <a:pathLst>
                  <a:path extrusionOk="0" h="14056" w="56291">
                    <a:moveTo>
                      <a:pt x="28372" y="12603"/>
                    </a:moveTo>
                    <a:cubicBezTo>
                      <a:pt x="41194" y="10118"/>
                      <a:pt x="54602" y="9204"/>
                      <a:pt x="55844" y="6978"/>
                    </a:cubicBezTo>
                    <a:cubicBezTo>
                      <a:pt x="57930" y="3274"/>
                      <a:pt x="52422" y="1235"/>
                      <a:pt x="45530" y="438"/>
                    </a:cubicBezTo>
                    <a:cubicBezTo>
                      <a:pt x="38662" y="-383"/>
                      <a:pt x="30552" y="180"/>
                      <a:pt x="27599" y="297"/>
                    </a:cubicBezTo>
                    <a:cubicBezTo>
                      <a:pt x="19981" y="367"/>
                      <a:pt x="2940" y="1000"/>
                      <a:pt x="174" y="7938"/>
                    </a:cubicBezTo>
                    <a:cubicBezTo>
                      <a:pt x="-1584" y="12744"/>
                      <a:pt x="10159" y="16119"/>
                      <a:pt x="28349" y="1260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2" name="Google Shape;1832;p11"/>
              <p:cNvSpPr/>
              <p:nvPr/>
            </p:nvSpPr>
            <p:spPr>
              <a:xfrm>
                <a:off x="1413259" y="3725440"/>
                <a:ext cx="42527" cy="14960"/>
              </a:xfrm>
              <a:custGeom>
                <a:rect b="b" l="l" r="r" t="t"/>
                <a:pathLst>
                  <a:path extrusionOk="0" h="14960" w="42527">
                    <a:moveTo>
                      <a:pt x="19848" y="14659"/>
                    </a:moveTo>
                    <a:cubicBezTo>
                      <a:pt x="30138" y="15034"/>
                      <a:pt x="40592" y="15433"/>
                      <a:pt x="41905" y="13347"/>
                    </a:cubicBezTo>
                    <a:cubicBezTo>
                      <a:pt x="46241" y="6409"/>
                      <a:pt x="26669" y="3596"/>
                      <a:pt x="22356" y="2611"/>
                    </a:cubicBezTo>
                    <a:cubicBezTo>
                      <a:pt x="16777" y="1346"/>
                      <a:pt x="4823" y="-2686"/>
                      <a:pt x="627" y="2822"/>
                    </a:cubicBezTo>
                    <a:cubicBezTo>
                      <a:pt x="-2280" y="6643"/>
                      <a:pt x="5057" y="14144"/>
                      <a:pt x="19824" y="146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3" name="Google Shape;1833;p11"/>
              <p:cNvSpPr/>
              <p:nvPr/>
            </p:nvSpPr>
            <p:spPr>
              <a:xfrm>
                <a:off x="1470729" y="3696794"/>
                <a:ext cx="54829" cy="16046"/>
              </a:xfrm>
              <a:custGeom>
                <a:rect b="b" l="l" r="r" t="t"/>
                <a:pathLst>
                  <a:path extrusionOk="0" h="16046" w="54829">
                    <a:moveTo>
                      <a:pt x="28736" y="410"/>
                    </a:moveTo>
                    <a:cubicBezTo>
                      <a:pt x="15352" y="-340"/>
                      <a:pt x="1850" y="-199"/>
                      <a:pt x="514" y="2004"/>
                    </a:cubicBezTo>
                    <a:cubicBezTo>
                      <a:pt x="-1689" y="5614"/>
                      <a:pt x="3515" y="7817"/>
                      <a:pt x="9867" y="9388"/>
                    </a:cubicBezTo>
                    <a:cubicBezTo>
                      <a:pt x="16243" y="10958"/>
                      <a:pt x="23837" y="11990"/>
                      <a:pt x="26580" y="12552"/>
                    </a:cubicBezTo>
                    <a:cubicBezTo>
                      <a:pt x="33753" y="13888"/>
                      <a:pt x="48848" y="18881"/>
                      <a:pt x="54052" y="13841"/>
                    </a:cubicBezTo>
                    <a:cubicBezTo>
                      <a:pt x="57755" y="10396"/>
                      <a:pt x="48051" y="1488"/>
                      <a:pt x="28736" y="4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4" name="Google Shape;1834;p11"/>
              <p:cNvSpPr/>
              <p:nvPr/>
            </p:nvSpPr>
            <p:spPr>
              <a:xfrm>
                <a:off x="1626198" y="3780496"/>
                <a:ext cx="27079" cy="13170"/>
              </a:xfrm>
              <a:custGeom>
                <a:rect b="b" l="l" r="r" t="t"/>
                <a:pathLst>
                  <a:path extrusionOk="0" h="13170" w="27079">
                    <a:moveTo>
                      <a:pt x="14354" y="366"/>
                    </a:moveTo>
                    <a:cubicBezTo>
                      <a:pt x="8306" y="1655"/>
                      <a:pt x="1767" y="1936"/>
                      <a:pt x="665" y="4023"/>
                    </a:cubicBezTo>
                    <a:cubicBezTo>
                      <a:pt x="-1187" y="7515"/>
                      <a:pt x="1087" y="9765"/>
                      <a:pt x="4321" y="11031"/>
                    </a:cubicBezTo>
                    <a:cubicBezTo>
                      <a:pt x="7556" y="12297"/>
                      <a:pt x="11635" y="12461"/>
                      <a:pt x="13065" y="12625"/>
                    </a:cubicBezTo>
                    <a:cubicBezTo>
                      <a:pt x="16768" y="13188"/>
                      <a:pt x="25347" y="14641"/>
                      <a:pt x="26941" y="8195"/>
                    </a:cubicBezTo>
                    <a:cubicBezTo>
                      <a:pt x="27504" y="5991"/>
                      <a:pt x="26308" y="3530"/>
                      <a:pt x="24105" y="1913"/>
                    </a:cubicBezTo>
                    <a:cubicBezTo>
                      <a:pt x="21878" y="296"/>
                      <a:pt x="18643" y="-525"/>
                      <a:pt x="14330" y="36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5" name="Google Shape;1835;p11"/>
              <p:cNvSpPr/>
              <p:nvPr/>
            </p:nvSpPr>
            <p:spPr>
              <a:xfrm>
                <a:off x="1752765" y="3774228"/>
                <a:ext cx="43969" cy="14296"/>
              </a:xfrm>
              <a:custGeom>
                <a:rect b="b" l="l" r="r" t="t"/>
                <a:pathLst>
                  <a:path extrusionOk="0" h="14296" w="43969">
                    <a:moveTo>
                      <a:pt x="23130" y="0"/>
                    </a:moveTo>
                    <a:cubicBezTo>
                      <a:pt x="12535" y="0"/>
                      <a:pt x="1800" y="-70"/>
                      <a:pt x="557" y="2086"/>
                    </a:cubicBezTo>
                    <a:cubicBezTo>
                      <a:pt x="-3592" y="9189"/>
                      <a:pt x="16637" y="11322"/>
                      <a:pt x="21114" y="12166"/>
                    </a:cubicBezTo>
                    <a:cubicBezTo>
                      <a:pt x="26904" y="13244"/>
                      <a:pt x="39351" y="16854"/>
                      <a:pt x="43406" y="11205"/>
                    </a:cubicBezTo>
                    <a:cubicBezTo>
                      <a:pt x="46219" y="7290"/>
                      <a:pt x="38343" y="24"/>
                      <a:pt x="23154" y="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6" name="Google Shape;1836;p11"/>
              <p:cNvSpPr/>
              <p:nvPr/>
            </p:nvSpPr>
            <p:spPr>
              <a:xfrm>
                <a:off x="1860739" y="3774131"/>
                <a:ext cx="34178" cy="15149"/>
              </a:xfrm>
              <a:custGeom>
                <a:rect b="b" l="l" r="r" t="t"/>
                <a:pathLst>
                  <a:path extrusionOk="0" h="15149" w="34178">
                    <a:moveTo>
                      <a:pt x="16113" y="1715"/>
                    </a:moveTo>
                    <a:cubicBezTo>
                      <a:pt x="8307" y="4716"/>
                      <a:pt x="384" y="7716"/>
                      <a:pt x="56" y="10107"/>
                    </a:cubicBezTo>
                    <a:cubicBezTo>
                      <a:pt x="-1046" y="18053"/>
                      <a:pt x="14425" y="14349"/>
                      <a:pt x="17941" y="13881"/>
                    </a:cubicBezTo>
                    <a:cubicBezTo>
                      <a:pt x="22488" y="13271"/>
                      <a:pt x="32638" y="13177"/>
                      <a:pt x="34091" y="6638"/>
                    </a:cubicBezTo>
                    <a:cubicBezTo>
                      <a:pt x="35099" y="2090"/>
                      <a:pt x="27317" y="-2598"/>
                      <a:pt x="16113" y="169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7" name="Google Shape;1837;p11"/>
              <p:cNvSpPr/>
              <p:nvPr/>
            </p:nvSpPr>
            <p:spPr>
              <a:xfrm>
                <a:off x="1966769" y="3729464"/>
                <a:ext cx="37480" cy="17719"/>
              </a:xfrm>
              <a:custGeom>
                <a:rect b="b" l="l" r="r" t="t"/>
                <a:pathLst>
                  <a:path extrusionOk="0" h="17719" w="37480">
                    <a:moveTo>
                      <a:pt x="17251" y="3300"/>
                    </a:moveTo>
                    <a:cubicBezTo>
                      <a:pt x="9188" y="7331"/>
                      <a:pt x="468" y="10566"/>
                      <a:pt x="70" y="12980"/>
                    </a:cubicBezTo>
                    <a:cubicBezTo>
                      <a:pt x="-587" y="16988"/>
                      <a:pt x="3492" y="17973"/>
                      <a:pt x="8297" y="17668"/>
                    </a:cubicBezTo>
                    <a:cubicBezTo>
                      <a:pt x="13102" y="17364"/>
                      <a:pt x="18470" y="15723"/>
                      <a:pt x="20439" y="15207"/>
                    </a:cubicBezTo>
                    <a:cubicBezTo>
                      <a:pt x="25572" y="14058"/>
                      <a:pt x="37199" y="11691"/>
                      <a:pt x="37480" y="4823"/>
                    </a:cubicBezTo>
                    <a:cubicBezTo>
                      <a:pt x="37550" y="88"/>
                      <a:pt x="28667" y="-2420"/>
                      <a:pt x="17251" y="330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8" name="Google Shape;1838;p11"/>
              <p:cNvSpPr/>
              <p:nvPr/>
            </p:nvSpPr>
            <p:spPr>
              <a:xfrm>
                <a:off x="2022811" y="3761262"/>
                <a:ext cx="51602" cy="18246"/>
              </a:xfrm>
              <a:custGeom>
                <a:rect b="b" l="l" r="r" t="t"/>
                <a:pathLst>
                  <a:path extrusionOk="0" h="18246" w="51602">
                    <a:moveTo>
                      <a:pt x="24615" y="3497"/>
                    </a:moveTo>
                    <a:cubicBezTo>
                      <a:pt x="13035" y="7716"/>
                      <a:pt x="870" y="11139"/>
                      <a:pt x="167" y="13576"/>
                    </a:cubicBezTo>
                    <a:cubicBezTo>
                      <a:pt x="-1029" y="17608"/>
                      <a:pt x="4386" y="18546"/>
                      <a:pt x="10808" y="18171"/>
                    </a:cubicBezTo>
                    <a:cubicBezTo>
                      <a:pt x="17208" y="17819"/>
                      <a:pt x="24544" y="16084"/>
                      <a:pt x="27217" y="15569"/>
                    </a:cubicBezTo>
                    <a:cubicBezTo>
                      <a:pt x="34178" y="14350"/>
                      <a:pt x="49742" y="11959"/>
                      <a:pt x="51524" y="4904"/>
                    </a:cubicBezTo>
                    <a:cubicBezTo>
                      <a:pt x="52672" y="5"/>
                      <a:pt x="41140" y="-2480"/>
                      <a:pt x="24615" y="352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9" name="Google Shape;1839;p11"/>
              <p:cNvSpPr/>
              <p:nvPr/>
            </p:nvSpPr>
            <p:spPr>
              <a:xfrm>
                <a:off x="2159634" y="3730824"/>
                <a:ext cx="51570" cy="13618"/>
              </a:xfrm>
              <a:custGeom>
                <a:rect b="b" l="l" r="r" t="t"/>
                <a:pathLst>
                  <a:path extrusionOk="0" h="13618" w="51570">
                    <a:moveTo>
                      <a:pt x="26346" y="111"/>
                    </a:moveTo>
                    <a:cubicBezTo>
                      <a:pt x="14087" y="837"/>
                      <a:pt x="1640" y="1517"/>
                      <a:pt x="445" y="3744"/>
                    </a:cubicBezTo>
                    <a:cubicBezTo>
                      <a:pt x="-3516" y="11127"/>
                      <a:pt x="20135" y="11854"/>
                      <a:pt x="25409" y="12393"/>
                    </a:cubicBezTo>
                    <a:cubicBezTo>
                      <a:pt x="32230" y="13073"/>
                      <a:pt x="47044" y="15816"/>
                      <a:pt x="51099" y="9885"/>
                    </a:cubicBezTo>
                    <a:cubicBezTo>
                      <a:pt x="53912" y="5783"/>
                      <a:pt x="43950" y="-944"/>
                      <a:pt x="26346" y="11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0" name="Google Shape;1840;p11"/>
              <p:cNvSpPr/>
              <p:nvPr/>
            </p:nvSpPr>
            <p:spPr>
              <a:xfrm>
                <a:off x="2272113" y="3761422"/>
                <a:ext cx="40438" cy="14308"/>
              </a:xfrm>
              <a:custGeom>
                <a:rect b="b" l="l" r="r" t="t"/>
                <a:pathLst>
                  <a:path extrusionOk="0" h="14308" w="40438">
                    <a:moveTo>
                      <a:pt x="19676" y="1274"/>
                    </a:moveTo>
                    <a:cubicBezTo>
                      <a:pt x="10276" y="3853"/>
                      <a:pt x="760" y="6455"/>
                      <a:pt x="150" y="8846"/>
                    </a:cubicBezTo>
                    <a:cubicBezTo>
                      <a:pt x="-1842" y="16745"/>
                      <a:pt x="16582" y="13838"/>
                      <a:pt x="20731" y="13557"/>
                    </a:cubicBezTo>
                    <a:cubicBezTo>
                      <a:pt x="26098" y="13182"/>
                      <a:pt x="37983" y="13627"/>
                      <a:pt x="40256" y="7158"/>
                    </a:cubicBezTo>
                    <a:cubicBezTo>
                      <a:pt x="41827" y="2681"/>
                      <a:pt x="33130" y="-2429"/>
                      <a:pt x="19652" y="127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1" name="Google Shape;1841;p11"/>
              <p:cNvSpPr/>
              <p:nvPr/>
            </p:nvSpPr>
            <p:spPr>
              <a:xfrm>
                <a:off x="2434106" y="3740168"/>
                <a:ext cx="54538" cy="13170"/>
              </a:xfrm>
              <a:custGeom>
                <a:rect b="b" l="l" r="r" t="t"/>
                <a:pathLst>
                  <a:path extrusionOk="0" h="13170" w="54538">
                    <a:moveTo>
                      <a:pt x="27156" y="705"/>
                    </a:moveTo>
                    <a:cubicBezTo>
                      <a:pt x="14334" y="2627"/>
                      <a:pt x="1348" y="4549"/>
                      <a:pt x="317" y="6893"/>
                    </a:cubicBezTo>
                    <a:cubicBezTo>
                      <a:pt x="-3082" y="14628"/>
                      <a:pt x="21859" y="13035"/>
                      <a:pt x="27437" y="13035"/>
                    </a:cubicBezTo>
                    <a:cubicBezTo>
                      <a:pt x="34680" y="13035"/>
                      <a:pt x="50549" y="14300"/>
                      <a:pt x="54183" y="8018"/>
                    </a:cubicBezTo>
                    <a:cubicBezTo>
                      <a:pt x="56714" y="3658"/>
                      <a:pt x="45533" y="-2038"/>
                      <a:pt x="27156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2" name="Google Shape;1842;p11"/>
              <p:cNvSpPr/>
              <p:nvPr/>
            </p:nvSpPr>
            <p:spPr>
              <a:xfrm>
                <a:off x="2582342" y="3710556"/>
                <a:ext cx="43515" cy="15263"/>
              </a:xfrm>
              <a:custGeom>
                <a:rect b="b" l="l" r="r" t="t"/>
                <a:pathLst>
                  <a:path extrusionOk="0" h="15263" w="43515">
                    <a:moveTo>
                      <a:pt x="20943" y="1744"/>
                    </a:moveTo>
                    <a:cubicBezTo>
                      <a:pt x="10910" y="4768"/>
                      <a:pt x="714" y="7792"/>
                      <a:pt x="128" y="10206"/>
                    </a:cubicBezTo>
                    <a:cubicBezTo>
                      <a:pt x="-1771" y="18199"/>
                      <a:pt x="18013" y="14449"/>
                      <a:pt x="22490" y="13957"/>
                    </a:cubicBezTo>
                    <a:cubicBezTo>
                      <a:pt x="28280" y="13347"/>
                      <a:pt x="41101" y="13206"/>
                      <a:pt x="43352" y="6643"/>
                    </a:cubicBezTo>
                    <a:cubicBezTo>
                      <a:pt x="44899" y="2072"/>
                      <a:pt x="35359" y="-2616"/>
                      <a:pt x="20943" y="172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3" name="Google Shape;1843;p11"/>
              <p:cNvSpPr/>
              <p:nvPr/>
            </p:nvSpPr>
            <p:spPr>
              <a:xfrm>
                <a:off x="2728633" y="3707944"/>
                <a:ext cx="54827" cy="14224"/>
              </a:xfrm>
              <a:custGeom>
                <a:rect b="b" l="l" r="r" t="t"/>
                <a:pathLst>
                  <a:path extrusionOk="0" h="14224" w="54827">
                    <a:moveTo>
                      <a:pt x="26591" y="14224"/>
                    </a:moveTo>
                    <a:cubicBezTo>
                      <a:pt x="39671" y="14107"/>
                      <a:pt x="52961" y="14013"/>
                      <a:pt x="54297" y="11834"/>
                    </a:cubicBezTo>
                    <a:cubicBezTo>
                      <a:pt x="58774" y="4637"/>
                      <a:pt x="33600" y="2762"/>
                      <a:pt x="27997" y="1965"/>
                    </a:cubicBezTo>
                    <a:cubicBezTo>
                      <a:pt x="20754" y="957"/>
                      <a:pt x="5049" y="-2512"/>
                      <a:pt x="549" y="3207"/>
                    </a:cubicBezTo>
                    <a:cubicBezTo>
                      <a:pt x="-2569" y="7192"/>
                      <a:pt x="7792" y="14388"/>
                      <a:pt x="26591" y="1420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4" name="Google Shape;1844;p11"/>
              <p:cNvSpPr/>
              <p:nvPr/>
            </p:nvSpPr>
            <p:spPr>
              <a:xfrm>
                <a:off x="2858058" y="3746867"/>
                <a:ext cx="71641" cy="18711"/>
              </a:xfrm>
              <a:custGeom>
                <a:rect b="b" l="l" r="r" t="t"/>
                <a:pathLst>
                  <a:path extrusionOk="0" h="18711" w="71641">
                    <a:moveTo>
                      <a:pt x="34338" y="17752"/>
                    </a:moveTo>
                    <a:cubicBezTo>
                      <a:pt x="51894" y="19392"/>
                      <a:pt x="69592" y="18877"/>
                      <a:pt x="71115" y="16603"/>
                    </a:cubicBezTo>
                    <a:cubicBezTo>
                      <a:pt x="73647" y="12899"/>
                      <a:pt x="66662" y="10907"/>
                      <a:pt x="58270" y="9313"/>
                    </a:cubicBezTo>
                    <a:cubicBezTo>
                      <a:pt x="49879" y="7743"/>
                      <a:pt x="39963" y="6336"/>
                      <a:pt x="36377" y="5586"/>
                    </a:cubicBezTo>
                    <a:cubicBezTo>
                      <a:pt x="31712" y="4672"/>
                      <a:pt x="24423" y="2679"/>
                      <a:pt x="17555" y="1297"/>
                    </a:cubicBezTo>
                    <a:cubicBezTo>
                      <a:pt x="10687" y="-63"/>
                      <a:pt x="4217" y="-813"/>
                      <a:pt x="935" y="1414"/>
                    </a:cubicBezTo>
                    <a:cubicBezTo>
                      <a:pt x="-1338" y="2937"/>
                      <a:pt x="561" y="6289"/>
                      <a:pt x="6327" y="9735"/>
                    </a:cubicBezTo>
                    <a:cubicBezTo>
                      <a:pt x="12070" y="13157"/>
                      <a:pt x="21727" y="16603"/>
                      <a:pt x="34338" y="17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5" name="Google Shape;1845;p11"/>
              <p:cNvSpPr/>
              <p:nvPr/>
            </p:nvSpPr>
            <p:spPr>
              <a:xfrm>
                <a:off x="2962466" y="3708790"/>
                <a:ext cx="65607" cy="13929"/>
              </a:xfrm>
              <a:custGeom>
                <a:rect b="b" l="l" r="r" t="t"/>
                <a:pathLst>
                  <a:path extrusionOk="0" h="13929" w="65607">
                    <a:moveTo>
                      <a:pt x="32270" y="13894"/>
                    </a:moveTo>
                    <a:cubicBezTo>
                      <a:pt x="47834" y="13472"/>
                      <a:pt x="63609" y="13097"/>
                      <a:pt x="65086" y="10870"/>
                    </a:cubicBezTo>
                    <a:cubicBezTo>
                      <a:pt x="69915" y="3557"/>
                      <a:pt x="39841" y="2245"/>
                      <a:pt x="33137" y="1588"/>
                    </a:cubicBezTo>
                    <a:cubicBezTo>
                      <a:pt x="24464" y="744"/>
                      <a:pt x="5524" y="-2373"/>
                      <a:pt x="555" y="3464"/>
                    </a:cubicBezTo>
                    <a:cubicBezTo>
                      <a:pt x="-2891" y="7519"/>
                      <a:pt x="9954" y="14480"/>
                      <a:pt x="32270" y="1389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6" name="Google Shape;1846;p11"/>
              <p:cNvSpPr/>
              <p:nvPr/>
            </p:nvSpPr>
            <p:spPr>
              <a:xfrm>
                <a:off x="3087216" y="3697345"/>
                <a:ext cx="45278" cy="19242"/>
              </a:xfrm>
              <a:custGeom>
                <a:rect b="b" l="l" r="r" t="t"/>
                <a:pathLst>
                  <a:path extrusionOk="0" h="19242" w="45278">
                    <a:moveTo>
                      <a:pt x="21438" y="4571"/>
                    </a:moveTo>
                    <a:cubicBezTo>
                      <a:pt x="11781" y="9118"/>
                      <a:pt x="952" y="11814"/>
                      <a:pt x="202" y="14181"/>
                    </a:cubicBezTo>
                    <a:cubicBezTo>
                      <a:pt x="-1064" y="18119"/>
                      <a:pt x="3811" y="19432"/>
                      <a:pt x="9718" y="19221"/>
                    </a:cubicBezTo>
                    <a:cubicBezTo>
                      <a:pt x="15625" y="19033"/>
                      <a:pt x="22282" y="17111"/>
                      <a:pt x="24697" y="16478"/>
                    </a:cubicBezTo>
                    <a:cubicBezTo>
                      <a:pt x="27861" y="15705"/>
                      <a:pt x="32971" y="14533"/>
                      <a:pt x="37307" y="12423"/>
                    </a:cubicBezTo>
                    <a:cubicBezTo>
                      <a:pt x="41667" y="10361"/>
                      <a:pt x="45183" y="7407"/>
                      <a:pt x="45277" y="3891"/>
                    </a:cubicBezTo>
                    <a:cubicBezTo>
                      <a:pt x="45347" y="1430"/>
                      <a:pt x="42581" y="0"/>
                      <a:pt x="38362" y="0"/>
                    </a:cubicBezTo>
                    <a:cubicBezTo>
                      <a:pt x="34096" y="0"/>
                      <a:pt x="28353" y="1407"/>
                      <a:pt x="21415" y="459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7" name="Google Shape;1847;p11"/>
              <p:cNvSpPr/>
              <p:nvPr/>
            </p:nvSpPr>
            <p:spPr>
              <a:xfrm>
                <a:off x="3067035" y="3747903"/>
                <a:ext cx="41980" cy="18062"/>
              </a:xfrm>
              <a:custGeom>
                <a:rect b="b" l="l" r="r" t="t"/>
                <a:pathLst>
                  <a:path extrusionOk="0" h="18062" w="41980">
                    <a:moveTo>
                      <a:pt x="19633" y="3495"/>
                    </a:moveTo>
                    <a:cubicBezTo>
                      <a:pt x="10468" y="7644"/>
                      <a:pt x="623" y="10903"/>
                      <a:pt x="107" y="13317"/>
                    </a:cubicBezTo>
                    <a:cubicBezTo>
                      <a:pt x="-760" y="17325"/>
                      <a:pt x="3764" y="18333"/>
                      <a:pt x="9085" y="18005"/>
                    </a:cubicBezTo>
                    <a:cubicBezTo>
                      <a:pt x="14406" y="17700"/>
                      <a:pt x="20430" y="15989"/>
                      <a:pt x="22633" y="15450"/>
                    </a:cubicBezTo>
                    <a:cubicBezTo>
                      <a:pt x="28353" y="14254"/>
                      <a:pt x="41291" y="11723"/>
                      <a:pt x="41971" y="4738"/>
                    </a:cubicBezTo>
                    <a:cubicBezTo>
                      <a:pt x="42323" y="-68"/>
                      <a:pt x="32595" y="-2388"/>
                      <a:pt x="19609" y="349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8" name="Google Shape;1848;p11"/>
              <p:cNvSpPr/>
              <p:nvPr/>
            </p:nvSpPr>
            <p:spPr>
              <a:xfrm>
                <a:off x="3244772" y="3725522"/>
                <a:ext cx="29590" cy="16620"/>
              </a:xfrm>
              <a:custGeom>
                <a:rect b="b" l="l" r="r" t="t"/>
                <a:pathLst>
                  <a:path extrusionOk="0" h="16620" w="29590">
                    <a:moveTo>
                      <a:pt x="13080" y="2460"/>
                    </a:moveTo>
                    <a:cubicBezTo>
                      <a:pt x="6587" y="6093"/>
                      <a:pt x="-23" y="9749"/>
                      <a:pt x="0" y="12164"/>
                    </a:cubicBezTo>
                    <a:cubicBezTo>
                      <a:pt x="47" y="20134"/>
                      <a:pt x="13220" y="15141"/>
                      <a:pt x="16267" y="14367"/>
                    </a:cubicBezTo>
                    <a:cubicBezTo>
                      <a:pt x="20205" y="13383"/>
                      <a:pt x="29159" y="12398"/>
                      <a:pt x="29582" y="5811"/>
                    </a:cubicBezTo>
                    <a:cubicBezTo>
                      <a:pt x="29886" y="1241"/>
                      <a:pt x="22409" y="-2744"/>
                      <a:pt x="13080" y="24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9" name="Google Shape;1849;p11"/>
              <p:cNvSpPr/>
              <p:nvPr/>
            </p:nvSpPr>
            <p:spPr>
              <a:xfrm>
                <a:off x="3217667" y="3692810"/>
                <a:ext cx="61171" cy="15636"/>
              </a:xfrm>
              <a:custGeom>
                <a:rect b="b" l="l" r="r" t="t"/>
                <a:pathLst>
                  <a:path extrusionOk="0" h="15636" w="61171">
                    <a:moveTo>
                      <a:pt x="31605" y="527"/>
                    </a:moveTo>
                    <a:cubicBezTo>
                      <a:pt x="16979" y="-36"/>
                      <a:pt x="2141" y="-622"/>
                      <a:pt x="617" y="1488"/>
                    </a:cubicBezTo>
                    <a:cubicBezTo>
                      <a:pt x="-4492" y="8473"/>
                      <a:pt x="23612" y="11661"/>
                      <a:pt x="29847" y="12739"/>
                    </a:cubicBezTo>
                    <a:cubicBezTo>
                      <a:pt x="37911" y="14122"/>
                      <a:pt x="55420" y="18411"/>
                      <a:pt x="60531" y="12903"/>
                    </a:cubicBezTo>
                    <a:cubicBezTo>
                      <a:pt x="64093" y="9082"/>
                      <a:pt x="52584" y="1323"/>
                      <a:pt x="31605" y="52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0" name="Google Shape;1850;p11"/>
              <p:cNvSpPr/>
              <p:nvPr/>
            </p:nvSpPr>
            <p:spPr>
              <a:xfrm>
                <a:off x="3378466" y="3706944"/>
                <a:ext cx="45260" cy="13184"/>
              </a:xfrm>
              <a:custGeom>
                <a:rect b="b" l="l" r="r" t="t"/>
                <a:pathLst>
                  <a:path extrusionOk="0" h="13184" w="45260">
                    <a:moveTo>
                      <a:pt x="22769" y="480"/>
                    </a:moveTo>
                    <a:cubicBezTo>
                      <a:pt x="12080" y="2051"/>
                      <a:pt x="1251" y="3574"/>
                      <a:pt x="313" y="5895"/>
                    </a:cubicBezTo>
                    <a:cubicBezTo>
                      <a:pt x="-2781" y="13536"/>
                      <a:pt x="17964" y="12646"/>
                      <a:pt x="22581" y="12810"/>
                    </a:cubicBezTo>
                    <a:cubicBezTo>
                      <a:pt x="28582" y="13021"/>
                      <a:pt x="41685" y="14732"/>
                      <a:pt x="44920" y="8544"/>
                    </a:cubicBezTo>
                    <a:cubicBezTo>
                      <a:pt x="47170" y="4254"/>
                      <a:pt x="38099" y="-1746"/>
                      <a:pt x="22769" y="48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1" name="Google Shape;1851;p11"/>
              <p:cNvSpPr/>
              <p:nvPr/>
            </p:nvSpPr>
            <p:spPr>
              <a:xfrm>
                <a:off x="3512394" y="3700766"/>
                <a:ext cx="20406" cy="13154"/>
              </a:xfrm>
              <a:custGeom>
                <a:rect b="b" l="l" r="r" t="t"/>
                <a:pathLst>
                  <a:path extrusionOk="0" h="13154" w="20406">
                    <a:moveTo>
                      <a:pt x="10729" y="470"/>
                    </a:moveTo>
                    <a:cubicBezTo>
                      <a:pt x="5807" y="1994"/>
                      <a:pt x="838" y="3517"/>
                      <a:pt x="252" y="5814"/>
                    </a:cubicBezTo>
                    <a:cubicBezTo>
                      <a:pt x="-1647" y="13432"/>
                      <a:pt x="7752" y="12589"/>
                      <a:pt x="9815" y="12753"/>
                    </a:cubicBezTo>
                    <a:cubicBezTo>
                      <a:pt x="12511" y="12987"/>
                      <a:pt x="18301" y="14722"/>
                      <a:pt x="20152" y="8557"/>
                    </a:cubicBezTo>
                    <a:cubicBezTo>
                      <a:pt x="21441" y="4291"/>
                      <a:pt x="17761" y="-1733"/>
                      <a:pt x="10706" y="4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2" name="Google Shape;1852;p11"/>
              <p:cNvSpPr/>
              <p:nvPr/>
            </p:nvSpPr>
            <p:spPr>
              <a:xfrm>
                <a:off x="3657301" y="3685887"/>
                <a:ext cx="54691" cy="13173"/>
              </a:xfrm>
              <a:custGeom>
                <a:rect b="b" l="l" r="r" t="t"/>
                <a:pathLst>
                  <a:path extrusionOk="0" h="13173" w="54691">
                    <a:moveTo>
                      <a:pt x="27489" y="582"/>
                    </a:moveTo>
                    <a:cubicBezTo>
                      <a:pt x="14808" y="2176"/>
                      <a:pt x="1728" y="2879"/>
                      <a:pt x="462" y="5106"/>
                    </a:cubicBezTo>
                    <a:cubicBezTo>
                      <a:pt x="-1624" y="8786"/>
                      <a:pt x="3650" y="10872"/>
                      <a:pt x="10214" y="11903"/>
                    </a:cubicBezTo>
                    <a:cubicBezTo>
                      <a:pt x="16777" y="12958"/>
                      <a:pt x="24559" y="12841"/>
                      <a:pt x="27395" y="12911"/>
                    </a:cubicBezTo>
                    <a:cubicBezTo>
                      <a:pt x="34709" y="13239"/>
                      <a:pt x="51000" y="14271"/>
                      <a:pt x="54398" y="7754"/>
                    </a:cubicBezTo>
                    <a:cubicBezTo>
                      <a:pt x="56672" y="3230"/>
                      <a:pt x="45538" y="-1716"/>
                      <a:pt x="27466" y="58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3" name="Google Shape;1853;p11"/>
              <p:cNvSpPr/>
              <p:nvPr/>
            </p:nvSpPr>
            <p:spPr>
              <a:xfrm>
                <a:off x="3657288" y="3730747"/>
                <a:ext cx="65654" cy="13389"/>
              </a:xfrm>
              <a:custGeom>
                <a:rect b="b" l="l" r="r" t="t"/>
                <a:pathLst>
                  <a:path extrusionOk="0" h="13389" w="65654">
                    <a:moveTo>
                      <a:pt x="32800" y="1008"/>
                    </a:moveTo>
                    <a:cubicBezTo>
                      <a:pt x="17704" y="3024"/>
                      <a:pt x="2046" y="3282"/>
                      <a:pt x="546" y="5462"/>
                    </a:cubicBezTo>
                    <a:cubicBezTo>
                      <a:pt x="-1939" y="9071"/>
                      <a:pt x="4414" y="11392"/>
                      <a:pt x="12360" y="12494"/>
                    </a:cubicBezTo>
                    <a:cubicBezTo>
                      <a:pt x="20306" y="13619"/>
                      <a:pt x="29705" y="13385"/>
                      <a:pt x="33128" y="13338"/>
                    </a:cubicBezTo>
                    <a:cubicBezTo>
                      <a:pt x="41965" y="13549"/>
                      <a:pt x="61701" y="13432"/>
                      <a:pt x="65382" y="6540"/>
                    </a:cubicBezTo>
                    <a:cubicBezTo>
                      <a:pt x="67773" y="1735"/>
                      <a:pt x="54271" y="-1828"/>
                      <a:pt x="32800" y="100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4" name="Google Shape;1854;p11"/>
              <p:cNvSpPr/>
              <p:nvPr/>
            </p:nvSpPr>
            <p:spPr>
              <a:xfrm>
                <a:off x="3793646" y="3782880"/>
                <a:ext cx="46163" cy="13444"/>
              </a:xfrm>
              <a:custGeom>
                <a:rect b="b" l="l" r="r" t="t"/>
                <a:pathLst>
                  <a:path extrusionOk="0" h="13444" w="46163">
                    <a:moveTo>
                      <a:pt x="23862" y="92"/>
                    </a:moveTo>
                    <a:cubicBezTo>
                      <a:pt x="13244" y="655"/>
                      <a:pt x="2250" y="-494"/>
                      <a:pt x="750" y="1475"/>
                    </a:cubicBezTo>
                    <a:cubicBezTo>
                      <a:pt x="-1735" y="4757"/>
                      <a:pt x="2297" y="7616"/>
                      <a:pt x="7782" y="9468"/>
                    </a:cubicBezTo>
                    <a:cubicBezTo>
                      <a:pt x="13244" y="11343"/>
                      <a:pt x="19995" y="12023"/>
                      <a:pt x="22409" y="12328"/>
                    </a:cubicBezTo>
                    <a:cubicBezTo>
                      <a:pt x="28644" y="13406"/>
                      <a:pt x="42825" y="15305"/>
                      <a:pt x="45873" y="8835"/>
                    </a:cubicBezTo>
                    <a:cubicBezTo>
                      <a:pt x="46927" y="6632"/>
                      <a:pt x="45052" y="4171"/>
                      <a:pt x="41185" y="2460"/>
                    </a:cubicBezTo>
                    <a:cubicBezTo>
                      <a:pt x="37293" y="748"/>
                      <a:pt x="31457" y="-283"/>
                      <a:pt x="23862" y="6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5" name="Google Shape;1855;p11"/>
              <p:cNvSpPr/>
              <p:nvPr/>
            </p:nvSpPr>
            <p:spPr>
              <a:xfrm>
                <a:off x="3814534" y="3704878"/>
                <a:ext cx="59592" cy="13161"/>
              </a:xfrm>
              <a:custGeom>
                <a:rect b="b" l="l" r="r" t="t"/>
                <a:pathLst>
                  <a:path extrusionOk="0" h="13161" w="59592">
                    <a:moveTo>
                      <a:pt x="30001" y="507"/>
                    </a:moveTo>
                    <a:cubicBezTo>
                      <a:pt x="16312" y="1936"/>
                      <a:pt x="2107" y="1561"/>
                      <a:pt x="607" y="3647"/>
                    </a:cubicBezTo>
                    <a:cubicBezTo>
                      <a:pt x="-1901" y="7140"/>
                      <a:pt x="3724" y="9719"/>
                      <a:pt x="10920" y="11148"/>
                    </a:cubicBezTo>
                    <a:cubicBezTo>
                      <a:pt x="18093" y="12602"/>
                      <a:pt x="26672" y="12742"/>
                      <a:pt x="29790" y="12836"/>
                    </a:cubicBezTo>
                    <a:cubicBezTo>
                      <a:pt x="37830" y="13399"/>
                      <a:pt x="55855" y="14032"/>
                      <a:pt x="59324" y="7281"/>
                    </a:cubicBezTo>
                    <a:cubicBezTo>
                      <a:pt x="61574" y="2569"/>
                      <a:pt x="49456" y="-1486"/>
                      <a:pt x="30024" y="53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6" name="Google Shape;1856;p11"/>
              <p:cNvSpPr/>
              <p:nvPr/>
            </p:nvSpPr>
            <p:spPr>
              <a:xfrm>
                <a:off x="3900448" y="3656161"/>
                <a:ext cx="51582" cy="13161"/>
              </a:xfrm>
              <a:custGeom>
                <a:rect b="b" l="l" r="r" t="t"/>
                <a:pathLst>
                  <a:path extrusionOk="0" h="13161" w="51582">
                    <a:moveTo>
                      <a:pt x="25940" y="586"/>
                    </a:moveTo>
                    <a:cubicBezTo>
                      <a:pt x="13962" y="2180"/>
                      <a:pt x="1632" y="2977"/>
                      <a:pt x="437" y="5203"/>
                    </a:cubicBezTo>
                    <a:cubicBezTo>
                      <a:pt x="-1532" y="8907"/>
                      <a:pt x="3437" y="10946"/>
                      <a:pt x="9626" y="11931"/>
                    </a:cubicBezTo>
                    <a:cubicBezTo>
                      <a:pt x="15814" y="12939"/>
                      <a:pt x="23151" y="12821"/>
                      <a:pt x="25823" y="12892"/>
                    </a:cubicBezTo>
                    <a:cubicBezTo>
                      <a:pt x="32714" y="13197"/>
                      <a:pt x="48068" y="14322"/>
                      <a:pt x="51302" y="7852"/>
                    </a:cubicBezTo>
                    <a:cubicBezTo>
                      <a:pt x="53459" y="3352"/>
                      <a:pt x="43004" y="-1711"/>
                      <a:pt x="25940" y="56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7" name="Google Shape;1857;p11"/>
              <p:cNvSpPr/>
              <p:nvPr/>
            </p:nvSpPr>
            <p:spPr>
              <a:xfrm>
                <a:off x="3992698" y="3720667"/>
                <a:ext cx="51325" cy="15837"/>
              </a:xfrm>
              <a:custGeom>
                <a:rect b="b" l="l" r="r" t="t"/>
                <a:pathLst>
                  <a:path extrusionOk="0" h="15837" w="51325">
                    <a:moveTo>
                      <a:pt x="24661" y="1525"/>
                    </a:moveTo>
                    <a:cubicBezTo>
                      <a:pt x="12401" y="4666"/>
                      <a:pt x="517" y="9096"/>
                      <a:pt x="72" y="11604"/>
                    </a:cubicBezTo>
                    <a:cubicBezTo>
                      <a:pt x="-678" y="15730"/>
                      <a:pt x="4549" y="16128"/>
                      <a:pt x="10597" y="15706"/>
                    </a:cubicBezTo>
                    <a:cubicBezTo>
                      <a:pt x="16644" y="15237"/>
                      <a:pt x="23606" y="14018"/>
                      <a:pt x="26184" y="13784"/>
                    </a:cubicBezTo>
                    <a:cubicBezTo>
                      <a:pt x="32912" y="12964"/>
                      <a:pt x="47491" y="13714"/>
                      <a:pt x="50960" y="7549"/>
                    </a:cubicBezTo>
                    <a:cubicBezTo>
                      <a:pt x="53515" y="3306"/>
                      <a:pt x="42452" y="-2952"/>
                      <a:pt x="24684" y="157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8" name="Google Shape;1858;p11"/>
              <p:cNvSpPr/>
              <p:nvPr/>
            </p:nvSpPr>
            <p:spPr>
              <a:xfrm>
                <a:off x="3992669" y="3758740"/>
                <a:ext cx="57582" cy="15025"/>
              </a:xfrm>
              <a:custGeom>
                <a:rect b="b" l="l" r="r" t="t"/>
                <a:pathLst>
                  <a:path extrusionOk="0" h="15025" w="57582">
                    <a:moveTo>
                      <a:pt x="28182" y="1612"/>
                    </a:moveTo>
                    <a:cubicBezTo>
                      <a:pt x="14775" y="4542"/>
                      <a:pt x="1156" y="7449"/>
                      <a:pt x="242" y="9863"/>
                    </a:cubicBezTo>
                    <a:cubicBezTo>
                      <a:pt x="-2782" y="17856"/>
                      <a:pt x="23471" y="14293"/>
                      <a:pt x="29378" y="13872"/>
                    </a:cubicBezTo>
                    <a:cubicBezTo>
                      <a:pt x="37043" y="13309"/>
                      <a:pt x="53920" y="13332"/>
                      <a:pt x="57295" y="6769"/>
                    </a:cubicBezTo>
                    <a:cubicBezTo>
                      <a:pt x="59639" y="2222"/>
                      <a:pt x="47427" y="-2583"/>
                      <a:pt x="28182" y="161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9" name="Google Shape;1859;p11"/>
              <p:cNvSpPr/>
              <p:nvPr/>
            </p:nvSpPr>
            <p:spPr>
              <a:xfrm>
                <a:off x="4132872" y="3672524"/>
                <a:ext cx="43606" cy="14057"/>
              </a:xfrm>
              <a:custGeom>
                <a:rect b="b" l="l" r="r" t="t"/>
                <a:pathLst>
                  <a:path extrusionOk="0" h="14057" w="43606">
                    <a:moveTo>
                      <a:pt x="21354" y="1147"/>
                    </a:moveTo>
                    <a:cubicBezTo>
                      <a:pt x="11204" y="3608"/>
                      <a:pt x="891" y="6069"/>
                      <a:pt x="188" y="8460"/>
                    </a:cubicBezTo>
                    <a:cubicBezTo>
                      <a:pt x="-2133" y="16336"/>
                      <a:pt x="17768" y="13663"/>
                      <a:pt x="22245" y="13453"/>
                    </a:cubicBezTo>
                    <a:cubicBezTo>
                      <a:pt x="28034" y="13148"/>
                      <a:pt x="40809" y="13734"/>
                      <a:pt x="43388" y="7311"/>
                    </a:cubicBezTo>
                    <a:cubicBezTo>
                      <a:pt x="45169" y="2834"/>
                      <a:pt x="35934" y="-2370"/>
                      <a:pt x="21354" y="11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0" name="Google Shape;1860;p11"/>
              <p:cNvSpPr/>
              <p:nvPr/>
            </p:nvSpPr>
            <p:spPr>
              <a:xfrm>
                <a:off x="4146998" y="3701152"/>
                <a:ext cx="62299" cy="17677"/>
              </a:xfrm>
              <a:custGeom>
                <a:rect b="b" l="l" r="r" t="t"/>
                <a:pathLst>
                  <a:path extrusionOk="0" h="17677" w="62299">
                    <a:moveTo>
                      <a:pt x="30175" y="3107"/>
                    </a:moveTo>
                    <a:cubicBezTo>
                      <a:pt x="15900" y="7116"/>
                      <a:pt x="1180" y="10561"/>
                      <a:pt x="242" y="12999"/>
                    </a:cubicBezTo>
                    <a:cubicBezTo>
                      <a:pt x="-2922" y="21203"/>
                      <a:pt x="25839" y="16351"/>
                      <a:pt x="32238" y="15249"/>
                    </a:cubicBezTo>
                    <a:cubicBezTo>
                      <a:pt x="40583" y="14148"/>
                      <a:pt x="59101" y="12319"/>
                      <a:pt x="62101" y="5311"/>
                    </a:cubicBezTo>
                    <a:cubicBezTo>
                      <a:pt x="64117" y="459"/>
                      <a:pt x="50592" y="-2636"/>
                      <a:pt x="30175" y="310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1" name="Google Shape;1861;p11"/>
              <p:cNvSpPr/>
              <p:nvPr/>
            </p:nvSpPr>
            <p:spPr>
              <a:xfrm>
                <a:off x="4323612" y="3732740"/>
                <a:ext cx="22968" cy="13681"/>
              </a:xfrm>
              <a:custGeom>
                <a:rect b="b" l="l" r="r" t="t"/>
                <a:pathLst>
                  <a:path extrusionOk="0" h="13681" w="22968">
                    <a:moveTo>
                      <a:pt x="13704" y="0"/>
                    </a:moveTo>
                    <a:cubicBezTo>
                      <a:pt x="7938" y="0"/>
                      <a:pt x="2078" y="-47"/>
                      <a:pt x="883" y="2016"/>
                    </a:cubicBezTo>
                    <a:cubicBezTo>
                      <a:pt x="-3079" y="8837"/>
                      <a:pt x="7446" y="10853"/>
                      <a:pt x="9696" y="11650"/>
                    </a:cubicBezTo>
                    <a:cubicBezTo>
                      <a:pt x="12579" y="12681"/>
                      <a:pt x="18510" y="16127"/>
                      <a:pt x="22072" y="10712"/>
                    </a:cubicBezTo>
                    <a:cubicBezTo>
                      <a:pt x="24534" y="6962"/>
                      <a:pt x="21979" y="0"/>
                      <a:pt x="13704" y="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2" name="Google Shape;1862;p11"/>
              <p:cNvSpPr/>
              <p:nvPr/>
            </p:nvSpPr>
            <p:spPr>
              <a:xfrm>
                <a:off x="4478736" y="3764391"/>
                <a:ext cx="37962" cy="14805"/>
              </a:xfrm>
              <a:custGeom>
                <a:rect b="b" l="l" r="r" t="t"/>
                <a:pathLst>
                  <a:path extrusionOk="0" h="14805" w="37962">
                    <a:moveTo>
                      <a:pt x="17411" y="14549"/>
                    </a:moveTo>
                    <a:cubicBezTo>
                      <a:pt x="26670" y="14877"/>
                      <a:pt x="36046" y="15252"/>
                      <a:pt x="37311" y="13166"/>
                    </a:cubicBezTo>
                    <a:cubicBezTo>
                      <a:pt x="41531" y="6251"/>
                      <a:pt x="24021" y="3509"/>
                      <a:pt x="20200" y="2548"/>
                    </a:cubicBezTo>
                    <a:cubicBezTo>
                      <a:pt x="15231" y="1305"/>
                      <a:pt x="4659" y="-2656"/>
                      <a:pt x="651" y="2829"/>
                    </a:cubicBezTo>
                    <a:cubicBezTo>
                      <a:pt x="-2138" y="6626"/>
                      <a:pt x="4144" y="14080"/>
                      <a:pt x="17411" y="1454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3" name="Google Shape;1863;p11"/>
              <p:cNvSpPr/>
              <p:nvPr/>
            </p:nvSpPr>
            <p:spPr>
              <a:xfrm>
                <a:off x="4577053" y="3719002"/>
                <a:ext cx="40462" cy="14301"/>
              </a:xfrm>
              <a:custGeom>
                <a:rect b="b" l="l" r="r" t="t"/>
                <a:pathLst>
                  <a:path extrusionOk="0" h="14301" w="40462">
                    <a:moveTo>
                      <a:pt x="19676" y="1267"/>
                    </a:moveTo>
                    <a:cubicBezTo>
                      <a:pt x="10300" y="3869"/>
                      <a:pt x="760" y="6447"/>
                      <a:pt x="150" y="8838"/>
                    </a:cubicBezTo>
                    <a:cubicBezTo>
                      <a:pt x="-1842" y="16738"/>
                      <a:pt x="16582" y="13831"/>
                      <a:pt x="20754" y="13550"/>
                    </a:cubicBezTo>
                    <a:cubicBezTo>
                      <a:pt x="26122" y="13175"/>
                      <a:pt x="38029" y="13620"/>
                      <a:pt x="40280" y="7151"/>
                    </a:cubicBezTo>
                    <a:cubicBezTo>
                      <a:pt x="41850" y="2650"/>
                      <a:pt x="33154" y="-2436"/>
                      <a:pt x="19676" y="129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4" name="Google Shape;1864;p11"/>
              <p:cNvSpPr/>
              <p:nvPr/>
            </p:nvSpPr>
            <p:spPr>
              <a:xfrm>
                <a:off x="4561467" y="3760381"/>
                <a:ext cx="75238" cy="17849"/>
              </a:xfrm>
              <a:custGeom>
                <a:rect b="b" l="l" r="r" t="t"/>
                <a:pathLst>
                  <a:path extrusionOk="0" h="17849" w="75238">
                    <a:moveTo>
                      <a:pt x="36809" y="15160"/>
                    </a:moveTo>
                    <a:cubicBezTo>
                      <a:pt x="54459" y="16191"/>
                      <a:pt x="72368" y="19098"/>
                      <a:pt x="74383" y="17246"/>
                    </a:cubicBezTo>
                    <a:cubicBezTo>
                      <a:pt x="77712" y="14175"/>
                      <a:pt x="70844" y="10589"/>
                      <a:pt x="61984" y="7917"/>
                    </a:cubicBezTo>
                    <a:cubicBezTo>
                      <a:pt x="53147" y="5221"/>
                      <a:pt x="42411" y="3604"/>
                      <a:pt x="38520" y="2948"/>
                    </a:cubicBezTo>
                    <a:cubicBezTo>
                      <a:pt x="28488" y="979"/>
                      <a:pt x="6102" y="-2748"/>
                      <a:pt x="570" y="3323"/>
                    </a:cubicBezTo>
                    <a:cubicBezTo>
                      <a:pt x="-3156" y="7565"/>
                      <a:pt x="11658" y="13683"/>
                      <a:pt x="36809" y="151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5" name="Google Shape;1865;p11"/>
              <p:cNvSpPr/>
              <p:nvPr/>
            </p:nvSpPr>
            <p:spPr>
              <a:xfrm>
                <a:off x="4681369" y="3686918"/>
                <a:ext cx="60895" cy="14504"/>
              </a:xfrm>
              <a:custGeom>
                <a:rect b="b" l="l" r="r" t="t"/>
                <a:pathLst>
                  <a:path extrusionOk="0" h="14504" w="60895">
                    <a:moveTo>
                      <a:pt x="30779" y="12818"/>
                    </a:moveTo>
                    <a:cubicBezTo>
                      <a:pt x="44703" y="10099"/>
                      <a:pt x="59212" y="8763"/>
                      <a:pt x="60478" y="6489"/>
                    </a:cubicBezTo>
                    <a:cubicBezTo>
                      <a:pt x="62564" y="2715"/>
                      <a:pt x="56540" y="863"/>
                      <a:pt x="49109" y="254"/>
                    </a:cubicBezTo>
                    <a:cubicBezTo>
                      <a:pt x="41679" y="-379"/>
                      <a:pt x="32982" y="348"/>
                      <a:pt x="29818" y="535"/>
                    </a:cubicBezTo>
                    <a:cubicBezTo>
                      <a:pt x="21614" y="793"/>
                      <a:pt x="3331" y="1567"/>
                      <a:pt x="213" y="8505"/>
                    </a:cubicBezTo>
                    <a:cubicBezTo>
                      <a:pt x="-1826" y="13333"/>
                      <a:pt x="10949" y="16685"/>
                      <a:pt x="30756" y="1281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6" name="Google Shape;1866;p11"/>
              <p:cNvSpPr/>
              <p:nvPr/>
            </p:nvSpPr>
            <p:spPr>
              <a:xfrm>
                <a:off x="4765573" y="3700108"/>
                <a:ext cx="65829" cy="13444"/>
              </a:xfrm>
              <a:custGeom>
                <a:rect b="b" l="l" r="r" t="t"/>
                <a:pathLst>
                  <a:path extrusionOk="0" h="13444" w="65829">
                    <a:moveTo>
                      <a:pt x="32460" y="13340"/>
                    </a:moveTo>
                    <a:cubicBezTo>
                      <a:pt x="47766" y="12778"/>
                      <a:pt x="63448" y="13973"/>
                      <a:pt x="65136" y="11957"/>
                    </a:cubicBezTo>
                    <a:cubicBezTo>
                      <a:pt x="67949" y="8582"/>
                      <a:pt x="61807" y="5699"/>
                      <a:pt x="53955" y="3870"/>
                    </a:cubicBezTo>
                    <a:cubicBezTo>
                      <a:pt x="46126" y="1995"/>
                      <a:pt x="36703" y="1362"/>
                      <a:pt x="33280" y="1057"/>
                    </a:cubicBezTo>
                    <a:cubicBezTo>
                      <a:pt x="24467" y="3"/>
                      <a:pt x="4754" y="-1802"/>
                      <a:pt x="394" y="4691"/>
                    </a:cubicBezTo>
                    <a:cubicBezTo>
                      <a:pt x="-2489" y="9215"/>
                      <a:pt x="10684" y="14137"/>
                      <a:pt x="32437" y="1336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7" name="Google Shape;1867;p11"/>
              <p:cNvSpPr/>
              <p:nvPr/>
            </p:nvSpPr>
            <p:spPr>
              <a:xfrm>
                <a:off x="4905360" y="3699443"/>
                <a:ext cx="62868" cy="20678"/>
              </a:xfrm>
              <a:custGeom>
                <a:rect b="b" l="l" r="r" t="t"/>
                <a:pathLst>
                  <a:path extrusionOk="0" h="20678" w="62868">
                    <a:moveTo>
                      <a:pt x="33126" y="3246"/>
                    </a:moveTo>
                    <a:cubicBezTo>
                      <a:pt x="17984" y="1066"/>
                      <a:pt x="2607" y="-1208"/>
                      <a:pt x="802" y="738"/>
                    </a:cubicBezTo>
                    <a:cubicBezTo>
                      <a:pt x="-5152" y="7114"/>
                      <a:pt x="23774" y="13466"/>
                      <a:pt x="30149" y="15224"/>
                    </a:cubicBezTo>
                    <a:cubicBezTo>
                      <a:pt x="38424" y="17521"/>
                      <a:pt x="56215" y="23756"/>
                      <a:pt x="62051" y="18834"/>
                    </a:cubicBezTo>
                    <a:cubicBezTo>
                      <a:pt x="66106" y="15412"/>
                      <a:pt x="54855" y="6411"/>
                      <a:pt x="33126" y="32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8" name="Google Shape;1868;p11"/>
              <p:cNvSpPr/>
              <p:nvPr/>
            </p:nvSpPr>
            <p:spPr>
              <a:xfrm>
                <a:off x="4899565" y="3666938"/>
                <a:ext cx="44485" cy="19146"/>
              </a:xfrm>
              <a:custGeom>
                <a:rect b="b" l="l" r="r" t="t"/>
                <a:pathLst>
                  <a:path extrusionOk="0" h="19146" w="44485">
                    <a:moveTo>
                      <a:pt x="20052" y="16507"/>
                    </a:moveTo>
                    <a:cubicBezTo>
                      <a:pt x="30952" y="18359"/>
                      <a:pt x="41992" y="20257"/>
                      <a:pt x="43610" y="18359"/>
                    </a:cubicBezTo>
                    <a:cubicBezTo>
                      <a:pt x="48931" y="12053"/>
                      <a:pt x="28444" y="6427"/>
                      <a:pt x="23967" y="4834"/>
                    </a:cubicBezTo>
                    <a:cubicBezTo>
                      <a:pt x="18177" y="2771"/>
                      <a:pt x="5894" y="-2972"/>
                      <a:pt x="878" y="1927"/>
                    </a:cubicBezTo>
                    <a:cubicBezTo>
                      <a:pt x="-2615" y="5326"/>
                      <a:pt x="4417" y="13882"/>
                      <a:pt x="20052" y="1650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9" name="Google Shape;1869;p11"/>
              <p:cNvSpPr/>
              <p:nvPr/>
            </p:nvSpPr>
            <p:spPr>
              <a:xfrm>
                <a:off x="5003493" y="3702336"/>
                <a:ext cx="62326" cy="13140"/>
              </a:xfrm>
              <a:custGeom>
                <a:rect b="b" l="l" r="r" t="t"/>
                <a:pathLst>
                  <a:path extrusionOk="0" h="13140" w="62326">
                    <a:moveTo>
                      <a:pt x="31051" y="682"/>
                    </a:moveTo>
                    <a:cubicBezTo>
                      <a:pt x="16400" y="2581"/>
                      <a:pt x="1539" y="4456"/>
                      <a:pt x="367" y="6800"/>
                    </a:cubicBezTo>
                    <a:cubicBezTo>
                      <a:pt x="-3547" y="14535"/>
                      <a:pt x="24979" y="12988"/>
                      <a:pt x="31355" y="13011"/>
                    </a:cubicBezTo>
                    <a:cubicBezTo>
                      <a:pt x="39629" y="13035"/>
                      <a:pt x="57749" y="14347"/>
                      <a:pt x="61921" y="8065"/>
                    </a:cubicBezTo>
                    <a:cubicBezTo>
                      <a:pt x="64804" y="3706"/>
                      <a:pt x="52076" y="-2014"/>
                      <a:pt x="31051" y="70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0" name="Google Shape;1870;p11"/>
              <p:cNvSpPr/>
              <p:nvPr/>
            </p:nvSpPr>
            <p:spPr>
              <a:xfrm>
                <a:off x="5167028" y="3732998"/>
                <a:ext cx="78659" cy="17990"/>
              </a:xfrm>
              <a:custGeom>
                <a:rect b="b" l="l" r="r" t="t"/>
                <a:pathLst>
                  <a:path extrusionOk="0" h="17990" w="78659">
                    <a:moveTo>
                      <a:pt x="53701" y="5110"/>
                    </a:moveTo>
                    <a:cubicBezTo>
                      <a:pt x="46528" y="5766"/>
                      <a:pt x="39192" y="5837"/>
                      <a:pt x="34269" y="6212"/>
                    </a:cubicBezTo>
                    <a:lnTo>
                      <a:pt x="34128" y="10572"/>
                    </a:lnTo>
                    <a:cubicBezTo>
                      <a:pt x="37012" y="9400"/>
                      <a:pt x="38887" y="8321"/>
                      <a:pt x="39121" y="7384"/>
                    </a:cubicBezTo>
                    <a:cubicBezTo>
                      <a:pt x="39942" y="4313"/>
                      <a:pt x="37152" y="3071"/>
                      <a:pt x="33121" y="2742"/>
                    </a:cubicBezTo>
                    <a:lnTo>
                      <a:pt x="0" y="0"/>
                    </a:lnTo>
                    <a:lnTo>
                      <a:pt x="32793" y="13970"/>
                    </a:lnTo>
                    <a:cubicBezTo>
                      <a:pt x="39121" y="16666"/>
                      <a:pt x="49693" y="17228"/>
                      <a:pt x="52998" y="17416"/>
                    </a:cubicBezTo>
                    <a:cubicBezTo>
                      <a:pt x="56467" y="17697"/>
                      <a:pt x="62023" y="18283"/>
                      <a:pt x="67156" y="17814"/>
                    </a:cubicBezTo>
                    <a:cubicBezTo>
                      <a:pt x="72289" y="17346"/>
                      <a:pt x="76907" y="15846"/>
                      <a:pt x="78407" y="12587"/>
                    </a:cubicBezTo>
                    <a:cubicBezTo>
                      <a:pt x="79438" y="10314"/>
                      <a:pt x="77259" y="7993"/>
                      <a:pt x="72899" y="6516"/>
                    </a:cubicBezTo>
                    <a:cubicBezTo>
                      <a:pt x="68515" y="5016"/>
                      <a:pt x="62023" y="4360"/>
                      <a:pt x="53701" y="51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1" name="Google Shape;1871;p11"/>
              <p:cNvSpPr/>
              <p:nvPr/>
            </p:nvSpPr>
            <p:spPr>
              <a:xfrm>
                <a:off x="5323894" y="3704272"/>
                <a:ext cx="39318" cy="13365"/>
              </a:xfrm>
              <a:custGeom>
                <a:rect b="b" l="l" r="r" t="t"/>
                <a:pathLst>
                  <a:path extrusionOk="0" h="13365" w="39318">
                    <a:moveTo>
                      <a:pt x="20224" y="223"/>
                    </a:moveTo>
                    <a:cubicBezTo>
                      <a:pt x="10848" y="1277"/>
                      <a:pt x="1332" y="2285"/>
                      <a:pt x="370" y="4559"/>
                    </a:cubicBezTo>
                    <a:cubicBezTo>
                      <a:pt x="-2794" y="12037"/>
                      <a:pt x="15255" y="12130"/>
                      <a:pt x="19263" y="12505"/>
                    </a:cubicBezTo>
                    <a:cubicBezTo>
                      <a:pt x="24467" y="12997"/>
                      <a:pt x="35742" y="15341"/>
                      <a:pt x="38929" y="9317"/>
                    </a:cubicBezTo>
                    <a:cubicBezTo>
                      <a:pt x="41156" y="5145"/>
                      <a:pt x="33678" y="-1278"/>
                      <a:pt x="20200" y="22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2" name="Google Shape;1872;p11"/>
              <p:cNvSpPr/>
              <p:nvPr/>
            </p:nvSpPr>
            <p:spPr>
              <a:xfrm>
                <a:off x="5471858" y="3758015"/>
                <a:ext cx="42883" cy="15378"/>
              </a:xfrm>
              <a:custGeom>
                <a:rect b="b" l="l" r="r" t="t"/>
                <a:pathLst>
                  <a:path extrusionOk="0" h="15378" w="42883">
                    <a:moveTo>
                      <a:pt x="20753" y="2103"/>
                    </a:moveTo>
                    <a:cubicBezTo>
                      <a:pt x="11213" y="5220"/>
                      <a:pt x="1064" y="7283"/>
                      <a:pt x="243" y="9627"/>
                    </a:cubicBezTo>
                    <a:cubicBezTo>
                      <a:pt x="-1093" y="13495"/>
                      <a:pt x="3267" y="15042"/>
                      <a:pt x="8635" y="15323"/>
                    </a:cubicBezTo>
                    <a:cubicBezTo>
                      <a:pt x="13979" y="15628"/>
                      <a:pt x="20167" y="14596"/>
                      <a:pt x="22441" y="14315"/>
                    </a:cubicBezTo>
                    <a:cubicBezTo>
                      <a:pt x="28278" y="13776"/>
                      <a:pt x="41451" y="12557"/>
                      <a:pt x="42834" y="5666"/>
                    </a:cubicBezTo>
                    <a:cubicBezTo>
                      <a:pt x="43654" y="907"/>
                      <a:pt x="34255" y="-2328"/>
                      <a:pt x="20753" y="210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3" name="Google Shape;1873;p11"/>
              <p:cNvSpPr/>
              <p:nvPr/>
            </p:nvSpPr>
            <p:spPr>
              <a:xfrm>
                <a:off x="5637468" y="3710915"/>
                <a:ext cx="24940" cy="13170"/>
              </a:xfrm>
              <a:custGeom>
                <a:rect b="b" l="l" r="r" t="t"/>
                <a:pathLst>
                  <a:path extrusionOk="0" h="13170" w="24940">
                    <a:moveTo>
                      <a:pt x="12426" y="705"/>
                    </a:moveTo>
                    <a:cubicBezTo>
                      <a:pt x="6566" y="2627"/>
                      <a:pt x="636" y="4549"/>
                      <a:pt x="144" y="6893"/>
                    </a:cubicBezTo>
                    <a:cubicBezTo>
                      <a:pt x="-1404" y="14628"/>
                      <a:pt x="9989" y="13035"/>
                      <a:pt x="12543" y="13035"/>
                    </a:cubicBezTo>
                    <a:cubicBezTo>
                      <a:pt x="15849" y="13035"/>
                      <a:pt x="23115" y="14300"/>
                      <a:pt x="24779" y="8018"/>
                    </a:cubicBezTo>
                    <a:cubicBezTo>
                      <a:pt x="25928" y="3658"/>
                      <a:pt x="20841" y="-2038"/>
                      <a:pt x="12426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4" name="Google Shape;1874;p11"/>
              <p:cNvSpPr/>
              <p:nvPr/>
            </p:nvSpPr>
            <p:spPr>
              <a:xfrm>
                <a:off x="5794084" y="3671470"/>
                <a:ext cx="74798" cy="19456"/>
              </a:xfrm>
              <a:custGeom>
                <a:rect b="b" l="l" r="r" t="t"/>
                <a:pathLst>
                  <a:path extrusionOk="0" h="19456" w="74798">
                    <a:moveTo>
                      <a:pt x="38668" y="16101"/>
                    </a:moveTo>
                    <a:cubicBezTo>
                      <a:pt x="56107" y="11600"/>
                      <a:pt x="73593" y="6467"/>
                      <a:pt x="74578" y="3912"/>
                    </a:cubicBezTo>
                    <a:cubicBezTo>
                      <a:pt x="77836" y="-4433"/>
                      <a:pt x="44152" y="3021"/>
                      <a:pt x="36464" y="3982"/>
                    </a:cubicBezTo>
                    <a:cubicBezTo>
                      <a:pt x="26572" y="5506"/>
                      <a:pt x="4680" y="7006"/>
                      <a:pt x="366" y="13780"/>
                    </a:cubicBezTo>
                    <a:cubicBezTo>
                      <a:pt x="-2681" y="18468"/>
                      <a:pt x="13563" y="22594"/>
                      <a:pt x="38644" y="1610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5" name="Google Shape;1875;p11"/>
              <p:cNvSpPr/>
              <p:nvPr/>
            </p:nvSpPr>
            <p:spPr>
              <a:xfrm>
                <a:off x="5872573" y="3723385"/>
                <a:ext cx="24940" cy="13170"/>
              </a:xfrm>
              <a:custGeom>
                <a:rect b="b" l="l" r="r" t="t"/>
                <a:pathLst>
                  <a:path extrusionOk="0" h="13170" w="24940">
                    <a:moveTo>
                      <a:pt x="12426" y="705"/>
                    </a:moveTo>
                    <a:cubicBezTo>
                      <a:pt x="6566" y="2627"/>
                      <a:pt x="636" y="4549"/>
                      <a:pt x="144" y="6893"/>
                    </a:cubicBezTo>
                    <a:cubicBezTo>
                      <a:pt x="-1403" y="14629"/>
                      <a:pt x="9989" y="13035"/>
                      <a:pt x="12544" y="13035"/>
                    </a:cubicBezTo>
                    <a:cubicBezTo>
                      <a:pt x="15849" y="13035"/>
                      <a:pt x="23115" y="14300"/>
                      <a:pt x="24779" y="8018"/>
                    </a:cubicBezTo>
                    <a:cubicBezTo>
                      <a:pt x="25928" y="3658"/>
                      <a:pt x="20842" y="-2038"/>
                      <a:pt x="12426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6" name="Google Shape;1876;p11"/>
              <p:cNvSpPr/>
              <p:nvPr/>
            </p:nvSpPr>
            <p:spPr>
              <a:xfrm>
                <a:off x="6080849" y="3655243"/>
                <a:ext cx="32209" cy="13842"/>
              </a:xfrm>
              <a:custGeom>
                <a:rect b="b" l="l" r="r" t="t"/>
                <a:pathLst>
                  <a:path extrusionOk="0" h="13842" w="32209">
                    <a:moveTo>
                      <a:pt x="15791" y="1200"/>
                    </a:moveTo>
                    <a:cubicBezTo>
                      <a:pt x="8665" y="3567"/>
                      <a:pt x="1023" y="5067"/>
                      <a:pt x="274" y="7364"/>
                    </a:cubicBezTo>
                    <a:cubicBezTo>
                      <a:pt x="-969" y="11162"/>
                      <a:pt x="2195" y="12920"/>
                      <a:pt x="6204" y="13553"/>
                    </a:cubicBezTo>
                    <a:cubicBezTo>
                      <a:pt x="10212" y="14185"/>
                      <a:pt x="14924" y="13599"/>
                      <a:pt x="16635" y="13506"/>
                    </a:cubicBezTo>
                    <a:cubicBezTo>
                      <a:pt x="21041" y="13388"/>
                      <a:pt x="31121" y="13365"/>
                      <a:pt x="32175" y="6708"/>
                    </a:cubicBezTo>
                    <a:cubicBezTo>
                      <a:pt x="32761" y="2114"/>
                      <a:pt x="25800" y="-2153"/>
                      <a:pt x="15767" y="120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7" name="Google Shape;1877;p11"/>
              <p:cNvSpPr/>
              <p:nvPr/>
            </p:nvSpPr>
            <p:spPr>
              <a:xfrm>
                <a:off x="6210625" y="3712983"/>
                <a:ext cx="37697" cy="13169"/>
              </a:xfrm>
              <a:custGeom>
                <a:rect b="b" l="l" r="r" t="t"/>
                <a:pathLst>
                  <a:path extrusionOk="0" h="13169" w="37697">
                    <a:moveTo>
                      <a:pt x="19156" y="606"/>
                    </a:moveTo>
                    <a:cubicBezTo>
                      <a:pt x="10577" y="2200"/>
                      <a:pt x="1552" y="2763"/>
                      <a:pt x="474" y="4943"/>
                    </a:cubicBezTo>
                    <a:cubicBezTo>
                      <a:pt x="-1308" y="8576"/>
                      <a:pt x="2185" y="10709"/>
                      <a:pt x="6756" y="11811"/>
                    </a:cubicBezTo>
                    <a:cubicBezTo>
                      <a:pt x="11326" y="12912"/>
                      <a:pt x="16812" y="12842"/>
                      <a:pt x="18804" y="12912"/>
                    </a:cubicBezTo>
                    <a:cubicBezTo>
                      <a:pt x="23914" y="13264"/>
                      <a:pt x="35493" y="14202"/>
                      <a:pt x="37556" y="7662"/>
                    </a:cubicBezTo>
                    <a:cubicBezTo>
                      <a:pt x="38845" y="3114"/>
                      <a:pt x="31227" y="-1691"/>
                      <a:pt x="19132" y="5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8" name="Google Shape;1878;p11"/>
              <p:cNvSpPr/>
              <p:nvPr/>
            </p:nvSpPr>
            <p:spPr>
              <a:xfrm>
                <a:off x="6196056" y="3547917"/>
                <a:ext cx="54055" cy="16318"/>
              </a:xfrm>
              <a:custGeom>
                <a:rect b="b" l="l" r="r" t="t"/>
                <a:pathLst>
                  <a:path extrusionOk="0" h="16318" w="54055">
                    <a:moveTo>
                      <a:pt x="28099" y="1802"/>
                    </a:moveTo>
                    <a:cubicBezTo>
                      <a:pt x="15488" y="1240"/>
                      <a:pt x="2642" y="-1151"/>
                      <a:pt x="884" y="677"/>
                    </a:cubicBezTo>
                    <a:cubicBezTo>
                      <a:pt x="-2022" y="3748"/>
                      <a:pt x="2642" y="7076"/>
                      <a:pt x="8948" y="9514"/>
                    </a:cubicBezTo>
                    <a:cubicBezTo>
                      <a:pt x="15254" y="11975"/>
                      <a:pt x="23059" y="13358"/>
                      <a:pt x="25871" y="13898"/>
                    </a:cubicBezTo>
                    <a:cubicBezTo>
                      <a:pt x="33091" y="15632"/>
                      <a:pt x="49452" y="18890"/>
                      <a:pt x="53601" y="12702"/>
                    </a:cubicBezTo>
                    <a:cubicBezTo>
                      <a:pt x="55031" y="10616"/>
                      <a:pt x="53015" y="7991"/>
                      <a:pt x="48538" y="5904"/>
                    </a:cubicBezTo>
                    <a:cubicBezTo>
                      <a:pt x="44038" y="3818"/>
                      <a:pt x="37123" y="2224"/>
                      <a:pt x="28099" y="175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9" name="Google Shape;1879;p11"/>
              <p:cNvSpPr/>
              <p:nvPr/>
            </p:nvSpPr>
            <p:spPr>
              <a:xfrm>
                <a:off x="6059525" y="3536483"/>
                <a:ext cx="27398" cy="13782"/>
              </a:xfrm>
              <a:custGeom>
                <a:rect b="b" l="l" r="r" t="t"/>
                <a:pathLst>
                  <a:path extrusionOk="0" h="13782" w="27398">
                    <a:moveTo>
                      <a:pt x="11987" y="13776"/>
                    </a:moveTo>
                    <a:cubicBezTo>
                      <a:pt x="18762" y="13612"/>
                      <a:pt x="25630" y="13471"/>
                      <a:pt x="26731" y="11338"/>
                    </a:cubicBezTo>
                    <a:cubicBezTo>
                      <a:pt x="30412" y="4306"/>
                      <a:pt x="17777" y="2571"/>
                      <a:pt x="15058" y="1845"/>
                    </a:cubicBezTo>
                    <a:cubicBezTo>
                      <a:pt x="11519" y="884"/>
                      <a:pt x="4088" y="-2422"/>
                      <a:pt x="666" y="3181"/>
                    </a:cubicBezTo>
                    <a:cubicBezTo>
                      <a:pt x="-1702" y="7072"/>
                      <a:pt x="2284" y="14033"/>
                      <a:pt x="12011" y="1377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0" name="Google Shape;1880;p11"/>
              <p:cNvSpPr/>
              <p:nvPr/>
            </p:nvSpPr>
            <p:spPr>
              <a:xfrm>
                <a:off x="5977507" y="3537692"/>
                <a:ext cx="28608" cy="13182"/>
              </a:xfrm>
              <a:custGeom>
                <a:rect b="b" l="l" r="r" t="t"/>
                <a:pathLst>
                  <a:path extrusionOk="0" h="13182" w="28608">
                    <a:moveTo>
                      <a:pt x="14707" y="447"/>
                    </a:moveTo>
                    <a:cubicBezTo>
                      <a:pt x="7886" y="1924"/>
                      <a:pt x="972" y="3354"/>
                      <a:pt x="268" y="5651"/>
                    </a:cubicBezTo>
                    <a:cubicBezTo>
                      <a:pt x="-2029" y="13246"/>
                      <a:pt x="11098" y="12542"/>
                      <a:pt x="14028" y="12730"/>
                    </a:cubicBezTo>
                    <a:cubicBezTo>
                      <a:pt x="17801" y="12988"/>
                      <a:pt x="26006" y="14816"/>
                      <a:pt x="28326" y="8675"/>
                    </a:cubicBezTo>
                    <a:cubicBezTo>
                      <a:pt x="29943" y="4409"/>
                      <a:pt x="24506" y="-1662"/>
                      <a:pt x="14707" y="42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1" name="Google Shape;1881;p11"/>
              <p:cNvSpPr/>
              <p:nvPr/>
            </p:nvSpPr>
            <p:spPr>
              <a:xfrm>
                <a:off x="5965024" y="3567612"/>
                <a:ext cx="44694" cy="13195"/>
              </a:xfrm>
              <a:custGeom>
                <a:rect b="b" l="l" r="r" t="t"/>
                <a:pathLst>
                  <a:path extrusionOk="0" h="13195" w="44694">
                    <a:moveTo>
                      <a:pt x="22433" y="742"/>
                    </a:moveTo>
                    <a:cubicBezTo>
                      <a:pt x="12142" y="2547"/>
                      <a:pt x="1477" y="3531"/>
                      <a:pt x="398" y="5758"/>
                    </a:cubicBezTo>
                    <a:cubicBezTo>
                      <a:pt x="-1360" y="9485"/>
                      <a:pt x="2954" y="11454"/>
                      <a:pt x="8345" y="12345"/>
                    </a:cubicBezTo>
                    <a:cubicBezTo>
                      <a:pt x="13736" y="13259"/>
                      <a:pt x="20135" y="13024"/>
                      <a:pt x="22456" y="13048"/>
                    </a:cubicBezTo>
                    <a:cubicBezTo>
                      <a:pt x="28456" y="13259"/>
                      <a:pt x="41887" y="14079"/>
                      <a:pt x="44490" y="7539"/>
                    </a:cubicBezTo>
                    <a:cubicBezTo>
                      <a:pt x="46201" y="2992"/>
                      <a:pt x="37059" y="-1860"/>
                      <a:pt x="22409" y="71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2" name="Google Shape;1882;p11"/>
              <p:cNvSpPr/>
              <p:nvPr/>
            </p:nvSpPr>
            <p:spPr>
              <a:xfrm>
                <a:off x="5742557" y="3584726"/>
                <a:ext cx="39189" cy="13176"/>
              </a:xfrm>
              <a:custGeom>
                <a:rect b="b" l="l" r="r" t="t"/>
                <a:pathLst>
                  <a:path extrusionOk="0" h="13176" w="39189">
                    <a:moveTo>
                      <a:pt x="19522" y="739"/>
                    </a:moveTo>
                    <a:cubicBezTo>
                      <a:pt x="10310" y="2661"/>
                      <a:pt x="981" y="4560"/>
                      <a:pt x="231" y="6881"/>
                    </a:cubicBezTo>
                    <a:cubicBezTo>
                      <a:pt x="-2230" y="14616"/>
                      <a:pt x="15702" y="13045"/>
                      <a:pt x="19710" y="13045"/>
                    </a:cubicBezTo>
                    <a:cubicBezTo>
                      <a:pt x="24914" y="13045"/>
                      <a:pt x="36306" y="14335"/>
                      <a:pt x="38931" y="8053"/>
                    </a:cubicBezTo>
                    <a:cubicBezTo>
                      <a:pt x="40759" y="3693"/>
                      <a:pt x="32743" y="-2027"/>
                      <a:pt x="19522" y="71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3" name="Google Shape;1883;p11"/>
              <p:cNvSpPr/>
              <p:nvPr/>
            </p:nvSpPr>
            <p:spPr>
              <a:xfrm>
                <a:off x="5631934" y="3551929"/>
                <a:ext cx="64332" cy="14978"/>
              </a:xfrm>
              <a:custGeom>
                <a:rect b="b" l="l" r="r" t="t"/>
                <a:pathLst>
                  <a:path extrusionOk="0" h="14978" w="64332">
                    <a:moveTo>
                      <a:pt x="33009" y="204"/>
                    </a:moveTo>
                    <a:cubicBezTo>
                      <a:pt x="17679" y="-77"/>
                      <a:pt x="2138" y="-405"/>
                      <a:pt x="591" y="1751"/>
                    </a:cubicBezTo>
                    <a:cubicBezTo>
                      <a:pt x="-4519" y="8830"/>
                      <a:pt x="25016" y="11502"/>
                      <a:pt x="31579" y="12463"/>
                    </a:cubicBezTo>
                    <a:cubicBezTo>
                      <a:pt x="40064" y="13706"/>
                      <a:pt x="58535" y="17667"/>
                      <a:pt x="63715" y="12041"/>
                    </a:cubicBezTo>
                    <a:cubicBezTo>
                      <a:pt x="67301" y="8150"/>
                      <a:pt x="55019" y="602"/>
                      <a:pt x="33032" y="20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4" name="Google Shape;1884;p11"/>
              <p:cNvSpPr/>
              <p:nvPr/>
            </p:nvSpPr>
            <p:spPr>
              <a:xfrm>
                <a:off x="5548431" y="3538185"/>
                <a:ext cx="26724" cy="13170"/>
              </a:xfrm>
              <a:custGeom>
                <a:rect b="b" l="l" r="r" t="t"/>
                <a:pathLst>
                  <a:path extrusionOk="0" h="13170" w="26724">
                    <a:moveTo>
                      <a:pt x="13305" y="705"/>
                    </a:moveTo>
                    <a:cubicBezTo>
                      <a:pt x="7024" y="2627"/>
                      <a:pt x="671" y="4549"/>
                      <a:pt x="155" y="6893"/>
                    </a:cubicBezTo>
                    <a:cubicBezTo>
                      <a:pt x="-1509" y="14628"/>
                      <a:pt x="10703" y="13034"/>
                      <a:pt x="13446" y="13034"/>
                    </a:cubicBezTo>
                    <a:cubicBezTo>
                      <a:pt x="16986" y="13034"/>
                      <a:pt x="24767" y="14300"/>
                      <a:pt x="26549" y="8018"/>
                    </a:cubicBezTo>
                    <a:cubicBezTo>
                      <a:pt x="27791" y="3658"/>
                      <a:pt x="22330" y="-2038"/>
                      <a:pt x="13305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5" name="Google Shape;1885;p11"/>
              <p:cNvSpPr/>
              <p:nvPr/>
            </p:nvSpPr>
            <p:spPr>
              <a:xfrm>
                <a:off x="5516100" y="3585873"/>
                <a:ext cx="34319" cy="14873"/>
              </a:xfrm>
              <a:custGeom>
                <a:rect b="b" l="l" r="r" t="t"/>
                <a:pathLst>
                  <a:path extrusionOk="0" h="14873" w="34319">
                    <a:moveTo>
                      <a:pt x="15445" y="14782"/>
                    </a:moveTo>
                    <a:cubicBezTo>
                      <a:pt x="24305" y="15180"/>
                      <a:pt x="33049" y="14290"/>
                      <a:pt x="33939" y="12016"/>
                    </a:cubicBezTo>
                    <a:cubicBezTo>
                      <a:pt x="35439" y="8289"/>
                      <a:pt x="32275" y="6414"/>
                      <a:pt x="28478" y="5195"/>
                    </a:cubicBezTo>
                    <a:cubicBezTo>
                      <a:pt x="24657" y="3976"/>
                      <a:pt x="20063" y="3273"/>
                      <a:pt x="18399" y="2827"/>
                    </a:cubicBezTo>
                    <a:cubicBezTo>
                      <a:pt x="14015" y="1796"/>
                      <a:pt x="5553" y="-2611"/>
                      <a:pt x="1006" y="2218"/>
                    </a:cubicBezTo>
                    <a:cubicBezTo>
                      <a:pt x="-588" y="3906"/>
                      <a:pt x="-330" y="6789"/>
                      <a:pt x="2084" y="9461"/>
                    </a:cubicBezTo>
                    <a:cubicBezTo>
                      <a:pt x="4452" y="12133"/>
                      <a:pt x="9069" y="14547"/>
                      <a:pt x="15422" y="1480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6" name="Google Shape;1886;p11"/>
              <p:cNvSpPr/>
              <p:nvPr/>
            </p:nvSpPr>
            <p:spPr>
              <a:xfrm>
                <a:off x="5660680" y="3623274"/>
                <a:ext cx="34139" cy="13605"/>
              </a:xfrm>
              <a:custGeom>
                <a:rect b="b" l="l" r="r" t="t"/>
                <a:pathLst>
                  <a:path extrusionOk="0" h="13605" w="34139">
                    <a:moveTo>
                      <a:pt x="16053" y="13502"/>
                    </a:moveTo>
                    <a:cubicBezTo>
                      <a:pt x="24304" y="12869"/>
                      <a:pt x="32672" y="12260"/>
                      <a:pt x="33680" y="10056"/>
                    </a:cubicBezTo>
                    <a:cubicBezTo>
                      <a:pt x="37009" y="2743"/>
                      <a:pt x="21280" y="1852"/>
                      <a:pt x="17835" y="1313"/>
                    </a:cubicBezTo>
                    <a:cubicBezTo>
                      <a:pt x="13357" y="586"/>
                      <a:pt x="3700" y="-2226"/>
                      <a:pt x="465" y="3634"/>
                    </a:cubicBezTo>
                    <a:cubicBezTo>
                      <a:pt x="-1785" y="7689"/>
                      <a:pt x="4239" y="14416"/>
                      <a:pt x="16077" y="1352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7" name="Google Shape;1887;p11"/>
              <p:cNvSpPr/>
              <p:nvPr/>
            </p:nvSpPr>
            <p:spPr>
              <a:xfrm>
                <a:off x="5493304" y="3613523"/>
                <a:ext cx="46253" cy="13855"/>
              </a:xfrm>
              <a:custGeom>
                <a:rect b="b" l="l" r="r" t="t"/>
                <a:pathLst>
                  <a:path extrusionOk="0" h="13855" w="46253">
                    <a:moveTo>
                      <a:pt x="22771" y="1055"/>
                    </a:moveTo>
                    <a:cubicBezTo>
                      <a:pt x="11965" y="3399"/>
                      <a:pt x="995" y="5743"/>
                      <a:pt x="221" y="8110"/>
                    </a:cubicBezTo>
                    <a:cubicBezTo>
                      <a:pt x="-2380" y="15962"/>
                      <a:pt x="18739" y="13548"/>
                      <a:pt x="23498" y="13361"/>
                    </a:cubicBezTo>
                    <a:cubicBezTo>
                      <a:pt x="29639" y="13126"/>
                      <a:pt x="43164" y="13876"/>
                      <a:pt x="46000" y="7477"/>
                    </a:cubicBezTo>
                    <a:cubicBezTo>
                      <a:pt x="47969" y="3023"/>
                      <a:pt x="38288" y="-2297"/>
                      <a:pt x="22771" y="105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8" name="Google Shape;1888;p11"/>
              <p:cNvSpPr/>
              <p:nvPr/>
            </p:nvSpPr>
            <p:spPr>
              <a:xfrm>
                <a:off x="5375489" y="3621683"/>
                <a:ext cx="25334" cy="13708"/>
              </a:xfrm>
              <a:custGeom>
                <a:rect b="b" l="l" r="r" t="t"/>
                <a:pathLst>
                  <a:path extrusionOk="0" h="13708" w="25334">
                    <a:moveTo>
                      <a:pt x="12368" y="1122"/>
                    </a:moveTo>
                    <a:cubicBezTo>
                      <a:pt x="7071" y="3420"/>
                      <a:pt x="1070" y="4756"/>
                      <a:pt x="319" y="7029"/>
                    </a:cubicBezTo>
                    <a:cubicBezTo>
                      <a:pt x="-899" y="10780"/>
                      <a:pt x="1538" y="12631"/>
                      <a:pt x="4773" y="13335"/>
                    </a:cubicBezTo>
                    <a:cubicBezTo>
                      <a:pt x="8008" y="14061"/>
                      <a:pt x="11852" y="13522"/>
                      <a:pt x="13212" y="13429"/>
                    </a:cubicBezTo>
                    <a:cubicBezTo>
                      <a:pt x="16751" y="13358"/>
                      <a:pt x="25072" y="13264"/>
                      <a:pt x="25330" y="6654"/>
                    </a:cubicBezTo>
                    <a:cubicBezTo>
                      <a:pt x="25424" y="4381"/>
                      <a:pt x="23853" y="2177"/>
                      <a:pt x="21533" y="982"/>
                    </a:cubicBezTo>
                    <a:cubicBezTo>
                      <a:pt x="19189" y="-237"/>
                      <a:pt x="16142" y="-472"/>
                      <a:pt x="12345" y="114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9" name="Google Shape;1889;p11"/>
              <p:cNvSpPr/>
              <p:nvPr/>
            </p:nvSpPr>
            <p:spPr>
              <a:xfrm>
                <a:off x="5332723" y="3581549"/>
                <a:ext cx="37370" cy="18401"/>
              </a:xfrm>
              <a:custGeom>
                <a:rect b="b" l="l" r="r" t="t"/>
                <a:pathLst>
                  <a:path extrusionOk="0" h="18401" w="37370">
                    <a:moveTo>
                      <a:pt x="20537" y="15097"/>
                    </a:moveTo>
                    <a:cubicBezTo>
                      <a:pt x="28835" y="10831"/>
                      <a:pt x="37296" y="6542"/>
                      <a:pt x="37367" y="4104"/>
                    </a:cubicBezTo>
                    <a:cubicBezTo>
                      <a:pt x="37672" y="-4006"/>
                      <a:pt x="20935" y="2229"/>
                      <a:pt x="17091" y="3260"/>
                    </a:cubicBezTo>
                    <a:cubicBezTo>
                      <a:pt x="12121" y="4620"/>
                      <a:pt x="870" y="6378"/>
                      <a:pt x="27" y="13129"/>
                    </a:cubicBezTo>
                    <a:cubicBezTo>
                      <a:pt x="-559" y="17817"/>
                      <a:pt x="8629" y="21215"/>
                      <a:pt x="20537" y="1509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0" name="Google Shape;1890;p11"/>
              <p:cNvSpPr/>
              <p:nvPr/>
            </p:nvSpPr>
            <p:spPr>
              <a:xfrm>
                <a:off x="5395216" y="3525658"/>
                <a:ext cx="55106" cy="20237"/>
              </a:xfrm>
              <a:custGeom>
                <a:rect b="b" l="l" r="r" t="t"/>
                <a:pathLst>
                  <a:path extrusionOk="0" h="20237" w="55106">
                    <a:moveTo>
                      <a:pt x="28809" y="15412"/>
                    </a:moveTo>
                    <a:cubicBezTo>
                      <a:pt x="41045" y="10537"/>
                      <a:pt x="54124" y="6950"/>
                      <a:pt x="54921" y="4536"/>
                    </a:cubicBezTo>
                    <a:cubicBezTo>
                      <a:pt x="56234" y="481"/>
                      <a:pt x="50397" y="-410"/>
                      <a:pt x="43459" y="153"/>
                    </a:cubicBezTo>
                    <a:cubicBezTo>
                      <a:pt x="36521" y="692"/>
                      <a:pt x="28645" y="2778"/>
                      <a:pt x="25761" y="3481"/>
                    </a:cubicBezTo>
                    <a:cubicBezTo>
                      <a:pt x="18261" y="5028"/>
                      <a:pt x="1548" y="8755"/>
                      <a:pt x="48" y="16068"/>
                    </a:cubicBezTo>
                    <a:cubicBezTo>
                      <a:pt x="-866" y="21131"/>
                      <a:pt x="11440" y="22327"/>
                      <a:pt x="28832" y="1543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1" name="Google Shape;1891;p11"/>
              <p:cNvSpPr/>
              <p:nvPr/>
            </p:nvSpPr>
            <p:spPr>
              <a:xfrm>
                <a:off x="5427332" y="3486523"/>
                <a:ext cx="48082" cy="13170"/>
              </a:xfrm>
              <a:custGeom>
                <a:rect b="b" l="l" r="r" t="t"/>
                <a:pathLst>
                  <a:path extrusionOk="0" h="13170" w="48082">
                    <a:moveTo>
                      <a:pt x="23955" y="705"/>
                    </a:moveTo>
                    <a:cubicBezTo>
                      <a:pt x="12657" y="2627"/>
                      <a:pt x="1194" y="4549"/>
                      <a:pt x="280" y="6893"/>
                    </a:cubicBezTo>
                    <a:cubicBezTo>
                      <a:pt x="-2720" y="14628"/>
                      <a:pt x="19267" y="13034"/>
                      <a:pt x="24189" y="13034"/>
                    </a:cubicBezTo>
                    <a:cubicBezTo>
                      <a:pt x="30565" y="13034"/>
                      <a:pt x="44558" y="14300"/>
                      <a:pt x="47770" y="8018"/>
                    </a:cubicBezTo>
                    <a:cubicBezTo>
                      <a:pt x="49997" y="3658"/>
                      <a:pt x="40152" y="-2038"/>
                      <a:pt x="23955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2" name="Google Shape;1892;p11"/>
              <p:cNvSpPr/>
              <p:nvPr/>
            </p:nvSpPr>
            <p:spPr>
              <a:xfrm>
                <a:off x="5233077" y="3633935"/>
                <a:ext cx="28618" cy="13190"/>
              </a:xfrm>
              <a:custGeom>
                <a:rect b="b" l="l" r="r" t="t"/>
                <a:pathLst>
                  <a:path extrusionOk="0" h="13190" w="28618">
                    <a:moveTo>
                      <a:pt x="14679" y="450"/>
                    </a:moveTo>
                    <a:cubicBezTo>
                      <a:pt x="7857" y="1950"/>
                      <a:pt x="943" y="3427"/>
                      <a:pt x="263" y="5724"/>
                    </a:cubicBezTo>
                    <a:cubicBezTo>
                      <a:pt x="-2011" y="13342"/>
                      <a:pt x="11139" y="12568"/>
                      <a:pt x="14046" y="12756"/>
                    </a:cubicBezTo>
                    <a:cubicBezTo>
                      <a:pt x="17819" y="13014"/>
                      <a:pt x="26047" y="14795"/>
                      <a:pt x="28345" y="8630"/>
                    </a:cubicBezTo>
                    <a:cubicBezTo>
                      <a:pt x="29938" y="4364"/>
                      <a:pt x="24477" y="-1707"/>
                      <a:pt x="14679" y="4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3" name="Google Shape;1893;p11"/>
              <p:cNvSpPr/>
              <p:nvPr/>
            </p:nvSpPr>
            <p:spPr>
              <a:xfrm>
                <a:off x="5191415" y="3589038"/>
                <a:ext cx="48924" cy="17398"/>
              </a:xfrm>
              <a:custGeom>
                <a:rect b="b" l="l" r="r" t="t"/>
                <a:pathLst>
                  <a:path extrusionOk="0" h="17398" w="48924">
                    <a:moveTo>
                      <a:pt x="25822" y="2475"/>
                    </a:moveTo>
                    <a:cubicBezTo>
                      <a:pt x="14382" y="1560"/>
                      <a:pt x="2780" y="-1182"/>
                      <a:pt x="998" y="576"/>
                    </a:cubicBezTo>
                    <a:cubicBezTo>
                      <a:pt x="-1955" y="3506"/>
                      <a:pt x="2053" y="6952"/>
                      <a:pt x="7679" y="9577"/>
                    </a:cubicBezTo>
                    <a:cubicBezTo>
                      <a:pt x="13304" y="12226"/>
                      <a:pt x="20407" y="13820"/>
                      <a:pt x="22962" y="14452"/>
                    </a:cubicBezTo>
                    <a:cubicBezTo>
                      <a:pt x="29478" y="16398"/>
                      <a:pt x="44363" y="20149"/>
                      <a:pt x="48441" y="14101"/>
                    </a:cubicBezTo>
                    <a:cubicBezTo>
                      <a:pt x="49848" y="12062"/>
                      <a:pt x="48113" y="9366"/>
                      <a:pt x="44175" y="7163"/>
                    </a:cubicBezTo>
                    <a:cubicBezTo>
                      <a:pt x="40190" y="4936"/>
                      <a:pt x="34026" y="3154"/>
                      <a:pt x="25845" y="24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4" name="Google Shape;1894;p11"/>
              <p:cNvSpPr/>
              <p:nvPr/>
            </p:nvSpPr>
            <p:spPr>
              <a:xfrm>
                <a:off x="5105033" y="3548526"/>
                <a:ext cx="46832" cy="14807"/>
              </a:xfrm>
              <a:custGeom>
                <a:rect b="b" l="l" r="r" t="t"/>
                <a:pathLst>
                  <a:path extrusionOk="0" h="14807" w="46832">
                    <a:moveTo>
                      <a:pt x="22263" y="14249"/>
                    </a:moveTo>
                    <a:cubicBezTo>
                      <a:pt x="33280" y="14436"/>
                      <a:pt x="44555" y="15679"/>
                      <a:pt x="46079" y="13710"/>
                    </a:cubicBezTo>
                    <a:cubicBezTo>
                      <a:pt x="48586" y="10428"/>
                      <a:pt x="44484" y="7592"/>
                      <a:pt x="39023" y="5599"/>
                    </a:cubicBezTo>
                    <a:cubicBezTo>
                      <a:pt x="33561" y="3607"/>
                      <a:pt x="26858" y="2576"/>
                      <a:pt x="24420" y="2107"/>
                    </a:cubicBezTo>
                    <a:cubicBezTo>
                      <a:pt x="18185" y="747"/>
                      <a:pt x="4285" y="-2511"/>
                      <a:pt x="441" y="3513"/>
                    </a:cubicBezTo>
                    <a:cubicBezTo>
                      <a:pt x="-2114" y="7709"/>
                      <a:pt x="6605" y="13991"/>
                      <a:pt x="22263" y="1424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5" name="Google Shape;1895;p11"/>
              <p:cNvSpPr/>
              <p:nvPr/>
            </p:nvSpPr>
            <p:spPr>
              <a:xfrm>
                <a:off x="5081805" y="3595188"/>
                <a:ext cx="29077" cy="13884"/>
              </a:xfrm>
              <a:custGeom>
                <a:rect b="b" l="l" r="r" t="t"/>
                <a:pathLst>
                  <a:path extrusionOk="0" h="13884" w="29077">
                    <a:moveTo>
                      <a:pt x="12886" y="13882"/>
                    </a:moveTo>
                    <a:cubicBezTo>
                      <a:pt x="20059" y="13764"/>
                      <a:pt x="27302" y="13694"/>
                      <a:pt x="28427" y="11585"/>
                    </a:cubicBezTo>
                    <a:cubicBezTo>
                      <a:pt x="32154" y="4576"/>
                      <a:pt x="18770" y="2701"/>
                      <a:pt x="15863" y="1927"/>
                    </a:cubicBezTo>
                    <a:cubicBezTo>
                      <a:pt x="12089" y="943"/>
                      <a:pt x="4143" y="-2456"/>
                      <a:pt x="650" y="3123"/>
                    </a:cubicBezTo>
                    <a:cubicBezTo>
                      <a:pt x="-1764" y="7014"/>
                      <a:pt x="2596" y="14046"/>
                      <a:pt x="12863" y="1388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6" name="Google Shape;1896;p11"/>
              <p:cNvSpPr/>
              <p:nvPr/>
            </p:nvSpPr>
            <p:spPr>
              <a:xfrm>
                <a:off x="5151227" y="3642834"/>
                <a:ext cx="22076" cy="13336"/>
              </a:xfrm>
              <a:custGeom>
                <a:rect b="b" l="l" r="r" t="t"/>
                <a:pathLst>
                  <a:path extrusionOk="0" h="13336" w="22076">
                    <a:moveTo>
                      <a:pt x="9541" y="13233"/>
                    </a:moveTo>
                    <a:cubicBezTo>
                      <a:pt x="15027" y="12530"/>
                      <a:pt x="20558" y="11873"/>
                      <a:pt x="21496" y="9670"/>
                    </a:cubicBezTo>
                    <a:cubicBezTo>
                      <a:pt x="24590" y="2450"/>
                      <a:pt x="14417" y="1724"/>
                      <a:pt x="12237" y="1208"/>
                    </a:cubicBezTo>
                    <a:cubicBezTo>
                      <a:pt x="9401" y="528"/>
                      <a:pt x="3447" y="-2144"/>
                      <a:pt x="588" y="3646"/>
                    </a:cubicBezTo>
                    <a:cubicBezTo>
                      <a:pt x="-1405" y="7677"/>
                      <a:pt x="1689" y="14241"/>
                      <a:pt x="9565" y="1323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7" name="Google Shape;1897;p11"/>
              <p:cNvSpPr/>
              <p:nvPr/>
            </p:nvSpPr>
            <p:spPr>
              <a:xfrm>
                <a:off x="4937181" y="3578100"/>
                <a:ext cx="46707" cy="13393"/>
              </a:xfrm>
              <a:custGeom>
                <a:rect b="b" l="l" r="r" t="t"/>
                <a:pathLst>
                  <a:path extrusionOk="0" h="13393" w="46707">
                    <a:moveTo>
                      <a:pt x="23995" y="122"/>
                    </a:moveTo>
                    <a:cubicBezTo>
                      <a:pt x="13095" y="896"/>
                      <a:pt x="1891" y="732"/>
                      <a:pt x="579" y="2841"/>
                    </a:cubicBezTo>
                    <a:cubicBezTo>
                      <a:pt x="-1601" y="6357"/>
                      <a:pt x="2688" y="8772"/>
                      <a:pt x="8244" y="10248"/>
                    </a:cubicBezTo>
                    <a:cubicBezTo>
                      <a:pt x="13775" y="11725"/>
                      <a:pt x="20479" y="12147"/>
                      <a:pt x="22894" y="12405"/>
                    </a:cubicBezTo>
                    <a:cubicBezTo>
                      <a:pt x="29129" y="13202"/>
                      <a:pt x="43052" y="15311"/>
                      <a:pt x="46381" y="9029"/>
                    </a:cubicBezTo>
                    <a:cubicBezTo>
                      <a:pt x="48584" y="4646"/>
                      <a:pt x="39489" y="-980"/>
                      <a:pt x="23995" y="14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8" name="Google Shape;1898;p11"/>
              <p:cNvSpPr/>
              <p:nvPr/>
            </p:nvSpPr>
            <p:spPr>
              <a:xfrm>
                <a:off x="4930084" y="3515574"/>
                <a:ext cx="64474" cy="21189"/>
              </a:xfrm>
              <a:custGeom>
                <a:rect b="b" l="l" r="r" t="t"/>
                <a:pathLst>
                  <a:path extrusionOk="0" h="21189" w="64474">
                    <a:moveTo>
                      <a:pt x="34187" y="2806"/>
                    </a:moveTo>
                    <a:cubicBezTo>
                      <a:pt x="18412" y="321"/>
                      <a:pt x="2378" y="-1062"/>
                      <a:pt x="691" y="1001"/>
                    </a:cubicBezTo>
                    <a:cubicBezTo>
                      <a:pt x="-2098" y="4377"/>
                      <a:pt x="3972" y="7143"/>
                      <a:pt x="11473" y="9487"/>
                    </a:cubicBezTo>
                    <a:cubicBezTo>
                      <a:pt x="18974" y="11807"/>
                      <a:pt x="27928" y="13823"/>
                      <a:pt x="31163" y="14737"/>
                    </a:cubicBezTo>
                    <a:cubicBezTo>
                      <a:pt x="39625" y="16987"/>
                      <a:pt x="57252" y="24160"/>
                      <a:pt x="63511" y="19824"/>
                    </a:cubicBezTo>
                    <a:cubicBezTo>
                      <a:pt x="67941" y="16870"/>
                      <a:pt x="56924" y="6369"/>
                      <a:pt x="34163" y="27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9" name="Google Shape;1899;p11"/>
              <p:cNvSpPr/>
              <p:nvPr/>
            </p:nvSpPr>
            <p:spPr>
              <a:xfrm>
                <a:off x="4734514" y="3549569"/>
                <a:ext cx="38609" cy="18473"/>
              </a:xfrm>
              <a:custGeom>
                <a:rect b="b" l="l" r="r" t="t"/>
                <a:pathLst>
                  <a:path extrusionOk="0" h="18473" w="38609">
                    <a:moveTo>
                      <a:pt x="17201" y="15410"/>
                    </a:moveTo>
                    <a:cubicBezTo>
                      <a:pt x="26366" y="16793"/>
                      <a:pt x="35578" y="19629"/>
                      <a:pt x="37360" y="17965"/>
                    </a:cubicBezTo>
                    <a:cubicBezTo>
                      <a:pt x="40360" y="15199"/>
                      <a:pt x="37547" y="11847"/>
                      <a:pt x="33281" y="9151"/>
                    </a:cubicBezTo>
                    <a:cubicBezTo>
                      <a:pt x="29038" y="6432"/>
                      <a:pt x="23413" y="4580"/>
                      <a:pt x="21420" y="3830"/>
                    </a:cubicBezTo>
                    <a:cubicBezTo>
                      <a:pt x="16334" y="1697"/>
                      <a:pt x="4731" y="-2944"/>
                      <a:pt x="629" y="2682"/>
                    </a:cubicBezTo>
                    <a:cubicBezTo>
                      <a:pt x="-777" y="4604"/>
                      <a:pt x="231" y="7393"/>
                      <a:pt x="3090" y="9807"/>
                    </a:cubicBezTo>
                    <a:cubicBezTo>
                      <a:pt x="5973" y="12245"/>
                      <a:pt x="10638" y="14378"/>
                      <a:pt x="17178" y="1538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0" name="Google Shape;1900;p11"/>
              <p:cNvSpPr/>
              <p:nvPr/>
            </p:nvSpPr>
            <p:spPr>
              <a:xfrm>
                <a:off x="4850315" y="3586220"/>
                <a:ext cx="12484" cy="13170"/>
              </a:xfrm>
              <a:custGeom>
                <a:rect b="b" l="l" r="r" t="t"/>
                <a:pathLst>
                  <a:path extrusionOk="0" h="13170" w="12484">
                    <a:moveTo>
                      <a:pt x="6271" y="12465"/>
                    </a:moveTo>
                    <a:cubicBezTo>
                      <a:pt x="9201" y="10543"/>
                      <a:pt x="12178" y="8621"/>
                      <a:pt x="12413" y="6277"/>
                    </a:cubicBezTo>
                    <a:cubicBezTo>
                      <a:pt x="13186" y="-1458"/>
                      <a:pt x="7490" y="136"/>
                      <a:pt x="6201" y="136"/>
                    </a:cubicBezTo>
                    <a:cubicBezTo>
                      <a:pt x="4537" y="136"/>
                      <a:pt x="927" y="-1130"/>
                      <a:pt x="83" y="5152"/>
                    </a:cubicBezTo>
                    <a:cubicBezTo>
                      <a:pt x="-503" y="9512"/>
                      <a:pt x="2052" y="15208"/>
                      <a:pt x="6271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1" name="Google Shape;1901;p11"/>
              <p:cNvSpPr/>
              <p:nvPr/>
            </p:nvSpPr>
            <p:spPr>
              <a:xfrm>
                <a:off x="6231613" y="3495783"/>
                <a:ext cx="36355" cy="13163"/>
              </a:xfrm>
              <a:custGeom>
                <a:rect b="b" l="l" r="r" t="t"/>
                <a:pathLst>
                  <a:path extrusionOk="0" h="13163" w="36355">
                    <a:moveTo>
                      <a:pt x="18748" y="446"/>
                    </a:moveTo>
                    <a:cubicBezTo>
                      <a:pt x="10684" y="1758"/>
                      <a:pt x="2034" y="1360"/>
                      <a:pt x="722" y="3376"/>
                    </a:cubicBezTo>
                    <a:cubicBezTo>
                      <a:pt x="-1482" y="6751"/>
                      <a:pt x="1660" y="9329"/>
                      <a:pt x="6067" y="10830"/>
                    </a:cubicBezTo>
                    <a:cubicBezTo>
                      <a:pt x="10473" y="12353"/>
                      <a:pt x="15911" y="12588"/>
                      <a:pt x="17880" y="12728"/>
                    </a:cubicBezTo>
                    <a:cubicBezTo>
                      <a:pt x="22873" y="13385"/>
                      <a:pt x="34499" y="14229"/>
                      <a:pt x="36234" y="7548"/>
                    </a:cubicBezTo>
                    <a:cubicBezTo>
                      <a:pt x="36843" y="5274"/>
                      <a:pt x="35109" y="2977"/>
                      <a:pt x="32038" y="1547"/>
                    </a:cubicBezTo>
                    <a:cubicBezTo>
                      <a:pt x="28921" y="118"/>
                      <a:pt x="24537" y="-468"/>
                      <a:pt x="18748" y="42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2" name="Google Shape;1902;p11"/>
              <p:cNvSpPr/>
              <p:nvPr/>
            </p:nvSpPr>
            <p:spPr>
              <a:xfrm>
                <a:off x="6114851" y="3442468"/>
                <a:ext cx="35546" cy="13827"/>
              </a:xfrm>
              <a:custGeom>
                <a:rect b="b" l="l" r="r" t="t"/>
                <a:pathLst>
                  <a:path extrusionOk="0" h="13827" w="35546">
                    <a:moveTo>
                      <a:pt x="17372" y="1043"/>
                    </a:moveTo>
                    <a:cubicBezTo>
                      <a:pt x="9098" y="3387"/>
                      <a:pt x="706" y="5731"/>
                      <a:pt x="143" y="8099"/>
                    </a:cubicBezTo>
                    <a:cubicBezTo>
                      <a:pt x="-1685" y="15928"/>
                      <a:pt x="14512" y="13514"/>
                      <a:pt x="18169" y="13350"/>
                    </a:cubicBezTo>
                    <a:cubicBezTo>
                      <a:pt x="22904" y="13115"/>
                      <a:pt x="33311" y="13865"/>
                      <a:pt x="35374" y="7466"/>
                    </a:cubicBezTo>
                    <a:cubicBezTo>
                      <a:pt x="36804" y="3012"/>
                      <a:pt x="29232" y="-2308"/>
                      <a:pt x="17372" y="106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3" name="Google Shape;1903;p11"/>
              <p:cNvSpPr/>
              <p:nvPr/>
            </p:nvSpPr>
            <p:spPr>
              <a:xfrm>
                <a:off x="6107209" y="3468960"/>
                <a:ext cx="64572" cy="13232"/>
              </a:xfrm>
              <a:custGeom>
                <a:rect b="b" l="l" r="r" t="t"/>
                <a:pathLst>
                  <a:path extrusionOk="0" h="13232" w="64572">
                    <a:moveTo>
                      <a:pt x="32654" y="148"/>
                    </a:moveTo>
                    <a:cubicBezTo>
                      <a:pt x="17770" y="969"/>
                      <a:pt x="2464" y="-532"/>
                      <a:pt x="729" y="1437"/>
                    </a:cubicBezTo>
                    <a:cubicBezTo>
                      <a:pt x="-2130" y="4719"/>
                      <a:pt x="3824" y="7790"/>
                      <a:pt x="11558" y="9712"/>
                    </a:cubicBezTo>
                    <a:cubicBezTo>
                      <a:pt x="19270" y="11657"/>
                      <a:pt x="28599" y="12243"/>
                      <a:pt x="31999" y="12478"/>
                    </a:cubicBezTo>
                    <a:cubicBezTo>
                      <a:pt x="36382" y="12853"/>
                      <a:pt x="43414" y="13556"/>
                      <a:pt x="49907" y="13064"/>
                    </a:cubicBezTo>
                    <a:cubicBezTo>
                      <a:pt x="56400" y="12618"/>
                      <a:pt x="62283" y="11024"/>
                      <a:pt x="64229" y="7766"/>
                    </a:cubicBezTo>
                    <a:cubicBezTo>
                      <a:pt x="65588" y="5469"/>
                      <a:pt x="62846" y="3195"/>
                      <a:pt x="57267" y="1766"/>
                    </a:cubicBezTo>
                    <a:cubicBezTo>
                      <a:pt x="51665" y="336"/>
                      <a:pt x="43296" y="-344"/>
                      <a:pt x="32654" y="17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4" name="Google Shape;1904;p11"/>
              <p:cNvSpPr/>
              <p:nvPr/>
            </p:nvSpPr>
            <p:spPr>
              <a:xfrm>
                <a:off x="5952665" y="3435132"/>
                <a:ext cx="108686" cy="15300"/>
              </a:xfrm>
              <a:custGeom>
                <a:rect b="b" l="l" r="r" t="t"/>
                <a:pathLst>
                  <a:path extrusionOk="0" h="15300" w="108686">
                    <a:moveTo>
                      <a:pt x="54739" y="35"/>
                    </a:moveTo>
                    <a:cubicBezTo>
                      <a:pt x="28931" y="-199"/>
                      <a:pt x="2818" y="738"/>
                      <a:pt x="686" y="3012"/>
                    </a:cubicBezTo>
                    <a:cubicBezTo>
                      <a:pt x="-2854" y="6762"/>
                      <a:pt x="7835" y="8638"/>
                      <a:pt x="20704" y="9903"/>
                    </a:cubicBezTo>
                    <a:cubicBezTo>
                      <a:pt x="33596" y="11146"/>
                      <a:pt x="48761" y="11872"/>
                      <a:pt x="54293" y="12365"/>
                    </a:cubicBezTo>
                    <a:cubicBezTo>
                      <a:pt x="68662" y="13396"/>
                      <a:pt x="99838" y="18107"/>
                      <a:pt x="107807" y="12880"/>
                    </a:cubicBezTo>
                    <a:cubicBezTo>
                      <a:pt x="113409" y="9294"/>
                      <a:pt x="91844" y="340"/>
                      <a:pt x="54715" y="3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5" name="Google Shape;1905;p11"/>
              <p:cNvSpPr/>
              <p:nvPr/>
            </p:nvSpPr>
            <p:spPr>
              <a:xfrm>
                <a:off x="5815267" y="3437722"/>
                <a:ext cx="50128" cy="14096"/>
              </a:xfrm>
              <a:custGeom>
                <a:rect b="b" l="l" r="r" t="t"/>
                <a:pathLst>
                  <a:path extrusionOk="0" h="14096" w="50128">
                    <a:moveTo>
                      <a:pt x="25946" y="0"/>
                    </a:moveTo>
                    <a:cubicBezTo>
                      <a:pt x="13968" y="211"/>
                      <a:pt x="1802" y="375"/>
                      <a:pt x="514" y="2555"/>
                    </a:cubicBezTo>
                    <a:cubicBezTo>
                      <a:pt x="-3706" y="9751"/>
                      <a:pt x="19312" y="11486"/>
                      <a:pt x="24422" y="12236"/>
                    </a:cubicBezTo>
                    <a:cubicBezTo>
                      <a:pt x="31032" y="13197"/>
                      <a:pt x="45354" y="16572"/>
                      <a:pt x="49597" y="10829"/>
                    </a:cubicBezTo>
                    <a:cubicBezTo>
                      <a:pt x="52527" y="6844"/>
                      <a:pt x="43151" y="-281"/>
                      <a:pt x="25946" y="2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6" name="Google Shape;1906;p11"/>
              <p:cNvSpPr/>
              <p:nvPr/>
            </p:nvSpPr>
            <p:spPr>
              <a:xfrm>
                <a:off x="5555383" y="3408833"/>
                <a:ext cx="41111" cy="13375"/>
              </a:xfrm>
              <a:custGeom>
                <a:rect b="b" l="l" r="r" t="t"/>
                <a:pathLst>
                  <a:path extrusionOk="0" h="13375" w="41111">
                    <a:moveTo>
                      <a:pt x="21097" y="222"/>
                    </a:moveTo>
                    <a:cubicBezTo>
                      <a:pt x="11299" y="1253"/>
                      <a:pt x="1361" y="2261"/>
                      <a:pt x="376" y="4535"/>
                    </a:cubicBezTo>
                    <a:cubicBezTo>
                      <a:pt x="-2882" y="12012"/>
                      <a:pt x="15987" y="12129"/>
                      <a:pt x="20183" y="12505"/>
                    </a:cubicBezTo>
                    <a:cubicBezTo>
                      <a:pt x="25621" y="12997"/>
                      <a:pt x="37412" y="15364"/>
                      <a:pt x="40716" y="9340"/>
                    </a:cubicBezTo>
                    <a:cubicBezTo>
                      <a:pt x="43013" y="5168"/>
                      <a:pt x="35138" y="-1278"/>
                      <a:pt x="21097" y="22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7" name="Google Shape;1907;p11"/>
              <p:cNvSpPr/>
              <p:nvPr/>
            </p:nvSpPr>
            <p:spPr>
              <a:xfrm>
                <a:off x="5647894" y="3464428"/>
                <a:ext cx="32239" cy="13969"/>
              </a:xfrm>
              <a:custGeom>
                <a:rect b="b" l="l" r="r" t="t"/>
                <a:pathLst>
                  <a:path extrusionOk="0" h="13969" w="32239">
                    <a:moveTo>
                      <a:pt x="15151" y="13939"/>
                    </a:moveTo>
                    <a:cubicBezTo>
                      <a:pt x="23683" y="13400"/>
                      <a:pt x="31700" y="11079"/>
                      <a:pt x="32121" y="8688"/>
                    </a:cubicBezTo>
                    <a:cubicBezTo>
                      <a:pt x="32895" y="4774"/>
                      <a:pt x="29731" y="3461"/>
                      <a:pt x="26191" y="2781"/>
                    </a:cubicBezTo>
                    <a:cubicBezTo>
                      <a:pt x="22628" y="2125"/>
                      <a:pt x="18433" y="2008"/>
                      <a:pt x="16909" y="1727"/>
                    </a:cubicBezTo>
                    <a:cubicBezTo>
                      <a:pt x="12830" y="1234"/>
                      <a:pt x="5142" y="-2375"/>
                      <a:pt x="922" y="2594"/>
                    </a:cubicBezTo>
                    <a:cubicBezTo>
                      <a:pt x="-554" y="4352"/>
                      <a:pt x="-319" y="7188"/>
                      <a:pt x="2071" y="9720"/>
                    </a:cubicBezTo>
                    <a:cubicBezTo>
                      <a:pt x="4415" y="12228"/>
                      <a:pt x="9033" y="14337"/>
                      <a:pt x="15151" y="1391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8" name="Google Shape;1908;p11"/>
              <p:cNvSpPr/>
              <p:nvPr/>
            </p:nvSpPr>
            <p:spPr>
              <a:xfrm>
                <a:off x="5340247" y="3423533"/>
                <a:ext cx="30155" cy="14591"/>
              </a:xfrm>
              <a:custGeom>
                <a:rect b="b" l="l" r="r" t="t"/>
                <a:pathLst>
                  <a:path extrusionOk="0" h="14591" w="30155">
                    <a:moveTo>
                      <a:pt x="14232" y="1415"/>
                    </a:moveTo>
                    <a:cubicBezTo>
                      <a:pt x="7340" y="4157"/>
                      <a:pt x="355" y="6923"/>
                      <a:pt x="51" y="9314"/>
                    </a:cubicBezTo>
                    <a:cubicBezTo>
                      <a:pt x="-934" y="17213"/>
                      <a:pt x="12732" y="14002"/>
                      <a:pt x="15826" y="13650"/>
                    </a:cubicBezTo>
                    <a:cubicBezTo>
                      <a:pt x="19834" y="13182"/>
                      <a:pt x="28812" y="13416"/>
                      <a:pt x="30078" y="6923"/>
                    </a:cubicBezTo>
                    <a:cubicBezTo>
                      <a:pt x="30968" y="2423"/>
                      <a:pt x="24100" y="-2500"/>
                      <a:pt x="14232" y="143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9" name="Google Shape;1909;p11"/>
              <p:cNvSpPr/>
              <p:nvPr/>
            </p:nvSpPr>
            <p:spPr>
              <a:xfrm>
                <a:off x="5254861" y="3453009"/>
                <a:ext cx="39006" cy="16640"/>
              </a:xfrm>
              <a:custGeom>
                <a:rect b="b" l="l" r="r" t="t"/>
                <a:pathLst>
                  <a:path extrusionOk="0" h="16640" w="39006">
                    <a:moveTo>
                      <a:pt x="18186" y="2410"/>
                    </a:moveTo>
                    <a:cubicBezTo>
                      <a:pt x="9349" y="6020"/>
                      <a:pt x="348" y="9630"/>
                      <a:pt x="44" y="12067"/>
                    </a:cubicBezTo>
                    <a:cubicBezTo>
                      <a:pt x="-988" y="20131"/>
                      <a:pt x="16639" y="15232"/>
                      <a:pt x="20647" y="14482"/>
                    </a:cubicBezTo>
                    <a:cubicBezTo>
                      <a:pt x="25851" y="13521"/>
                      <a:pt x="37477" y="12653"/>
                      <a:pt x="38930" y="5973"/>
                    </a:cubicBezTo>
                    <a:cubicBezTo>
                      <a:pt x="39939" y="1332"/>
                      <a:pt x="30891" y="-2770"/>
                      <a:pt x="18186" y="24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0" name="Google Shape;1910;p11"/>
              <p:cNvSpPr/>
              <p:nvPr/>
            </p:nvSpPr>
            <p:spPr>
              <a:xfrm>
                <a:off x="5209984" y="3414734"/>
                <a:ext cx="53254" cy="16736"/>
              </a:xfrm>
              <a:custGeom>
                <a:rect b="b" l="l" r="r" t="t"/>
                <a:pathLst>
                  <a:path extrusionOk="0" h="16736" w="53254">
                    <a:moveTo>
                      <a:pt x="27645" y="14316"/>
                    </a:moveTo>
                    <a:cubicBezTo>
                      <a:pt x="39928" y="10706"/>
                      <a:pt x="52398" y="7073"/>
                      <a:pt x="53102" y="4611"/>
                    </a:cubicBezTo>
                    <a:cubicBezTo>
                      <a:pt x="55399" y="-3499"/>
                      <a:pt x="31185" y="1400"/>
                      <a:pt x="25700" y="2150"/>
                    </a:cubicBezTo>
                    <a:cubicBezTo>
                      <a:pt x="18621" y="3111"/>
                      <a:pt x="2892" y="3979"/>
                      <a:pt x="197" y="10706"/>
                    </a:cubicBezTo>
                    <a:cubicBezTo>
                      <a:pt x="-1678" y="15370"/>
                      <a:pt x="10018" y="19519"/>
                      <a:pt x="27645" y="1433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1" name="Google Shape;1911;p11"/>
              <p:cNvSpPr/>
              <p:nvPr/>
            </p:nvSpPr>
            <p:spPr>
              <a:xfrm>
                <a:off x="5097820" y="3454041"/>
                <a:ext cx="32284" cy="13293"/>
              </a:xfrm>
              <a:custGeom>
                <a:rect b="b" l="l" r="r" t="t"/>
                <a:pathLst>
                  <a:path extrusionOk="0" h="13293" w="32284">
                    <a:moveTo>
                      <a:pt x="15506" y="13029"/>
                    </a:moveTo>
                    <a:cubicBezTo>
                      <a:pt x="23241" y="11903"/>
                      <a:pt x="31094" y="10778"/>
                      <a:pt x="31938" y="8528"/>
                    </a:cubicBezTo>
                    <a:cubicBezTo>
                      <a:pt x="34727" y="1027"/>
                      <a:pt x="19890" y="1121"/>
                      <a:pt x="16608" y="769"/>
                    </a:cubicBezTo>
                    <a:cubicBezTo>
                      <a:pt x="12342" y="324"/>
                      <a:pt x="3153" y="-1903"/>
                      <a:pt x="364" y="4121"/>
                    </a:cubicBezTo>
                    <a:cubicBezTo>
                      <a:pt x="-1582" y="8317"/>
                      <a:pt x="4395" y="14669"/>
                      <a:pt x="15506" y="1302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2" name="Google Shape;1912;p11"/>
              <p:cNvSpPr/>
              <p:nvPr/>
            </p:nvSpPr>
            <p:spPr>
              <a:xfrm>
                <a:off x="5094452" y="3409581"/>
                <a:ext cx="58639" cy="13891"/>
              </a:xfrm>
              <a:custGeom>
                <a:rect b="b" l="l" r="r" t="t"/>
                <a:pathLst>
                  <a:path extrusionOk="0" h="13891" w="58639">
                    <a:moveTo>
                      <a:pt x="28930" y="880"/>
                    </a:moveTo>
                    <a:cubicBezTo>
                      <a:pt x="14936" y="3154"/>
                      <a:pt x="1083" y="6435"/>
                      <a:pt x="216" y="8873"/>
                    </a:cubicBezTo>
                    <a:cubicBezTo>
                      <a:pt x="-1214" y="12905"/>
                      <a:pt x="4669" y="13819"/>
                      <a:pt x="11585" y="13889"/>
                    </a:cubicBezTo>
                    <a:cubicBezTo>
                      <a:pt x="18523" y="13936"/>
                      <a:pt x="26586" y="13233"/>
                      <a:pt x="29563" y="13186"/>
                    </a:cubicBezTo>
                    <a:cubicBezTo>
                      <a:pt x="37275" y="12858"/>
                      <a:pt x="53987" y="14428"/>
                      <a:pt x="58183" y="8404"/>
                    </a:cubicBezTo>
                    <a:cubicBezTo>
                      <a:pt x="61184" y="4255"/>
                      <a:pt x="49136" y="-2402"/>
                      <a:pt x="28930" y="88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3" name="Google Shape;1913;p11"/>
              <p:cNvSpPr/>
              <p:nvPr/>
            </p:nvSpPr>
            <p:spPr>
              <a:xfrm>
                <a:off x="4930253" y="3441603"/>
                <a:ext cx="82107" cy="13982"/>
              </a:xfrm>
              <a:custGeom>
                <a:rect b="b" l="l" r="r" t="t"/>
                <a:pathLst>
                  <a:path extrusionOk="0" h="13982" w="82107">
                    <a:moveTo>
                      <a:pt x="41471" y="10"/>
                    </a:moveTo>
                    <a:cubicBezTo>
                      <a:pt x="22156" y="222"/>
                      <a:pt x="2490" y="-271"/>
                      <a:pt x="662" y="1862"/>
                    </a:cubicBezTo>
                    <a:cubicBezTo>
                      <a:pt x="-5433" y="9035"/>
                      <a:pt x="32352" y="11754"/>
                      <a:pt x="40791" y="12317"/>
                    </a:cubicBezTo>
                    <a:cubicBezTo>
                      <a:pt x="51690" y="13395"/>
                      <a:pt x="75647" y="16325"/>
                      <a:pt x="81507" y="10301"/>
                    </a:cubicBezTo>
                    <a:cubicBezTo>
                      <a:pt x="85515" y="6105"/>
                      <a:pt x="69154" y="-294"/>
                      <a:pt x="41471" y="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4" name="Google Shape;1914;p11"/>
              <p:cNvSpPr/>
              <p:nvPr/>
            </p:nvSpPr>
            <p:spPr>
              <a:xfrm>
                <a:off x="4853716" y="3428328"/>
                <a:ext cx="35935" cy="14630"/>
              </a:xfrm>
              <a:custGeom>
                <a:rect b="b" l="l" r="r" t="t"/>
                <a:pathLst>
                  <a:path extrusionOk="0" h="14630" w="35935">
                    <a:moveTo>
                      <a:pt x="17473" y="1776"/>
                    </a:moveTo>
                    <a:cubicBezTo>
                      <a:pt x="9761" y="4565"/>
                      <a:pt x="1229" y="5878"/>
                      <a:pt x="339" y="8128"/>
                    </a:cubicBezTo>
                    <a:cubicBezTo>
                      <a:pt x="-1139" y="11879"/>
                      <a:pt x="2424" y="13777"/>
                      <a:pt x="7019" y="14387"/>
                    </a:cubicBezTo>
                    <a:cubicBezTo>
                      <a:pt x="11589" y="15020"/>
                      <a:pt x="16957" y="14246"/>
                      <a:pt x="18879" y="14012"/>
                    </a:cubicBezTo>
                    <a:cubicBezTo>
                      <a:pt x="23873" y="13730"/>
                      <a:pt x="35358" y="12535"/>
                      <a:pt x="35920" y="5667"/>
                    </a:cubicBezTo>
                    <a:cubicBezTo>
                      <a:pt x="36132" y="3323"/>
                      <a:pt x="34045" y="1354"/>
                      <a:pt x="30764" y="487"/>
                    </a:cubicBezTo>
                    <a:cubicBezTo>
                      <a:pt x="27435" y="-380"/>
                      <a:pt x="22981" y="-170"/>
                      <a:pt x="17473" y="177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5" name="Google Shape;1915;p11"/>
              <p:cNvSpPr/>
              <p:nvPr/>
            </p:nvSpPr>
            <p:spPr>
              <a:xfrm>
                <a:off x="5010738" y="3416914"/>
                <a:ext cx="47918" cy="17228"/>
              </a:xfrm>
              <a:custGeom>
                <a:rect b="b" l="l" r="r" t="t"/>
                <a:pathLst>
                  <a:path extrusionOk="0" h="17228" w="47918">
                    <a:moveTo>
                      <a:pt x="22095" y="16870"/>
                    </a:moveTo>
                    <a:cubicBezTo>
                      <a:pt x="34565" y="18042"/>
                      <a:pt x="46801" y="16167"/>
                      <a:pt x="47645" y="13776"/>
                    </a:cubicBezTo>
                    <a:cubicBezTo>
                      <a:pt x="49121" y="9885"/>
                      <a:pt x="44410" y="8478"/>
                      <a:pt x="38972" y="7400"/>
                    </a:cubicBezTo>
                    <a:cubicBezTo>
                      <a:pt x="33510" y="6369"/>
                      <a:pt x="27088" y="5455"/>
                      <a:pt x="24767" y="4822"/>
                    </a:cubicBezTo>
                    <a:cubicBezTo>
                      <a:pt x="21767" y="4095"/>
                      <a:pt x="17149" y="2407"/>
                      <a:pt x="12766" y="1165"/>
                    </a:cubicBezTo>
                    <a:cubicBezTo>
                      <a:pt x="8359" y="-30"/>
                      <a:pt x="4093" y="-757"/>
                      <a:pt x="1186" y="1282"/>
                    </a:cubicBezTo>
                    <a:cubicBezTo>
                      <a:pt x="-829" y="2689"/>
                      <a:pt x="-337" y="5853"/>
                      <a:pt x="3132" y="9252"/>
                    </a:cubicBezTo>
                    <a:cubicBezTo>
                      <a:pt x="6554" y="12604"/>
                      <a:pt x="13141" y="16073"/>
                      <a:pt x="22095" y="1684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6" name="Google Shape;1916;p11"/>
              <p:cNvSpPr/>
              <p:nvPr/>
            </p:nvSpPr>
            <p:spPr>
              <a:xfrm>
                <a:off x="4729019" y="3408328"/>
                <a:ext cx="48286" cy="13163"/>
              </a:xfrm>
              <a:custGeom>
                <a:rect b="b" l="l" r="r" t="t"/>
                <a:pathLst>
                  <a:path extrusionOk="0" h="13163" w="48286">
                    <a:moveTo>
                      <a:pt x="24337" y="563"/>
                    </a:moveTo>
                    <a:cubicBezTo>
                      <a:pt x="13180" y="2110"/>
                      <a:pt x="1624" y="2766"/>
                      <a:pt x="452" y="4970"/>
                    </a:cubicBezTo>
                    <a:cubicBezTo>
                      <a:pt x="-1494" y="8626"/>
                      <a:pt x="3124" y="10736"/>
                      <a:pt x="8914" y="11791"/>
                    </a:cubicBezTo>
                    <a:cubicBezTo>
                      <a:pt x="14704" y="12869"/>
                      <a:pt x="21618" y="12798"/>
                      <a:pt x="24126" y="12869"/>
                    </a:cubicBezTo>
                    <a:cubicBezTo>
                      <a:pt x="30596" y="13220"/>
                      <a:pt x="45058" y="14322"/>
                      <a:pt x="48035" y="7829"/>
                    </a:cubicBezTo>
                    <a:cubicBezTo>
                      <a:pt x="50004" y="3305"/>
                      <a:pt x="40230" y="-1664"/>
                      <a:pt x="24337" y="53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7" name="Google Shape;1917;p11"/>
              <p:cNvSpPr/>
              <p:nvPr/>
            </p:nvSpPr>
            <p:spPr>
              <a:xfrm>
                <a:off x="4645313" y="3509768"/>
                <a:ext cx="67927" cy="13325"/>
              </a:xfrm>
              <a:custGeom>
                <a:rect b="b" l="l" r="r" t="t"/>
                <a:pathLst>
                  <a:path extrusionOk="0" h="13325" w="67927">
                    <a:moveTo>
                      <a:pt x="33972" y="899"/>
                    </a:moveTo>
                    <a:cubicBezTo>
                      <a:pt x="18314" y="2775"/>
                      <a:pt x="2140" y="2822"/>
                      <a:pt x="570" y="4978"/>
                    </a:cubicBezTo>
                    <a:cubicBezTo>
                      <a:pt x="-2008" y="8564"/>
                      <a:pt x="4531" y="10955"/>
                      <a:pt x="12759" y="12151"/>
                    </a:cubicBezTo>
                    <a:cubicBezTo>
                      <a:pt x="20963" y="13370"/>
                      <a:pt x="30690" y="13229"/>
                      <a:pt x="34230" y="13229"/>
                    </a:cubicBezTo>
                    <a:cubicBezTo>
                      <a:pt x="43372" y="13534"/>
                      <a:pt x="63764" y="13534"/>
                      <a:pt x="67632" y="6642"/>
                    </a:cubicBezTo>
                    <a:cubicBezTo>
                      <a:pt x="70164" y="1837"/>
                      <a:pt x="56240" y="-1749"/>
                      <a:pt x="33972" y="89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8" name="Google Shape;1918;p11"/>
              <p:cNvSpPr/>
              <p:nvPr/>
            </p:nvSpPr>
            <p:spPr>
              <a:xfrm>
                <a:off x="4640135" y="3549307"/>
                <a:ext cx="44680" cy="14339"/>
              </a:xfrm>
              <a:custGeom>
                <a:rect b="b" l="l" r="r" t="t"/>
                <a:pathLst>
                  <a:path extrusionOk="0" h="14339" w="44680">
                    <a:moveTo>
                      <a:pt x="21921" y="1490"/>
                    </a:moveTo>
                    <a:cubicBezTo>
                      <a:pt x="11795" y="4139"/>
                      <a:pt x="1177" y="5897"/>
                      <a:pt x="286" y="8194"/>
                    </a:cubicBezTo>
                    <a:cubicBezTo>
                      <a:pt x="-1190" y="12038"/>
                      <a:pt x="3263" y="13679"/>
                      <a:pt x="8748" y="14171"/>
                    </a:cubicBezTo>
                    <a:cubicBezTo>
                      <a:pt x="14233" y="14663"/>
                      <a:pt x="20632" y="13937"/>
                      <a:pt x="22976" y="13773"/>
                    </a:cubicBezTo>
                    <a:cubicBezTo>
                      <a:pt x="29024" y="13491"/>
                      <a:pt x="42549" y="13140"/>
                      <a:pt x="44564" y="6389"/>
                    </a:cubicBezTo>
                    <a:cubicBezTo>
                      <a:pt x="45854" y="1701"/>
                      <a:pt x="36314" y="-2260"/>
                      <a:pt x="21921" y="14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9" name="Google Shape;1919;p11"/>
              <p:cNvSpPr/>
              <p:nvPr/>
            </p:nvSpPr>
            <p:spPr>
              <a:xfrm>
                <a:off x="4567171" y="3606126"/>
                <a:ext cx="53752" cy="14670"/>
              </a:xfrm>
              <a:custGeom>
                <a:rect b="b" l="l" r="r" t="t"/>
                <a:pathLst>
                  <a:path extrusionOk="0" h="14670" w="53752">
                    <a:moveTo>
                      <a:pt x="25878" y="14570"/>
                    </a:moveTo>
                    <a:cubicBezTo>
                      <a:pt x="38747" y="14734"/>
                      <a:pt x="51803" y="14969"/>
                      <a:pt x="53186" y="12812"/>
                    </a:cubicBezTo>
                    <a:cubicBezTo>
                      <a:pt x="57780" y="5733"/>
                      <a:pt x="33074" y="3272"/>
                      <a:pt x="27613" y="2358"/>
                    </a:cubicBezTo>
                    <a:cubicBezTo>
                      <a:pt x="20534" y="1186"/>
                      <a:pt x="5181" y="-2635"/>
                      <a:pt x="586" y="2991"/>
                    </a:cubicBezTo>
                    <a:cubicBezTo>
                      <a:pt x="-2602" y="6882"/>
                      <a:pt x="7407" y="14312"/>
                      <a:pt x="25878" y="145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0" name="Google Shape;1920;p11"/>
              <p:cNvSpPr/>
              <p:nvPr/>
            </p:nvSpPr>
            <p:spPr>
              <a:xfrm>
                <a:off x="4543992" y="3554787"/>
                <a:ext cx="35717" cy="13197"/>
              </a:xfrm>
              <a:custGeom>
                <a:rect b="b" l="l" r="r" t="t"/>
                <a:pathLst>
                  <a:path extrusionOk="0" h="13197" w="35717">
                    <a:moveTo>
                      <a:pt x="17600" y="12747"/>
                    </a:moveTo>
                    <a:cubicBezTo>
                      <a:pt x="26062" y="11246"/>
                      <a:pt x="34641" y="9746"/>
                      <a:pt x="35438" y="7449"/>
                    </a:cubicBezTo>
                    <a:cubicBezTo>
                      <a:pt x="38040" y="-169"/>
                      <a:pt x="21679" y="605"/>
                      <a:pt x="18022" y="417"/>
                    </a:cubicBezTo>
                    <a:cubicBezTo>
                      <a:pt x="13287" y="183"/>
                      <a:pt x="2997" y="-1599"/>
                      <a:pt x="301" y="4566"/>
                    </a:cubicBezTo>
                    <a:cubicBezTo>
                      <a:pt x="-1574" y="8855"/>
                      <a:pt x="5435" y="14903"/>
                      <a:pt x="17577" y="1274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1" name="Google Shape;1921;p11"/>
              <p:cNvSpPr/>
              <p:nvPr/>
            </p:nvSpPr>
            <p:spPr>
              <a:xfrm>
                <a:off x="4454452" y="3580527"/>
                <a:ext cx="25873" cy="14441"/>
              </a:xfrm>
              <a:custGeom>
                <a:rect b="b" l="l" r="r" t="t"/>
                <a:pathLst>
                  <a:path extrusionOk="0" h="14441" w="25873">
                    <a:moveTo>
                      <a:pt x="10731" y="14291"/>
                    </a:moveTo>
                    <a:cubicBezTo>
                      <a:pt x="17646" y="14760"/>
                      <a:pt x="24420" y="14174"/>
                      <a:pt x="25358" y="11970"/>
                    </a:cubicBezTo>
                    <a:cubicBezTo>
                      <a:pt x="26905" y="8337"/>
                      <a:pt x="24725" y="6368"/>
                      <a:pt x="22053" y="5079"/>
                    </a:cubicBezTo>
                    <a:cubicBezTo>
                      <a:pt x="19334" y="3813"/>
                      <a:pt x="15958" y="3087"/>
                      <a:pt x="14763" y="2641"/>
                    </a:cubicBezTo>
                    <a:cubicBezTo>
                      <a:pt x="11575" y="1586"/>
                      <a:pt x="5809" y="-2469"/>
                      <a:pt x="1332" y="2196"/>
                    </a:cubicBezTo>
                    <a:cubicBezTo>
                      <a:pt x="-215" y="3837"/>
                      <a:pt x="-520" y="6556"/>
                      <a:pt x="980" y="9111"/>
                    </a:cubicBezTo>
                    <a:cubicBezTo>
                      <a:pt x="2433" y="11642"/>
                      <a:pt x="5762" y="13963"/>
                      <a:pt x="10731" y="1429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2" name="Google Shape;1922;p11"/>
              <p:cNvSpPr/>
              <p:nvPr/>
            </p:nvSpPr>
            <p:spPr>
              <a:xfrm>
                <a:off x="4451165" y="3631826"/>
                <a:ext cx="29573" cy="15353"/>
              </a:xfrm>
              <a:custGeom>
                <a:rect b="b" l="l" r="r" t="t"/>
                <a:pathLst>
                  <a:path extrusionOk="0" h="15353" w="29573">
                    <a:moveTo>
                      <a:pt x="12471" y="14607"/>
                    </a:moveTo>
                    <a:cubicBezTo>
                      <a:pt x="19831" y="15310"/>
                      <a:pt x="27308" y="16060"/>
                      <a:pt x="28668" y="14091"/>
                    </a:cubicBezTo>
                    <a:cubicBezTo>
                      <a:pt x="33168" y="7505"/>
                      <a:pt x="19573" y="4129"/>
                      <a:pt x="16643" y="3027"/>
                    </a:cubicBezTo>
                    <a:cubicBezTo>
                      <a:pt x="12869" y="1598"/>
                      <a:pt x="5017" y="-2692"/>
                      <a:pt x="915" y="2488"/>
                    </a:cubicBezTo>
                    <a:cubicBezTo>
                      <a:pt x="-1945" y="6075"/>
                      <a:pt x="1899" y="13599"/>
                      <a:pt x="12471" y="1460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3" name="Google Shape;1923;p11"/>
              <p:cNvSpPr/>
              <p:nvPr/>
            </p:nvSpPr>
            <p:spPr>
              <a:xfrm>
                <a:off x="4358628" y="3573188"/>
                <a:ext cx="55430" cy="13509"/>
              </a:xfrm>
              <a:custGeom>
                <a:rect b="b" l="l" r="r" t="t"/>
                <a:pathLst>
                  <a:path extrusionOk="0" h="13509" w="55430">
                    <a:moveTo>
                      <a:pt x="28147" y="159"/>
                    </a:moveTo>
                    <a:cubicBezTo>
                      <a:pt x="14997" y="1026"/>
                      <a:pt x="1683" y="1870"/>
                      <a:pt x="441" y="4120"/>
                    </a:cubicBezTo>
                    <a:cubicBezTo>
                      <a:pt x="-3638" y="11551"/>
                      <a:pt x="21771" y="11996"/>
                      <a:pt x="27444" y="12465"/>
                    </a:cubicBezTo>
                    <a:cubicBezTo>
                      <a:pt x="34781" y="13051"/>
                      <a:pt x="50767" y="15606"/>
                      <a:pt x="54963" y="9629"/>
                    </a:cubicBezTo>
                    <a:cubicBezTo>
                      <a:pt x="57869" y="5480"/>
                      <a:pt x="47017" y="-1107"/>
                      <a:pt x="28147" y="15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4" name="Google Shape;1924;p11"/>
              <p:cNvSpPr/>
              <p:nvPr/>
            </p:nvSpPr>
            <p:spPr>
              <a:xfrm>
                <a:off x="4251872" y="3587405"/>
                <a:ext cx="42811" cy="13197"/>
              </a:xfrm>
              <a:custGeom>
                <a:rect b="b" l="l" r="r" t="t"/>
                <a:pathLst>
                  <a:path extrusionOk="0" h="13197" w="42811">
                    <a:moveTo>
                      <a:pt x="21594" y="451"/>
                    </a:moveTo>
                    <a:cubicBezTo>
                      <a:pt x="11468" y="1951"/>
                      <a:pt x="1201" y="3451"/>
                      <a:pt x="311" y="5748"/>
                    </a:cubicBezTo>
                    <a:cubicBezTo>
                      <a:pt x="-2690" y="13367"/>
                      <a:pt x="16930" y="12593"/>
                      <a:pt x="21313" y="12781"/>
                    </a:cubicBezTo>
                    <a:cubicBezTo>
                      <a:pt x="26985" y="13015"/>
                      <a:pt x="39362" y="14796"/>
                      <a:pt x="42479" y="8632"/>
                    </a:cubicBezTo>
                    <a:cubicBezTo>
                      <a:pt x="44636" y="4342"/>
                      <a:pt x="36127" y="-1705"/>
                      <a:pt x="21594" y="4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5" name="Google Shape;1925;p11"/>
              <p:cNvSpPr/>
              <p:nvPr/>
            </p:nvSpPr>
            <p:spPr>
              <a:xfrm>
                <a:off x="4203778" y="3567715"/>
                <a:ext cx="57040" cy="13197"/>
              </a:xfrm>
              <a:custGeom>
                <a:rect b="b" l="l" r="r" t="t"/>
                <a:pathLst>
                  <a:path extrusionOk="0" h="13197" w="57040">
                    <a:moveTo>
                      <a:pt x="28621" y="451"/>
                    </a:moveTo>
                    <a:cubicBezTo>
                      <a:pt x="15166" y="1951"/>
                      <a:pt x="1524" y="3451"/>
                      <a:pt x="376" y="5772"/>
                    </a:cubicBezTo>
                    <a:cubicBezTo>
                      <a:pt x="-3422" y="13390"/>
                      <a:pt x="22691" y="12593"/>
                      <a:pt x="28527" y="12780"/>
                    </a:cubicBezTo>
                    <a:cubicBezTo>
                      <a:pt x="36075" y="13015"/>
                      <a:pt x="52624" y="14796"/>
                      <a:pt x="56632" y="8632"/>
                    </a:cubicBezTo>
                    <a:cubicBezTo>
                      <a:pt x="59398" y="4342"/>
                      <a:pt x="47912" y="-1706"/>
                      <a:pt x="28621" y="4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6" name="Google Shape;1926;p11"/>
              <p:cNvSpPr/>
              <p:nvPr/>
            </p:nvSpPr>
            <p:spPr>
              <a:xfrm>
                <a:off x="4086471" y="3573427"/>
                <a:ext cx="60412" cy="13983"/>
              </a:xfrm>
              <a:custGeom>
                <a:rect b="b" l="l" r="r" t="t"/>
                <a:pathLst>
                  <a:path extrusionOk="0" h="13983" w="60412">
                    <a:moveTo>
                      <a:pt x="29782" y="904"/>
                    </a:moveTo>
                    <a:cubicBezTo>
                      <a:pt x="15390" y="3201"/>
                      <a:pt x="1091" y="6553"/>
                      <a:pt x="224" y="9014"/>
                    </a:cubicBezTo>
                    <a:cubicBezTo>
                      <a:pt x="-1253" y="13069"/>
                      <a:pt x="4795" y="13960"/>
                      <a:pt x="11944" y="13983"/>
                    </a:cubicBezTo>
                    <a:cubicBezTo>
                      <a:pt x="19093" y="14007"/>
                      <a:pt x="27415" y="13280"/>
                      <a:pt x="30462" y="13210"/>
                    </a:cubicBezTo>
                    <a:cubicBezTo>
                      <a:pt x="38408" y="12858"/>
                      <a:pt x="55660" y="14405"/>
                      <a:pt x="59949" y="8358"/>
                    </a:cubicBezTo>
                    <a:cubicBezTo>
                      <a:pt x="63020" y="4209"/>
                      <a:pt x="50573" y="-2425"/>
                      <a:pt x="29805" y="90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7" name="Google Shape;1927;p11"/>
              <p:cNvSpPr/>
              <p:nvPr/>
            </p:nvSpPr>
            <p:spPr>
              <a:xfrm>
                <a:off x="4032696" y="3589868"/>
                <a:ext cx="48426" cy="15900"/>
              </a:xfrm>
              <a:custGeom>
                <a:rect b="b" l="l" r="r" t="t"/>
                <a:pathLst>
                  <a:path extrusionOk="0" h="15900" w="48426">
                    <a:moveTo>
                      <a:pt x="22729" y="15662"/>
                    </a:moveTo>
                    <a:cubicBezTo>
                      <a:pt x="34848" y="16365"/>
                      <a:pt x="46920" y="15498"/>
                      <a:pt x="48021" y="13224"/>
                    </a:cubicBezTo>
                    <a:cubicBezTo>
                      <a:pt x="49850" y="9497"/>
                      <a:pt x="45209" y="7622"/>
                      <a:pt x="39653" y="6309"/>
                    </a:cubicBezTo>
                    <a:cubicBezTo>
                      <a:pt x="34074" y="5020"/>
                      <a:pt x="27464" y="4129"/>
                      <a:pt x="25074" y="3590"/>
                    </a:cubicBezTo>
                    <a:cubicBezTo>
                      <a:pt x="18768" y="2395"/>
                      <a:pt x="6040" y="-2762"/>
                      <a:pt x="883" y="1949"/>
                    </a:cubicBezTo>
                    <a:cubicBezTo>
                      <a:pt x="-922" y="3614"/>
                      <a:pt x="39" y="6684"/>
                      <a:pt x="3766" y="9591"/>
                    </a:cubicBezTo>
                    <a:cubicBezTo>
                      <a:pt x="7470" y="12498"/>
                      <a:pt x="14010" y="15217"/>
                      <a:pt x="22706" y="1568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8" name="Google Shape;1928;p11"/>
              <p:cNvSpPr/>
              <p:nvPr/>
            </p:nvSpPr>
            <p:spPr>
              <a:xfrm>
                <a:off x="4157339" y="3603703"/>
                <a:ext cx="25336" cy="13708"/>
              </a:xfrm>
              <a:custGeom>
                <a:rect b="b" l="l" r="r" t="t"/>
                <a:pathLst>
                  <a:path extrusionOk="0" h="13708" w="25336">
                    <a:moveTo>
                      <a:pt x="12966" y="12586"/>
                    </a:moveTo>
                    <a:cubicBezTo>
                      <a:pt x="18264" y="10289"/>
                      <a:pt x="24264" y="8953"/>
                      <a:pt x="25015" y="6679"/>
                    </a:cubicBezTo>
                    <a:cubicBezTo>
                      <a:pt x="26234" y="2929"/>
                      <a:pt x="23819" y="1077"/>
                      <a:pt x="20561" y="374"/>
                    </a:cubicBezTo>
                    <a:cubicBezTo>
                      <a:pt x="17326" y="-353"/>
                      <a:pt x="13482" y="187"/>
                      <a:pt x="12123" y="280"/>
                    </a:cubicBezTo>
                    <a:cubicBezTo>
                      <a:pt x="8583" y="351"/>
                      <a:pt x="262" y="444"/>
                      <a:pt x="4" y="7055"/>
                    </a:cubicBezTo>
                    <a:cubicBezTo>
                      <a:pt x="-90" y="9328"/>
                      <a:pt x="1481" y="11508"/>
                      <a:pt x="3801" y="12727"/>
                    </a:cubicBezTo>
                    <a:cubicBezTo>
                      <a:pt x="6145" y="13946"/>
                      <a:pt x="9193" y="14180"/>
                      <a:pt x="12990" y="1256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9" name="Google Shape;1929;p11"/>
              <p:cNvSpPr/>
              <p:nvPr/>
            </p:nvSpPr>
            <p:spPr>
              <a:xfrm>
                <a:off x="3915351" y="3577360"/>
                <a:ext cx="53649" cy="14106"/>
              </a:xfrm>
              <a:custGeom>
                <a:rect b="b" l="l" r="r" t="t"/>
                <a:pathLst>
                  <a:path extrusionOk="0" h="14106" w="53649">
                    <a:moveTo>
                      <a:pt x="26015" y="14106"/>
                    </a:moveTo>
                    <a:cubicBezTo>
                      <a:pt x="38814" y="13895"/>
                      <a:pt x="51799" y="13731"/>
                      <a:pt x="53135" y="11528"/>
                    </a:cubicBezTo>
                    <a:cubicBezTo>
                      <a:pt x="57495" y="4308"/>
                      <a:pt x="32860" y="2597"/>
                      <a:pt x="27398" y="1847"/>
                    </a:cubicBezTo>
                    <a:cubicBezTo>
                      <a:pt x="20319" y="886"/>
                      <a:pt x="4942" y="-2466"/>
                      <a:pt x="536" y="3277"/>
                    </a:cubicBezTo>
                    <a:cubicBezTo>
                      <a:pt x="-2511" y="7262"/>
                      <a:pt x="7638" y="14388"/>
                      <a:pt x="26015" y="140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0" name="Google Shape;1930;p11"/>
              <p:cNvSpPr/>
              <p:nvPr/>
            </p:nvSpPr>
            <p:spPr>
              <a:xfrm>
                <a:off x="4264455" y="3437485"/>
                <a:ext cx="32239" cy="13361"/>
              </a:xfrm>
              <a:custGeom>
                <a:rect b="b" l="l" r="r" t="t"/>
                <a:pathLst>
                  <a:path extrusionOk="0" h="13361" w="32239">
                    <a:moveTo>
                      <a:pt x="15363" y="13129"/>
                    </a:moveTo>
                    <a:cubicBezTo>
                      <a:pt x="23122" y="12121"/>
                      <a:pt x="30974" y="11137"/>
                      <a:pt x="31865" y="8886"/>
                    </a:cubicBezTo>
                    <a:cubicBezTo>
                      <a:pt x="34771" y="1432"/>
                      <a:pt x="19934" y="1292"/>
                      <a:pt x="16676" y="893"/>
                    </a:cubicBezTo>
                    <a:cubicBezTo>
                      <a:pt x="12433" y="378"/>
                      <a:pt x="3268" y="-1990"/>
                      <a:pt x="385" y="4011"/>
                    </a:cubicBezTo>
                    <a:cubicBezTo>
                      <a:pt x="-1608" y="8160"/>
                      <a:pt x="4252" y="14606"/>
                      <a:pt x="15386" y="1315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1" name="Google Shape;1931;p11"/>
              <p:cNvSpPr/>
              <p:nvPr/>
            </p:nvSpPr>
            <p:spPr>
              <a:xfrm>
                <a:off x="4412193" y="3441675"/>
                <a:ext cx="26550" cy="13812"/>
              </a:xfrm>
              <a:custGeom>
                <a:rect b="b" l="l" r="r" t="t"/>
                <a:pathLst>
                  <a:path extrusionOk="0" h="13812" w="26550">
                    <a:moveTo>
                      <a:pt x="13845" y="12948"/>
                    </a:moveTo>
                    <a:cubicBezTo>
                      <a:pt x="20526" y="10674"/>
                      <a:pt x="26597" y="7416"/>
                      <a:pt x="26550" y="5002"/>
                    </a:cubicBezTo>
                    <a:cubicBezTo>
                      <a:pt x="26503" y="1040"/>
                      <a:pt x="23713" y="126"/>
                      <a:pt x="20713" y="9"/>
                    </a:cubicBezTo>
                    <a:cubicBezTo>
                      <a:pt x="17689" y="-85"/>
                      <a:pt x="14291" y="595"/>
                      <a:pt x="13001" y="642"/>
                    </a:cubicBezTo>
                    <a:cubicBezTo>
                      <a:pt x="9626" y="923"/>
                      <a:pt x="2711" y="-624"/>
                      <a:pt x="320" y="5377"/>
                    </a:cubicBezTo>
                    <a:cubicBezTo>
                      <a:pt x="-500" y="7486"/>
                      <a:pt x="250" y="10112"/>
                      <a:pt x="2641" y="11916"/>
                    </a:cubicBezTo>
                    <a:cubicBezTo>
                      <a:pt x="4985" y="13698"/>
                      <a:pt x="9040" y="14589"/>
                      <a:pt x="13822" y="1294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2" name="Google Shape;1932;p11"/>
              <p:cNvSpPr/>
              <p:nvPr/>
            </p:nvSpPr>
            <p:spPr>
              <a:xfrm>
                <a:off x="4497709" y="3399306"/>
                <a:ext cx="43364" cy="13275"/>
              </a:xfrm>
              <a:custGeom>
                <a:rect b="b" l="l" r="r" t="t"/>
                <a:pathLst>
                  <a:path extrusionOk="0" h="13275" w="43364">
                    <a:moveTo>
                      <a:pt x="20941" y="13124"/>
                    </a:moveTo>
                    <a:cubicBezTo>
                      <a:pt x="30785" y="12350"/>
                      <a:pt x="41076" y="13476"/>
                      <a:pt x="42576" y="11530"/>
                    </a:cubicBezTo>
                    <a:cubicBezTo>
                      <a:pt x="45061" y="8272"/>
                      <a:pt x="41333" y="5412"/>
                      <a:pt x="36153" y="3584"/>
                    </a:cubicBezTo>
                    <a:cubicBezTo>
                      <a:pt x="30996" y="1732"/>
                      <a:pt x="24574" y="1146"/>
                      <a:pt x="22277" y="888"/>
                    </a:cubicBezTo>
                    <a:cubicBezTo>
                      <a:pt x="19300" y="490"/>
                      <a:pt x="14471" y="-260"/>
                      <a:pt x="10017" y="91"/>
                    </a:cubicBezTo>
                    <a:cubicBezTo>
                      <a:pt x="5541" y="419"/>
                      <a:pt x="1509" y="1826"/>
                      <a:pt x="220" y="5037"/>
                    </a:cubicBezTo>
                    <a:cubicBezTo>
                      <a:pt x="-671" y="7287"/>
                      <a:pt x="1204" y="9655"/>
                      <a:pt x="4837" y="11225"/>
                    </a:cubicBezTo>
                    <a:cubicBezTo>
                      <a:pt x="8517" y="12796"/>
                      <a:pt x="13909" y="13640"/>
                      <a:pt x="20941" y="1312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3" name="Google Shape;1933;p11"/>
              <p:cNvSpPr/>
              <p:nvPr/>
            </p:nvSpPr>
            <p:spPr>
              <a:xfrm>
                <a:off x="4595509" y="3430247"/>
                <a:ext cx="46452" cy="13887"/>
              </a:xfrm>
              <a:custGeom>
                <a:rect b="b" l="l" r="r" t="t"/>
                <a:pathLst>
                  <a:path extrusionOk="0" h="13887" w="46452">
                    <a:moveTo>
                      <a:pt x="22620" y="13828"/>
                    </a:moveTo>
                    <a:cubicBezTo>
                      <a:pt x="34036" y="13124"/>
                      <a:pt x="45310" y="11296"/>
                      <a:pt x="46178" y="8929"/>
                    </a:cubicBezTo>
                    <a:cubicBezTo>
                      <a:pt x="47631" y="5061"/>
                      <a:pt x="43107" y="3537"/>
                      <a:pt x="37716" y="2740"/>
                    </a:cubicBezTo>
                    <a:cubicBezTo>
                      <a:pt x="32324" y="1967"/>
                      <a:pt x="25972" y="1803"/>
                      <a:pt x="23652" y="1522"/>
                    </a:cubicBezTo>
                    <a:cubicBezTo>
                      <a:pt x="17604" y="1006"/>
                      <a:pt x="4923" y="-2393"/>
                      <a:pt x="634" y="3045"/>
                    </a:cubicBezTo>
                    <a:cubicBezTo>
                      <a:pt x="-2484" y="6772"/>
                      <a:pt x="6072" y="14789"/>
                      <a:pt x="22597" y="1380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4" name="Google Shape;1934;p11"/>
              <p:cNvSpPr/>
              <p:nvPr/>
            </p:nvSpPr>
            <p:spPr>
              <a:xfrm>
                <a:off x="4734082" y="3468871"/>
                <a:ext cx="25414" cy="13164"/>
              </a:xfrm>
              <a:custGeom>
                <a:rect b="b" l="l" r="r" t="t"/>
                <a:pathLst>
                  <a:path extrusionOk="0" h="13164" w="25414">
                    <a:moveTo>
                      <a:pt x="13250" y="542"/>
                    </a:moveTo>
                    <a:cubicBezTo>
                      <a:pt x="7624" y="2112"/>
                      <a:pt x="1530" y="2816"/>
                      <a:pt x="545" y="4972"/>
                    </a:cubicBezTo>
                    <a:cubicBezTo>
                      <a:pt x="-1072" y="8582"/>
                      <a:pt x="1131" y="10668"/>
                      <a:pt x="4225" y="11723"/>
                    </a:cubicBezTo>
                    <a:cubicBezTo>
                      <a:pt x="7320" y="12801"/>
                      <a:pt x="11117" y="12754"/>
                      <a:pt x="12476" y="12848"/>
                    </a:cubicBezTo>
                    <a:cubicBezTo>
                      <a:pt x="15969" y="13223"/>
                      <a:pt x="24056" y="14348"/>
                      <a:pt x="25322" y="7855"/>
                    </a:cubicBezTo>
                    <a:cubicBezTo>
                      <a:pt x="25767" y="5628"/>
                      <a:pt x="24572" y="3214"/>
                      <a:pt x="22438" y="1667"/>
                    </a:cubicBezTo>
                    <a:cubicBezTo>
                      <a:pt x="20282" y="120"/>
                      <a:pt x="17258" y="-560"/>
                      <a:pt x="13227" y="5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5" name="Google Shape;1935;p11"/>
              <p:cNvSpPr/>
              <p:nvPr/>
            </p:nvSpPr>
            <p:spPr>
              <a:xfrm>
                <a:off x="4098925" y="3477127"/>
                <a:ext cx="42639" cy="14687"/>
              </a:xfrm>
              <a:custGeom>
                <a:rect b="b" l="l" r="r" t="t"/>
                <a:pathLst>
                  <a:path extrusionOk="0" h="14687" w="42639">
                    <a:moveTo>
                      <a:pt x="20656" y="1451"/>
                    </a:moveTo>
                    <a:cubicBezTo>
                      <a:pt x="10788" y="4217"/>
                      <a:pt x="756" y="6983"/>
                      <a:pt x="146" y="9398"/>
                    </a:cubicBezTo>
                    <a:cubicBezTo>
                      <a:pt x="-1870" y="17344"/>
                      <a:pt x="17539" y="14086"/>
                      <a:pt x="21922" y="13711"/>
                    </a:cubicBezTo>
                    <a:cubicBezTo>
                      <a:pt x="27595" y="13242"/>
                      <a:pt x="40135" y="13453"/>
                      <a:pt x="42456" y="6937"/>
                    </a:cubicBezTo>
                    <a:cubicBezTo>
                      <a:pt x="44073" y="2413"/>
                      <a:pt x="34838" y="-2510"/>
                      <a:pt x="20656" y="14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6" name="Google Shape;1936;p11"/>
              <p:cNvSpPr/>
              <p:nvPr/>
            </p:nvSpPr>
            <p:spPr>
              <a:xfrm>
                <a:off x="4079059" y="3449790"/>
                <a:ext cx="53531" cy="13411"/>
              </a:xfrm>
              <a:custGeom>
                <a:rect b="b" l="l" r="r" t="t"/>
                <a:pathLst>
                  <a:path extrusionOk="0" h="13411" w="53531">
                    <a:moveTo>
                      <a:pt x="27138" y="215"/>
                    </a:moveTo>
                    <a:cubicBezTo>
                      <a:pt x="14457" y="1246"/>
                      <a:pt x="1588" y="2231"/>
                      <a:pt x="416" y="4504"/>
                    </a:cubicBezTo>
                    <a:cubicBezTo>
                      <a:pt x="-3475" y="11982"/>
                      <a:pt x="21067" y="12123"/>
                      <a:pt x="26552" y="12521"/>
                    </a:cubicBezTo>
                    <a:cubicBezTo>
                      <a:pt x="33631" y="13037"/>
                      <a:pt x="49078" y="15404"/>
                      <a:pt x="53086" y="9380"/>
                    </a:cubicBezTo>
                    <a:cubicBezTo>
                      <a:pt x="55876" y="5208"/>
                      <a:pt x="45351" y="-1262"/>
                      <a:pt x="27138" y="21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7" name="Google Shape;1937;p11"/>
              <p:cNvSpPr/>
              <p:nvPr/>
            </p:nvSpPr>
            <p:spPr>
              <a:xfrm>
                <a:off x="4018633" y="3411179"/>
                <a:ext cx="57020" cy="13498"/>
              </a:xfrm>
              <a:custGeom>
                <a:rect b="b" l="l" r="r" t="t"/>
                <a:pathLst>
                  <a:path extrusionOk="0" h="13498" w="57020">
                    <a:moveTo>
                      <a:pt x="28753" y="243"/>
                    </a:moveTo>
                    <a:cubicBezTo>
                      <a:pt x="15064" y="1392"/>
                      <a:pt x="1375" y="3337"/>
                      <a:pt x="320" y="5704"/>
                    </a:cubicBezTo>
                    <a:cubicBezTo>
                      <a:pt x="-3149" y="13323"/>
                      <a:pt x="22588" y="12010"/>
                      <a:pt x="28378" y="12572"/>
                    </a:cubicBezTo>
                    <a:cubicBezTo>
                      <a:pt x="35879" y="12901"/>
                      <a:pt x="52029" y="15620"/>
                      <a:pt x="56483" y="9853"/>
                    </a:cubicBezTo>
                    <a:cubicBezTo>
                      <a:pt x="59671" y="5869"/>
                      <a:pt x="48466" y="-1421"/>
                      <a:pt x="28730" y="24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8" name="Google Shape;1938;p11"/>
              <p:cNvSpPr/>
              <p:nvPr/>
            </p:nvSpPr>
            <p:spPr>
              <a:xfrm>
                <a:off x="4011479" y="3466572"/>
                <a:ext cx="28935" cy="13506"/>
              </a:xfrm>
              <a:custGeom>
                <a:rect b="b" l="l" r="r" t="t"/>
                <a:pathLst>
                  <a:path extrusionOk="0" h="13506" w="28935">
                    <a:moveTo>
                      <a:pt x="13310" y="13413"/>
                    </a:moveTo>
                    <a:cubicBezTo>
                      <a:pt x="20366" y="12757"/>
                      <a:pt x="27492" y="12124"/>
                      <a:pt x="28453" y="9920"/>
                    </a:cubicBezTo>
                    <a:cubicBezTo>
                      <a:pt x="31617" y="2630"/>
                      <a:pt x="18303" y="1810"/>
                      <a:pt x="15373" y="1271"/>
                    </a:cubicBezTo>
                    <a:cubicBezTo>
                      <a:pt x="11599" y="568"/>
                      <a:pt x="3512" y="-2198"/>
                      <a:pt x="488" y="3638"/>
                    </a:cubicBezTo>
                    <a:cubicBezTo>
                      <a:pt x="-1621" y="7694"/>
                      <a:pt x="3184" y="14374"/>
                      <a:pt x="13310" y="134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9" name="Google Shape;1939;p11"/>
              <p:cNvSpPr/>
              <p:nvPr/>
            </p:nvSpPr>
            <p:spPr>
              <a:xfrm>
                <a:off x="3826462" y="3453823"/>
                <a:ext cx="21318" cy="14519"/>
              </a:xfrm>
              <a:custGeom>
                <a:rect b="b" l="l" r="r" t="t"/>
                <a:pathLst>
                  <a:path extrusionOk="0" h="14519" w="21318">
                    <a:moveTo>
                      <a:pt x="9494" y="1432"/>
                    </a:moveTo>
                    <a:cubicBezTo>
                      <a:pt x="4782" y="4175"/>
                      <a:pt x="0" y="6894"/>
                      <a:pt x="0" y="9285"/>
                    </a:cubicBezTo>
                    <a:cubicBezTo>
                      <a:pt x="-70" y="17137"/>
                      <a:pt x="9447" y="13926"/>
                      <a:pt x="11650" y="13574"/>
                    </a:cubicBezTo>
                    <a:cubicBezTo>
                      <a:pt x="14487" y="13106"/>
                      <a:pt x="20909" y="13316"/>
                      <a:pt x="21308" y="6870"/>
                    </a:cubicBezTo>
                    <a:cubicBezTo>
                      <a:pt x="21589" y="2393"/>
                      <a:pt x="16268" y="-2482"/>
                      <a:pt x="9517" y="143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0" name="Google Shape;1940;p11"/>
              <p:cNvSpPr/>
              <p:nvPr/>
            </p:nvSpPr>
            <p:spPr>
              <a:xfrm>
                <a:off x="3801556" y="3484623"/>
                <a:ext cx="42582" cy="15600"/>
              </a:xfrm>
              <a:custGeom>
                <a:rect b="b" l="l" r="r" t="t"/>
                <a:pathLst>
                  <a:path extrusionOk="0" h="15600" w="42582">
                    <a:moveTo>
                      <a:pt x="20383" y="1902"/>
                    </a:moveTo>
                    <a:cubicBezTo>
                      <a:pt x="10584" y="5066"/>
                      <a:pt x="622" y="8254"/>
                      <a:pt x="107" y="10668"/>
                    </a:cubicBezTo>
                    <a:cubicBezTo>
                      <a:pt x="-1604" y="18685"/>
                      <a:pt x="17757" y="14653"/>
                      <a:pt x="22117" y="14091"/>
                    </a:cubicBezTo>
                    <a:cubicBezTo>
                      <a:pt x="27790" y="13387"/>
                      <a:pt x="40377" y="13083"/>
                      <a:pt x="42440" y="6472"/>
                    </a:cubicBezTo>
                    <a:cubicBezTo>
                      <a:pt x="43870" y="1902"/>
                      <a:pt x="34423" y="-2669"/>
                      <a:pt x="20359" y="187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1" name="Google Shape;1941;p11"/>
              <p:cNvSpPr/>
              <p:nvPr/>
            </p:nvSpPr>
            <p:spPr>
              <a:xfrm>
                <a:off x="3699873" y="3506962"/>
                <a:ext cx="30491" cy="13361"/>
              </a:xfrm>
              <a:custGeom>
                <a:rect b="b" l="l" r="r" t="t"/>
                <a:pathLst>
                  <a:path extrusionOk="0" h="13361" w="30491">
                    <a:moveTo>
                      <a:pt x="14452" y="13152"/>
                    </a:moveTo>
                    <a:cubicBezTo>
                      <a:pt x="21788" y="12144"/>
                      <a:pt x="29243" y="11137"/>
                      <a:pt x="30110" y="8886"/>
                    </a:cubicBezTo>
                    <a:cubicBezTo>
                      <a:pt x="32969" y="1456"/>
                      <a:pt x="18929" y="1292"/>
                      <a:pt x="15835" y="893"/>
                    </a:cubicBezTo>
                    <a:cubicBezTo>
                      <a:pt x="11826" y="378"/>
                      <a:pt x="3177" y="-1990"/>
                      <a:pt x="388" y="4011"/>
                    </a:cubicBezTo>
                    <a:cubicBezTo>
                      <a:pt x="-1558" y="8160"/>
                      <a:pt x="3927" y="14606"/>
                      <a:pt x="14452" y="1315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2" name="Google Shape;1942;p11"/>
              <p:cNvSpPr/>
              <p:nvPr/>
            </p:nvSpPr>
            <p:spPr>
              <a:xfrm>
                <a:off x="3715888" y="3435888"/>
                <a:ext cx="37576" cy="13361"/>
              </a:xfrm>
              <a:custGeom>
                <a:rect b="b" l="l" r="r" t="t"/>
                <a:pathLst>
                  <a:path extrusionOk="0" h="13361" w="37576">
                    <a:moveTo>
                      <a:pt x="18197" y="13132"/>
                    </a:moveTo>
                    <a:cubicBezTo>
                      <a:pt x="27174" y="12078"/>
                      <a:pt x="36269" y="11046"/>
                      <a:pt x="37207" y="8796"/>
                    </a:cubicBezTo>
                    <a:cubicBezTo>
                      <a:pt x="40301" y="1319"/>
                      <a:pt x="23049" y="1248"/>
                      <a:pt x="19205" y="850"/>
                    </a:cubicBezTo>
                    <a:cubicBezTo>
                      <a:pt x="14235" y="358"/>
                      <a:pt x="3500" y="-1963"/>
                      <a:pt x="382" y="4061"/>
                    </a:cubicBezTo>
                    <a:cubicBezTo>
                      <a:pt x="-1774" y="8233"/>
                      <a:pt x="5328" y="14656"/>
                      <a:pt x="18197" y="1313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3" name="Google Shape;1943;p11"/>
              <p:cNvSpPr/>
              <p:nvPr/>
            </p:nvSpPr>
            <p:spPr>
              <a:xfrm>
                <a:off x="3792527" y="3402284"/>
                <a:ext cx="34413" cy="13790"/>
              </a:xfrm>
              <a:custGeom>
                <a:rect b="b" l="l" r="r" t="t"/>
                <a:pathLst>
                  <a:path extrusionOk="0" h="13790" w="34413">
                    <a:moveTo>
                      <a:pt x="15816" y="13780"/>
                    </a:moveTo>
                    <a:cubicBezTo>
                      <a:pt x="23926" y="13569"/>
                      <a:pt x="32271" y="14225"/>
                      <a:pt x="33631" y="12209"/>
                    </a:cubicBezTo>
                    <a:cubicBezTo>
                      <a:pt x="35857" y="8881"/>
                      <a:pt x="33021" y="6302"/>
                      <a:pt x="29060" y="4591"/>
                    </a:cubicBezTo>
                    <a:cubicBezTo>
                      <a:pt x="25098" y="2857"/>
                      <a:pt x="20106" y="2083"/>
                      <a:pt x="18324" y="1708"/>
                    </a:cubicBezTo>
                    <a:cubicBezTo>
                      <a:pt x="13753" y="583"/>
                      <a:pt x="3486" y="-2347"/>
                      <a:pt x="392" y="3677"/>
                    </a:cubicBezTo>
                    <a:cubicBezTo>
                      <a:pt x="-1647" y="7896"/>
                      <a:pt x="4377" y="14085"/>
                      <a:pt x="15839" y="1378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4" name="Google Shape;1944;p11"/>
              <p:cNvSpPr/>
              <p:nvPr/>
            </p:nvSpPr>
            <p:spPr>
              <a:xfrm>
                <a:off x="3915337" y="3493632"/>
                <a:ext cx="26723" cy="13170"/>
              </a:xfrm>
              <a:custGeom>
                <a:rect b="b" l="l" r="r" t="t"/>
                <a:pathLst>
                  <a:path extrusionOk="0" h="13170" w="26723">
                    <a:moveTo>
                      <a:pt x="13418" y="12465"/>
                    </a:moveTo>
                    <a:cubicBezTo>
                      <a:pt x="19700" y="10543"/>
                      <a:pt x="26052" y="8621"/>
                      <a:pt x="26568" y="6277"/>
                    </a:cubicBezTo>
                    <a:cubicBezTo>
                      <a:pt x="28232" y="-1458"/>
                      <a:pt x="16020" y="136"/>
                      <a:pt x="13278" y="136"/>
                    </a:cubicBezTo>
                    <a:cubicBezTo>
                      <a:pt x="9738" y="136"/>
                      <a:pt x="1956" y="-1130"/>
                      <a:pt x="175" y="5152"/>
                    </a:cubicBezTo>
                    <a:cubicBezTo>
                      <a:pt x="-1068" y="9512"/>
                      <a:pt x="4417" y="15208"/>
                      <a:pt x="13418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5" name="Google Shape;1945;p11"/>
              <p:cNvSpPr/>
              <p:nvPr/>
            </p:nvSpPr>
            <p:spPr>
              <a:xfrm>
                <a:off x="3790698" y="3576550"/>
                <a:ext cx="44848" cy="13550"/>
              </a:xfrm>
              <a:custGeom>
                <a:rect b="b" l="l" r="r" t="t"/>
                <a:pathLst>
                  <a:path extrusionOk="0" h="13550" w="44848">
                    <a:moveTo>
                      <a:pt x="21653" y="13462"/>
                    </a:moveTo>
                    <a:cubicBezTo>
                      <a:pt x="32178" y="12830"/>
                      <a:pt x="42984" y="12923"/>
                      <a:pt x="44273" y="10790"/>
                    </a:cubicBezTo>
                    <a:cubicBezTo>
                      <a:pt x="48562" y="3594"/>
                      <a:pt x="27630" y="1602"/>
                      <a:pt x="22989" y="1203"/>
                    </a:cubicBezTo>
                    <a:cubicBezTo>
                      <a:pt x="17012" y="359"/>
                      <a:pt x="3792" y="-2102"/>
                      <a:pt x="369" y="4039"/>
                    </a:cubicBezTo>
                    <a:cubicBezTo>
                      <a:pt x="-1928" y="8306"/>
                      <a:pt x="6651" y="14353"/>
                      <a:pt x="21653" y="1346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6" name="Google Shape;1946;p11"/>
              <p:cNvSpPr/>
              <p:nvPr/>
            </p:nvSpPr>
            <p:spPr>
              <a:xfrm>
                <a:off x="3815198" y="3605706"/>
                <a:ext cx="13564" cy="12928"/>
              </a:xfrm>
              <a:custGeom>
                <a:rect b="b" l="l" r="r" t="t"/>
                <a:pathLst>
                  <a:path extrusionOk="0" h="12928" w="13564">
                    <a:moveTo>
                      <a:pt x="5053" y="12693"/>
                    </a:moveTo>
                    <a:cubicBezTo>
                      <a:pt x="8499" y="11638"/>
                      <a:pt x="11968" y="10583"/>
                      <a:pt x="12835" y="8403"/>
                    </a:cubicBezTo>
                    <a:cubicBezTo>
                      <a:pt x="15648" y="1137"/>
                      <a:pt x="9506" y="1137"/>
                      <a:pt x="8217" y="785"/>
                    </a:cubicBezTo>
                    <a:cubicBezTo>
                      <a:pt x="6553" y="340"/>
                      <a:pt x="3248" y="-1887"/>
                      <a:pt x="763" y="3973"/>
                    </a:cubicBezTo>
                    <a:cubicBezTo>
                      <a:pt x="-948" y="8028"/>
                      <a:pt x="107" y="14216"/>
                      <a:pt x="5053" y="1269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7" name="Google Shape;1947;p11"/>
              <p:cNvSpPr/>
              <p:nvPr/>
            </p:nvSpPr>
            <p:spPr>
              <a:xfrm>
                <a:off x="3626583" y="3616666"/>
                <a:ext cx="39531" cy="13946"/>
              </a:xfrm>
              <a:custGeom>
                <a:rect b="b" l="l" r="r" t="t"/>
                <a:pathLst>
                  <a:path extrusionOk="0" h="13946" w="39531">
                    <a:moveTo>
                      <a:pt x="19554" y="1381"/>
                    </a:moveTo>
                    <a:cubicBezTo>
                      <a:pt x="10881" y="3795"/>
                      <a:pt x="1482" y="4639"/>
                      <a:pt x="427" y="6843"/>
                    </a:cubicBezTo>
                    <a:cubicBezTo>
                      <a:pt x="-1308" y="10523"/>
                      <a:pt x="2489" y="12609"/>
                      <a:pt x="7435" y="13453"/>
                    </a:cubicBezTo>
                    <a:cubicBezTo>
                      <a:pt x="12381" y="14320"/>
                      <a:pt x="18218" y="13804"/>
                      <a:pt x="20351" y="13687"/>
                    </a:cubicBezTo>
                    <a:cubicBezTo>
                      <a:pt x="25812" y="13640"/>
                      <a:pt x="38282" y="12960"/>
                      <a:pt x="39478" y="6092"/>
                    </a:cubicBezTo>
                    <a:cubicBezTo>
                      <a:pt x="39900" y="3748"/>
                      <a:pt x="37790" y="1686"/>
                      <a:pt x="34274" y="678"/>
                    </a:cubicBezTo>
                    <a:cubicBezTo>
                      <a:pt x="30711" y="-330"/>
                      <a:pt x="25766" y="-307"/>
                      <a:pt x="19554" y="138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8" name="Google Shape;1948;p11"/>
              <p:cNvSpPr/>
              <p:nvPr/>
            </p:nvSpPr>
            <p:spPr>
              <a:xfrm>
                <a:off x="3662454" y="3548004"/>
                <a:ext cx="28748" cy="13287"/>
              </a:xfrm>
              <a:custGeom>
                <a:rect b="b" l="l" r="r" t="t"/>
                <a:pathLst>
                  <a:path extrusionOk="0" h="13287" w="28748">
                    <a:moveTo>
                      <a:pt x="13616" y="13061"/>
                    </a:moveTo>
                    <a:cubicBezTo>
                      <a:pt x="20554" y="11959"/>
                      <a:pt x="27563" y="10881"/>
                      <a:pt x="28383" y="8630"/>
                    </a:cubicBezTo>
                    <a:cubicBezTo>
                      <a:pt x="31102" y="1153"/>
                      <a:pt x="17859" y="1176"/>
                      <a:pt x="14952" y="801"/>
                    </a:cubicBezTo>
                    <a:cubicBezTo>
                      <a:pt x="11178" y="333"/>
                      <a:pt x="3021" y="-1918"/>
                      <a:pt x="372" y="4083"/>
                    </a:cubicBezTo>
                    <a:cubicBezTo>
                      <a:pt x="-1480" y="8255"/>
                      <a:pt x="3677" y="14631"/>
                      <a:pt x="13616" y="1303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9" name="Google Shape;1949;p11"/>
              <p:cNvSpPr/>
              <p:nvPr/>
            </p:nvSpPr>
            <p:spPr>
              <a:xfrm>
                <a:off x="3549979" y="3470822"/>
                <a:ext cx="43020" cy="13172"/>
              </a:xfrm>
              <a:custGeom>
                <a:rect b="b" l="l" r="r" t="t"/>
                <a:pathLst>
                  <a:path extrusionOk="0" h="13172" w="43020">
                    <a:moveTo>
                      <a:pt x="21760" y="560"/>
                    </a:moveTo>
                    <a:cubicBezTo>
                      <a:pt x="11891" y="2131"/>
                      <a:pt x="1625" y="2646"/>
                      <a:pt x="476" y="4826"/>
                    </a:cubicBezTo>
                    <a:cubicBezTo>
                      <a:pt x="-1423" y="8460"/>
                      <a:pt x="2632" y="10616"/>
                      <a:pt x="7836" y="11741"/>
                    </a:cubicBezTo>
                    <a:cubicBezTo>
                      <a:pt x="13016" y="12866"/>
                      <a:pt x="19228" y="12820"/>
                      <a:pt x="21478" y="12890"/>
                    </a:cubicBezTo>
                    <a:cubicBezTo>
                      <a:pt x="27268" y="13265"/>
                      <a:pt x="40324" y="14249"/>
                      <a:pt x="42832" y="7709"/>
                    </a:cubicBezTo>
                    <a:cubicBezTo>
                      <a:pt x="44426" y="3162"/>
                      <a:pt x="35753" y="-1667"/>
                      <a:pt x="21783" y="5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0" name="Google Shape;1950;p11"/>
              <p:cNvSpPr/>
              <p:nvPr/>
            </p:nvSpPr>
            <p:spPr>
              <a:xfrm>
                <a:off x="3575062" y="3424557"/>
                <a:ext cx="49964" cy="13420"/>
              </a:xfrm>
              <a:custGeom>
                <a:rect b="b" l="l" r="r" t="t"/>
                <a:pathLst>
                  <a:path extrusionOk="0" h="13420" w="49964">
                    <a:moveTo>
                      <a:pt x="25414" y="202"/>
                    </a:moveTo>
                    <a:cubicBezTo>
                      <a:pt x="13553" y="1210"/>
                      <a:pt x="1528" y="2195"/>
                      <a:pt x="403" y="4445"/>
                    </a:cubicBezTo>
                    <a:cubicBezTo>
                      <a:pt x="-3300" y="11922"/>
                      <a:pt x="19601" y="12110"/>
                      <a:pt x="24711" y="12508"/>
                    </a:cubicBezTo>
                    <a:cubicBezTo>
                      <a:pt x="31321" y="13024"/>
                      <a:pt x="45736" y="15439"/>
                      <a:pt x="49534" y="9415"/>
                    </a:cubicBezTo>
                    <a:cubicBezTo>
                      <a:pt x="52182" y="5242"/>
                      <a:pt x="42431" y="-1227"/>
                      <a:pt x="25414" y="20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1" name="Google Shape;1951;p11"/>
              <p:cNvSpPr/>
              <p:nvPr/>
            </p:nvSpPr>
            <p:spPr>
              <a:xfrm>
                <a:off x="3413161" y="3428438"/>
                <a:ext cx="26983" cy="13294"/>
              </a:xfrm>
              <a:custGeom>
                <a:rect b="b" l="l" r="r" t="t"/>
                <a:pathLst>
                  <a:path extrusionOk="0" h="13294" w="26983">
                    <a:moveTo>
                      <a:pt x="12639" y="13058"/>
                    </a:moveTo>
                    <a:cubicBezTo>
                      <a:pt x="19179" y="11979"/>
                      <a:pt x="25789" y="10925"/>
                      <a:pt x="26609" y="8674"/>
                    </a:cubicBezTo>
                    <a:cubicBezTo>
                      <a:pt x="29282" y="1220"/>
                      <a:pt x="16859" y="1197"/>
                      <a:pt x="14139" y="822"/>
                    </a:cubicBezTo>
                    <a:cubicBezTo>
                      <a:pt x="10600" y="353"/>
                      <a:pt x="2982" y="-1944"/>
                      <a:pt x="380" y="4057"/>
                    </a:cubicBezTo>
                    <a:cubicBezTo>
                      <a:pt x="-1425" y="8229"/>
                      <a:pt x="3287" y="14605"/>
                      <a:pt x="12663" y="1305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2" name="Google Shape;1952;p11"/>
              <p:cNvSpPr/>
              <p:nvPr/>
            </p:nvSpPr>
            <p:spPr>
              <a:xfrm>
                <a:off x="3357107" y="3442686"/>
                <a:ext cx="16487" cy="12921"/>
              </a:xfrm>
              <a:custGeom>
                <a:rect b="b" l="l" r="r" t="t"/>
                <a:pathLst>
                  <a:path extrusionOk="0" h="12921" w="16487">
                    <a:moveTo>
                      <a:pt x="5334" y="12921"/>
                    </a:moveTo>
                    <a:cubicBezTo>
                      <a:pt x="9553" y="12874"/>
                      <a:pt x="13796" y="12850"/>
                      <a:pt x="15108" y="10905"/>
                    </a:cubicBezTo>
                    <a:cubicBezTo>
                      <a:pt x="19468" y="4435"/>
                      <a:pt x="12225" y="2607"/>
                      <a:pt x="10772" y="1857"/>
                    </a:cubicBezTo>
                    <a:cubicBezTo>
                      <a:pt x="8897" y="896"/>
                      <a:pt x="5310" y="-2292"/>
                      <a:pt x="1536" y="2865"/>
                    </a:cubicBezTo>
                    <a:cubicBezTo>
                      <a:pt x="-1065" y="6451"/>
                      <a:pt x="-714" y="12991"/>
                      <a:pt x="5334" y="1292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3" name="Google Shape;1953;p11"/>
              <p:cNvSpPr/>
              <p:nvPr/>
            </p:nvSpPr>
            <p:spPr>
              <a:xfrm>
                <a:off x="3427365" y="3482991"/>
                <a:ext cx="55766" cy="14204"/>
              </a:xfrm>
              <a:custGeom>
                <a:rect b="b" l="l" r="r" t="t"/>
                <a:pathLst>
                  <a:path extrusionOk="0" h="14204" w="55766">
                    <a:moveTo>
                      <a:pt x="27172" y="13660"/>
                    </a:moveTo>
                    <a:cubicBezTo>
                      <a:pt x="40065" y="13426"/>
                      <a:pt x="53285" y="15230"/>
                      <a:pt x="54972" y="13308"/>
                    </a:cubicBezTo>
                    <a:cubicBezTo>
                      <a:pt x="57762" y="10121"/>
                      <a:pt x="52816" y="6979"/>
                      <a:pt x="46206" y="4847"/>
                    </a:cubicBezTo>
                    <a:cubicBezTo>
                      <a:pt x="39619" y="2690"/>
                      <a:pt x="31532" y="1799"/>
                      <a:pt x="28602" y="1401"/>
                    </a:cubicBezTo>
                    <a:cubicBezTo>
                      <a:pt x="24805" y="862"/>
                      <a:pt x="18734" y="-146"/>
                      <a:pt x="13061" y="18"/>
                    </a:cubicBezTo>
                    <a:cubicBezTo>
                      <a:pt x="7389" y="135"/>
                      <a:pt x="2209" y="1401"/>
                      <a:pt x="357" y="4542"/>
                    </a:cubicBezTo>
                    <a:cubicBezTo>
                      <a:pt x="-932" y="6745"/>
                      <a:pt x="1341" y="9206"/>
                      <a:pt x="6053" y="10917"/>
                    </a:cubicBezTo>
                    <a:cubicBezTo>
                      <a:pt x="10788" y="12652"/>
                      <a:pt x="17937" y="13754"/>
                      <a:pt x="27172" y="1363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4" name="Google Shape;1954;p11"/>
              <p:cNvSpPr/>
              <p:nvPr/>
            </p:nvSpPr>
            <p:spPr>
              <a:xfrm>
                <a:off x="3440037" y="3579285"/>
                <a:ext cx="44345" cy="16606"/>
              </a:xfrm>
              <a:custGeom>
                <a:rect b="b" l="l" r="r" t="t"/>
                <a:pathLst>
                  <a:path extrusionOk="0" h="16606" w="44345">
                    <a:moveTo>
                      <a:pt x="21017" y="2383"/>
                    </a:moveTo>
                    <a:cubicBezTo>
                      <a:pt x="10867" y="5969"/>
                      <a:pt x="553" y="9556"/>
                      <a:pt x="85" y="11994"/>
                    </a:cubicBezTo>
                    <a:cubicBezTo>
                      <a:pt x="-1462" y="20080"/>
                      <a:pt x="18649" y="15228"/>
                      <a:pt x="23197" y="14502"/>
                    </a:cubicBezTo>
                    <a:cubicBezTo>
                      <a:pt x="29104" y="13564"/>
                      <a:pt x="42253" y="12744"/>
                      <a:pt x="44222" y="6040"/>
                    </a:cubicBezTo>
                    <a:cubicBezTo>
                      <a:pt x="45582" y="1399"/>
                      <a:pt x="35573" y="-2774"/>
                      <a:pt x="21017" y="23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5" name="Google Shape;1955;p11"/>
              <p:cNvSpPr/>
              <p:nvPr/>
            </p:nvSpPr>
            <p:spPr>
              <a:xfrm>
                <a:off x="3436488" y="3618193"/>
                <a:ext cx="24851" cy="15457"/>
              </a:xfrm>
              <a:custGeom>
                <a:rect b="b" l="l" r="r" t="t"/>
                <a:pathLst>
                  <a:path extrusionOk="0" h="15457" w="24851">
                    <a:moveTo>
                      <a:pt x="10947" y="1917"/>
                    </a:moveTo>
                    <a:cubicBezTo>
                      <a:pt x="5509" y="5081"/>
                      <a:pt x="-23" y="8246"/>
                      <a:pt x="0" y="10637"/>
                    </a:cubicBezTo>
                    <a:cubicBezTo>
                      <a:pt x="94" y="18536"/>
                      <a:pt x="11158" y="14481"/>
                      <a:pt x="13713" y="13918"/>
                    </a:cubicBezTo>
                    <a:cubicBezTo>
                      <a:pt x="17018" y="13192"/>
                      <a:pt x="24542" y="12840"/>
                      <a:pt x="24847" y="6324"/>
                    </a:cubicBezTo>
                    <a:cubicBezTo>
                      <a:pt x="25058" y="1800"/>
                      <a:pt x="18752" y="-2630"/>
                      <a:pt x="10947" y="189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6" name="Google Shape;1956;p11"/>
              <p:cNvSpPr/>
              <p:nvPr/>
            </p:nvSpPr>
            <p:spPr>
              <a:xfrm>
                <a:off x="3396641" y="3638696"/>
                <a:ext cx="21254" cy="13954"/>
              </a:xfrm>
              <a:custGeom>
                <a:rect b="b" l="l" r="r" t="t"/>
                <a:pathLst>
                  <a:path extrusionOk="0" h="13954" w="21254">
                    <a:moveTo>
                      <a:pt x="7922" y="13691"/>
                    </a:moveTo>
                    <a:cubicBezTo>
                      <a:pt x="13313" y="14019"/>
                      <a:pt x="18775" y="14394"/>
                      <a:pt x="20111" y="12425"/>
                    </a:cubicBezTo>
                    <a:cubicBezTo>
                      <a:pt x="24518" y="5932"/>
                      <a:pt x="14907" y="3330"/>
                      <a:pt x="12891" y="2416"/>
                    </a:cubicBezTo>
                    <a:cubicBezTo>
                      <a:pt x="10289" y="1244"/>
                      <a:pt x="5109" y="-2506"/>
                      <a:pt x="1218" y="2651"/>
                    </a:cubicBezTo>
                    <a:cubicBezTo>
                      <a:pt x="-1501" y="6214"/>
                      <a:pt x="163" y="13222"/>
                      <a:pt x="7922" y="1369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7" name="Google Shape;1957;p11"/>
              <p:cNvSpPr/>
              <p:nvPr/>
            </p:nvSpPr>
            <p:spPr>
              <a:xfrm>
                <a:off x="3521761" y="3651285"/>
                <a:ext cx="63009" cy="17663"/>
              </a:xfrm>
              <a:custGeom>
                <a:rect b="b" l="l" r="r" t="t"/>
                <a:pathLst>
                  <a:path extrusionOk="0" h="17663" w="63009">
                    <a:moveTo>
                      <a:pt x="12027" y="16971"/>
                    </a:moveTo>
                    <a:lnTo>
                      <a:pt x="14559" y="16127"/>
                    </a:lnTo>
                    <a:lnTo>
                      <a:pt x="63010" y="0"/>
                    </a:lnTo>
                    <a:lnTo>
                      <a:pt x="15614" y="6211"/>
                    </a:lnTo>
                    <a:cubicBezTo>
                      <a:pt x="10644" y="6868"/>
                      <a:pt x="6191" y="7665"/>
                      <a:pt x="5417" y="9540"/>
                    </a:cubicBezTo>
                    <a:cubicBezTo>
                      <a:pt x="3050" y="15213"/>
                      <a:pt x="9285" y="16853"/>
                      <a:pt x="13270" y="17557"/>
                    </a:cubicBezTo>
                    <a:lnTo>
                      <a:pt x="14653" y="4547"/>
                    </a:lnTo>
                    <a:cubicBezTo>
                      <a:pt x="13504" y="4594"/>
                      <a:pt x="12543" y="4618"/>
                      <a:pt x="12004" y="4641"/>
                    </a:cubicBezTo>
                    <a:cubicBezTo>
                      <a:pt x="8816" y="4594"/>
                      <a:pt x="1831" y="3281"/>
                      <a:pt x="167" y="9563"/>
                    </a:cubicBezTo>
                    <a:cubicBezTo>
                      <a:pt x="-982" y="13923"/>
                      <a:pt x="3894" y="19666"/>
                      <a:pt x="12027" y="1697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8" name="Google Shape;1958;p11"/>
              <p:cNvSpPr/>
              <p:nvPr/>
            </p:nvSpPr>
            <p:spPr>
              <a:xfrm>
                <a:off x="3263382" y="3594731"/>
                <a:ext cx="89170" cy="13246"/>
              </a:xfrm>
              <a:custGeom>
                <a:rect b="b" l="l" r="r" t="t"/>
                <a:pathLst>
                  <a:path extrusionOk="0" h="13246" w="89170">
                    <a:moveTo>
                      <a:pt x="44679" y="298"/>
                    </a:moveTo>
                    <a:cubicBezTo>
                      <a:pt x="23793" y="1423"/>
                      <a:pt x="2510" y="1610"/>
                      <a:pt x="634" y="3790"/>
                    </a:cubicBezTo>
                    <a:cubicBezTo>
                      <a:pt x="-2459" y="7400"/>
                      <a:pt x="6213" y="9697"/>
                      <a:pt x="16855" y="10986"/>
                    </a:cubicBezTo>
                    <a:cubicBezTo>
                      <a:pt x="27497" y="12275"/>
                      <a:pt x="40061" y="12463"/>
                      <a:pt x="44655" y="12627"/>
                    </a:cubicBezTo>
                    <a:cubicBezTo>
                      <a:pt x="56516" y="13213"/>
                      <a:pt x="82675" y="14830"/>
                      <a:pt x="88605" y="8431"/>
                    </a:cubicBezTo>
                    <a:cubicBezTo>
                      <a:pt x="92661" y="3978"/>
                      <a:pt x="74565" y="-1320"/>
                      <a:pt x="44679" y="29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9" name="Google Shape;1959;p11"/>
              <p:cNvSpPr/>
              <p:nvPr/>
            </p:nvSpPr>
            <p:spPr>
              <a:xfrm>
                <a:off x="3133514" y="3600512"/>
                <a:ext cx="49860" cy="13170"/>
              </a:xfrm>
              <a:custGeom>
                <a:rect b="b" l="l" r="r" t="t"/>
                <a:pathLst>
                  <a:path extrusionOk="0" h="13170" w="49860">
                    <a:moveTo>
                      <a:pt x="24833" y="705"/>
                    </a:moveTo>
                    <a:cubicBezTo>
                      <a:pt x="13113" y="2627"/>
                      <a:pt x="1229" y="4549"/>
                      <a:pt x="291" y="6893"/>
                    </a:cubicBezTo>
                    <a:cubicBezTo>
                      <a:pt x="-2826" y="14628"/>
                      <a:pt x="19981" y="13034"/>
                      <a:pt x="25091" y="13034"/>
                    </a:cubicBezTo>
                    <a:cubicBezTo>
                      <a:pt x="31701" y="13034"/>
                      <a:pt x="46211" y="14300"/>
                      <a:pt x="49539" y="8018"/>
                    </a:cubicBezTo>
                    <a:cubicBezTo>
                      <a:pt x="51837" y="3658"/>
                      <a:pt x="41640" y="-2038"/>
                      <a:pt x="24833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0" name="Google Shape;1960;p11"/>
              <p:cNvSpPr/>
              <p:nvPr/>
            </p:nvSpPr>
            <p:spPr>
              <a:xfrm>
                <a:off x="3258034" y="3628313"/>
                <a:ext cx="16714" cy="13095"/>
              </a:xfrm>
              <a:custGeom>
                <a:rect b="b" l="l" r="r" t="t"/>
                <a:pathLst>
                  <a:path extrusionOk="0" h="13095" w="16714">
                    <a:moveTo>
                      <a:pt x="6943" y="12869"/>
                    </a:moveTo>
                    <a:cubicBezTo>
                      <a:pt x="11116" y="11814"/>
                      <a:pt x="15358" y="10783"/>
                      <a:pt x="16155" y="8579"/>
                    </a:cubicBezTo>
                    <a:cubicBezTo>
                      <a:pt x="18827" y="1243"/>
                      <a:pt x="11139" y="1196"/>
                      <a:pt x="9498" y="821"/>
                    </a:cubicBezTo>
                    <a:cubicBezTo>
                      <a:pt x="7365" y="352"/>
                      <a:pt x="2982" y="-1922"/>
                      <a:pt x="568" y="3985"/>
                    </a:cubicBezTo>
                    <a:cubicBezTo>
                      <a:pt x="-1120" y="8087"/>
                      <a:pt x="942" y="14369"/>
                      <a:pt x="6943" y="1286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1" name="Google Shape;1961;p11"/>
              <p:cNvSpPr/>
              <p:nvPr/>
            </p:nvSpPr>
            <p:spPr>
              <a:xfrm>
                <a:off x="3251040" y="3520370"/>
                <a:ext cx="30261" cy="13170"/>
              </a:xfrm>
              <a:custGeom>
                <a:rect b="b" l="l" r="r" t="t"/>
                <a:pathLst>
                  <a:path extrusionOk="0" h="13170" w="30261">
                    <a:moveTo>
                      <a:pt x="15086" y="705"/>
                    </a:moveTo>
                    <a:cubicBezTo>
                      <a:pt x="7983" y="2627"/>
                      <a:pt x="764" y="4549"/>
                      <a:pt x="178" y="6893"/>
                    </a:cubicBezTo>
                    <a:cubicBezTo>
                      <a:pt x="-1721" y="14628"/>
                      <a:pt x="12132" y="13034"/>
                      <a:pt x="15226" y="13034"/>
                    </a:cubicBezTo>
                    <a:cubicBezTo>
                      <a:pt x="19235" y="13034"/>
                      <a:pt x="28048" y="14300"/>
                      <a:pt x="30064" y="8018"/>
                    </a:cubicBezTo>
                    <a:cubicBezTo>
                      <a:pt x="31470" y="3658"/>
                      <a:pt x="25259" y="-2038"/>
                      <a:pt x="15062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2" name="Google Shape;1962;p11"/>
              <p:cNvSpPr/>
              <p:nvPr/>
            </p:nvSpPr>
            <p:spPr>
              <a:xfrm>
                <a:off x="3183237" y="3512451"/>
                <a:ext cx="44627" cy="13982"/>
              </a:xfrm>
              <a:custGeom>
                <a:rect b="b" l="l" r="r" t="t"/>
                <a:pathLst>
                  <a:path extrusionOk="0" h="13982" w="44627">
                    <a:moveTo>
                      <a:pt x="21663" y="13899"/>
                    </a:moveTo>
                    <a:cubicBezTo>
                      <a:pt x="32750" y="13219"/>
                      <a:pt x="43626" y="11109"/>
                      <a:pt x="44400" y="8718"/>
                    </a:cubicBezTo>
                    <a:cubicBezTo>
                      <a:pt x="45689" y="4804"/>
                      <a:pt x="41306" y="3421"/>
                      <a:pt x="36172" y="2718"/>
                    </a:cubicBezTo>
                    <a:cubicBezTo>
                      <a:pt x="31016" y="2015"/>
                      <a:pt x="24968" y="1897"/>
                      <a:pt x="22765" y="1616"/>
                    </a:cubicBezTo>
                    <a:cubicBezTo>
                      <a:pt x="16952" y="1147"/>
                      <a:pt x="5021" y="-2439"/>
                      <a:pt x="661" y="2882"/>
                    </a:cubicBezTo>
                    <a:cubicBezTo>
                      <a:pt x="-863" y="4757"/>
                      <a:pt x="262" y="7640"/>
                      <a:pt x="3895" y="10078"/>
                    </a:cubicBezTo>
                    <a:cubicBezTo>
                      <a:pt x="7505" y="12492"/>
                      <a:pt x="13717" y="14414"/>
                      <a:pt x="21663" y="1389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3" name="Google Shape;1963;p11"/>
              <p:cNvSpPr/>
              <p:nvPr/>
            </p:nvSpPr>
            <p:spPr>
              <a:xfrm>
                <a:off x="3254594" y="3463237"/>
                <a:ext cx="33594" cy="14765"/>
              </a:xfrm>
              <a:custGeom>
                <a:rect b="b" l="l" r="r" t="t"/>
                <a:pathLst>
                  <a:path extrusionOk="0" h="14765" w="33594">
                    <a:moveTo>
                      <a:pt x="17720" y="13489"/>
                    </a:moveTo>
                    <a:cubicBezTo>
                      <a:pt x="25831" y="10747"/>
                      <a:pt x="33496" y="7090"/>
                      <a:pt x="33589" y="4652"/>
                    </a:cubicBezTo>
                    <a:cubicBezTo>
                      <a:pt x="33753" y="644"/>
                      <a:pt x="30237" y="-106"/>
                      <a:pt x="26323" y="11"/>
                    </a:cubicBezTo>
                    <a:cubicBezTo>
                      <a:pt x="22385" y="152"/>
                      <a:pt x="17931" y="1089"/>
                      <a:pt x="16267" y="1253"/>
                    </a:cubicBezTo>
                    <a:cubicBezTo>
                      <a:pt x="11907" y="1816"/>
                      <a:pt x="2555" y="855"/>
                      <a:pt x="257" y="7043"/>
                    </a:cubicBezTo>
                    <a:cubicBezTo>
                      <a:pt x="-1501" y="11309"/>
                      <a:pt x="5906" y="17451"/>
                      <a:pt x="17720" y="1348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4" name="Google Shape;1964;p11"/>
              <p:cNvSpPr/>
              <p:nvPr/>
            </p:nvSpPr>
            <p:spPr>
              <a:xfrm>
                <a:off x="3254307" y="3433153"/>
                <a:ext cx="59061" cy="13210"/>
              </a:xfrm>
              <a:custGeom>
                <a:rect b="b" l="l" r="r" t="t"/>
                <a:pathLst>
                  <a:path extrusionOk="0" h="13210" w="59061">
                    <a:moveTo>
                      <a:pt x="29844" y="350"/>
                    </a:moveTo>
                    <a:cubicBezTo>
                      <a:pt x="16179" y="1498"/>
                      <a:pt x="2091" y="1194"/>
                      <a:pt x="591" y="3303"/>
                    </a:cubicBezTo>
                    <a:cubicBezTo>
                      <a:pt x="-1870" y="6819"/>
                      <a:pt x="3709" y="9327"/>
                      <a:pt x="10787" y="10781"/>
                    </a:cubicBezTo>
                    <a:cubicBezTo>
                      <a:pt x="17866" y="12257"/>
                      <a:pt x="26328" y="12492"/>
                      <a:pt x="29399" y="12656"/>
                    </a:cubicBezTo>
                    <a:cubicBezTo>
                      <a:pt x="37322" y="13335"/>
                      <a:pt x="55042" y="14554"/>
                      <a:pt x="58746" y="7968"/>
                    </a:cubicBezTo>
                    <a:cubicBezTo>
                      <a:pt x="61184" y="3397"/>
                      <a:pt x="49276" y="-1291"/>
                      <a:pt x="29844" y="32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5" name="Google Shape;1965;p11"/>
              <p:cNvSpPr/>
              <p:nvPr/>
            </p:nvSpPr>
            <p:spPr>
              <a:xfrm>
                <a:off x="3090755" y="3422414"/>
                <a:ext cx="26724" cy="13170"/>
              </a:xfrm>
              <a:custGeom>
                <a:rect b="b" l="l" r="r" t="t"/>
                <a:pathLst>
                  <a:path extrusionOk="0" h="13170" w="26724">
                    <a:moveTo>
                      <a:pt x="13305" y="705"/>
                    </a:moveTo>
                    <a:cubicBezTo>
                      <a:pt x="7023" y="2627"/>
                      <a:pt x="671" y="4549"/>
                      <a:pt x="155" y="6893"/>
                    </a:cubicBezTo>
                    <a:cubicBezTo>
                      <a:pt x="-1509" y="14629"/>
                      <a:pt x="10703" y="13034"/>
                      <a:pt x="13446" y="13034"/>
                    </a:cubicBezTo>
                    <a:cubicBezTo>
                      <a:pt x="16985" y="13034"/>
                      <a:pt x="24767" y="14300"/>
                      <a:pt x="26549" y="8018"/>
                    </a:cubicBezTo>
                    <a:cubicBezTo>
                      <a:pt x="27791" y="3658"/>
                      <a:pt x="22329" y="-2038"/>
                      <a:pt x="13305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6" name="Google Shape;1966;p11"/>
              <p:cNvSpPr/>
              <p:nvPr/>
            </p:nvSpPr>
            <p:spPr>
              <a:xfrm>
                <a:off x="3015845" y="3445679"/>
                <a:ext cx="28948" cy="13495"/>
              </a:xfrm>
              <a:custGeom>
                <a:rect b="b" l="l" r="r" t="t"/>
                <a:pathLst>
                  <a:path extrusionOk="0" h="13495" w="28948">
                    <a:moveTo>
                      <a:pt x="13325" y="13397"/>
                    </a:moveTo>
                    <a:cubicBezTo>
                      <a:pt x="20380" y="12718"/>
                      <a:pt x="27506" y="12061"/>
                      <a:pt x="28467" y="9858"/>
                    </a:cubicBezTo>
                    <a:cubicBezTo>
                      <a:pt x="31631" y="2568"/>
                      <a:pt x="18294" y="1771"/>
                      <a:pt x="15364" y="1256"/>
                    </a:cubicBezTo>
                    <a:cubicBezTo>
                      <a:pt x="11590" y="552"/>
                      <a:pt x="3503" y="-2190"/>
                      <a:pt x="479" y="3670"/>
                    </a:cubicBezTo>
                    <a:cubicBezTo>
                      <a:pt x="-1607" y="7725"/>
                      <a:pt x="3198" y="14382"/>
                      <a:pt x="13325" y="1339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7" name="Google Shape;1967;p11"/>
              <p:cNvSpPr/>
              <p:nvPr/>
            </p:nvSpPr>
            <p:spPr>
              <a:xfrm>
                <a:off x="3204686" y="3447856"/>
                <a:ext cx="12891" cy="13086"/>
              </a:xfrm>
              <a:custGeom>
                <a:rect b="b" l="l" r="r" t="t"/>
                <a:pathLst>
                  <a:path extrusionOk="0" h="13086" w="12891">
                    <a:moveTo>
                      <a:pt x="5488" y="12650"/>
                    </a:moveTo>
                    <a:cubicBezTo>
                      <a:pt x="8699" y="11174"/>
                      <a:pt x="11934" y="9720"/>
                      <a:pt x="12520" y="7423"/>
                    </a:cubicBezTo>
                    <a:cubicBezTo>
                      <a:pt x="14419" y="-125"/>
                      <a:pt x="8489" y="626"/>
                      <a:pt x="7223" y="438"/>
                    </a:cubicBezTo>
                    <a:cubicBezTo>
                      <a:pt x="5582" y="180"/>
                      <a:pt x="2136" y="-1601"/>
                      <a:pt x="378" y="4517"/>
                    </a:cubicBezTo>
                    <a:cubicBezTo>
                      <a:pt x="-841" y="8759"/>
                      <a:pt x="894" y="14760"/>
                      <a:pt x="5488" y="126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8" name="Google Shape;1968;p11"/>
              <p:cNvSpPr/>
              <p:nvPr/>
            </p:nvSpPr>
            <p:spPr>
              <a:xfrm>
                <a:off x="3090219" y="3492558"/>
                <a:ext cx="10035" cy="9385"/>
              </a:xfrm>
              <a:custGeom>
                <a:rect b="b" l="l" r="r" t="t"/>
                <a:pathLst>
                  <a:path extrusionOk="0" h="9385" w="10035">
                    <a:moveTo>
                      <a:pt x="856" y="9132"/>
                    </a:moveTo>
                    <a:cubicBezTo>
                      <a:pt x="2637" y="8194"/>
                      <a:pt x="4419" y="7257"/>
                      <a:pt x="6106" y="5639"/>
                    </a:cubicBezTo>
                    <a:cubicBezTo>
                      <a:pt x="11685" y="272"/>
                      <a:pt x="9740" y="600"/>
                      <a:pt x="9576" y="412"/>
                    </a:cubicBezTo>
                    <a:cubicBezTo>
                      <a:pt x="9341" y="178"/>
                      <a:pt x="9716" y="-1252"/>
                      <a:pt x="5146" y="3085"/>
                    </a:cubicBezTo>
                    <a:cubicBezTo>
                      <a:pt x="1981" y="6085"/>
                      <a:pt x="-1699" y="10492"/>
                      <a:pt x="856" y="913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9" name="Google Shape;1969;p11"/>
              <p:cNvSpPr/>
              <p:nvPr/>
            </p:nvSpPr>
            <p:spPr>
              <a:xfrm>
                <a:off x="2967904" y="3479894"/>
                <a:ext cx="64705" cy="18690"/>
              </a:xfrm>
              <a:custGeom>
                <a:rect b="b" l="l" r="r" t="t"/>
                <a:pathLst>
                  <a:path extrusionOk="0" h="18690" w="64705">
                    <a:moveTo>
                      <a:pt x="31215" y="15655"/>
                    </a:moveTo>
                    <a:cubicBezTo>
                      <a:pt x="46474" y="17015"/>
                      <a:pt x="61921" y="19921"/>
                      <a:pt x="63820" y="18116"/>
                    </a:cubicBezTo>
                    <a:cubicBezTo>
                      <a:pt x="66984" y="15093"/>
                      <a:pt x="61218" y="11553"/>
                      <a:pt x="53670" y="8811"/>
                    </a:cubicBezTo>
                    <a:cubicBezTo>
                      <a:pt x="46146" y="6068"/>
                      <a:pt x="36911" y="4287"/>
                      <a:pt x="33559" y="3560"/>
                    </a:cubicBezTo>
                    <a:cubicBezTo>
                      <a:pt x="24956" y="1451"/>
                      <a:pt x="5759" y="-2909"/>
                      <a:pt x="578" y="2904"/>
                    </a:cubicBezTo>
                    <a:cubicBezTo>
                      <a:pt x="-2891" y="6982"/>
                      <a:pt x="9486" y="13710"/>
                      <a:pt x="31215" y="1565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0" name="Google Shape;1970;p11"/>
              <p:cNvSpPr/>
              <p:nvPr/>
            </p:nvSpPr>
            <p:spPr>
              <a:xfrm>
                <a:off x="3076449" y="3506056"/>
                <a:ext cx="24015" cy="13706"/>
              </a:xfrm>
              <a:custGeom>
                <a:rect b="b" l="l" r="r" t="t"/>
                <a:pathLst>
                  <a:path extrusionOk="0" h="13706" w="24015">
                    <a:moveTo>
                      <a:pt x="9984" y="13707"/>
                    </a:moveTo>
                    <a:cubicBezTo>
                      <a:pt x="15985" y="13613"/>
                      <a:pt x="22079" y="13566"/>
                      <a:pt x="23228" y="11456"/>
                    </a:cubicBezTo>
                    <a:cubicBezTo>
                      <a:pt x="27025" y="4542"/>
                      <a:pt x="15985" y="2690"/>
                      <a:pt x="13641" y="1916"/>
                    </a:cubicBezTo>
                    <a:cubicBezTo>
                      <a:pt x="10594" y="932"/>
                      <a:pt x="4265" y="-2420"/>
                      <a:pt x="796" y="3065"/>
                    </a:cubicBezTo>
                    <a:cubicBezTo>
                      <a:pt x="-1595" y="6886"/>
                      <a:pt x="1382" y="13824"/>
                      <a:pt x="9984" y="136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1" name="Google Shape;1971;p11"/>
              <p:cNvSpPr/>
              <p:nvPr/>
            </p:nvSpPr>
            <p:spPr>
              <a:xfrm>
                <a:off x="3045606" y="3606442"/>
                <a:ext cx="23467" cy="13170"/>
              </a:xfrm>
              <a:custGeom>
                <a:rect b="b" l="l" r="r" t="t"/>
                <a:pathLst>
                  <a:path extrusionOk="0" h="13170" w="23467">
                    <a:moveTo>
                      <a:pt x="11691" y="705"/>
                    </a:moveTo>
                    <a:cubicBezTo>
                      <a:pt x="6182" y="2627"/>
                      <a:pt x="580" y="4549"/>
                      <a:pt x="135" y="6893"/>
                    </a:cubicBezTo>
                    <a:cubicBezTo>
                      <a:pt x="-1318" y="14628"/>
                      <a:pt x="9394" y="13034"/>
                      <a:pt x="11808" y="13034"/>
                    </a:cubicBezTo>
                    <a:cubicBezTo>
                      <a:pt x="14926" y="13034"/>
                      <a:pt x="21747" y="14300"/>
                      <a:pt x="23317" y="8018"/>
                    </a:cubicBezTo>
                    <a:cubicBezTo>
                      <a:pt x="24395" y="3658"/>
                      <a:pt x="19590" y="-2038"/>
                      <a:pt x="11691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2" name="Google Shape;1972;p11"/>
              <p:cNvSpPr/>
              <p:nvPr/>
            </p:nvSpPr>
            <p:spPr>
              <a:xfrm>
                <a:off x="2936127" y="3536602"/>
                <a:ext cx="34017" cy="13271"/>
              </a:xfrm>
              <a:custGeom>
                <a:rect b="b" l="l" r="r" t="t"/>
                <a:pathLst>
                  <a:path extrusionOk="0" h="13271" w="34017">
                    <a:moveTo>
                      <a:pt x="16510" y="12953"/>
                    </a:moveTo>
                    <a:cubicBezTo>
                      <a:pt x="24620" y="11687"/>
                      <a:pt x="32871" y="10468"/>
                      <a:pt x="33691" y="8171"/>
                    </a:cubicBezTo>
                    <a:cubicBezTo>
                      <a:pt x="36457" y="623"/>
                      <a:pt x="20823" y="951"/>
                      <a:pt x="17354" y="647"/>
                    </a:cubicBezTo>
                    <a:cubicBezTo>
                      <a:pt x="12853" y="272"/>
                      <a:pt x="3102" y="-1815"/>
                      <a:pt x="336" y="4280"/>
                    </a:cubicBezTo>
                    <a:cubicBezTo>
                      <a:pt x="-1586" y="8499"/>
                      <a:pt x="4860" y="14758"/>
                      <a:pt x="16510" y="1295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3" name="Google Shape;1973;p11"/>
              <p:cNvSpPr/>
              <p:nvPr/>
            </p:nvSpPr>
            <p:spPr>
              <a:xfrm>
                <a:off x="2883875" y="3446638"/>
                <a:ext cx="28622" cy="15234"/>
              </a:xfrm>
              <a:custGeom>
                <a:rect b="b" l="l" r="r" t="t"/>
                <a:pathLst>
                  <a:path extrusionOk="0" h="15234" w="28622">
                    <a:moveTo>
                      <a:pt x="15506" y="13470"/>
                    </a:moveTo>
                    <a:cubicBezTo>
                      <a:pt x="21928" y="10423"/>
                      <a:pt x="28468" y="7352"/>
                      <a:pt x="28609" y="4961"/>
                    </a:cubicBezTo>
                    <a:cubicBezTo>
                      <a:pt x="29101" y="-2962"/>
                      <a:pt x="16232" y="859"/>
                      <a:pt x="13279" y="1351"/>
                    </a:cubicBezTo>
                    <a:cubicBezTo>
                      <a:pt x="9458" y="1984"/>
                      <a:pt x="902" y="2172"/>
                      <a:pt x="35" y="8712"/>
                    </a:cubicBezTo>
                    <a:cubicBezTo>
                      <a:pt x="-551" y="13235"/>
                      <a:pt x="6270" y="17853"/>
                      <a:pt x="15506" y="134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4" name="Google Shape;1974;p11"/>
              <p:cNvSpPr/>
              <p:nvPr/>
            </p:nvSpPr>
            <p:spPr>
              <a:xfrm>
                <a:off x="2758767" y="3458406"/>
                <a:ext cx="44439" cy="13278"/>
              </a:xfrm>
              <a:custGeom>
                <a:rect b="b" l="l" r="r" t="t"/>
                <a:pathLst>
                  <a:path extrusionOk="0" h="13278" w="44439">
                    <a:moveTo>
                      <a:pt x="21890" y="12953"/>
                    </a:moveTo>
                    <a:cubicBezTo>
                      <a:pt x="32415" y="11687"/>
                      <a:pt x="43103" y="10468"/>
                      <a:pt x="44088" y="8171"/>
                    </a:cubicBezTo>
                    <a:cubicBezTo>
                      <a:pt x="47346" y="623"/>
                      <a:pt x="26977" y="928"/>
                      <a:pt x="22429" y="647"/>
                    </a:cubicBezTo>
                    <a:cubicBezTo>
                      <a:pt x="16546" y="272"/>
                      <a:pt x="3748" y="-1815"/>
                      <a:pt x="372" y="4280"/>
                    </a:cubicBezTo>
                    <a:cubicBezTo>
                      <a:pt x="-1948" y="8499"/>
                      <a:pt x="6748" y="14781"/>
                      <a:pt x="21867" y="1295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5" name="Google Shape;1975;p11"/>
              <p:cNvSpPr/>
              <p:nvPr/>
            </p:nvSpPr>
            <p:spPr>
              <a:xfrm>
                <a:off x="2790066" y="3583683"/>
                <a:ext cx="65957" cy="24021"/>
              </a:xfrm>
              <a:custGeom>
                <a:rect b="b" l="l" r="r" t="t"/>
                <a:pathLst>
                  <a:path extrusionOk="0" h="24021" w="65957">
                    <a:moveTo>
                      <a:pt x="31329" y="18027"/>
                    </a:moveTo>
                    <a:cubicBezTo>
                      <a:pt x="47058" y="20980"/>
                      <a:pt x="62833" y="25317"/>
                      <a:pt x="64919" y="23652"/>
                    </a:cubicBezTo>
                    <a:cubicBezTo>
                      <a:pt x="68388" y="20886"/>
                      <a:pt x="62669" y="16831"/>
                      <a:pt x="55074" y="13409"/>
                    </a:cubicBezTo>
                    <a:cubicBezTo>
                      <a:pt x="47503" y="9940"/>
                      <a:pt x="38127" y="7244"/>
                      <a:pt x="34752" y="6189"/>
                    </a:cubicBezTo>
                    <a:cubicBezTo>
                      <a:pt x="26055" y="3236"/>
                      <a:pt x="6694" y="-3234"/>
                      <a:pt x="763" y="1947"/>
                    </a:cubicBezTo>
                    <a:cubicBezTo>
                      <a:pt x="-3268" y="5603"/>
                      <a:pt x="8921" y="13807"/>
                      <a:pt x="31353" y="1802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6" name="Google Shape;1976;p11"/>
              <p:cNvSpPr/>
              <p:nvPr/>
            </p:nvSpPr>
            <p:spPr>
              <a:xfrm>
                <a:off x="2735185" y="3619607"/>
                <a:ext cx="72521" cy="16605"/>
              </a:xfrm>
              <a:custGeom>
                <a:rect b="b" l="l" r="r" t="t"/>
                <a:pathLst>
                  <a:path extrusionOk="0" h="16605" w="72521">
                    <a:moveTo>
                      <a:pt x="29298" y="14192"/>
                    </a:moveTo>
                    <a:cubicBezTo>
                      <a:pt x="38182" y="14098"/>
                      <a:pt x="47136" y="14004"/>
                      <a:pt x="52973" y="13442"/>
                    </a:cubicBezTo>
                    <a:lnTo>
                      <a:pt x="72522" y="11519"/>
                    </a:lnTo>
                    <a:lnTo>
                      <a:pt x="53981" y="9222"/>
                    </a:lnTo>
                    <a:cubicBezTo>
                      <a:pt x="50441" y="8777"/>
                      <a:pt x="47980" y="8777"/>
                      <a:pt x="47253" y="9457"/>
                    </a:cubicBezTo>
                    <a:cubicBezTo>
                      <a:pt x="44933" y="11707"/>
                      <a:pt x="47253" y="14238"/>
                      <a:pt x="51309" y="16606"/>
                    </a:cubicBezTo>
                    <a:lnTo>
                      <a:pt x="53934" y="5659"/>
                    </a:lnTo>
                    <a:cubicBezTo>
                      <a:pt x="46480" y="3315"/>
                      <a:pt x="34314" y="2425"/>
                      <a:pt x="30494" y="1932"/>
                    </a:cubicBezTo>
                    <a:cubicBezTo>
                      <a:pt x="22571" y="924"/>
                      <a:pt x="5319" y="-2498"/>
                      <a:pt x="561" y="3245"/>
                    </a:cubicBezTo>
                    <a:cubicBezTo>
                      <a:pt x="-2745" y="7230"/>
                      <a:pt x="8788" y="14403"/>
                      <a:pt x="29275" y="1419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7" name="Google Shape;1977;p11"/>
              <p:cNvSpPr/>
              <p:nvPr/>
            </p:nvSpPr>
            <p:spPr>
              <a:xfrm>
                <a:off x="2594598" y="3573382"/>
                <a:ext cx="44226" cy="14321"/>
              </a:xfrm>
              <a:custGeom>
                <a:rect b="b" l="l" r="r" t="t"/>
                <a:pathLst>
                  <a:path extrusionOk="0" h="14321" w="44226">
                    <a:moveTo>
                      <a:pt x="21602" y="1277"/>
                    </a:moveTo>
                    <a:cubicBezTo>
                      <a:pt x="11312" y="3856"/>
                      <a:pt x="881" y="6458"/>
                      <a:pt x="178" y="8849"/>
                    </a:cubicBezTo>
                    <a:cubicBezTo>
                      <a:pt x="-2095" y="16748"/>
                      <a:pt x="18063" y="13865"/>
                      <a:pt x="22611" y="13560"/>
                    </a:cubicBezTo>
                    <a:cubicBezTo>
                      <a:pt x="28494" y="13185"/>
                      <a:pt x="41456" y="13630"/>
                      <a:pt x="44011" y="7161"/>
                    </a:cubicBezTo>
                    <a:cubicBezTo>
                      <a:pt x="45793" y="2660"/>
                      <a:pt x="36346" y="-2426"/>
                      <a:pt x="21579" y="127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8" name="Google Shape;1978;p11"/>
              <p:cNvSpPr/>
              <p:nvPr/>
            </p:nvSpPr>
            <p:spPr>
              <a:xfrm>
                <a:off x="2539958" y="3537604"/>
                <a:ext cx="36371" cy="15469"/>
              </a:xfrm>
              <a:custGeom>
                <a:rect b="b" l="l" r="r" t="t"/>
                <a:pathLst>
                  <a:path extrusionOk="0" h="15469" w="36371">
                    <a:moveTo>
                      <a:pt x="17150" y="1848"/>
                    </a:moveTo>
                    <a:cubicBezTo>
                      <a:pt x="8852" y="4965"/>
                      <a:pt x="414" y="8107"/>
                      <a:pt x="62" y="10521"/>
                    </a:cubicBezTo>
                    <a:cubicBezTo>
                      <a:pt x="-1134" y="18514"/>
                      <a:pt x="15345" y="14553"/>
                      <a:pt x="19095" y="14013"/>
                    </a:cubicBezTo>
                    <a:cubicBezTo>
                      <a:pt x="23948" y="13334"/>
                      <a:pt x="34730" y="13076"/>
                      <a:pt x="36277" y="6489"/>
                    </a:cubicBezTo>
                    <a:cubicBezTo>
                      <a:pt x="37355" y="1918"/>
                      <a:pt x="29081" y="-2653"/>
                      <a:pt x="17150" y="184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9" name="Google Shape;1979;p11"/>
              <p:cNvSpPr/>
              <p:nvPr/>
            </p:nvSpPr>
            <p:spPr>
              <a:xfrm>
                <a:off x="2474678" y="3607432"/>
                <a:ext cx="36371" cy="15460"/>
              </a:xfrm>
              <a:custGeom>
                <a:rect b="b" l="l" r="r" t="t"/>
                <a:pathLst>
                  <a:path extrusionOk="0" h="15460" w="36371">
                    <a:moveTo>
                      <a:pt x="17150" y="1848"/>
                    </a:moveTo>
                    <a:cubicBezTo>
                      <a:pt x="8852" y="4989"/>
                      <a:pt x="414" y="8106"/>
                      <a:pt x="62" y="10521"/>
                    </a:cubicBezTo>
                    <a:cubicBezTo>
                      <a:pt x="-1134" y="18514"/>
                      <a:pt x="15345" y="14529"/>
                      <a:pt x="19095" y="14013"/>
                    </a:cubicBezTo>
                    <a:cubicBezTo>
                      <a:pt x="23947" y="13334"/>
                      <a:pt x="34730" y="13076"/>
                      <a:pt x="36277" y="6489"/>
                    </a:cubicBezTo>
                    <a:cubicBezTo>
                      <a:pt x="37355" y="1918"/>
                      <a:pt x="29081" y="-2652"/>
                      <a:pt x="17150" y="184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0" name="Google Shape;1980;p11"/>
              <p:cNvSpPr/>
              <p:nvPr/>
            </p:nvSpPr>
            <p:spPr>
              <a:xfrm>
                <a:off x="2524093" y="3638567"/>
                <a:ext cx="28846" cy="13226"/>
              </a:xfrm>
              <a:custGeom>
                <a:rect b="b" l="l" r="r" t="t"/>
                <a:pathLst>
                  <a:path extrusionOk="0" h="13226" w="28846">
                    <a:moveTo>
                      <a:pt x="13864" y="12882"/>
                    </a:moveTo>
                    <a:cubicBezTo>
                      <a:pt x="20779" y="11570"/>
                      <a:pt x="27788" y="10304"/>
                      <a:pt x="28538" y="8007"/>
                    </a:cubicBezTo>
                    <a:cubicBezTo>
                      <a:pt x="31023" y="459"/>
                      <a:pt x="17755" y="858"/>
                      <a:pt x="14825" y="600"/>
                    </a:cubicBezTo>
                    <a:cubicBezTo>
                      <a:pt x="11028" y="248"/>
                      <a:pt x="2801" y="-1768"/>
                      <a:pt x="316" y="4327"/>
                    </a:cubicBezTo>
                    <a:cubicBezTo>
                      <a:pt x="-1395" y="8546"/>
                      <a:pt x="3949" y="14758"/>
                      <a:pt x="13864" y="1288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1" name="Google Shape;1981;p11"/>
              <p:cNvSpPr/>
              <p:nvPr/>
            </p:nvSpPr>
            <p:spPr>
              <a:xfrm>
                <a:off x="2383307" y="3583683"/>
                <a:ext cx="26257" cy="13206"/>
              </a:xfrm>
              <a:custGeom>
                <a:rect b="b" l="l" r="r" t="t"/>
                <a:pathLst>
                  <a:path extrusionOk="0" h="13206" w="26257">
                    <a:moveTo>
                      <a:pt x="12487" y="12870"/>
                    </a:moveTo>
                    <a:cubicBezTo>
                      <a:pt x="18816" y="11581"/>
                      <a:pt x="25215" y="10315"/>
                      <a:pt x="25941" y="8041"/>
                    </a:cubicBezTo>
                    <a:cubicBezTo>
                      <a:pt x="28356" y="517"/>
                      <a:pt x="16260" y="892"/>
                      <a:pt x="13612" y="611"/>
                    </a:cubicBezTo>
                    <a:cubicBezTo>
                      <a:pt x="10143" y="259"/>
                      <a:pt x="2689" y="-1780"/>
                      <a:pt x="321" y="4291"/>
                    </a:cubicBezTo>
                    <a:cubicBezTo>
                      <a:pt x="-1320" y="8510"/>
                      <a:pt x="3415" y="14722"/>
                      <a:pt x="12487" y="128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2" name="Google Shape;1982;p11"/>
              <p:cNvSpPr/>
              <p:nvPr/>
            </p:nvSpPr>
            <p:spPr>
              <a:xfrm>
                <a:off x="2244840" y="3577503"/>
                <a:ext cx="24428" cy="13864"/>
              </a:xfrm>
              <a:custGeom>
                <a:rect b="b" l="l" r="r" t="t"/>
                <a:pathLst>
                  <a:path extrusionOk="0" h="13864" w="24428">
                    <a:moveTo>
                      <a:pt x="10054" y="13822"/>
                    </a:moveTo>
                    <a:cubicBezTo>
                      <a:pt x="16172" y="13916"/>
                      <a:pt x="22384" y="14033"/>
                      <a:pt x="23579" y="11971"/>
                    </a:cubicBezTo>
                    <a:cubicBezTo>
                      <a:pt x="27564" y="5173"/>
                      <a:pt x="16359" y="2970"/>
                      <a:pt x="13969" y="2149"/>
                    </a:cubicBezTo>
                    <a:cubicBezTo>
                      <a:pt x="10875" y="1071"/>
                      <a:pt x="4475" y="-2492"/>
                      <a:pt x="866" y="2923"/>
                    </a:cubicBezTo>
                    <a:cubicBezTo>
                      <a:pt x="-1643" y="6673"/>
                      <a:pt x="1264" y="13705"/>
                      <a:pt x="10054" y="1382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3" name="Google Shape;1983;p11"/>
              <p:cNvSpPr/>
              <p:nvPr/>
            </p:nvSpPr>
            <p:spPr>
              <a:xfrm>
                <a:off x="2284271" y="3622779"/>
                <a:ext cx="45017" cy="21986"/>
              </a:xfrm>
              <a:custGeom>
                <a:rect b="b" l="l" r="r" t="t"/>
                <a:pathLst>
                  <a:path extrusionOk="0" h="21986" w="45017">
                    <a:moveTo>
                      <a:pt x="19894" y="17677"/>
                    </a:moveTo>
                    <a:cubicBezTo>
                      <a:pt x="30981" y="20396"/>
                      <a:pt x="42233" y="23209"/>
                      <a:pt x="43991" y="21428"/>
                    </a:cubicBezTo>
                    <a:cubicBezTo>
                      <a:pt x="49827" y="15521"/>
                      <a:pt x="29083" y="8254"/>
                      <a:pt x="24582" y="6285"/>
                    </a:cubicBezTo>
                    <a:cubicBezTo>
                      <a:pt x="18746" y="3730"/>
                      <a:pt x="6463" y="-2974"/>
                      <a:pt x="1025" y="1503"/>
                    </a:cubicBezTo>
                    <a:cubicBezTo>
                      <a:pt x="-2749" y="4621"/>
                      <a:pt x="3978" y="13763"/>
                      <a:pt x="19894" y="1767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4" name="Google Shape;1984;p11"/>
              <p:cNvSpPr/>
              <p:nvPr/>
            </p:nvSpPr>
            <p:spPr>
              <a:xfrm>
                <a:off x="2385907" y="3649005"/>
                <a:ext cx="35060" cy="13526"/>
              </a:xfrm>
              <a:custGeom>
                <a:rect b="b" l="l" r="r" t="t"/>
                <a:pathLst>
                  <a:path extrusionOk="0" h="13526" w="35060">
                    <a:moveTo>
                      <a:pt x="18746" y="13508"/>
                    </a:moveTo>
                    <a:cubicBezTo>
                      <a:pt x="22942" y="13320"/>
                      <a:pt x="27184" y="13367"/>
                      <a:pt x="30700" y="13320"/>
                    </a:cubicBezTo>
                    <a:lnTo>
                      <a:pt x="33185" y="13320"/>
                    </a:lnTo>
                    <a:cubicBezTo>
                      <a:pt x="33185" y="13320"/>
                      <a:pt x="33724" y="12500"/>
                      <a:pt x="33724" y="12500"/>
                    </a:cubicBezTo>
                    <a:cubicBezTo>
                      <a:pt x="35998" y="9265"/>
                      <a:pt x="34896" y="6335"/>
                      <a:pt x="33888" y="4999"/>
                    </a:cubicBezTo>
                    <a:cubicBezTo>
                      <a:pt x="32740" y="3546"/>
                      <a:pt x="31474" y="3429"/>
                      <a:pt x="30982" y="3827"/>
                    </a:cubicBezTo>
                    <a:cubicBezTo>
                      <a:pt x="30161" y="4413"/>
                      <a:pt x="29786" y="5163"/>
                      <a:pt x="29388" y="5749"/>
                    </a:cubicBezTo>
                    <a:cubicBezTo>
                      <a:pt x="29060" y="6312"/>
                      <a:pt x="28497" y="6827"/>
                      <a:pt x="28310" y="6874"/>
                    </a:cubicBezTo>
                    <a:cubicBezTo>
                      <a:pt x="28028" y="7062"/>
                      <a:pt x="27560" y="7109"/>
                      <a:pt x="27747" y="7085"/>
                    </a:cubicBezTo>
                    <a:cubicBezTo>
                      <a:pt x="27888" y="7015"/>
                      <a:pt x="28755" y="7343"/>
                      <a:pt x="28849" y="7531"/>
                    </a:cubicBezTo>
                    <a:lnTo>
                      <a:pt x="33068" y="4132"/>
                    </a:lnTo>
                    <a:cubicBezTo>
                      <a:pt x="28450" y="2327"/>
                      <a:pt x="22684" y="1647"/>
                      <a:pt x="20621" y="1296"/>
                    </a:cubicBezTo>
                    <a:cubicBezTo>
                      <a:pt x="15300" y="217"/>
                      <a:pt x="3182" y="-2056"/>
                      <a:pt x="299" y="4273"/>
                    </a:cubicBezTo>
                    <a:cubicBezTo>
                      <a:pt x="-686" y="6429"/>
                      <a:pt x="814" y="8961"/>
                      <a:pt x="4049" y="10789"/>
                    </a:cubicBezTo>
                    <a:cubicBezTo>
                      <a:pt x="7307" y="12617"/>
                      <a:pt x="12230" y="13766"/>
                      <a:pt x="18746" y="1348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5" name="Google Shape;1985;p11"/>
              <p:cNvSpPr/>
              <p:nvPr/>
            </p:nvSpPr>
            <p:spPr>
              <a:xfrm>
                <a:off x="2336347" y="3504719"/>
                <a:ext cx="36522" cy="13170"/>
              </a:xfrm>
              <a:custGeom>
                <a:rect b="b" l="l" r="r" t="t"/>
                <a:pathLst>
                  <a:path extrusionOk="0" h="13170" w="36522">
                    <a:moveTo>
                      <a:pt x="18332" y="12465"/>
                    </a:moveTo>
                    <a:cubicBezTo>
                      <a:pt x="26911" y="10543"/>
                      <a:pt x="35608" y="8621"/>
                      <a:pt x="36311" y="6277"/>
                    </a:cubicBezTo>
                    <a:cubicBezTo>
                      <a:pt x="38585" y="-1458"/>
                      <a:pt x="21895" y="136"/>
                      <a:pt x="18145" y="136"/>
                    </a:cubicBezTo>
                    <a:cubicBezTo>
                      <a:pt x="13293" y="136"/>
                      <a:pt x="2674" y="-1130"/>
                      <a:pt x="237" y="5152"/>
                    </a:cubicBezTo>
                    <a:cubicBezTo>
                      <a:pt x="-1451" y="9512"/>
                      <a:pt x="6026" y="15208"/>
                      <a:pt x="18332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6" name="Google Shape;1986;p11"/>
              <p:cNvSpPr/>
              <p:nvPr/>
            </p:nvSpPr>
            <p:spPr>
              <a:xfrm>
                <a:off x="2477295" y="3442984"/>
                <a:ext cx="24147" cy="16259"/>
              </a:xfrm>
              <a:custGeom>
                <a:rect b="b" l="l" r="r" t="t"/>
                <a:pathLst>
                  <a:path extrusionOk="0" h="16259" w="24147">
                    <a:moveTo>
                      <a:pt x="10172" y="2591"/>
                    </a:moveTo>
                    <a:cubicBezTo>
                      <a:pt x="5672" y="6084"/>
                      <a:pt x="210" y="8803"/>
                      <a:pt x="23" y="11170"/>
                    </a:cubicBezTo>
                    <a:cubicBezTo>
                      <a:pt x="-282" y="15108"/>
                      <a:pt x="2508" y="16327"/>
                      <a:pt x="5812" y="16256"/>
                    </a:cubicBezTo>
                    <a:cubicBezTo>
                      <a:pt x="9118" y="16186"/>
                      <a:pt x="12681" y="14756"/>
                      <a:pt x="13993" y="14311"/>
                    </a:cubicBezTo>
                    <a:cubicBezTo>
                      <a:pt x="17392" y="13397"/>
                      <a:pt x="25408" y="11240"/>
                      <a:pt x="23979" y="4771"/>
                    </a:cubicBezTo>
                    <a:cubicBezTo>
                      <a:pt x="23486" y="2567"/>
                      <a:pt x="21424" y="833"/>
                      <a:pt x="18916" y="223"/>
                    </a:cubicBezTo>
                    <a:cubicBezTo>
                      <a:pt x="16361" y="-363"/>
                      <a:pt x="13407" y="130"/>
                      <a:pt x="10172" y="259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7" name="Google Shape;1987;p11"/>
              <p:cNvSpPr/>
              <p:nvPr/>
            </p:nvSpPr>
            <p:spPr>
              <a:xfrm>
                <a:off x="2468914" y="3481095"/>
                <a:ext cx="10190" cy="13488"/>
              </a:xfrm>
              <a:custGeom>
                <a:rect b="b" l="l" r="r" t="t"/>
                <a:pathLst>
                  <a:path extrusionOk="0" h="13488" w="10190">
                    <a:moveTo>
                      <a:pt x="1021" y="1750"/>
                    </a:moveTo>
                    <a:cubicBezTo>
                      <a:pt x="247" y="4563"/>
                      <a:pt x="-573" y="7399"/>
                      <a:pt x="552" y="9462"/>
                    </a:cubicBezTo>
                    <a:cubicBezTo>
                      <a:pt x="4326" y="16236"/>
                      <a:pt x="7021" y="12532"/>
                      <a:pt x="7842" y="12017"/>
                    </a:cubicBezTo>
                    <a:cubicBezTo>
                      <a:pt x="8896" y="11337"/>
                      <a:pt x="11873" y="10892"/>
                      <a:pt x="8920" y="5289"/>
                    </a:cubicBezTo>
                    <a:cubicBezTo>
                      <a:pt x="6881" y="1398"/>
                      <a:pt x="2146" y="-2282"/>
                      <a:pt x="1021" y="17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8" name="Google Shape;1988;p11"/>
              <p:cNvSpPr/>
              <p:nvPr/>
            </p:nvSpPr>
            <p:spPr>
              <a:xfrm>
                <a:off x="2276130" y="3435341"/>
                <a:ext cx="44530" cy="13665"/>
              </a:xfrm>
              <a:custGeom>
                <a:rect b="b" l="l" r="r" t="t"/>
                <a:pathLst>
                  <a:path extrusionOk="0" h="13665" w="44530">
                    <a:moveTo>
                      <a:pt x="22996" y="84"/>
                    </a:moveTo>
                    <a:cubicBezTo>
                      <a:pt x="12354" y="717"/>
                      <a:pt x="1571" y="1303"/>
                      <a:pt x="446" y="3529"/>
                    </a:cubicBezTo>
                    <a:cubicBezTo>
                      <a:pt x="-3257" y="10866"/>
                      <a:pt x="17182" y="11780"/>
                      <a:pt x="21730" y="12343"/>
                    </a:cubicBezTo>
                    <a:cubicBezTo>
                      <a:pt x="27613" y="13070"/>
                      <a:pt x="40341" y="15906"/>
                      <a:pt x="44068" y="10022"/>
                    </a:cubicBezTo>
                    <a:cubicBezTo>
                      <a:pt x="46647" y="5944"/>
                      <a:pt x="38279" y="-830"/>
                      <a:pt x="23019" y="8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9" name="Google Shape;1989;p11"/>
              <p:cNvSpPr/>
              <p:nvPr/>
            </p:nvSpPr>
            <p:spPr>
              <a:xfrm>
                <a:off x="2207343" y="3430563"/>
                <a:ext cx="21226" cy="16087"/>
              </a:xfrm>
              <a:custGeom>
                <a:rect b="b" l="l" r="r" t="t"/>
                <a:pathLst>
                  <a:path extrusionOk="0" h="16087" w="21226">
                    <a:moveTo>
                      <a:pt x="6883" y="14098"/>
                    </a:moveTo>
                    <a:cubicBezTo>
                      <a:pt x="12297" y="15527"/>
                      <a:pt x="17782" y="17028"/>
                      <a:pt x="19470" y="15340"/>
                    </a:cubicBezTo>
                    <a:cubicBezTo>
                      <a:pt x="25049" y="9785"/>
                      <a:pt x="15720" y="5237"/>
                      <a:pt x="13844" y="3925"/>
                    </a:cubicBezTo>
                    <a:cubicBezTo>
                      <a:pt x="11407" y="2213"/>
                      <a:pt x="6789" y="-2545"/>
                      <a:pt x="1960" y="1745"/>
                    </a:cubicBezTo>
                    <a:cubicBezTo>
                      <a:pt x="-1392" y="4745"/>
                      <a:pt x="-876" y="12035"/>
                      <a:pt x="6906" y="1409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0" name="Google Shape;1990;p11"/>
              <p:cNvSpPr/>
              <p:nvPr/>
            </p:nvSpPr>
            <p:spPr>
              <a:xfrm>
                <a:off x="2247661" y="3466147"/>
                <a:ext cx="17767" cy="13096"/>
              </a:xfrm>
              <a:custGeom>
                <a:rect b="b" l="l" r="r" t="t"/>
                <a:pathLst>
                  <a:path extrusionOk="0" h="13096" w="17767">
                    <a:moveTo>
                      <a:pt x="6483" y="12900"/>
                    </a:moveTo>
                    <a:cubicBezTo>
                      <a:pt x="9953" y="11939"/>
                      <a:pt x="14078" y="12525"/>
                      <a:pt x="15789" y="10931"/>
                    </a:cubicBezTo>
                    <a:cubicBezTo>
                      <a:pt x="18649" y="8259"/>
                      <a:pt x="18086" y="5798"/>
                      <a:pt x="16141" y="3993"/>
                    </a:cubicBezTo>
                    <a:cubicBezTo>
                      <a:pt x="14242" y="2188"/>
                      <a:pt x="11242" y="1462"/>
                      <a:pt x="10234" y="1157"/>
                    </a:cubicBezTo>
                    <a:cubicBezTo>
                      <a:pt x="8921" y="712"/>
                      <a:pt x="6788" y="-179"/>
                      <a:pt x="4655" y="32"/>
                    </a:cubicBezTo>
                    <a:cubicBezTo>
                      <a:pt x="2545" y="219"/>
                      <a:pt x="600" y="1485"/>
                      <a:pt x="84" y="4626"/>
                    </a:cubicBezTo>
                    <a:cubicBezTo>
                      <a:pt x="-267" y="6829"/>
                      <a:pt x="530" y="9291"/>
                      <a:pt x="1584" y="10978"/>
                    </a:cubicBezTo>
                    <a:cubicBezTo>
                      <a:pt x="2709" y="12666"/>
                      <a:pt x="3999" y="13533"/>
                      <a:pt x="6460" y="1287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1" name="Google Shape;1991;p11"/>
              <p:cNvSpPr/>
              <p:nvPr/>
            </p:nvSpPr>
            <p:spPr>
              <a:xfrm>
                <a:off x="2120125" y="3639196"/>
                <a:ext cx="20787" cy="14060"/>
              </a:xfrm>
              <a:custGeom>
                <a:rect b="b" l="l" r="r" t="t"/>
                <a:pathLst>
                  <a:path extrusionOk="0" h="14060" w="20787">
                    <a:moveTo>
                      <a:pt x="9576" y="1190"/>
                    </a:moveTo>
                    <a:cubicBezTo>
                      <a:pt x="4888" y="3674"/>
                      <a:pt x="130" y="6159"/>
                      <a:pt x="12" y="8526"/>
                    </a:cubicBezTo>
                    <a:cubicBezTo>
                      <a:pt x="-386" y="16355"/>
                      <a:pt x="8967" y="13660"/>
                      <a:pt x="11100" y="13425"/>
                    </a:cubicBezTo>
                    <a:cubicBezTo>
                      <a:pt x="13866" y="13120"/>
                      <a:pt x="20101" y="13660"/>
                      <a:pt x="20757" y="7237"/>
                    </a:cubicBezTo>
                    <a:cubicBezTo>
                      <a:pt x="21226" y="2783"/>
                      <a:pt x="16280" y="-2373"/>
                      <a:pt x="9576" y="11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2" name="Google Shape;1992;p11"/>
              <p:cNvSpPr/>
              <p:nvPr/>
            </p:nvSpPr>
            <p:spPr>
              <a:xfrm>
                <a:off x="2164134" y="3672150"/>
                <a:ext cx="67871" cy="13787"/>
              </a:xfrm>
              <a:custGeom>
                <a:rect b="b" l="l" r="r" t="t"/>
                <a:pathLst>
                  <a:path extrusionOk="0" h="13787" w="67871">
                    <a:moveTo>
                      <a:pt x="34387" y="67"/>
                    </a:moveTo>
                    <a:cubicBezTo>
                      <a:pt x="18307" y="630"/>
                      <a:pt x="1993" y="1169"/>
                      <a:pt x="516" y="3396"/>
                    </a:cubicBezTo>
                    <a:cubicBezTo>
                      <a:pt x="-4359" y="10756"/>
                      <a:pt x="26746" y="11787"/>
                      <a:pt x="33684" y="12373"/>
                    </a:cubicBezTo>
                    <a:cubicBezTo>
                      <a:pt x="42661" y="13147"/>
                      <a:pt x="62281" y="16077"/>
                      <a:pt x="67320" y="10194"/>
                    </a:cubicBezTo>
                    <a:cubicBezTo>
                      <a:pt x="70813" y="6115"/>
                      <a:pt x="57452" y="-753"/>
                      <a:pt x="34364" y="6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3" name="Google Shape;1993;p11"/>
              <p:cNvSpPr/>
              <p:nvPr/>
            </p:nvSpPr>
            <p:spPr>
              <a:xfrm>
                <a:off x="1976610" y="3671034"/>
                <a:ext cx="26139" cy="16566"/>
              </a:xfrm>
              <a:custGeom>
                <a:rect b="b" l="l" r="r" t="t"/>
                <a:pathLst>
                  <a:path extrusionOk="0" h="16566" w="26139">
                    <a:moveTo>
                      <a:pt x="11138" y="2496"/>
                    </a:moveTo>
                    <a:cubicBezTo>
                      <a:pt x="5535" y="6129"/>
                      <a:pt x="-161" y="9786"/>
                      <a:pt x="3" y="12177"/>
                    </a:cubicBezTo>
                    <a:cubicBezTo>
                      <a:pt x="543" y="20076"/>
                      <a:pt x="12052" y="15060"/>
                      <a:pt x="14724" y="14286"/>
                    </a:cubicBezTo>
                    <a:cubicBezTo>
                      <a:pt x="18193" y="13278"/>
                      <a:pt x="26163" y="12294"/>
                      <a:pt x="26139" y="5731"/>
                    </a:cubicBezTo>
                    <a:cubicBezTo>
                      <a:pt x="26139" y="1183"/>
                      <a:pt x="19177" y="-2731"/>
                      <a:pt x="11138" y="249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4" name="Google Shape;1994;p11"/>
              <p:cNvSpPr/>
              <p:nvPr/>
            </p:nvSpPr>
            <p:spPr>
              <a:xfrm>
                <a:off x="1940015" y="3624702"/>
                <a:ext cx="41719" cy="13170"/>
              </a:xfrm>
              <a:custGeom>
                <a:rect b="b" l="l" r="r" t="t"/>
                <a:pathLst>
                  <a:path extrusionOk="0" h="13170" w="41719">
                    <a:moveTo>
                      <a:pt x="20776" y="705"/>
                    </a:moveTo>
                    <a:cubicBezTo>
                      <a:pt x="10978" y="2627"/>
                      <a:pt x="1040" y="4549"/>
                      <a:pt x="243" y="6893"/>
                    </a:cubicBezTo>
                    <a:cubicBezTo>
                      <a:pt x="-2359" y="14628"/>
                      <a:pt x="16721" y="13034"/>
                      <a:pt x="20987" y="13034"/>
                    </a:cubicBezTo>
                    <a:cubicBezTo>
                      <a:pt x="26519" y="13034"/>
                      <a:pt x="38661" y="14300"/>
                      <a:pt x="41451" y="8018"/>
                    </a:cubicBezTo>
                    <a:cubicBezTo>
                      <a:pt x="43373" y="3658"/>
                      <a:pt x="34840" y="-2038"/>
                      <a:pt x="20776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5" name="Google Shape;1995;p11"/>
              <p:cNvSpPr/>
              <p:nvPr/>
            </p:nvSpPr>
            <p:spPr>
              <a:xfrm>
                <a:off x="1851316" y="3620142"/>
                <a:ext cx="16104" cy="13112"/>
              </a:xfrm>
              <a:custGeom>
                <a:rect b="b" l="l" r="r" t="t"/>
                <a:pathLst>
                  <a:path extrusionOk="0" h="13112" w="16104">
                    <a:moveTo>
                      <a:pt x="6925" y="12766"/>
                    </a:moveTo>
                    <a:cubicBezTo>
                      <a:pt x="10933" y="11500"/>
                      <a:pt x="14965" y="10258"/>
                      <a:pt x="15668" y="8008"/>
                    </a:cubicBezTo>
                    <a:cubicBezTo>
                      <a:pt x="17965" y="554"/>
                      <a:pt x="10534" y="906"/>
                      <a:pt x="8940" y="624"/>
                    </a:cubicBezTo>
                    <a:cubicBezTo>
                      <a:pt x="6878" y="249"/>
                      <a:pt x="2541" y="-1767"/>
                      <a:pt x="432" y="4258"/>
                    </a:cubicBezTo>
                    <a:cubicBezTo>
                      <a:pt x="-1022" y="8430"/>
                      <a:pt x="1205" y="14595"/>
                      <a:pt x="6948" y="127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6" name="Google Shape;1996;p11"/>
              <p:cNvSpPr/>
              <p:nvPr/>
            </p:nvSpPr>
            <p:spPr>
              <a:xfrm>
                <a:off x="1856566" y="3656931"/>
                <a:ext cx="37382" cy="13965"/>
              </a:xfrm>
              <a:custGeom>
                <a:rect b="b" l="l" r="r" t="t"/>
                <a:pathLst>
                  <a:path extrusionOk="0" h="13965" w="37382">
                    <a:moveTo>
                      <a:pt x="17426" y="13692"/>
                    </a:moveTo>
                    <a:cubicBezTo>
                      <a:pt x="26028" y="13505"/>
                      <a:pt x="34936" y="14817"/>
                      <a:pt x="36459" y="12942"/>
                    </a:cubicBezTo>
                    <a:cubicBezTo>
                      <a:pt x="38991" y="9778"/>
                      <a:pt x="35967" y="6918"/>
                      <a:pt x="31630" y="4926"/>
                    </a:cubicBezTo>
                    <a:cubicBezTo>
                      <a:pt x="27294" y="2933"/>
                      <a:pt x="21786" y="2019"/>
                      <a:pt x="19817" y="1621"/>
                    </a:cubicBezTo>
                    <a:cubicBezTo>
                      <a:pt x="14800" y="331"/>
                      <a:pt x="3197" y="-2224"/>
                      <a:pt x="314" y="4058"/>
                    </a:cubicBezTo>
                    <a:cubicBezTo>
                      <a:pt x="-670" y="6191"/>
                      <a:pt x="713" y="8770"/>
                      <a:pt x="3690" y="10645"/>
                    </a:cubicBezTo>
                    <a:cubicBezTo>
                      <a:pt x="6713" y="12544"/>
                      <a:pt x="11261" y="13809"/>
                      <a:pt x="17402" y="1371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7" name="Google Shape;1997;p11"/>
              <p:cNvSpPr/>
              <p:nvPr/>
            </p:nvSpPr>
            <p:spPr>
              <a:xfrm>
                <a:off x="1833093" y="3694642"/>
                <a:ext cx="93991" cy="27385"/>
              </a:xfrm>
              <a:custGeom>
                <a:rect b="b" l="l" r="r" t="t"/>
                <a:pathLst>
                  <a:path extrusionOk="0" h="27385" w="93991">
                    <a:moveTo>
                      <a:pt x="26460" y="15408"/>
                    </a:moveTo>
                    <a:cubicBezTo>
                      <a:pt x="30961" y="15900"/>
                      <a:pt x="35508" y="16627"/>
                      <a:pt x="39563" y="17306"/>
                    </a:cubicBezTo>
                    <a:lnTo>
                      <a:pt x="41204" y="9852"/>
                    </a:lnTo>
                    <a:cubicBezTo>
                      <a:pt x="33328" y="10368"/>
                      <a:pt x="27234" y="11142"/>
                      <a:pt x="26390" y="12595"/>
                    </a:cubicBezTo>
                    <a:cubicBezTo>
                      <a:pt x="23858" y="16955"/>
                      <a:pt x="31968" y="19064"/>
                      <a:pt x="40196" y="20166"/>
                    </a:cubicBezTo>
                    <a:lnTo>
                      <a:pt x="93991" y="27386"/>
                    </a:lnTo>
                    <a:lnTo>
                      <a:pt x="42962" y="7532"/>
                    </a:lnTo>
                    <a:cubicBezTo>
                      <a:pt x="37454" y="5399"/>
                      <a:pt x="31711" y="4039"/>
                      <a:pt x="29343" y="3430"/>
                    </a:cubicBezTo>
                    <a:cubicBezTo>
                      <a:pt x="25593" y="2422"/>
                      <a:pt x="19569" y="687"/>
                      <a:pt x="13826" y="172"/>
                    </a:cubicBezTo>
                    <a:cubicBezTo>
                      <a:pt x="8083" y="-368"/>
                      <a:pt x="2715" y="289"/>
                      <a:pt x="512" y="3219"/>
                    </a:cubicBezTo>
                    <a:cubicBezTo>
                      <a:pt x="-1035" y="5258"/>
                      <a:pt x="1004" y="7954"/>
                      <a:pt x="5552" y="10204"/>
                    </a:cubicBezTo>
                    <a:cubicBezTo>
                      <a:pt x="10122" y="12478"/>
                      <a:pt x="17201" y="14376"/>
                      <a:pt x="26460" y="1540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8" name="Google Shape;1998;p11"/>
              <p:cNvSpPr/>
              <p:nvPr/>
            </p:nvSpPr>
            <p:spPr>
              <a:xfrm>
                <a:off x="1733483" y="3669078"/>
                <a:ext cx="21982" cy="13362"/>
              </a:xfrm>
              <a:custGeom>
                <a:rect b="b" l="l" r="r" t="t"/>
                <a:pathLst>
                  <a:path extrusionOk="0" h="13362" w="21982">
                    <a:moveTo>
                      <a:pt x="10768" y="13172"/>
                    </a:moveTo>
                    <a:cubicBezTo>
                      <a:pt x="17870" y="12000"/>
                      <a:pt x="22769" y="7359"/>
                      <a:pt x="21878" y="5132"/>
                    </a:cubicBezTo>
                    <a:cubicBezTo>
                      <a:pt x="20613" y="1428"/>
                      <a:pt x="18409" y="889"/>
                      <a:pt x="16604" y="748"/>
                    </a:cubicBezTo>
                    <a:cubicBezTo>
                      <a:pt x="14753" y="655"/>
                      <a:pt x="12666" y="1006"/>
                      <a:pt x="11869" y="889"/>
                    </a:cubicBezTo>
                    <a:cubicBezTo>
                      <a:pt x="10838" y="795"/>
                      <a:pt x="9338" y="162"/>
                      <a:pt x="7838" y="22"/>
                    </a:cubicBezTo>
                    <a:cubicBezTo>
                      <a:pt x="6291" y="-96"/>
                      <a:pt x="4533" y="209"/>
                      <a:pt x="2025" y="2248"/>
                    </a:cubicBezTo>
                    <a:cubicBezTo>
                      <a:pt x="313" y="3655"/>
                      <a:pt x="-718" y="6187"/>
                      <a:pt x="595" y="8905"/>
                    </a:cubicBezTo>
                    <a:cubicBezTo>
                      <a:pt x="1790" y="11554"/>
                      <a:pt x="5752" y="14086"/>
                      <a:pt x="10768" y="1317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9" name="Google Shape;1999;p11"/>
              <p:cNvSpPr/>
              <p:nvPr/>
            </p:nvSpPr>
            <p:spPr>
              <a:xfrm>
                <a:off x="1773149" y="3619195"/>
                <a:ext cx="21660" cy="16267"/>
              </a:xfrm>
              <a:custGeom>
                <a:rect b="b" l="l" r="r" t="t"/>
                <a:pathLst>
                  <a:path extrusionOk="0" h="16267" w="21660">
                    <a:moveTo>
                      <a:pt x="13763" y="14464"/>
                    </a:moveTo>
                    <a:cubicBezTo>
                      <a:pt x="16950" y="12424"/>
                      <a:pt x="19459" y="9752"/>
                      <a:pt x="20654" y="7268"/>
                    </a:cubicBezTo>
                    <a:cubicBezTo>
                      <a:pt x="21896" y="4806"/>
                      <a:pt x="21920" y="2790"/>
                      <a:pt x="21099" y="1970"/>
                    </a:cubicBezTo>
                    <a:cubicBezTo>
                      <a:pt x="18240" y="-702"/>
                      <a:pt x="16013" y="-93"/>
                      <a:pt x="14325" y="564"/>
                    </a:cubicBezTo>
                    <a:cubicBezTo>
                      <a:pt x="12591" y="1314"/>
                      <a:pt x="10762" y="2509"/>
                      <a:pt x="9942" y="2720"/>
                    </a:cubicBezTo>
                    <a:cubicBezTo>
                      <a:pt x="8911" y="3048"/>
                      <a:pt x="7246" y="3048"/>
                      <a:pt x="5746" y="3423"/>
                    </a:cubicBezTo>
                    <a:cubicBezTo>
                      <a:pt x="4222" y="3845"/>
                      <a:pt x="2652" y="4713"/>
                      <a:pt x="871" y="7432"/>
                    </a:cubicBezTo>
                    <a:cubicBezTo>
                      <a:pt x="-348" y="9283"/>
                      <a:pt x="-512" y="12049"/>
                      <a:pt x="1855" y="14229"/>
                    </a:cubicBezTo>
                    <a:cubicBezTo>
                      <a:pt x="4058" y="16386"/>
                      <a:pt x="9121" y="17370"/>
                      <a:pt x="13786" y="1444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0" name="Google Shape;2000;p11"/>
              <p:cNvSpPr/>
              <p:nvPr/>
            </p:nvSpPr>
            <p:spPr>
              <a:xfrm>
                <a:off x="1772873" y="3569366"/>
                <a:ext cx="36970" cy="13905"/>
              </a:xfrm>
              <a:custGeom>
                <a:rect b="b" l="l" r="r" t="t"/>
                <a:pathLst>
                  <a:path extrusionOk="0" h="13905" w="36970">
                    <a:moveTo>
                      <a:pt x="18727" y="12584"/>
                    </a:moveTo>
                    <a:cubicBezTo>
                      <a:pt x="26790" y="10193"/>
                      <a:pt x="35580" y="9208"/>
                      <a:pt x="36565" y="7005"/>
                    </a:cubicBezTo>
                    <a:cubicBezTo>
                      <a:pt x="38206" y="3301"/>
                      <a:pt x="34643" y="1286"/>
                      <a:pt x="30002" y="465"/>
                    </a:cubicBezTo>
                    <a:cubicBezTo>
                      <a:pt x="25384" y="-379"/>
                      <a:pt x="19899" y="160"/>
                      <a:pt x="17906" y="278"/>
                    </a:cubicBezTo>
                    <a:cubicBezTo>
                      <a:pt x="12797" y="324"/>
                      <a:pt x="1100" y="887"/>
                      <a:pt x="45" y="7708"/>
                    </a:cubicBezTo>
                    <a:cubicBezTo>
                      <a:pt x="-330" y="10029"/>
                      <a:pt x="1662" y="12138"/>
                      <a:pt x="4991" y="13170"/>
                    </a:cubicBezTo>
                    <a:cubicBezTo>
                      <a:pt x="8343" y="14224"/>
                      <a:pt x="12937" y="14248"/>
                      <a:pt x="18727" y="125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1" name="Google Shape;2001;p11"/>
              <p:cNvSpPr/>
              <p:nvPr/>
            </p:nvSpPr>
            <p:spPr>
              <a:xfrm>
                <a:off x="1637785" y="3611055"/>
                <a:ext cx="28529" cy="16942"/>
              </a:xfrm>
              <a:custGeom>
                <a:rect b="b" l="l" r="r" t="t"/>
                <a:pathLst>
                  <a:path extrusionOk="0" h="16942" w="28529">
                    <a:moveTo>
                      <a:pt x="12377" y="2655"/>
                    </a:moveTo>
                    <a:cubicBezTo>
                      <a:pt x="6189" y="6429"/>
                      <a:pt x="-93" y="10203"/>
                      <a:pt x="1" y="12617"/>
                    </a:cubicBezTo>
                    <a:cubicBezTo>
                      <a:pt x="329" y="20563"/>
                      <a:pt x="12987" y="15289"/>
                      <a:pt x="15893" y="14469"/>
                    </a:cubicBezTo>
                    <a:cubicBezTo>
                      <a:pt x="19691" y="13391"/>
                      <a:pt x="28364" y="12242"/>
                      <a:pt x="28528" y="5632"/>
                    </a:cubicBezTo>
                    <a:cubicBezTo>
                      <a:pt x="28645" y="1061"/>
                      <a:pt x="21238" y="-2759"/>
                      <a:pt x="12354" y="265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2" name="Google Shape;2002;p11"/>
              <p:cNvSpPr/>
              <p:nvPr/>
            </p:nvSpPr>
            <p:spPr>
              <a:xfrm>
                <a:off x="1658180" y="3658428"/>
                <a:ext cx="34393" cy="13855"/>
              </a:xfrm>
              <a:custGeom>
                <a:rect b="b" l="l" r="r" t="t"/>
                <a:pathLst>
                  <a:path extrusionOk="0" h="13855" w="34393">
                    <a:moveTo>
                      <a:pt x="16969" y="1295"/>
                    </a:moveTo>
                    <a:cubicBezTo>
                      <a:pt x="9515" y="3663"/>
                      <a:pt x="1335" y="4647"/>
                      <a:pt x="397" y="6874"/>
                    </a:cubicBezTo>
                    <a:cubicBezTo>
                      <a:pt x="-1173" y="10578"/>
                      <a:pt x="2132" y="12594"/>
                      <a:pt x="6468" y="13391"/>
                    </a:cubicBezTo>
                    <a:cubicBezTo>
                      <a:pt x="10781" y="14235"/>
                      <a:pt x="15915" y="13695"/>
                      <a:pt x="17766" y="13578"/>
                    </a:cubicBezTo>
                    <a:cubicBezTo>
                      <a:pt x="22525" y="13531"/>
                      <a:pt x="33518" y="13062"/>
                      <a:pt x="34362" y="6288"/>
                    </a:cubicBezTo>
                    <a:cubicBezTo>
                      <a:pt x="34667" y="3968"/>
                      <a:pt x="32768" y="1858"/>
                      <a:pt x="29674" y="780"/>
                    </a:cubicBezTo>
                    <a:cubicBezTo>
                      <a:pt x="26556" y="-299"/>
                      <a:pt x="22314" y="-369"/>
                      <a:pt x="16969" y="127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3" name="Google Shape;2003;p11"/>
              <p:cNvSpPr/>
              <p:nvPr/>
            </p:nvSpPr>
            <p:spPr>
              <a:xfrm>
                <a:off x="1791356" y="3475118"/>
                <a:ext cx="46935" cy="13704"/>
              </a:xfrm>
              <a:custGeom>
                <a:rect b="b" l="l" r="r" t="t"/>
                <a:pathLst>
                  <a:path extrusionOk="0" h="13704" w="46935">
                    <a:moveTo>
                      <a:pt x="23778" y="12719"/>
                    </a:moveTo>
                    <a:cubicBezTo>
                      <a:pt x="34748" y="10445"/>
                      <a:pt x="45882" y="8195"/>
                      <a:pt x="46702" y="5828"/>
                    </a:cubicBezTo>
                    <a:cubicBezTo>
                      <a:pt x="49398" y="-2001"/>
                      <a:pt x="27950" y="272"/>
                      <a:pt x="23145" y="413"/>
                    </a:cubicBezTo>
                    <a:cubicBezTo>
                      <a:pt x="16910" y="601"/>
                      <a:pt x="3197" y="-243"/>
                      <a:pt x="267" y="6132"/>
                    </a:cubicBezTo>
                    <a:cubicBezTo>
                      <a:pt x="-1772" y="10563"/>
                      <a:pt x="8026" y="15954"/>
                      <a:pt x="23754" y="1271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4" name="Google Shape;2004;p11"/>
              <p:cNvSpPr/>
              <p:nvPr/>
            </p:nvSpPr>
            <p:spPr>
              <a:xfrm>
                <a:off x="1872173" y="3436236"/>
                <a:ext cx="54477" cy="18990"/>
              </a:xfrm>
              <a:custGeom>
                <a:rect b="b" l="l" r="r" t="t"/>
                <a:pathLst>
                  <a:path extrusionOk="0" h="18990" w="54477">
                    <a:moveTo>
                      <a:pt x="28658" y="15526"/>
                    </a:moveTo>
                    <a:cubicBezTo>
                      <a:pt x="41128" y="11096"/>
                      <a:pt x="53786" y="6643"/>
                      <a:pt x="54372" y="4134"/>
                    </a:cubicBezTo>
                    <a:cubicBezTo>
                      <a:pt x="56294" y="-4140"/>
                      <a:pt x="31588" y="2376"/>
                      <a:pt x="25986" y="3478"/>
                    </a:cubicBezTo>
                    <a:cubicBezTo>
                      <a:pt x="18719" y="4908"/>
                      <a:pt x="2569" y="6807"/>
                      <a:pt x="155" y="13698"/>
                    </a:cubicBezTo>
                    <a:cubicBezTo>
                      <a:pt x="-1533" y="18480"/>
                      <a:pt x="10773" y="21855"/>
                      <a:pt x="28658" y="1550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5" name="Google Shape;2005;p11"/>
              <p:cNvSpPr/>
              <p:nvPr/>
            </p:nvSpPr>
            <p:spPr>
              <a:xfrm>
                <a:off x="1932102" y="3480267"/>
                <a:ext cx="24040" cy="13403"/>
              </a:xfrm>
              <a:custGeom>
                <a:rect b="b" l="l" r="r" t="t"/>
                <a:pathLst>
                  <a:path extrusionOk="0" h="13403" w="24040">
                    <a:moveTo>
                      <a:pt x="10593" y="13313"/>
                    </a:moveTo>
                    <a:cubicBezTo>
                      <a:pt x="16523" y="12657"/>
                      <a:pt x="22524" y="12024"/>
                      <a:pt x="23485" y="9844"/>
                    </a:cubicBezTo>
                    <a:cubicBezTo>
                      <a:pt x="26626" y="2625"/>
                      <a:pt x="15539" y="1804"/>
                      <a:pt x="13148" y="1265"/>
                    </a:cubicBezTo>
                    <a:cubicBezTo>
                      <a:pt x="10030" y="562"/>
                      <a:pt x="3491" y="-2181"/>
                      <a:pt x="561" y="3609"/>
                    </a:cubicBezTo>
                    <a:cubicBezTo>
                      <a:pt x="-1479" y="7641"/>
                      <a:pt x="2084" y="14251"/>
                      <a:pt x="10616" y="133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6" name="Google Shape;2006;p11"/>
              <p:cNvSpPr/>
              <p:nvPr/>
            </p:nvSpPr>
            <p:spPr>
              <a:xfrm>
                <a:off x="1986873" y="3458797"/>
                <a:ext cx="18196" cy="14128"/>
              </a:xfrm>
              <a:custGeom>
                <a:rect b="b" l="l" r="r" t="t"/>
                <a:pathLst>
                  <a:path extrusionOk="0" h="14128" w="18196">
                    <a:moveTo>
                      <a:pt x="10110" y="12890"/>
                    </a:moveTo>
                    <a:cubicBezTo>
                      <a:pt x="14118" y="10358"/>
                      <a:pt x="18197" y="7827"/>
                      <a:pt x="18197" y="5459"/>
                    </a:cubicBezTo>
                    <a:cubicBezTo>
                      <a:pt x="18197" y="-2370"/>
                      <a:pt x="10110" y="443"/>
                      <a:pt x="8235" y="701"/>
                    </a:cubicBezTo>
                    <a:cubicBezTo>
                      <a:pt x="5820" y="1052"/>
                      <a:pt x="312" y="583"/>
                      <a:pt x="7" y="6983"/>
                    </a:cubicBezTo>
                    <a:cubicBezTo>
                      <a:pt x="-204" y="11436"/>
                      <a:pt x="4343" y="16523"/>
                      <a:pt x="10110" y="128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7" name="Google Shape;2007;p11"/>
              <p:cNvSpPr/>
              <p:nvPr/>
            </p:nvSpPr>
            <p:spPr>
              <a:xfrm>
                <a:off x="1541056" y="3408280"/>
                <a:ext cx="46945" cy="13170"/>
              </a:xfrm>
              <a:custGeom>
                <a:rect b="b" l="l" r="r" t="t"/>
                <a:pathLst>
                  <a:path extrusionOk="0" h="13170" w="46945">
                    <a:moveTo>
                      <a:pt x="23385" y="705"/>
                    </a:moveTo>
                    <a:cubicBezTo>
                      <a:pt x="12369" y="2627"/>
                      <a:pt x="1164" y="4549"/>
                      <a:pt x="274" y="6893"/>
                    </a:cubicBezTo>
                    <a:cubicBezTo>
                      <a:pt x="-2657" y="14628"/>
                      <a:pt x="18815" y="13034"/>
                      <a:pt x="23620" y="13034"/>
                    </a:cubicBezTo>
                    <a:cubicBezTo>
                      <a:pt x="29855" y="13034"/>
                      <a:pt x="43497" y="14300"/>
                      <a:pt x="46638" y="8018"/>
                    </a:cubicBezTo>
                    <a:cubicBezTo>
                      <a:pt x="48818" y="3658"/>
                      <a:pt x="39208" y="-2038"/>
                      <a:pt x="23385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8" name="Google Shape;2008;p11"/>
              <p:cNvSpPr/>
              <p:nvPr/>
            </p:nvSpPr>
            <p:spPr>
              <a:xfrm>
                <a:off x="1577348" y="3472531"/>
                <a:ext cx="19173" cy="13232"/>
              </a:xfrm>
              <a:custGeom>
                <a:rect b="b" l="l" r="r" t="t"/>
                <a:pathLst>
                  <a:path extrusionOk="0" h="13232" w="19173">
                    <a:moveTo>
                      <a:pt x="7768" y="13150"/>
                    </a:moveTo>
                    <a:cubicBezTo>
                      <a:pt x="12573" y="12517"/>
                      <a:pt x="17472" y="11931"/>
                      <a:pt x="18456" y="9774"/>
                    </a:cubicBezTo>
                    <a:cubicBezTo>
                      <a:pt x="21714" y="2649"/>
                      <a:pt x="12924" y="1805"/>
                      <a:pt x="11073" y="1266"/>
                    </a:cubicBezTo>
                    <a:cubicBezTo>
                      <a:pt x="8658" y="563"/>
                      <a:pt x="3689" y="-2157"/>
                      <a:pt x="735" y="3539"/>
                    </a:cubicBezTo>
                    <a:cubicBezTo>
                      <a:pt x="-1304" y="7501"/>
                      <a:pt x="853" y="14041"/>
                      <a:pt x="7768" y="131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9" name="Google Shape;2009;p11"/>
              <p:cNvSpPr/>
              <p:nvPr/>
            </p:nvSpPr>
            <p:spPr>
              <a:xfrm>
                <a:off x="1673772" y="3464821"/>
                <a:ext cx="21019" cy="13250"/>
              </a:xfrm>
              <a:custGeom>
                <a:rect b="b" l="l" r="r" t="t"/>
                <a:pathLst>
                  <a:path extrusionOk="0" h="13250" w="21019">
                    <a:moveTo>
                      <a:pt x="9887" y="13007"/>
                    </a:moveTo>
                    <a:cubicBezTo>
                      <a:pt x="15676" y="11835"/>
                      <a:pt x="20857" y="9444"/>
                      <a:pt x="20997" y="7077"/>
                    </a:cubicBezTo>
                    <a:cubicBezTo>
                      <a:pt x="21255" y="3162"/>
                      <a:pt x="19216" y="1850"/>
                      <a:pt x="17036" y="1287"/>
                    </a:cubicBezTo>
                    <a:cubicBezTo>
                      <a:pt x="14832" y="748"/>
                      <a:pt x="12277" y="912"/>
                      <a:pt x="11316" y="771"/>
                    </a:cubicBezTo>
                    <a:cubicBezTo>
                      <a:pt x="8761" y="537"/>
                      <a:pt x="4214" y="-1948"/>
                      <a:pt x="886" y="3467"/>
                    </a:cubicBezTo>
                    <a:cubicBezTo>
                      <a:pt x="-286" y="5366"/>
                      <a:pt x="-380" y="8038"/>
                      <a:pt x="1120" y="10171"/>
                    </a:cubicBezTo>
                    <a:cubicBezTo>
                      <a:pt x="2573" y="12304"/>
                      <a:pt x="5738" y="13874"/>
                      <a:pt x="9887" y="1300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0" name="Google Shape;2010;p11"/>
              <p:cNvSpPr/>
              <p:nvPr/>
            </p:nvSpPr>
            <p:spPr>
              <a:xfrm>
                <a:off x="1751821" y="3424923"/>
                <a:ext cx="31649" cy="16619"/>
              </a:xfrm>
              <a:custGeom>
                <a:rect b="b" l="l" r="r" t="t"/>
                <a:pathLst>
                  <a:path extrusionOk="0" h="16619" w="31649">
                    <a:moveTo>
                      <a:pt x="17206" y="13760"/>
                    </a:moveTo>
                    <a:cubicBezTo>
                      <a:pt x="23652" y="10127"/>
                      <a:pt x="31035" y="7666"/>
                      <a:pt x="31528" y="5322"/>
                    </a:cubicBezTo>
                    <a:cubicBezTo>
                      <a:pt x="32348" y="1408"/>
                      <a:pt x="28903" y="25"/>
                      <a:pt x="24683" y="1"/>
                    </a:cubicBezTo>
                    <a:cubicBezTo>
                      <a:pt x="20487" y="-46"/>
                      <a:pt x="15776" y="1408"/>
                      <a:pt x="14088" y="1830"/>
                    </a:cubicBezTo>
                    <a:cubicBezTo>
                      <a:pt x="9635" y="2720"/>
                      <a:pt x="-562" y="5158"/>
                      <a:pt x="24" y="11909"/>
                    </a:cubicBezTo>
                    <a:cubicBezTo>
                      <a:pt x="212" y="14229"/>
                      <a:pt x="2439" y="15941"/>
                      <a:pt x="5533" y="16456"/>
                    </a:cubicBezTo>
                    <a:cubicBezTo>
                      <a:pt x="8650" y="16972"/>
                      <a:pt x="12588" y="16315"/>
                      <a:pt x="17206" y="1373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1" name="Google Shape;2011;p11"/>
              <p:cNvSpPr/>
              <p:nvPr/>
            </p:nvSpPr>
            <p:spPr>
              <a:xfrm>
                <a:off x="1340290" y="3470841"/>
                <a:ext cx="31303" cy="13170"/>
              </a:xfrm>
              <a:custGeom>
                <a:rect b="b" l="l" r="r" t="t"/>
                <a:pathLst>
                  <a:path extrusionOk="0" h="13170" w="31303">
                    <a:moveTo>
                      <a:pt x="15581" y="705"/>
                    </a:moveTo>
                    <a:cubicBezTo>
                      <a:pt x="8221" y="2627"/>
                      <a:pt x="767" y="4549"/>
                      <a:pt x="181" y="6893"/>
                    </a:cubicBezTo>
                    <a:cubicBezTo>
                      <a:pt x="-1764" y="14628"/>
                      <a:pt x="12534" y="13034"/>
                      <a:pt x="15745" y="13034"/>
                    </a:cubicBezTo>
                    <a:cubicBezTo>
                      <a:pt x="19894" y="13034"/>
                      <a:pt x="29012" y="14300"/>
                      <a:pt x="31099" y="8018"/>
                    </a:cubicBezTo>
                    <a:cubicBezTo>
                      <a:pt x="32552" y="3658"/>
                      <a:pt x="26153" y="-2038"/>
                      <a:pt x="15605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2" name="Google Shape;2012;p11"/>
              <p:cNvSpPr/>
              <p:nvPr/>
            </p:nvSpPr>
            <p:spPr>
              <a:xfrm>
                <a:off x="1358245" y="3426044"/>
                <a:ext cx="57652" cy="14210"/>
              </a:xfrm>
              <a:custGeom>
                <a:rect b="b" l="l" r="r" t="t"/>
                <a:pathLst>
                  <a:path extrusionOk="0" h="14210" w="57652">
                    <a:moveTo>
                      <a:pt x="29599" y="5"/>
                    </a:moveTo>
                    <a:cubicBezTo>
                      <a:pt x="15863" y="145"/>
                      <a:pt x="1939" y="239"/>
                      <a:pt x="533" y="2419"/>
                    </a:cubicBezTo>
                    <a:cubicBezTo>
                      <a:pt x="-4062" y="9615"/>
                      <a:pt x="22403" y="11490"/>
                      <a:pt x="28286" y="12264"/>
                    </a:cubicBezTo>
                    <a:cubicBezTo>
                      <a:pt x="35904" y="13272"/>
                      <a:pt x="52429" y="16717"/>
                      <a:pt x="57094" y="10975"/>
                    </a:cubicBezTo>
                    <a:cubicBezTo>
                      <a:pt x="60329" y="6990"/>
                      <a:pt x="49312" y="-206"/>
                      <a:pt x="29599" y="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3" name="Google Shape;2013;p11"/>
              <p:cNvSpPr/>
              <p:nvPr/>
            </p:nvSpPr>
            <p:spPr>
              <a:xfrm>
                <a:off x="1243600" y="3488947"/>
                <a:ext cx="29357" cy="14048"/>
              </a:xfrm>
              <a:custGeom>
                <a:rect b="b" l="l" r="r" t="t"/>
                <a:pathLst>
                  <a:path extrusionOk="0" h="14048" w="29357">
                    <a:moveTo>
                      <a:pt x="12908" y="14033"/>
                    </a:moveTo>
                    <a:cubicBezTo>
                      <a:pt x="20152" y="14080"/>
                      <a:pt x="27488" y="14150"/>
                      <a:pt x="28660" y="12040"/>
                    </a:cubicBezTo>
                    <a:cubicBezTo>
                      <a:pt x="32551" y="5102"/>
                      <a:pt x="19026" y="2946"/>
                      <a:pt x="16096" y="2125"/>
                    </a:cubicBezTo>
                    <a:cubicBezTo>
                      <a:pt x="12299" y="1047"/>
                      <a:pt x="4306" y="-2516"/>
                      <a:pt x="696" y="3016"/>
                    </a:cubicBezTo>
                    <a:cubicBezTo>
                      <a:pt x="-1812" y="6837"/>
                      <a:pt x="2501" y="13986"/>
                      <a:pt x="12908" y="1403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4" name="Google Shape;2014;p11"/>
              <p:cNvSpPr/>
              <p:nvPr/>
            </p:nvSpPr>
            <p:spPr>
              <a:xfrm>
                <a:off x="1306404" y="3449963"/>
                <a:ext cx="15641" cy="13170"/>
              </a:xfrm>
              <a:custGeom>
                <a:rect b="b" l="l" r="r" t="t"/>
                <a:pathLst>
                  <a:path extrusionOk="0" h="13170" w="15641">
                    <a:moveTo>
                      <a:pt x="7837" y="12465"/>
                    </a:moveTo>
                    <a:cubicBezTo>
                      <a:pt x="11517" y="10543"/>
                      <a:pt x="15244" y="8621"/>
                      <a:pt x="15549" y="6277"/>
                    </a:cubicBezTo>
                    <a:cubicBezTo>
                      <a:pt x="16534" y="-1458"/>
                      <a:pt x="9361" y="136"/>
                      <a:pt x="7767" y="136"/>
                    </a:cubicBezTo>
                    <a:cubicBezTo>
                      <a:pt x="5681" y="136"/>
                      <a:pt x="1133" y="-1130"/>
                      <a:pt x="102" y="5152"/>
                    </a:cubicBezTo>
                    <a:cubicBezTo>
                      <a:pt x="-625" y="9512"/>
                      <a:pt x="2587" y="15208"/>
                      <a:pt x="7861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5" name="Google Shape;2015;p11"/>
              <p:cNvSpPr/>
              <p:nvPr/>
            </p:nvSpPr>
            <p:spPr>
              <a:xfrm>
                <a:off x="1147176" y="3512361"/>
                <a:ext cx="27325" cy="15034"/>
              </a:xfrm>
              <a:custGeom>
                <a:rect b="b" l="l" r="r" t="t"/>
                <a:pathLst>
                  <a:path extrusionOk="0" h="15034" w="27325">
                    <a:moveTo>
                      <a:pt x="11258" y="14410"/>
                    </a:moveTo>
                    <a:cubicBezTo>
                      <a:pt x="18103" y="15020"/>
                      <a:pt x="25041" y="15699"/>
                      <a:pt x="26377" y="13707"/>
                    </a:cubicBezTo>
                    <a:cubicBezTo>
                      <a:pt x="30831" y="7144"/>
                      <a:pt x="18291" y="3933"/>
                      <a:pt x="15618" y="2878"/>
                    </a:cubicBezTo>
                    <a:cubicBezTo>
                      <a:pt x="12149" y="1518"/>
                      <a:pt x="5000" y="-2654"/>
                      <a:pt x="968" y="2526"/>
                    </a:cubicBezTo>
                    <a:cubicBezTo>
                      <a:pt x="-1845" y="6112"/>
                      <a:pt x="1437" y="13519"/>
                      <a:pt x="11258" y="144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6" name="Google Shape;2016;p11"/>
              <p:cNvSpPr/>
              <p:nvPr/>
            </p:nvSpPr>
            <p:spPr>
              <a:xfrm>
                <a:off x="1316869" y="3594352"/>
                <a:ext cx="47135" cy="13637"/>
              </a:xfrm>
              <a:custGeom>
                <a:rect b="b" l="l" r="r" t="t"/>
                <a:pathLst>
                  <a:path extrusionOk="0" h="13637" w="47135">
                    <a:moveTo>
                      <a:pt x="22899" y="13568"/>
                    </a:moveTo>
                    <a:cubicBezTo>
                      <a:pt x="34150" y="12889"/>
                      <a:pt x="45542" y="12256"/>
                      <a:pt x="46691" y="10029"/>
                    </a:cubicBezTo>
                    <a:cubicBezTo>
                      <a:pt x="50488" y="2669"/>
                      <a:pt x="28853" y="1848"/>
                      <a:pt x="24048" y="1286"/>
                    </a:cubicBezTo>
                    <a:cubicBezTo>
                      <a:pt x="17812" y="583"/>
                      <a:pt x="4311" y="-2230"/>
                      <a:pt x="467" y="3677"/>
                    </a:cubicBezTo>
                    <a:cubicBezTo>
                      <a:pt x="-2205" y="7779"/>
                      <a:pt x="6772" y="14506"/>
                      <a:pt x="22899" y="1354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7" name="Google Shape;2017;p11"/>
              <p:cNvSpPr/>
              <p:nvPr/>
            </p:nvSpPr>
            <p:spPr>
              <a:xfrm>
                <a:off x="1371220" y="3626452"/>
                <a:ext cx="16884" cy="13074"/>
              </a:xfrm>
              <a:custGeom>
                <a:rect b="b" l="l" r="r" t="t"/>
                <a:pathLst>
                  <a:path extrusionOk="0" h="13074" w="16884">
                    <a:moveTo>
                      <a:pt x="6357" y="12996"/>
                    </a:moveTo>
                    <a:cubicBezTo>
                      <a:pt x="10646" y="12386"/>
                      <a:pt x="14983" y="11824"/>
                      <a:pt x="16014" y="9691"/>
                    </a:cubicBezTo>
                    <a:cubicBezTo>
                      <a:pt x="19437" y="2682"/>
                      <a:pt x="11772" y="1815"/>
                      <a:pt x="10178" y="1275"/>
                    </a:cubicBezTo>
                    <a:cubicBezTo>
                      <a:pt x="8115" y="572"/>
                      <a:pt x="3942" y="-2147"/>
                      <a:pt x="919" y="3479"/>
                    </a:cubicBezTo>
                    <a:cubicBezTo>
                      <a:pt x="-1191" y="7370"/>
                      <a:pt x="216" y="13863"/>
                      <a:pt x="6357" y="1299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8" name="Google Shape;2018;p11"/>
              <p:cNvSpPr/>
              <p:nvPr/>
            </p:nvSpPr>
            <p:spPr>
              <a:xfrm>
                <a:off x="1425592" y="3629392"/>
                <a:ext cx="24486" cy="13765"/>
              </a:xfrm>
              <a:custGeom>
                <a:rect b="b" l="l" r="r" t="t"/>
                <a:pathLst>
                  <a:path extrusionOk="0" h="13765" w="24486">
                    <a:moveTo>
                      <a:pt x="14312" y="0"/>
                    </a:moveTo>
                    <a:cubicBezTo>
                      <a:pt x="8194" y="0"/>
                      <a:pt x="1983" y="0"/>
                      <a:pt x="811" y="2063"/>
                    </a:cubicBezTo>
                    <a:cubicBezTo>
                      <a:pt x="-3080" y="8931"/>
                      <a:pt x="8171" y="10947"/>
                      <a:pt x="10585" y="11743"/>
                    </a:cubicBezTo>
                    <a:cubicBezTo>
                      <a:pt x="13703" y="12775"/>
                      <a:pt x="20149" y="16221"/>
                      <a:pt x="23665" y="10759"/>
                    </a:cubicBezTo>
                    <a:cubicBezTo>
                      <a:pt x="26126" y="6962"/>
                      <a:pt x="23079" y="-23"/>
                      <a:pt x="14289" y="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9" name="Google Shape;2019;p11"/>
              <p:cNvSpPr/>
              <p:nvPr/>
            </p:nvSpPr>
            <p:spPr>
              <a:xfrm>
                <a:off x="1522806" y="3663800"/>
                <a:ext cx="20861" cy="13170"/>
              </a:xfrm>
              <a:custGeom>
                <a:rect b="b" l="l" r="r" t="t"/>
                <a:pathLst>
                  <a:path extrusionOk="0" h="13170" w="20861">
                    <a:moveTo>
                      <a:pt x="10390" y="705"/>
                    </a:moveTo>
                    <a:cubicBezTo>
                      <a:pt x="5491" y="2627"/>
                      <a:pt x="522" y="4549"/>
                      <a:pt x="123" y="6893"/>
                    </a:cubicBezTo>
                    <a:cubicBezTo>
                      <a:pt x="-1189" y="14628"/>
                      <a:pt x="8351" y="13034"/>
                      <a:pt x="10507" y="13034"/>
                    </a:cubicBezTo>
                    <a:cubicBezTo>
                      <a:pt x="13273" y="13034"/>
                      <a:pt x="19344" y="14300"/>
                      <a:pt x="20727" y="8018"/>
                    </a:cubicBezTo>
                    <a:cubicBezTo>
                      <a:pt x="21688" y="3658"/>
                      <a:pt x="17422" y="-2037"/>
                      <a:pt x="10390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0" name="Google Shape;2020;p11"/>
              <p:cNvSpPr/>
              <p:nvPr/>
            </p:nvSpPr>
            <p:spPr>
              <a:xfrm>
                <a:off x="1275049" y="3656457"/>
                <a:ext cx="18331" cy="15164"/>
              </a:xfrm>
              <a:custGeom>
                <a:rect b="b" l="l" r="r" t="t"/>
                <a:pathLst>
                  <a:path extrusionOk="0" h="15164" w="18331">
                    <a:moveTo>
                      <a:pt x="11322" y="13510"/>
                    </a:moveTo>
                    <a:cubicBezTo>
                      <a:pt x="16315" y="10158"/>
                      <a:pt x="19292" y="5376"/>
                      <a:pt x="18050" y="3360"/>
                    </a:cubicBezTo>
                    <a:cubicBezTo>
                      <a:pt x="16081" y="-15"/>
                      <a:pt x="13901" y="-203"/>
                      <a:pt x="12143" y="102"/>
                    </a:cubicBezTo>
                    <a:cubicBezTo>
                      <a:pt x="10361" y="454"/>
                      <a:pt x="8627" y="1485"/>
                      <a:pt x="7877" y="1673"/>
                    </a:cubicBezTo>
                    <a:cubicBezTo>
                      <a:pt x="5814" y="2352"/>
                      <a:pt x="2204" y="1251"/>
                      <a:pt x="306" y="7275"/>
                    </a:cubicBezTo>
                    <a:cubicBezTo>
                      <a:pt x="-374" y="9384"/>
                      <a:pt x="24" y="12033"/>
                      <a:pt x="2064" y="13721"/>
                    </a:cubicBezTo>
                    <a:cubicBezTo>
                      <a:pt x="4009" y="15408"/>
                      <a:pt x="7736" y="15948"/>
                      <a:pt x="11299" y="135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1" name="Google Shape;2021;p11"/>
              <p:cNvSpPr/>
              <p:nvPr/>
            </p:nvSpPr>
            <p:spPr>
              <a:xfrm>
                <a:off x="1238338" y="3609711"/>
                <a:ext cx="13121" cy="14002"/>
              </a:xfrm>
              <a:custGeom>
                <a:rect b="b" l="l" r="r" t="t"/>
                <a:pathLst>
                  <a:path extrusionOk="0" h="14002" w="13121">
                    <a:moveTo>
                      <a:pt x="7950" y="12766"/>
                    </a:moveTo>
                    <a:cubicBezTo>
                      <a:pt x="10623" y="10258"/>
                      <a:pt x="13342" y="7727"/>
                      <a:pt x="13107" y="5383"/>
                    </a:cubicBezTo>
                    <a:cubicBezTo>
                      <a:pt x="12357" y="-2353"/>
                      <a:pt x="6731" y="437"/>
                      <a:pt x="5395" y="718"/>
                    </a:cubicBezTo>
                    <a:cubicBezTo>
                      <a:pt x="3661" y="1070"/>
                      <a:pt x="-371" y="624"/>
                      <a:pt x="28" y="6953"/>
                    </a:cubicBezTo>
                    <a:cubicBezTo>
                      <a:pt x="309" y="11360"/>
                      <a:pt x="4130" y="16376"/>
                      <a:pt x="7950" y="1276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2" name="Google Shape;2022;p11"/>
              <p:cNvSpPr/>
              <p:nvPr/>
            </p:nvSpPr>
            <p:spPr>
              <a:xfrm>
                <a:off x="1141957" y="3633193"/>
                <a:ext cx="45027" cy="17113"/>
              </a:xfrm>
              <a:custGeom>
                <a:rect b="b" l="l" r="r" t="t"/>
                <a:pathLst>
                  <a:path extrusionOk="0" h="17113" w="45027">
                    <a:moveTo>
                      <a:pt x="20720" y="15678"/>
                    </a:moveTo>
                    <a:cubicBezTo>
                      <a:pt x="31690" y="16826"/>
                      <a:pt x="42801" y="18045"/>
                      <a:pt x="44277" y="16053"/>
                    </a:cubicBezTo>
                    <a:cubicBezTo>
                      <a:pt x="49200" y="9419"/>
                      <a:pt x="28455" y="5106"/>
                      <a:pt x="23908" y="3770"/>
                    </a:cubicBezTo>
                    <a:cubicBezTo>
                      <a:pt x="18024" y="2059"/>
                      <a:pt x="5461" y="-2887"/>
                      <a:pt x="749" y="2317"/>
                    </a:cubicBezTo>
                    <a:cubicBezTo>
                      <a:pt x="-2509" y="5927"/>
                      <a:pt x="4992" y="14014"/>
                      <a:pt x="20720" y="1567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3" name="Google Shape;2023;p11"/>
              <p:cNvSpPr/>
              <p:nvPr/>
            </p:nvSpPr>
            <p:spPr>
              <a:xfrm>
                <a:off x="1068197" y="3648634"/>
                <a:ext cx="16401" cy="12384"/>
              </a:xfrm>
              <a:custGeom>
                <a:rect b="b" l="l" r="r" t="t"/>
                <a:pathLst>
                  <a:path extrusionOk="0" h="12384" w="16401">
                    <a:moveTo>
                      <a:pt x="5736" y="12027"/>
                    </a:moveTo>
                    <a:cubicBezTo>
                      <a:pt x="8643" y="12636"/>
                      <a:pt x="11479" y="12449"/>
                      <a:pt x="13448" y="11605"/>
                    </a:cubicBezTo>
                    <a:cubicBezTo>
                      <a:pt x="15440" y="10785"/>
                      <a:pt x="16425" y="9495"/>
                      <a:pt x="16402" y="8347"/>
                    </a:cubicBezTo>
                    <a:cubicBezTo>
                      <a:pt x="16120" y="4479"/>
                      <a:pt x="14925" y="3120"/>
                      <a:pt x="14268" y="2440"/>
                    </a:cubicBezTo>
                    <a:cubicBezTo>
                      <a:pt x="13518" y="1784"/>
                      <a:pt x="12417" y="1713"/>
                      <a:pt x="12042" y="1455"/>
                    </a:cubicBezTo>
                    <a:cubicBezTo>
                      <a:pt x="11549" y="1174"/>
                      <a:pt x="11151" y="424"/>
                      <a:pt x="10354" y="166"/>
                    </a:cubicBezTo>
                    <a:cubicBezTo>
                      <a:pt x="9534" y="-92"/>
                      <a:pt x="8151" y="-92"/>
                      <a:pt x="5010" y="471"/>
                    </a:cubicBezTo>
                    <a:cubicBezTo>
                      <a:pt x="2853" y="846"/>
                      <a:pt x="533" y="2205"/>
                      <a:pt x="87" y="4854"/>
                    </a:cubicBezTo>
                    <a:cubicBezTo>
                      <a:pt x="-452" y="7386"/>
                      <a:pt x="1517" y="11113"/>
                      <a:pt x="5760" y="120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4" name="Google Shape;2024;p11"/>
              <p:cNvSpPr/>
              <p:nvPr/>
            </p:nvSpPr>
            <p:spPr>
              <a:xfrm>
                <a:off x="1012889" y="3552062"/>
                <a:ext cx="25879" cy="25571"/>
              </a:xfrm>
              <a:custGeom>
                <a:rect b="b" l="l" r="r" t="t"/>
                <a:pathLst>
                  <a:path extrusionOk="0" h="25571" w="25879">
                    <a:moveTo>
                      <a:pt x="9968" y="16174"/>
                    </a:moveTo>
                    <a:cubicBezTo>
                      <a:pt x="11703" y="16854"/>
                      <a:pt x="13719" y="17628"/>
                      <a:pt x="14680" y="17909"/>
                    </a:cubicBezTo>
                    <a:cubicBezTo>
                      <a:pt x="15219" y="18073"/>
                      <a:pt x="15594" y="18214"/>
                      <a:pt x="15852" y="18167"/>
                    </a:cubicBezTo>
                    <a:cubicBezTo>
                      <a:pt x="15875" y="18167"/>
                      <a:pt x="16344" y="18026"/>
                      <a:pt x="16414" y="18049"/>
                    </a:cubicBezTo>
                    <a:cubicBezTo>
                      <a:pt x="16461" y="18049"/>
                      <a:pt x="16438" y="18049"/>
                      <a:pt x="16414" y="18049"/>
                    </a:cubicBezTo>
                    <a:lnTo>
                      <a:pt x="17891" y="18284"/>
                    </a:lnTo>
                    <a:cubicBezTo>
                      <a:pt x="17891" y="18284"/>
                      <a:pt x="17961" y="18284"/>
                      <a:pt x="17985" y="18307"/>
                    </a:cubicBezTo>
                    <a:cubicBezTo>
                      <a:pt x="17938" y="18307"/>
                      <a:pt x="17750" y="18167"/>
                      <a:pt x="17563" y="17862"/>
                    </a:cubicBezTo>
                    <a:cubicBezTo>
                      <a:pt x="17305" y="17370"/>
                      <a:pt x="17563" y="17862"/>
                      <a:pt x="17422" y="17909"/>
                    </a:cubicBezTo>
                    <a:cubicBezTo>
                      <a:pt x="17305" y="18190"/>
                      <a:pt x="17047" y="18448"/>
                      <a:pt x="16836" y="18659"/>
                    </a:cubicBezTo>
                    <a:cubicBezTo>
                      <a:pt x="16625" y="18847"/>
                      <a:pt x="16414" y="19081"/>
                      <a:pt x="16086" y="19057"/>
                    </a:cubicBezTo>
                    <a:cubicBezTo>
                      <a:pt x="15781" y="19011"/>
                      <a:pt x="15500" y="18753"/>
                      <a:pt x="15266" y="18612"/>
                    </a:cubicBezTo>
                    <a:cubicBezTo>
                      <a:pt x="14375" y="18120"/>
                      <a:pt x="13672" y="17581"/>
                      <a:pt x="12851" y="18049"/>
                    </a:cubicBezTo>
                    <a:cubicBezTo>
                      <a:pt x="12453" y="18261"/>
                      <a:pt x="12007" y="18729"/>
                      <a:pt x="11867" y="19784"/>
                    </a:cubicBezTo>
                    <a:cubicBezTo>
                      <a:pt x="11726" y="20769"/>
                      <a:pt x="12172" y="22245"/>
                      <a:pt x="13062" y="23230"/>
                    </a:cubicBezTo>
                    <a:cubicBezTo>
                      <a:pt x="14867" y="25152"/>
                      <a:pt x="16836" y="25691"/>
                      <a:pt x="19086" y="25550"/>
                    </a:cubicBezTo>
                    <a:cubicBezTo>
                      <a:pt x="20235" y="25433"/>
                      <a:pt x="21618" y="25082"/>
                      <a:pt x="23095" y="23910"/>
                    </a:cubicBezTo>
                    <a:cubicBezTo>
                      <a:pt x="23845" y="23300"/>
                      <a:pt x="24524" y="22480"/>
                      <a:pt x="25040" y="21448"/>
                    </a:cubicBezTo>
                    <a:cubicBezTo>
                      <a:pt x="25275" y="20956"/>
                      <a:pt x="25462" y="20417"/>
                      <a:pt x="25603" y="19854"/>
                    </a:cubicBezTo>
                    <a:cubicBezTo>
                      <a:pt x="25743" y="19292"/>
                      <a:pt x="25743" y="19104"/>
                      <a:pt x="25814" y="18706"/>
                    </a:cubicBezTo>
                    <a:cubicBezTo>
                      <a:pt x="26189" y="15752"/>
                      <a:pt x="24899" y="13057"/>
                      <a:pt x="23774" y="11627"/>
                    </a:cubicBezTo>
                    <a:cubicBezTo>
                      <a:pt x="22626" y="10103"/>
                      <a:pt x="21501" y="9213"/>
                      <a:pt x="20587" y="8509"/>
                    </a:cubicBezTo>
                    <a:cubicBezTo>
                      <a:pt x="19086" y="7478"/>
                      <a:pt x="17797" y="6611"/>
                      <a:pt x="17117" y="6142"/>
                    </a:cubicBezTo>
                    <a:cubicBezTo>
                      <a:pt x="13765" y="3704"/>
                      <a:pt x="7179" y="-2648"/>
                      <a:pt x="1788" y="1219"/>
                    </a:cubicBezTo>
                    <a:cubicBezTo>
                      <a:pt x="-1939" y="3915"/>
                      <a:pt x="-135" y="12260"/>
                      <a:pt x="10015" y="1622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5" name="Google Shape;2025;p11"/>
              <p:cNvSpPr/>
              <p:nvPr/>
            </p:nvSpPr>
            <p:spPr>
              <a:xfrm>
                <a:off x="920300" y="3610723"/>
                <a:ext cx="50660" cy="25747"/>
              </a:xfrm>
              <a:custGeom>
                <a:rect b="b" l="l" r="r" t="t"/>
                <a:pathLst>
                  <a:path extrusionOk="0" h="25747" w="50660">
                    <a:moveTo>
                      <a:pt x="22532" y="19373"/>
                    </a:moveTo>
                    <a:cubicBezTo>
                      <a:pt x="35002" y="23146"/>
                      <a:pt x="47613" y="27014"/>
                      <a:pt x="49559" y="25350"/>
                    </a:cubicBezTo>
                    <a:cubicBezTo>
                      <a:pt x="55958" y="19818"/>
                      <a:pt x="32612" y="10536"/>
                      <a:pt x="27549" y="8121"/>
                    </a:cubicBezTo>
                    <a:cubicBezTo>
                      <a:pt x="20985" y="5004"/>
                      <a:pt x="7109" y="-2966"/>
                      <a:pt x="1108" y="1160"/>
                    </a:cubicBezTo>
                    <a:cubicBezTo>
                      <a:pt x="-3064" y="4019"/>
                      <a:pt x="4648" y="13981"/>
                      <a:pt x="22532" y="1939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6" name="Google Shape;2026;p11"/>
              <p:cNvSpPr/>
              <p:nvPr/>
            </p:nvSpPr>
            <p:spPr>
              <a:xfrm>
                <a:off x="1086050" y="3619489"/>
                <a:ext cx="9493" cy="10432"/>
              </a:xfrm>
              <a:custGeom>
                <a:rect b="b" l="l" r="r" t="t"/>
                <a:pathLst>
                  <a:path extrusionOk="0" h="10432" w="9493">
                    <a:moveTo>
                      <a:pt x="9355" y="9388"/>
                    </a:moveTo>
                    <a:cubicBezTo>
                      <a:pt x="8604" y="7419"/>
                      <a:pt x="7878" y="5450"/>
                      <a:pt x="6260" y="3739"/>
                    </a:cubicBezTo>
                    <a:cubicBezTo>
                      <a:pt x="963" y="-1887"/>
                      <a:pt x="893" y="434"/>
                      <a:pt x="611" y="692"/>
                    </a:cubicBezTo>
                    <a:cubicBezTo>
                      <a:pt x="260" y="1043"/>
                      <a:pt x="-1404" y="902"/>
                      <a:pt x="2885" y="5520"/>
                    </a:cubicBezTo>
                    <a:cubicBezTo>
                      <a:pt x="5862" y="8731"/>
                      <a:pt x="10409" y="12224"/>
                      <a:pt x="9331" y="938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7" name="Google Shape;2027;p11"/>
              <p:cNvSpPr/>
              <p:nvPr/>
            </p:nvSpPr>
            <p:spPr>
              <a:xfrm>
                <a:off x="1048138" y="3504292"/>
                <a:ext cx="15781" cy="13970"/>
              </a:xfrm>
              <a:custGeom>
                <a:rect b="b" l="l" r="r" t="t"/>
                <a:pathLst>
                  <a:path extrusionOk="0" h="13970" w="15781">
                    <a:moveTo>
                      <a:pt x="9082" y="12939"/>
                    </a:moveTo>
                    <a:cubicBezTo>
                      <a:pt x="13630" y="10361"/>
                      <a:pt x="16560" y="6493"/>
                      <a:pt x="15599" y="4337"/>
                    </a:cubicBezTo>
                    <a:cubicBezTo>
                      <a:pt x="14075" y="751"/>
                      <a:pt x="12223" y="71"/>
                      <a:pt x="10770" y="1"/>
                    </a:cubicBezTo>
                    <a:cubicBezTo>
                      <a:pt x="9293" y="-23"/>
                      <a:pt x="7840" y="680"/>
                      <a:pt x="7207" y="751"/>
                    </a:cubicBezTo>
                    <a:cubicBezTo>
                      <a:pt x="5496" y="1055"/>
                      <a:pt x="2801" y="-375"/>
                      <a:pt x="527" y="5509"/>
                    </a:cubicBezTo>
                    <a:cubicBezTo>
                      <a:pt x="-270" y="7548"/>
                      <a:pt x="-270" y="10197"/>
                      <a:pt x="1277" y="12049"/>
                    </a:cubicBezTo>
                    <a:cubicBezTo>
                      <a:pt x="2730" y="13901"/>
                      <a:pt x="5871" y="14815"/>
                      <a:pt x="9106" y="1293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8" name="Google Shape;2028;p11"/>
              <p:cNvSpPr/>
              <p:nvPr/>
            </p:nvSpPr>
            <p:spPr>
              <a:xfrm>
                <a:off x="1092576" y="3424409"/>
                <a:ext cx="26280" cy="13227"/>
              </a:xfrm>
              <a:custGeom>
                <a:rect b="b" l="l" r="r" t="t"/>
                <a:pathLst>
                  <a:path extrusionOk="0" h="13227" w="26280">
                    <a:moveTo>
                      <a:pt x="12509" y="12892"/>
                    </a:moveTo>
                    <a:cubicBezTo>
                      <a:pt x="18838" y="11602"/>
                      <a:pt x="25237" y="10313"/>
                      <a:pt x="25964" y="8039"/>
                    </a:cubicBezTo>
                    <a:cubicBezTo>
                      <a:pt x="28378" y="515"/>
                      <a:pt x="16283" y="890"/>
                      <a:pt x="13611" y="609"/>
                    </a:cubicBezTo>
                    <a:cubicBezTo>
                      <a:pt x="10142" y="257"/>
                      <a:pt x="2688" y="-1782"/>
                      <a:pt x="320" y="4312"/>
                    </a:cubicBezTo>
                    <a:cubicBezTo>
                      <a:pt x="-1321" y="8532"/>
                      <a:pt x="3438" y="14743"/>
                      <a:pt x="12509" y="1289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9" name="Google Shape;2029;p11"/>
              <p:cNvSpPr/>
              <p:nvPr/>
            </p:nvSpPr>
            <p:spPr>
              <a:xfrm>
                <a:off x="1129055" y="3468223"/>
                <a:ext cx="5220" cy="13170"/>
              </a:xfrm>
              <a:custGeom>
                <a:rect b="b" l="l" r="r" t="t"/>
                <a:pathLst>
                  <a:path extrusionOk="0" h="13170" w="5220">
                    <a:moveTo>
                      <a:pt x="2634" y="12465"/>
                    </a:moveTo>
                    <a:cubicBezTo>
                      <a:pt x="3853" y="10543"/>
                      <a:pt x="5096" y="8621"/>
                      <a:pt x="5189" y="6277"/>
                    </a:cubicBezTo>
                    <a:cubicBezTo>
                      <a:pt x="5517" y="-1458"/>
                      <a:pt x="3127" y="136"/>
                      <a:pt x="2587" y="136"/>
                    </a:cubicBezTo>
                    <a:cubicBezTo>
                      <a:pt x="1884" y="136"/>
                      <a:pt x="384" y="-1130"/>
                      <a:pt x="32" y="5152"/>
                    </a:cubicBezTo>
                    <a:cubicBezTo>
                      <a:pt x="-202" y="9512"/>
                      <a:pt x="853" y="15208"/>
                      <a:pt x="2611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0" name="Google Shape;2030;p11"/>
              <p:cNvSpPr/>
              <p:nvPr/>
            </p:nvSpPr>
            <p:spPr>
              <a:xfrm>
                <a:off x="943316" y="3414237"/>
                <a:ext cx="23213" cy="16459"/>
              </a:xfrm>
              <a:custGeom>
                <a:rect b="b" l="l" r="r" t="t"/>
                <a:pathLst>
                  <a:path extrusionOk="0" h="16459" w="23213">
                    <a:moveTo>
                      <a:pt x="8119" y="14484"/>
                    </a:moveTo>
                    <a:cubicBezTo>
                      <a:pt x="14026" y="15914"/>
                      <a:pt x="20027" y="17414"/>
                      <a:pt x="21668" y="15679"/>
                    </a:cubicBezTo>
                    <a:cubicBezTo>
                      <a:pt x="27082" y="9936"/>
                      <a:pt x="16698" y="5319"/>
                      <a:pt x="14565" y="3983"/>
                    </a:cubicBezTo>
                    <a:cubicBezTo>
                      <a:pt x="11799" y="2248"/>
                      <a:pt x="6408" y="-2628"/>
                      <a:pt x="1673" y="1826"/>
                    </a:cubicBezTo>
                    <a:cubicBezTo>
                      <a:pt x="-1608" y="4920"/>
                      <a:pt x="-366" y="12421"/>
                      <a:pt x="8119" y="1448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1" name="Google Shape;2031;p11"/>
              <p:cNvSpPr/>
              <p:nvPr/>
            </p:nvSpPr>
            <p:spPr>
              <a:xfrm>
                <a:off x="953873" y="3441599"/>
                <a:ext cx="40185" cy="20838"/>
              </a:xfrm>
              <a:custGeom>
                <a:rect b="b" l="l" r="r" t="t"/>
                <a:pathLst>
                  <a:path extrusionOk="0" h="20838" w="40185">
                    <a:moveTo>
                      <a:pt x="16923" y="17993"/>
                    </a:moveTo>
                    <a:cubicBezTo>
                      <a:pt x="27401" y="20782"/>
                      <a:pt x="38090" y="21814"/>
                      <a:pt x="39473" y="19751"/>
                    </a:cubicBezTo>
                    <a:cubicBezTo>
                      <a:pt x="41770" y="16376"/>
                      <a:pt x="38160" y="13844"/>
                      <a:pt x="33730" y="11688"/>
                    </a:cubicBezTo>
                    <a:cubicBezTo>
                      <a:pt x="29253" y="9555"/>
                      <a:pt x="23838" y="7632"/>
                      <a:pt x="21916" y="6718"/>
                    </a:cubicBezTo>
                    <a:cubicBezTo>
                      <a:pt x="16783" y="4538"/>
                      <a:pt x="7313" y="-2540"/>
                      <a:pt x="1500" y="952"/>
                    </a:cubicBezTo>
                    <a:cubicBezTo>
                      <a:pt x="-539" y="2194"/>
                      <a:pt x="-586" y="5265"/>
                      <a:pt x="1898" y="8734"/>
                    </a:cubicBezTo>
                    <a:cubicBezTo>
                      <a:pt x="4336" y="12180"/>
                      <a:pt x="9423" y="16024"/>
                      <a:pt x="16947" y="179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2" name="Google Shape;2032;p11"/>
              <p:cNvSpPr/>
              <p:nvPr/>
            </p:nvSpPr>
            <p:spPr>
              <a:xfrm>
                <a:off x="766602" y="3618996"/>
                <a:ext cx="62439" cy="14193"/>
              </a:xfrm>
              <a:custGeom>
                <a:rect b="b" l="l" r="r" t="t"/>
                <a:pathLst>
                  <a:path extrusionOk="0" h="14193" w="62439">
                    <a:moveTo>
                      <a:pt x="31698" y="13326"/>
                    </a:moveTo>
                    <a:cubicBezTo>
                      <a:pt x="46676" y="10982"/>
                      <a:pt x="61420" y="7138"/>
                      <a:pt x="62241" y="4653"/>
                    </a:cubicBezTo>
                    <a:cubicBezTo>
                      <a:pt x="63647" y="551"/>
                      <a:pt x="57389" y="-105"/>
                      <a:pt x="50052" y="12"/>
                    </a:cubicBezTo>
                    <a:cubicBezTo>
                      <a:pt x="42692" y="153"/>
                      <a:pt x="34136" y="950"/>
                      <a:pt x="30995" y="1020"/>
                    </a:cubicBezTo>
                    <a:cubicBezTo>
                      <a:pt x="22791" y="1442"/>
                      <a:pt x="5117" y="-386"/>
                      <a:pt x="523" y="5474"/>
                    </a:cubicBezTo>
                    <a:cubicBezTo>
                      <a:pt x="-2806" y="9506"/>
                      <a:pt x="10016" y="16678"/>
                      <a:pt x="31698" y="1332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3" name="Google Shape;2033;p11"/>
              <p:cNvSpPr/>
              <p:nvPr/>
            </p:nvSpPr>
            <p:spPr>
              <a:xfrm>
                <a:off x="714342" y="3581858"/>
                <a:ext cx="56533" cy="16435"/>
              </a:xfrm>
              <a:custGeom>
                <a:rect b="b" l="l" r="r" t="t"/>
                <a:pathLst>
                  <a:path extrusionOk="0" h="16435" w="56533">
                    <a:moveTo>
                      <a:pt x="28639" y="14273"/>
                    </a:moveTo>
                    <a:cubicBezTo>
                      <a:pt x="32132" y="13523"/>
                      <a:pt x="35671" y="12913"/>
                      <a:pt x="39000" y="12421"/>
                    </a:cubicBezTo>
                    <a:lnTo>
                      <a:pt x="56533" y="9796"/>
                    </a:lnTo>
                    <a:lnTo>
                      <a:pt x="41063" y="4381"/>
                    </a:lnTo>
                    <a:cubicBezTo>
                      <a:pt x="32390" y="1334"/>
                      <a:pt x="25217" y="-822"/>
                      <a:pt x="23717" y="303"/>
                    </a:cubicBezTo>
                    <a:cubicBezTo>
                      <a:pt x="19263" y="3678"/>
                      <a:pt x="27983" y="9538"/>
                      <a:pt x="35929" y="13945"/>
                    </a:cubicBezTo>
                    <a:lnTo>
                      <a:pt x="39117" y="1568"/>
                    </a:lnTo>
                    <a:cubicBezTo>
                      <a:pt x="34171" y="1451"/>
                      <a:pt x="29624" y="1850"/>
                      <a:pt x="27561" y="1990"/>
                    </a:cubicBezTo>
                    <a:cubicBezTo>
                      <a:pt x="23647" y="2225"/>
                      <a:pt x="17318" y="2529"/>
                      <a:pt x="11669" y="3983"/>
                    </a:cubicBezTo>
                    <a:cubicBezTo>
                      <a:pt x="6020" y="5413"/>
                      <a:pt x="1144" y="7897"/>
                      <a:pt x="113" y="11413"/>
                    </a:cubicBezTo>
                    <a:cubicBezTo>
                      <a:pt x="-614" y="13874"/>
                      <a:pt x="2222" y="15656"/>
                      <a:pt x="7262" y="16218"/>
                    </a:cubicBezTo>
                    <a:cubicBezTo>
                      <a:pt x="12325" y="16804"/>
                      <a:pt x="19545" y="16218"/>
                      <a:pt x="28639" y="142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4" name="Google Shape;2034;p11"/>
              <p:cNvSpPr/>
              <p:nvPr/>
            </p:nvSpPr>
            <p:spPr>
              <a:xfrm>
                <a:off x="604970" y="3562704"/>
                <a:ext cx="21129" cy="13183"/>
              </a:xfrm>
              <a:custGeom>
                <a:rect b="b" l="l" r="r" t="t"/>
                <a:pathLst>
                  <a:path extrusionOk="0" h="13183" w="21129">
                    <a:moveTo>
                      <a:pt x="9748" y="12846"/>
                    </a:moveTo>
                    <a:cubicBezTo>
                      <a:pt x="14881" y="11557"/>
                      <a:pt x="20108" y="10292"/>
                      <a:pt x="20788" y="8041"/>
                    </a:cubicBezTo>
                    <a:cubicBezTo>
                      <a:pt x="23062" y="540"/>
                      <a:pt x="13334" y="892"/>
                      <a:pt x="11201" y="611"/>
                    </a:cubicBezTo>
                    <a:cubicBezTo>
                      <a:pt x="8435" y="259"/>
                      <a:pt x="2528" y="-1780"/>
                      <a:pt x="348" y="4291"/>
                    </a:cubicBezTo>
                    <a:cubicBezTo>
                      <a:pt x="-1175" y="8510"/>
                      <a:pt x="2364" y="14698"/>
                      <a:pt x="9748" y="1284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5" name="Google Shape;2035;p11"/>
              <p:cNvSpPr/>
              <p:nvPr/>
            </p:nvSpPr>
            <p:spPr>
              <a:xfrm>
                <a:off x="448907" y="3616099"/>
                <a:ext cx="37514" cy="16835"/>
              </a:xfrm>
              <a:custGeom>
                <a:rect b="b" l="l" r="r" t="t"/>
                <a:pathLst>
                  <a:path extrusionOk="0" h="16835" w="37514">
                    <a:moveTo>
                      <a:pt x="16637" y="15426"/>
                    </a:moveTo>
                    <a:cubicBezTo>
                      <a:pt x="25872" y="16575"/>
                      <a:pt x="35225" y="17747"/>
                      <a:pt x="36678" y="15778"/>
                    </a:cubicBezTo>
                    <a:cubicBezTo>
                      <a:pt x="41483" y="9238"/>
                      <a:pt x="24184" y="4995"/>
                      <a:pt x="20434" y="3706"/>
                    </a:cubicBezTo>
                    <a:cubicBezTo>
                      <a:pt x="15582" y="2018"/>
                      <a:pt x="5315" y="-2834"/>
                      <a:pt x="838" y="2276"/>
                    </a:cubicBezTo>
                    <a:cubicBezTo>
                      <a:pt x="-2279" y="5816"/>
                      <a:pt x="3370" y="13785"/>
                      <a:pt x="16637" y="1542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6" name="Google Shape;2036;p11"/>
              <p:cNvSpPr/>
              <p:nvPr/>
            </p:nvSpPr>
            <p:spPr>
              <a:xfrm>
                <a:off x="683109" y="3526563"/>
                <a:ext cx="18196" cy="14128"/>
              </a:xfrm>
              <a:custGeom>
                <a:rect b="b" l="l" r="r" t="t"/>
                <a:pathLst>
                  <a:path extrusionOk="0" h="14128" w="18196">
                    <a:moveTo>
                      <a:pt x="10110" y="12890"/>
                    </a:moveTo>
                    <a:cubicBezTo>
                      <a:pt x="14118" y="10358"/>
                      <a:pt x="18197" y="7826"/>
                      <a:pt x="18197" y="5459"/>
                    </a:cubicBezTo>
                    <a:cubicBezTo>
                      <a:pt x="18197" y="-2370"/>
                      <a:pt x="10110" y="443"/>
                      <a:pt x="8235" y="701"/>
                    </a:cubicBezTo>
                    <a:cubicBezTo>
                      <a:pt x="5820" y="1052"/>
                      <a:pt x="312" y="583"/>
                      <a:pt x="7" y="6983"/>
                    </a:cubicBezTo>
                    <a:cubicBezTo>
                      <a:pt x="-204" y="11436"/>
                      <a:pt x="4343" y="16523"/>
                      <a:pt x="10110" y="128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7" name="Google Shape;2037;p11"/>
              <p:cNvSpPr/>
              <p:nvPr/>
            </p:nvSpPr>
            <p:spPr>
              <a:xfrm>
                <a:off x="469190" y="3524765"/>
                <a:ext cx="21583" cy="13347"/>
              </a:xfrm>
              <a:custGeom>
                <a:rect b="b" l="l" r="r" t="t"/>
                <a:pathLst>
                  <a:path extrusionOk="0" h="13347" w="21583">
                    <a:moveTo>
                      <a:pt x="9199" y="13234"/>
                    </a:moveTo>
                    <a:cubicBezTo>
                      <a:pt x="14567" y="12578"/>
                      <a:pt x="20005" y="11968"/>
                      <a:pt x="20966" y="9788"/>
                    </a:cubicBezTo>
                    <a:cubicBezTo>
                      <a:pt x="24131" y="2592"/>
                      <a:pt x="14192" y="1795"/>
                      <a:pt x="12059" y="1256"/>
                    </a:cubicBezTo>
                    <a:cubicBezTo>
                      <a:pt x="9293" y="553"/>
                      <a:pt x="3527" y="-2166"/>
                      <a:pt x="620" y="3600"/>
                    </a:cubicBezTo>
                    <a:cubicBezTo>
                      <a:pt x="-1395" y="7608"/>
                      <a:pt x="1511" y="14195"/>
                      <a:pt x="9199" y="1325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8" name="Google Shape;2038;p11"/>
              <p:cNvSpPr/>
              <p:nvPr/>
            </p:nvSpPr>
            <p:spPr>
              <a:xfrm>
                <a:off x="195535" y="3555020"/>
                <a:ext cx="18611" cy="13147"/>
              </a:xfrm>
              <a:custGeom>
                <a:rect b="b" l="l" r="r" t="t"/>
                <a:pathLst>
                  <a:path extrusionOk="0" h="13147" w="18611">
                    <a:moveTo>
                      <a:pt x="8300" y="12841"/>
                    </a:moveTo>
                    <a:cubicBezTo>
                      <a:pt x="12871" y="11599"/>
                      <a:pt x="17512" y="10403"/>
                      <a:pt x="18215" y="8130"/>
                    </a:cubicBezTo>
                    <a:cubicBezTo>
                      <a:pt x="20536" y="652"/>
                      <a:pt x="11980" y="934"/>
                      <a:pt x="10105" y="652"/>
                    </a:cubicBezTo>
                    <a:cubicBezTo>
                      <a:pt x="7691" y="277"/>
                      <a:pt x="2581" y="-1809"/>
                      <a:pt x="401" y="4215"/>
                    </a:cubicBezTo>
                    <a:cubicBezTo>
                      <a:pt x="-1123" y="8388"/>
                      <a:pt x="1737" y="14599"/>
                      <a:pt x="8300" y="1284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9" name="Google Shape;2039;p11"/>
              <p:cNvSpPr/>
              <p:nvPr/>
            </p:nvSpPr>
            <p:spPr>
              <a:xfrm>
                <a:off x="104106" y="3510467"/>
                <a:ext cx="43214" cy="20286"/>
              </a:xfrm>
              <a:custGeom>
                <a:rect b="b" l="l" r="r" t="t"/>
                <a:pathLst>
                  <a:path extrusionOk="0" h="20286" w="43214">
                    <a:moveTo>
                      <a:pt x="14782" y="15414"/>
                    </a:moveTo>
                    <a:cubicBezTo>
                      <a:pt x="18228" y="15906"/>
                      <a:pt x="21697" y="16421"/>
                      <a:pt x="24674" y="16703"/>
                    </a:cubicBezTo>
                    <a:lnTo>
                      <a:pt x="24627" y="10186"/>
                    </a:lnTo>
                    <a:cubicBezTo>
                      <a:pt x="21111" y="12905"/>
                      <a:pt x="18626" y="15249"/>
                      <a:pt x="18790" y="16679"/>
                    </a:cubicBezTo>
                    <a:cubicBezTo>
                      <a:pt x="19259" y="21063"/>
                      <a:pt x="23806" y="20758"/>
                      <a:pt x="28377" y="19375"/>
                    </a:cubicBezTo>
                    <a:lnTo>
                      <a:pt x="43215" y="14851"/>
                    </a:lnTo>
                    <a:lnTo>
                      <a:pt x="28260" y="7420"/>
                    </a:lnTo>
                    <a:cubicBezTo>
                      <a:pt x="24697" y="5662"/>
                      <a:pt x="20595" y="4420"/>
                      <a:pt x="19048" y="3811"/>
                    </a:cubicBezTo>
                    <a:cubicBezTo>
                      <a:pt x="14641" y="2100"/>
                      <a:pt x="5406" y="-2823"/>
                      <a:pt x="929" y="2193"/>
                    </a:cubicBezTo>
                    <a:cubicBezTo>
                      <a:pt x="-2189" y="5662"/>
                      <a:pt x="2570" y="13609"/>
                      <a:pt x="14782" y="153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0" name="Google Shape;2040;p11"/>
              <p:cNvSpPr/>
              <p:nvPr/>
            </p:nvSpPr>
            <p:spPr>
              <a:xfrm>
                <a:off x="42818" y="3521307"/>
                <a:ext cx="16966" cy="13878"/>
              </a:xfrm>
              <a:custGeom>
                <a:rect b="b" l="l" r="r" t="t"/>
                <a:pathLst>
                  <a:path extrusionOk="0" h="13878" w="16966">
                    <a:moveTo>
                      <a:pt x="4531" y="12754"/>
                    </a:moveTo>
                    <a:cubicBezTo>
                      <a:pt x="8797" y="13668"/>
                      <a:pt x="13110" y="14630"/>
                      <a:pt x="14821" y="12989"/>
                    </a:cubicBezTo>
                    <a:cubicBezTo>
                      <a:pt x="20423" y="7551"/>
                      <a:pt x="13438" y="4082"/>
                      <a:pt x="12102" y="3027"/>
                    </a:cubicBezTo>
                    <a:cubicBezTo>
                      <a:pt x="10367" y="1644"/>
                      <a:pt x="7344" y="-2341"/>
                      <a:pt x="2562" y="1901"/>
                    </a:cubicBezTo>
                    <a:cubicBezTo>
                      <a:pt x="-743" y="4855"/>
                      <a:pt x="-1587" y="11442"/>
                      <a:pt x="4531" y="1275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1" name="Google Shape;2041;p11"/>
              <p:cNvSpPr/>
              <p:nvPr/>
            </p:nvSpPr>
            <p:spPr>
              <a:xfrm>
                <a:off x="32276" y="3546748"/>
                <a:ext cx="24952" cy="14997"/>
              </a:xfrm>
              <a:custGeom>
                <a:rect b="b" l="l" r="r" t="t"/>
                <a:pathLst>
                  <a:path extrusionOk="0" h="14997" w="24952">
                    <a:moveTo>
                      <a:pt x="9798" y="14269"/>
                    </a:moveTo>
                    <a:cubicBezTo>
                      <a:pt x="16104" y="14949"/>
                      <a:pt x="22456" y="15699"/>
                      <a:pt x="23862" y="13753"/>
                    </a:cubicBezTo>
                    <a:cubicBezTo>
                      <a:pt x="28480" y="7331"/>
                      <a:pt x="17088" y="4026"/>
                      <a:pt x="14674" y="2947"/>
                    </a:cubicBezTo>
                    <a:cubicBezTo>
                      <a:pt x="11556" y="1564"/>
                      <a:pt x="5251" y="-2631"/>
                      <a:pt x="1125" y="2432"/>
                    </a:cubicBezTo>
                    <a:cubicBezTo>
                      <a:pt x="-1734" y="5948"/>
                      <a:pt x="750" y="13284"/>
                      <a:pt x="9798" y="1426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2" name="Google Shape;2042;p11"/>
              <p:cNvSpPr/>
              <p:nvPr/>
            </p:nvSpPr>
            <p:spPr>
              <a:xfrm>
                <a:off x="93751" y="3415314"/>
                <a:ext cx="24044" cy="13407"/>
              </a:xfrm>
              <a:custGeom>
                <a:rect b="b" l="l" r="r" t="t"/>
                <a:pathLst>
                  <a:path extrusionOk="0" h="13407" w="24044">
                    <a:moveTo>
                      <a:pt x="10604" y="13289"/>
                    </a:moveTo>
                    <a:cubicBezTo>
                      <a:pt x="16534" y="12610"/>
                      <a:pt x="22535" y="11977"/>
                      <a:pt x="23496" y="9797"/>
                    </a:cubicBezTo>
                    <a:cubicBezTo>
                      <a:pt x="26613" y="2554"/>
                      <a:pt x="15526" y="1757"/>
                      <a:pt x="13135" y="1241"/>
                    </a:cubicBezTo>
                    <a:cubicBezTo>
                      <a:pt x="10018" y="561"/>
                      <a:pt x="3455" y="-2181"/>
                      <a:pt x="548" y="3632"/>
                    </a:cubicBezTo>
                    <a:cubicBezTo>
                      <a:pt x="-1468" y="7664"/>
                      <a:pt x="2119" y="14274"/>
                      <a:pt x="10627" y="133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3" name="Google Shape;2043;p11"/>
              <p:cNvSpPr/>
              <p:nvPr/>
            </p:nvSpPr>
            <p:spPr>
              <a:xfrm>
                <a:off x="114720" y="3392268"/>
                <a:ext cx="45231" cy="15160"/>
              </a:xfrm>
              <a:custGeom>
                <a:rect b="b" l="l" r="r" t="t"/>
                <a:pathLst>
                  <a:path extrusionOk="0" h="15160" w="45231">
                    <a:moveTo>
                      <a:pt x="21607" y="13669"/>
                    </a:moveTo>
                    <a:cubicBezTo>
                      <a:pt x="31851" y="13575"/>
                      <a:pt x="42352" y="16294"/>
                      <a:pt x="44133" y="14607"/>
                    </a:cubicBezTo>
                    <a:cubicBezTo>
                      <a:pt x="47134" y="11770"/>
                      <a:pt x="43594" y="8254"/>
                      <a:pt x="38273" y="5723"/>
                    </a:cubicBezTo>
                    <a:cubicBezTo>
                      <a:pt x="32999" y="3168"/>
                      <a:pt x="26202" y="1973"/>
                      <a:pt x="23764" y="1527"/>
                    </a:cubicBezTo>
                    <a:cubicBezTo>
                      <a:pt x="20600" y="894"/>
                      <a:pt x="15490" y="-184"/>
                      <a:pt x="10708" y="27"/>
                    </a:cubicBezTo>
                    <a:cubicBezTo>
                      <a:pt x="5926" y="191"/>
                      <a:pt x="1590" y="1644"/>
                      <a:pt x="230" y="4856"/>
                    </a:cubicBezTo>
                    <a:cubicBezTo>
                      <a:pt x="-708" y="7106"/>
                      <a:pt x="1285" y="9450"/>
                      <a:pt x="5035" y="11067"/>
                    </a:cubicBezTo>
                    <a:cubicBezTo>
                      <a:pt x="8833" y="12685"/>
                      <a:pt x="14318" y="13646"/>
                      <a:pt x="21631" y="1366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4" name="Google Shape;2044;p11"/>
              <p:cNvSpPr/>
              <p:nvPr/>
            </p:nvSpPr>
            <p:spPr>
              <a:xfrm>
                <a:off x="205544" y="3440753"/>
                <a:ext cx="35040" cy="16787"/>
              </a:xfrm>
              <a:custGeom>
                <a:rect b="b" l="l" r="r" t="t"/>
                <a:pathLst>
                  <a:path extrusionOk="0" h="16787" w="35040">
                    <a:moveTo>
                      <a:pt x="15238" y="15347"/>
                    </a:moveTo>
                    <a:cubicBezTo>
                      <a:pt x="23911" y="16495"/>
                      <a:pt x="32701" y="17714"/>
                      <a:pt x="34154" y="15745"/>
                    </a:cubicBezTo>
                    <a:cubicBezTo>
                      <a:pt x="38959" y="9276"/>
                      <a:pt x="22832" y="5010"/>
                      <a:pt x="19340" y="3720"/>
                    </a:cubicBezTo>
                    <a:cubicBezTo>
                      <a:pt x="14816" y="2033"/>
                      <a:pt x="5346" y="-2819"/>
                      <a:pt x="892" y="2244"/>
                    </a:cubicBezTo>
                    <a:cubicBezTo>
                      <a:pt x="-2202" y="5760"/>
                      <a:pt x="2791" y="13682"/>
                      <a:pt x="15238" y="1534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5" name="Google Shape;2045;p11"/>
              <p:cNvSpPr/>
              <p:nvPr/>
            </p:nvSpPr>
            <p:spPr>
              <a:xfrm>
                <a:off x="268603" y="3424434"/>
                <a:ext cx="39233" cy="13256"/>
              </a:xfrm>
              <a:custGeom>
                <a:rect b="b" l="l" r="r" t="t"/>
                <a:pathLst>
                  <a:path extrusionOk="0" h="13256" w="39233">
                    <a:moveTo>
                      <a:pt x="19241" y="12913"/>
                    </a:moveTo>
                    <a:cubicBezTo>
                      <a:pt x="28547" y="11600"/>
                      <a:pt x="38017" y="10335"/>
                      <a:pt x="38907" y="8038"/>
                    </a:cubicBezTo>
                    <a:cubicBezTo>
                      <a:pt x="41861" y="490"/>
                      <a:pt x="23882" y="865"/>
                      <a:pt x="19874" y="607"/>
                    </a:cubicBezTo>
                    <a:cubicBezTo>
                      <a:pt x="14694" y="255"/>
                      <a:pt x="3396" y="-1784"/>
                      <a:pt x="348" y="4334"/>
                    </a:cubicBezTo>
                    <a:cubicBezTo>
                      <a:pt x="-1761" y="8577"/>
                      <a:pt x="5857" y="14788"/>
                      <a:pt x="19241" y="129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6" name="Google Shape;2046;p11"/>
              <p:cNvSpPr/>
              <p:nvPr/>
            </p:nvSpPr>
            <p:spPr>
              <a:xfrm>
                <a:off x="396349" y="3439532"/>
                <a:ext cx="10422" cy="13170"/>
              </a:xfrm>
              <a:custGeom>
                <a:rect b="b" l="l" r="r" t="t"/>
                <a:pathLst>
                  <a:path extrusionOk="0" h="13170" w="10422">
                    <a:moveTo>
                      <a:pt x="5227" y="12465"/>
                    </a:moveTo>
                    <a:cubicBezTo>
                      <a:pt x="7688" y="10543"/>
                      <a:pt x="10173" y="8621"/>
                      <a:pt x="10360" y="6277"/>
                    </a:cubicBezTo>
                    <a:cubicBezTo>
                      <a:pt x="11017" y="-1458"/>
                      <a:pt x="6235" y="136"/>
                      <a:pt x="5180" y="136"/>
                    </a:cubicBezTo>
                    <a:cubicBezTo>
                      <a:pt x="3797" y="136"/>
                      <a:pt x="750" y="-1130"/>
                      <a:pt x="70" y="5152"/>
                    </a:cubicBezTo>
                    <a:cubicBezTo>
                      <a:pt x="-422" y="9512"/>
                      <a:pt x="1711" y="15208"/>
                      <a:pt x="5227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7" name="Google Shape;2047;p11"/>
              <p:cNvSpPr/>
              <p:nvPr/>
            </p:nvSpPr>
            <p:spPr>
              <a:xfrm>
                <a:off x="435211" y="3418642"/>
                <a:ext cx="34884" cy="13473"/>
              </a:xfrm>
              <a:custGeom>
                <a:rect b="b" l="l" r="r" t="t"/>
                <a:pathLst>
                  <a:path extrusionOk="0" h="13473" w="34884">
                    <a:moveTo>
                      <a:pt x="17254" y="12353"/>
                    </a:moveTo>
                    <a:cubicBezTo>
                      <a:pt x="24473" y="10290"/>
                      <a:pt x="32654" y="10829"/>
                      <a:pt x="34060" y="8907"/>
                    </a:cubicBezTo>
                    <a:cubicBezTo>
                      <a:pt x="36404" y="5649"/>
                      <a:pt x="33451" y="2883"/>
                      <a:pt x="28974" y="1383"/>
                    </a:cubicBezTo>
                    <a:cubicBezTo>
                      <a:pt x="24544" y="-141"/>
                      <a:pt x="19035" y="-24"/>
                      <a:pt x="17090" y="23"/>
                    </a:cubicBezTo>
                    <a:cubicBezTo>
                      <a:pt x="14535" y="0"/>
                      <a:pt x="10386" y="-71"/>
                      <a:pt x="6729" y="1078"/>
                    </a:cubicBezTo>
                    <a:cubicBezTo>
                      <a:pt x="3072" y="2179"/>
                      <a:pt x="119" y="4430"/>
                      <a:pt x="2" y="7782"/>
                    </a:cubicBezTo>
                    <a:cubicBezTo>
                      <a:pt x="-69" y="10126"/>
                      <a:pt x="2088" y="12001"/>
                      <a:pt x="5112" y="12868"/>
                    </a:cubicBezTo>
                    <a:cubicBezTo>
                      <a:pt x="8206" y="13759"/>
                      <a:pt x="12097" y="13735"/>
                      <a:pt x="17254" y="1232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8" name="Google Shape;2048;p11"/>
              <p:cNvSpPr/>
              <p:nvPr/>
            </p:nvSpPr>
            <p:spPr>
              <a:xfrm>
                <a:off x="500642" y="3448209"/>
                <a:ext cx="26275" cy="13226"/>
              </a:xfrm>
              <a:custGeom>
                <a:rect b="b" l="l" r="r" t="t"/>
                <a:pathLst>
                  <a:path extrusionOk="0" h="13226" w="26275">
                    <a:moveTo>
                      <a:pt x="12509" y="12882"/>
                    </a:moveTo>
                    <a:cubicBezTo>
                      <a:pt x="18838" y="11570"/>
                      <a:pt x="25237" y="10304"/>
                      <a:pt x="25964" y="8007"/>
                    </a:cubicBezTo>
                    <a:cubicBezTo>
                      <a:pt x="28354" y="459"/>
                      <a:pt x="16283" y="881"/>
                      <a:pt x="13611" y="600"/>
                    </a:cubicBezTo>
                    <a:cubicBezTo>
                      <a:pt x="10142" y="248"/>
                      <a:pt x="2688" y="-1768"/>
                      <a:pt x="320" y="4327"/>
                    </a:cubicBezTo>
                    <a:cubicBezTo>
                      <a:pt x="-1321" y="8546"/>
                      <a:pt x="3438" y="14758"/>
                      <a:pt x="12509" y="1288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9" name="Google Shape;2049;p11"/>
              <p:cNvSpPr/>
              <p:nvPr/>
            </p:nvSpPr>
            <p:spPr>
              <a:xfrm>
                <a:off x="714284" y="3438964"/>
                <a:ext cx="18398" cy="15076"/>
              </a:xfrm>
              <a:custGeom>
                <a:rect b="b" l="l" r="r" t="t"/>
                <a:pathLst>
                  <a:path extrusionOk="0" h="15076" w="18398">
                    <a:moveTo>
                      <a:pt x="11070" y="13267"/>
                    </a:moveTo>
                    <a:cubicBezTo>
                      <a:pt x="14844" y="10197"/>
                      <a:pt x="18665" y="7126"/>
                      <a:pt x="18384" y="4782"/>
                    </a:cubicBezTo>
                    <a:cubicBezTo>
                      <a:pt x="17423" y="-2977"/>
                      <a:pt x="9500" y="914"/>
                      <a:pt x="7625" y="1430"/>
                    </a:cubicBezTo>
                    <a:cubicBezTo>
                      <a:pt x="5210" y="2110"/>
                      <a:pt x="-462" y="2391"/>
                      <a:pt x="30" y="8790"/>
                    </a:cubicBezTo>
                    <a:cubicBezTo>
                      <a:pt x="382" y="13244"/>
                      <a:pt x="5656" y="17651"/>
                      <a:pt x="11070" y="1326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0" name="Google Shape;2050;p11"/>
              <p:cNvSpPr/>
              <p:nvPr/>
            </p:nvSpPr>
            <p:spPr>
              <a:xfrm>
                <a:off x="750948" y="3403823"/>
                <a:ext cx="54749" cy="17236"/>
              </a:xfrm>
              <a:custGeom>
                <a:rect b="b" l="l" r="r" t="t"/>
                <a:pathLst>
                  <a:path extrusionOk="0" h="17236" w="54749">
                    <a:moveTo>
                      <a:pt x="28179" y="13951"/>
                    </a:moveTo>
                    <a:cubicBezTo>
                      <a:pt x="40414" y="10084"/>
                      <a:pt x="53447" y="7763"/>
                      <a:pt x="54455" y="5419"/>
                    </a:cubicBezTo>
                    <a:cubicBezTo>
                      <a:pt x="56119" y="1505"/>
                      <a:pt x="50494" y="51"/>
                      <a:pt x="43649" y="4"/>
                    </a:cubicBezTo>
                    <a:cubicBezTo>
                      <a:pt x="36804" y="-89"/>
                      <a:pt x="28929" y="1364"/>
                      <a:pt x="26045" y="1809"/>
                    </a:cubicBezTo>
                    <a:cubicBezTo>
                      <a:pt x="18591" y="2723"/>
                      <a:pt x="1926" y="5278"/>
                      <a:pt x="74" y="12475"/>
                    </a:cubicBezTo>
                    <a:cubicBezTo>
                      <a:pt x="-1051" y="17467"/>
                      <a:pt x="10809" y="19413"/>
                      <a:pt x="28179" y="139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1" name="Google Shape;2051;p11"/>
              <p:cNvSpPr/>
              <p:nvPr/>
            </p:nvSpPr>
            <p:spPr>
              <a:xfrm>
                <a:off x="831843" y="3429594"/>
                <a:ext cx="40598" cy="16816"/>
              </a:xfrm>
              <a:custGeom>
                <a:rect b="b" l="l" r="r" t="t"/>
                <a:pathLst>
                  <a:path extrusionOk="0" h="16816" w="40598">
                    <a:moveTo>
                      <a:pt x="11556" y="2643"/>
                    </a:moveTo>
                    <a:cubicBezTo>
                      <a:pt x="7149" y="6886"/>
                      <a:pt x="656" y="9254"/>
                      <a:pt x="141" y="11551"/>
                    </a:cubicBezTo>
                    <a:cubicBezTo>
                      <a:pt x="-726" y="15418"/>
                      <a:pt x="2532" y="16989"/>
                      <a:pt x="6657" y="16801"/>
                    </a:cubicBezTo>
                    <a:cubicBezTo>
                      <a:pt x="10783" y="16661"/>
                      <a:pt x="15166" y="14575"/>
                      <a:pt x="16713" y="13824"/>
                    </a:cubicBezTo>
                    <a:cubicBezTo>
                      <a:pt x="17580" y="13449"/>
                      <a:pt x="18635" y="12981"/>
                      <a:pt x="19807" y="12395"/>
                    </a:cubicBezTo>
                    <a:lnTo>
                      <a:pt x="40598" y="1893"/>
                    </a:lnTo>
                    <a:lnTo>
                      <a:pt x="16971" y="112"/>
                    </a:lnTo>
                    <a:cubicBezTo>
                      <a:pt x="12822" y="-193"/>
                      <a:pt x="7196" y="-216"/>
                      <a:pt x="5438" y="4683"/>
                    </a:cubicBezTo>
                    <a:cubicBezTo>
                      <a:pt x="4055" y="8503"/>
                      <a:pt x="8392" y="13660"/>
                      <a:pt x="16361" y="13121"/>
                    </a:cubicBezTo>
                    <a:lnTo>
                      <a:pt x="13572" y="956"/>
                    </a:lnTo>
                    <a:cubicBezTo>
                      <a:pt x="12916" y="1425"/>
                      <a:pt x="12259" y="1987"/>
                      <a:pt x="11556" y="262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2" name="Google Shape;2052;p11"/>
              <p:cNvSpPr/>
              <p:nvPr/>
            </p:nvSpPr>
            <p:spPr>
              <a:xfrm>
                <a:off x="607543" y="3449963"/>
                <a:ext cx="7829" cy="13170"/>
              </a:xfrm>
              <a:custGeom>
                <a:rect b="b" l="l" r="r" t="t"/>
                <a:pathLst>
                  <a:path extrusionOk="0" h="13170" w="7829">
                    <a:moveTo>
                      <a:pt x="3939" y="12465"/>
                    </a:moveTo>
                    <a:cubicBezTo>
                      <a:pt x="5768" y="10543"/>
                      <a:pt x="7643" y="8621"/>
                      <a:pt x="7784" y="6277"/>
                    </a:cubicBezTo>
                    <a:cubicBezTo>
                      <a:pt x="8276" y="-1458"/>
                      <a:pt x="4690" y="136"/>
                      <a:pt x="3893" y="136"/>
                    </a:cubicBezTo>
                    <a:cubicBezTo>
                      <a:pt x="2861" y="136"/>
                      <a:pt x="587" y="-1130"/>
                      <a:pt x="48" y="5152"/>
                    </a:cubicBezTo>
                    <a:cubicBezTo>
                      <a:pt x="-303" y="9512"/>
                      <a:pt x="1291" y="15208"/>
                      <a:pt x="3916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2053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1">
    <p:spTree>
      <p:nvGrpSpPr>
        <p:cNvPr id="2054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Google Shape;205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74" y="0"/>
            <a:ext cx="913185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56" name="Google Shape;2056;p13"/>
          <p:cNvSpPr txBox="1"/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57" name="Google Shape;2057;p13"/>
          <p:cNvSpPr txBox="1"/>
          <p:nvPr>
            <p:ph idx="2" type="title"/>
          </p:nvPr>
        </p:nvSpPr>
        <p:spPr>
          <a:xfrm>
            <a:off x="713225" y="1490919"/>
            <a:ext cx="3248100" cy="3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0" sz="1600">
                <a:latin typeface="Rubik Medium"/>
                <a:ea typeface="Rubik Medium"/>
                <a:cs typeface="Rubik Medium"/>
                <a:sym typeface="Rubik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58" name="Google Shape;2058;p13"/>
          <p:cNvSpPr txBox="1"/>
          <p:nvPr>
            <p:ph hasCustomPrompt="1" idx="3" type="title"/>
          </p:nvPr>
        </p:nvSpPr>
        <p:spPr>
          <a:xfrm>
            <a:off x="713225" y="1149775"/>
            <a:ext cx="1133400" cy="38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59" name="Google Shape;2059;p13"/>
          <p:cNvSpPr txBox="1"/>
          <p:nvPr>
            <p:ph idx="4" type="title"/>
          </p:nvPr>
        </p:nvSpPr>
        <p:spPr>
          <a:xfrm>
            <a:off x="713225" y="2393715"/>
            <a:ext cx="3248100" cy="3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0" sz="1600">
                <a:latin typeface="Rubik Medium"/>
                <a:ea typeface="Rubik Medium"/>
                <a:cs typeface="Rubik Medium"/>
                <a:sym typeface="Rubik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60" name="Google Shape;2060;p13"/>
          <p:cNvSpPr txBox="1"/>
          <p:nvPr>
            <p:ph hasCustomPrompt="1" idx="5" type="title"/>
          </p:nvPr>
        </p:nvSpPr>
        <p:spPr>
          <a:xfrm>
            <a:off x="713225" y="2052571"/>
            <a:ext cx="1133400" cy="38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61" name="Google Shape;2061;p13"/>
          <p:cNvSpPr txBox="1"/>
          <p:nvPr>
            <p:ph idx="6" type="title"/>
          </p:nvPr>
        </p:nvSpPr>
        <p:spPr>
          <a:xfrm>
            <a:off x="713225" y="3296511"/>
            <a:ext cx="3248100" cy="3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0" sz="1600">
                <a:latin typeface="Rubik Medium"/>
                <a:ea typeface="Rubik Medium"/>
                <a:cs typeface="Rubik Medium"/>
                <a:sym typeface="Rubik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62" name="Google Shape;2062;p13"/>
          <p:cNvSpPr txBox="1"/>
          <p:nvPr>
            <p:ph hasCustomPrompt="1" idx="7" type="title"/>
          </p:nvPr>
        </p:nvSpPr>
        <p:spPr>
          <a:xfrm>
            <a:off x="713225" y="2955367"/>
            <a:ext cx="1133400" cy="38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63" name="Google Shape;2063;p13"/>
          <p:cNvSpPr txBox="1"/>
          <p:nvPr>
            <p:ph idx="8" type="title"/>
          </p:nvPr>
        </p:nvSpPr>
        <p:spPr>
          <a:xfrm>
            <a:off x="713225" y="4199307"/>
            <a:ext cx="3248100" cy="3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0" sz="1600">
                <a:latin typeface="Rubik Medium"/>
                <a:ea typeface="Rubik Medium"/>
                <a:cs typeface="Rubik Medium"/>
                <a:sym typeface="Rubik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64" name="Google Shape;2064;p13"/>
          <p:cNvSpPr txBox="1"/>
          <p:nvPr>
            <p:ph hasCustomPrompt="1" idx="9" type="title"/>
          </p:nvPr>
        </p:nvSpPr>
        <p:spPr>
          <a:xfrm>
            <a:off x="713225" y="3858163"/>
            <a:ext cx="1133400" cy="38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65" name="Google Shape;2065;p13"/>
          <p:cNvSpPr txBox="1"/>
          <p:nvPr>
            <p:ph idx="13" type="title"/>
          </p:nvPr>
        </p:nvSpPr>
        <p:spPr>
          <a:xfrm>
            <a:off x="4207625" y="1490919"/>
            <a:ext cx="4223100" cy="3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0" sz="1600">
                <a:latin typeface="Rubik Medium"/>
                <a:ea typeface="Rubik Medium"/>
                <a:cs typeface="Rubik Medium"/>
                <a:sym typeface="Rubik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66" name="Google Shape;2066;p13"/>
          <p:cNvSpPr txBox="1"/>
          <p:nvPr>
            <p:ph hasCustomPrompt="1" idx="14" type="title"/>
          </p:nvPr>
        </p:nvSpPr>
        <p:spPr>
          <a:xfrm>
            <a:off x="4207625" y="1149775"/>
            <a:ext cx="1133400" cy="38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67" name="Google Shape;2067;p13"/>
          <p:cNvSpPr txBox="1"/>
          <p:nvPr>
            <p:ph idx="15" type="title"/>
          </p:nvPr>
        </p:nvSpPr>
        <p:spPr>
          <a:xfrm>
            <a:off x="4207625" y="2393715"/>
            <a:ext cx="4223100" cy="3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0" sz="1600">
                <a:latin typeface="Rubik Medium"/>
                <a:ea typeface="Rubik Medium"/>
                <a:cs typeface="Rubik Medium"/>
                <a:sym typeface="Rubik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68" name="Google Shape;2068;p13"/>
          <p:cNvSpPr txBox="1"/>
          <p:nvPr>
            <p:ph hasCustomPrompt="1" idx="16" type="title"/>
          </p:nvPr>
        </p:nvSpPr>
        <p:spPr>
          <a:xfrm>
            <a:off x="4207625" y="2052571"/>
            <a:ext cx="1133400" cy="38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069" name="Google Shape;2069;p13"/>
          <p:cNvSpPr txBox="1"/>
          <p:nvPr>
            <p:ph idx="17" type="title"/>
          </p:nvPr>
        </p:nvSpPr>
        <p:spPr>
          <a:xfrm>
            <a:off x="4207625" y="3296511"/>
            <a:ext cx="4223100" cy="3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0" sz="1600">
                <a:latin typeface="Rubik Medium"/>
                <a:ea typeface="Rubik Medium"/>
                <a:cs typeface="Rubik Medium"/>
                <a:sym typeface="Rubik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70" name="Google Shape;2070;p13"/>
          <p:cNvSpPr txBox="1"/>
          <p:nvPr>
            <p:ph hasCustomPrompt="1" idx="18" type="title"/>
          </p:nvPr>
        </p:nvSpPr>
        <p:spPr>
          <a:xfrm>
            <a:off x="4207625" y="2955367"/>
            <a:ext cx="1133400" cy="38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2071" name="Google Shape;2071;p13"/>
          <p:cNvGrpSpPr/>
          <p:nvPr/>
        </p:nvGrpSpPr>
        <p:grpSpPr>
          <a:xfrm flipH="1">
            <a:off x="0" y="4684777"/>
            <a:ext cx="9239365" cy="614828"/>
            <a:chOff x="0" y="4528502"/>
            <a:chExt cx="9239365" cy="614828"/>
          </a:xfrm>
        </p:grpSpPr>
        <p:sp>
          <p:nvSpPr>
            <p:cNvPr id="2072" name="Google Shape;2072;p13"/>
            <p:cNvSpPr/>
            <p:nvPr/>
          </p:nvSpPr>
          <p:spPr>
            <a:xfrm>
              <a:off x="0" y="4528502"/>
              <a:ext cx="9239365" cy="614828"/>
            </a:xfrm>
            <a:custGeom>
              <a:rect b="b" l="l" r="r" t="t"/>
              <a:pathLst>
                <a:path extrusionOk="0" h="532319" w="6306734">
                  <a:moveTo>
                    <a:pt x="6306735" y="35740"/>
                  </a:moveTo>
                  <a:lnTo>
                    <a:pt x="6306735" y="532319"/>
                  </a:lnTo>
                  <a:lnTo>
                    <a:pt x="0" y="532319"/>
                  </a:lnTo>
                  <a:lnTo>
                    <a:pt x="0" y="12112"/>
                  </a:lnTo>
                  <a:cubicBezTo>
                    <a:pt x="0" y="12112"/>
                    <a:pt x="68961" y="-6804"/>
                    <a:pt x="247387" y="2643"/>
                  </a:cubicBezTo>
                  <a:cubicBezTo>
                    <a:pt x="425861" y="12112"/>
                    <a:pt x="389669" y="23129"/>
                    <a:pt x="531951" y="33209"/>
                  </a:cubicBezTo>
                  <a:cubicBezTo>
                    <a:pt x="674232" y="43288"/>
                    <a:pt x="941848" y="7682"/>
                    <a:pt x="1047985" y="9909"/>
                  </a:cubicBezTo>
                  <a:cubicBezTo>
                    <a:pt x="1154076" y="12089"/>
                    <a:pt x="1259181" y="29505"/>
                    <a:pt x="1325986" y="31544"/>
                  </a:cubicBezTo>
                  <a:cubicBezTo>
                    <a:pt x="1392766" y="33630"/>
                    <a:pt x="1533478" y="-6851"/>
                    <a:pt x="1598172" y="2619"/>
                  </a:cubicBezTo>
                  <a:cubicBezTo>
                    <a:pt x="1662867" y="12089"/>
                    <a:pt x="1770551" y="36725"/>
                    <a:pt x="1842067" y="31544"/>
                  </a:cubicBezTo>
                  <a:cubicBezTo>
                    <a:pt x="1913653" y="26411"/>
                    <a:pt x="2109355" y="5830"/>
                    <a:pt x="2168213" y="8971"/>
                  </a:cubicBezTo>
                  <a:cubicBezTo>
                    <a:pt x="2227072" y="12065"/>
                    <a:pt x="2398278" y="31872"/>
                    <a:pt x="2453738" y="31544"/>
                  </a:cubicBezTo>
                  <a:cubicBezTo>
                    <a:pt x="2509197" y="31216"/>
                    <a:pt x="2631836" y="13683"/>
                    <a:pt x="2676279" y="12089"/>
                  </a:cubicBezTo>
                  <a:cubicBezTo>
                    <a:pt x="2720674" y="10542"/>
                    <a:pt x="2830585" y="34310"/>
                    <a:pt x="2886935" y="31544"/>
                  </a:cubicBezTo>
                  <a:cubicBezTo>
                    <a:pt x="2943215" y="28825"/>
                    <a:pt x="3131322" y="-6851"/>
                    <a:pt x="3210901" y="2619"/>
                  </a:cubicBezTo>
                  <a:cubicBezTo>
                    <a:pt x="3290481" y="12089"/>
                    <a:pt x="3413119" y="27700"/>
                    <a:pt x="3492839" y="19894"/>
                  </a:cubicBezTo>
                  <a:cubicBezTo>
                    <a:pt x="3572606" y="12089"/>
                    <a:pt x="3738961" y="5830"/>
                    <a:pt x="3905362" y="8971"/>
                  </a:cubicBezTo>
                  <a:cubicBezTo>
                    <a:pt x="4071764" y="12065"/>
                    <a:pt x="4125325" y="22473"/>
                    <a:pt x="4181581" y="24395"/>
                  </a:cubicBezTo>
                  <a:cubicBezTo>
                    <a:pt x="4237814" y="26387"/>
                    <a:pt x="4392472" y="-733"/>
                    <a:pt x="4463613" y="5666"/>
                  </a:cubicBezTo>
                  <a:cubicBezTo>
                    <a:pt x="4534801" y="12065"/>
                    <a:pt x="4875269" y="14456"/>
                    <a:pt x="4957122" y="17457"/>
                  </a:cubicBezTo>
                  <a:cubicBezTo>
                    <a:pt x="5039045" y="20457"/>
                    <a:pt x="5098231" y="12065"/>
                    <a:pt x="5138713" y="12065"/>
                  </a:cubicBezTo>
                  <a:cubicBezTo>
                    <a:pt x="5159480" y="12065"/>
                    <a:pt x="5209455" y="12698"/>
                    <a:pt x="5261961" y="14292"/>
                  </a:cubicBezTo>
                  <a:cubicBezTo>
                    <a:pt x="5311654" y="15792"/>
                    <a:pt x="5363621" y="18066"/>
                    <a:pt x="5395265" y="21418"/>
                  </a:cubicBezTo>
                  <a:cubicBezTo>
                    <a:pt x="5460382" y="28356"/>
                    <a:pt x="5600929" y="19473"/>
                    <a:pt x="5688853" y="17433"/>
                  </a:cubicBezTo>
                  <a:cubicBezTo>
                    <a:pt x="5776777" y="15394"/>
                    <a:pt x="5846722" y="39514"/>
                    <a:pt x="5934154" y="44085"/>
                  </a:cubicBezTo>
                  <a:cubicBezTo>
                    <a:pt x="5947984" y="44811"/>
                    <a:pt x="5963267" y="45046"/>
                    <a:pt x="5979323" y="44905"/>
                  </a:cubicBezTo>
                  <a:cubicBezTo>
                    <a:pt x="6064692" y="44179"/>
                    <a:pt x="6172986" y="33302"/>
                    <a:pt x="6214686" y="32669"/>
                  </a:cubicBezTo>
                  <a:cubicBezTo>
                    <a:pt x="6264144" y="31896"/>
                    <a:pt x="6306688" y="35670"/>
                    <a:pt x="6306688" y="356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3" name="Google Shape;2073;p13"/>
            <p:cNvSpPr/>
            <p:nvPr/>
          </p:nvSpPr>
          <p:spPr>
            <a:xfrm>
              <a:off x="106391" y="4892475"/>
              <a:ext cx="174096" cy="32472"/>
            </a:xfrm>
            <a:custGeom>
              <a:rect b="b" l="l" r="r" t="t"/>
              <a:pathLst>
                <a:path extrusionOk="0" h="13308" w="118837">
                  <a:moveTo>
                    <a:pt x="59562" y="12413"/>
                  </a:moveTo>
                  <a:cubicBezTo>
                    <a:pt x="87292" y="10561"/>
                    <a:pt x="115631" y="10632"/>
                    <a:pt x="118045" y="8499"/>
                  </a:cubicBezTo>
                  <a:cubicBezTo>
                    <a:pt x="122030" y="4912"/>
                    <a:pt x="110404" y="2474"/>
                    <a:pt x="96152" y="1232"/>
                  </a:cubicBezTo>
                  <a:cubicBezTo>
                    <a:pt x="81901" y="-34"/>
                    <a:pt x="65141" y="107"/>
                    <a:pt x="59023" y="107"/>
                  </a:cubicBezTo>
                  <a:cubicBezTo>
                    <a:pt x="43177" y="-221"/>
                    <a:pt x="8205" y="-221"/>
                    <a:pt x="680" y="6694"/>
                  </a:cubicBezTo>
                  <a:cubicBezTo>
                    <a:pt x="-4453" y="11522"/>
                    <a:pt x="19878" y="15038"/>
                    <a:pt x="59562" y="1241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4" name="Google Shape;2074;p13"/>
            <p:cNvSpPr/>
            <p:nvPr/>
          </p:nvSpPr>
          <p:spPr>
            <a:xfrm>
              <a:off x="479879" y="4934495"/>
              <a:ext cx="167054" cy="47204"/>
            </a:xfrm>
            <a:custGeom>
              <a:rect b="b" l="l" r="r" t="t"/>
              <a:pathLst>
                <a:path extrusionOk="0" h="19346" w="114030">
                  <a:moveTo>
                    <a:pt x="56333" y="17000"/>
                  </a:moveTo>
                  <a:cubicBezTo>
                    <a:pt x="83336" y="18711"/>
                    <a:pt x="110714" y="20469"/>
                    <a:pt x="113175" y="18430"/>
                  </a:cubicBezTo>
                  <a:cubicBezTo>
                    <a:pt x="121309" y="11726"/>
                    <a:pt x="69038" y="6288"/>
                    <a:pt x="57388" y="4694"/>
                  </a:cubicBezTo>
                  <a:cubicBezTo>
                    <a:pt x="42292" y="2654"/>
                    <a:pt x="9335" y="-3088"/>
                    <a:pt x="920" y="2139"/>
                  </a:cubicBezTo>
                  <a:cubicBezTo>
                    <a:pt x="-4940" y="5748"/>
                    <a:pt x="17610" y="14538"/>
                    <a:pt x="56333" y="1700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5" name="Google Shape;2075;p13"/>
            <p:cNvSpPr/>
            <p:nvPr/>
          </p:nvSpPr>
          <p:spPr>
            <a:xfrm>
              <a:off x="366167" y="4754601"/>
              <a:ext cx="141863" cy="39918"/>
            </a:xfrm>
            <a:custGeom>
              <a:rect b="b" l="l" r="r" t="t"/>
              <a:pathLst>
                <a:path extrusionOk="0" h="16360" w="96835">
                  <a:moveTo>
                    <a:pt x="47938" y="14744"/>
                  </a:moveTo>
                  <a:cubicBezTo>
                    <a:pt x="70698" y="15354"/>
                    <a:pt x="93787" y="17510"/>
                    <a:pt x="96014" y="15565"/>
                  </a:cubicBezTo>
                  <a:cubicBezTo>
                    <a:pt x="99694" y="12307"/>
                    <a:pt x="90482" y="9025"/>
                    <a:pt x="78996" y="6681"/>
                  </a:cubicBezTo>
                  <a:cubicBezTo>
                    <a:pt x="67510" y="4313"/>
                    <a:pt x="53821" y="3001"/>
                    <a:pt x="48852" y="2462"/>
                  </a:cubicBezTo>
                  <a:cubicBezTo>
                    <a:pt x="35983" y="797"/>
                    <a:pt x="7504" y="-2602"/>
                    <a:pt x="683" y="3470"/>
                  </a:cubicBezTo>
                  <a:cubicBezTo>
                    <a:pt x="-3959" y="7712"/>
                    <a:pt x="15426" y="13853"/>
                    <a:pt x="47961" y="1474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6" name="Google Shape;2076;p13"/>
            <p:cNvSpPr/>
            <p:nvPr/>
          </p:nvSpPr>
          <p:spPr>
            <a:xfrm>
              <a:off x="739397" y="4873360"/>
              <a:ext cx="107335" cy="44723"/>
            </a:xfrm>
            <a:custGeom>
              <a:rect b="b" l="l" r="r" t="t"/>
              <a:pathLst>
                <a:path extrusionOk="0" h="18329" w="73266">
                  <a:moveTo>
                    <a:pt x="35580" y="16000"/>
                  </a:moveTo>
                  <a:cubicBezTo>
                    <a:pt x="52949" y="17360"/>
                    <a:pt x="70576" y="19493"/>
                    <a:pt x="72475" y="17547"/>
                  </a:cubicBezTo>
                  <a:cubicBezTo>
                    <a:pt x="78827" y="10961"/>
                    <a:pt x="45073" y="5077"/>
                    <a:pt x="37526" y="3835"/>
                  </a:cubicBezTo>
                  <a:cubicBezTo>
                    <a:pt x="27822" y="1866"/>
                    <a:pt x="6514" y="-2963"/>
                    <a:pt x="678" y="2569"/>
                  </a:cubicBezTo>
                  <a:cubicBezTo>
                    <a:pt x="-3330" y="6437"/>
                    <a:pt x="10710" y="14055"/>
                    <a:pt x="35580" y="1600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7" name="Google Shape;2077;p13"/>
            <p:cNvSpPr/>
            <p:nvPr/>
          </p:nvSpPr>
          <p:spPr>
            <a:xfrm>
              <a:off x="967970" y="5003061"/>
              <a:ext cx="139487" cy="57213"/>
            </a:xfrm>
            <a:custGeom>
              <a:rect b="b" l="l" r="r" t="t"/>
              <a:pathLst>
                <a:path extrusionOk="0" h="23448" w="95213">
                  <a:moveTo>
                    <a:pt x="46360" y="18846"/>
                  </a:moveTo>
                  <a:cubicBezTo>
                    <a:pt x="69050" y="21752"/>
                    <a:pt x="92045" y="24753"/>
                    <a:pt x="94342" y="22854"/>
                  </a:cubicBezTo>
                  <a:cubicBezTo>
                    <a:pt x="101890" y="16572"/>
                    <a:pt x="58174" y="8790"/>
                    <a:pt x="48470" y="6704"/>
                  </a:cubicBezTo>
                  <a:cubicBezTo>
                    <a:pt x="35882" y="3985"/>
                    <a:pt x="8575" y="-3188"/>
                    <a:pt x="910" y="1617"/>
                  </a:cubicBezTo>
                  <a:cubicBezTo>
                    <a:pt x="-4388" y="4945"/>
                    <a:pt x="13802" y="14697"/>
                    <a:pt x="46360" y="18869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8" name="Google Shape;2078;p13"/>
            <p:cNvSpPr/>
            <p:nvPr/>
          </p:nvSpPr>
          <p:spPr>
            <a:xfrm>
              <a:off x="1454648" y="5032497"/>
              <a:ext cx="69769" cy="34070"/>
            </a:xfrm>
            <a:custGeom>
              <a:rect b="b" l="l" r="r" t="t"/>
              <a:pathLst>
                <a:path extrusionOk="0" h="13963" w="47624">
                  <a:moveTo>
                    <a:pt x="24036" y="12624"/>
                  </a:moveTo>
                  <a:cubicBezTo>
                    <a:pt x="34818" y="10186"/>
                    <a:pt x="46163" y="8991"/>
                    <a:pt x="47242" y="6741"/>
                  </a:cubicBezTo>
                  <a:cubicBezTo>
                    <a:pt x="49023" y="2990"/>
                    <a:pt x="44335" y="1092"/>
                    <a:pt x="38499" y="365"/>
                  </a:cubicBezTo>
                  <a:cubicBezTo>
                    <a:pt x="32662" y="-362"/>
                    <a:pt x="25794" y="201"/>
                    <a:pt x="23286" y="318"/>
                  </a:cubicBezTo>
                  <a:cubicBezTo>
                    <a:pt x="16816" y="412"/>
                    <a:pt x="2307" y="763"/>
                    <a:pt x="127" y="7585"/>
                  </a:cubicBezTo>
                  <a:cubicBezTo>
                    <a:pt x="-1256" y="12320"/>
                    <a:pt x="8776" y="16070"/>
                    <a:pt x="24059" y="1262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9" name="Google Shape;2079;p13"/>
            <p:cNvSpPr/>
            <p:nvPr/>
          </p:nvSpPr>
          <p:spPr>
            <a:xfrm>
              <a:off x="1535778" y="4920012"/>
              <a:ext cx="173859" cy="38884"/>
            </a:xfrm>
            <a:custGeom>
              <a:rect b="b" l="l" r="r" t="t"/>
              <a:pathLst>
                <a:path extrusionOk="0" h="15936" w="118675">
                  <a:moveTo>
                    <a:pt x="59856" y="13651"/>
                  </a:moveTo>
                  <a:cubicBezTo>
                    <a:pt x="87562" y="10298"/>
                    <a:pt x="115831" y="7744"/>
                    <a:pt x="118011" y="5376"/>
                  </a:cubicBezTo>
                  <a:cubicBezTo>
                    <a:pt x="121644" y="1438"/>
                    <a:pt x="109854" y="125"/>
                    <a:pt x="95602" y="8"/>
                  </a:cubicBezTo>
                  <a:cubicBezTo>
                    <a:pt x="81351" y="-109"/>
                    <a:pt x="64708" y="1063"/>
                    <a:pt x="58614" y="1368"/>
                  </a:cubicBezTo>
                  <a:cubicBezTo>
                    <a:pt x="42815" y="2047"/>
                    <a:pt x="8077" y="3149"/>
                    <a:pt x="669" y="10111"/>
                  </a:cubicBezTo>
                  <a:cubicBezTo>
                    <a:pt x="-4440" y="14963"/>
                    <a:pt x="20125" y="18432"/>
                    <a:pt x="59856" y="1365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0" name="Google Shape;2080;p13"/>
            <p:cNvSpPr/>
            <p:nvPr/>
          </p:nvSpPr>
          <p:spPr>
            <a:xfrm>
              <a:off x="1877801" y="5022686"/>
              <a:ext cx="101612" cy="33957"/>
            </a:xfrm>
            <a:custGeom>
              <a:rect b="b" l="l" r="r" t="t"/>
              <a:pathLst>
                <a:path extrusionOk="0" h="13917" w="69360">
                  <a:moveTo>
                    <a:pt x="34205" y="13877"/>
                  </a:moveTo>
                  <a:cubicBezTo>
                    <a:pt x="50637" y="13432"/>
                    <a:pt x="67302" y="13033"/>
                    <a:pt x="68826" y="10807"/>
                  </a:cubicBezTo>
                  <a:cubicBezTo>
                    <a:pt x="73842" y="3493"/>
                    <a:pt x="42057" y="2204"/>
                    <a:pt x="34955" y="1571"/>
                  </a:cubicBezTo>
                  <a:cubicBezTo>
                    <a:pt x="25767" y="727"/>
                    <a:pt x="5749" y="-2367"/>
                    <a:pt x="568" y="3493"/>
                  </a:cubicBezTo>
                  <a:cubicBezTo>
                    <a:pt x="-3018" y="7549"/>
                    <a:pt x="10624" y="14510"/>
                    <a:pt x="34205" y="1387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1" name="Google Shape;2081;p13"/>
            <p:cNvSpPr/>
            <p:nvPr/>
          </p:nvSpPr>
          <p:spPr>
            <a:xfrm>
              <a:off x="2092239" y="5022845"/>
              <a:ext cx="110438" cy="34951"/>
            </a:xfrm>
            <a:custGeom>
              <a:rect b="b" l="l" r="r" t="t"/>
              <a:pathLst>
                <a:path extrusionOk="0" h="14324" w="75384">
                  <a:moveTo>
                    <a:pt x="37124" y="14211"/>
                  </a:moveTo>
                  <a:cubicBezTo>
                    <a:pt x="54892" y="14211"/>
                    <a:pt x="72964" y="14914"/>
                    <a:pt x="74722" y="12828"/>
                  </a:cubicBezTo>
                  <a:cubicBezTo>
                    <a:pt x="80582" y="5749"/>
                    <a:pt x="45844" y="2608"/>
                    <a:pt x="38085" y="1928"/>
                  </a:cubicBezTo>
                  <a:cubicBezTo>
                    <a:pt x="28077" y="733"/>
                    <a:pt x="6090" y="-2455"/>
                    <a:pt x="581" y="3499"/>
                  </a:cubicBezTo>
                  <a:cubicBezTo>
                    <a:pt x="-3193" y="7647"/>
                    <a:pt x="11692" y="14211"/>
                    <a:pt x="37124" y="1423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2" name="Google Shape;2082;p13"/>
            <p:cNvSpPr/>
            <p:nvPr/>
          </p:nvSpPr>
          <p:spPr>
            <a:xfrm>
              <a:off x="2294480" y="4939356"/>
              <a:ext cx="168649" cy="51164"/>
            </a:xfrm>
            <a:custGeom>
              <a:rect b="b" l="l" r="r" t="t"/>
              <a:pathLst>
                <a:path extrusionOk="0" h="20969" w="115119">
                  <a:moveTo>
                    <a:pt x="58263" y="3733"/>
                  </a:moveTo>
                  <a:cubicBezTo>
                    <a:pt x="31072" y="1624"/>
                    <a:pt x="3483" y="-1283"/>
                    <a:pt x="928" y="616"/>
                  </a:cubicBezTo>
                  <a:cubicBezTo>
                    <a:pt x="-7604" y="7109"/>
                    <a:pt x="45206" y="14445"/>
                    <a:pt x="57020" y="15992"/>
                  </a:cubicBezTo>
                  <a:cubicBezTo>
                    <a:pt x="72280" y="18383"/>
                    <a:pt x="105752" y="24103"/>
                    <a:pt x="114214" y="18758"/>
                  </a:cubicBezTo>
                  <a:cubicBezTo>
                    <a:pt x="120051" y="15008"/>
                    <a:pt x="97243" y="6757"/>
                    <a:pt x="58239" y="373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3" name="Google Shape;2083;p13"/>
            <p:cNvSpPr/>
            <p:nvPr/>
          </p:nvSpPr>
          <p:spPr>
            <a:xfrm>
              <a:off x="2877546" y="5050440"/>
              <a:ext cx="136482" cy="33265"/>
            </a:xfrm>
            <a:custGeom>
              <a:rect b="b" l="l" r="r" t="t"/>
              <a:pathLst>
                <a:path extrusionOk="0" h="13633" w="93162">
                  <a:moveTo>
                    <a:pt x="46340" y="13549"/>
                  </a:moveTo>
                  <a:cubicBezTo>
                    <a:pt x="68210" y="13033"/>
                    <a:pt x="90454" y="13455"/>
                    <a:pt x="92470" y="11322"/>
                  </a:cubicBezTo>
                  <a:cubicBezTo>
                    <a:pt x="95775" y="7782"/>
                    <a:pt x="86774" y="5251"/>
                    <a:pt x="75663" y="3680"/>
                  </a:cubicBezTo>
                  <a:cubicBezTo>
                    <a:pt x="64576" y="2087"/>
                    <a:pt x="51450" y="1547"/>
                    <a:pt x="46668" y="1243"/>
                  </a:cubicBezTo>
                  <a:cubicBezTo>
                    <a:pt x="34292" y="305"/>
                    <a:pt x="7031" y="-2086"/>
                    <a:pt x="632" y="4126"/>
                  </a:cubicBezTo>
                  <a:cubicBezTo>
                    <a:pt x="-3752" y="8462"/>
                    <a:pt x="15024" y="14299"/>
                    <a:pt x="46340" y="1357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13"/>
            <p:cNvSpPr/>
            <p:nvPr/>
          </p:nvSpPr>
          <p:spPr>
            <a:xfrm>
              <a:off x="3715084" y="4997242"/>
              <a:ext cx="165145" cy="33962"/>
            </a:xfrm>
            <a:custGeom>
              <a:rect b="b" l="l" r="r" t="t"/>
              <a:pathLst>
                <a:path extrusionOk="0" h="13919" w="112727">
                  <a:moveTo>
                    <a:pt x="56020" y="1071"/>
                  </a:moveTo>
                  <a:cubicBezTo>
                    <a:pt x="29556" y="3462"/>
                    <a:pt x="2718" y="5829"/>
                    <a:pt x="631" y="8220"/>
                  </a:cubicBezTo>
                  <a:cubicBezTo>
                    <a:pt x="-6260" y="16073"/>
                    <a:pt x="45285" y="13588"/>
                    <a:pt x="56817" y="13401"/>
                  </a:cubicBezTo>
                  <a:cubicBezTo>
                    <a:pt x="71772" y="13143"/>
                    <a:pt x="104612" y="13846"/>
                    <a:pt x="112019" y="7424"/>
                  </a:cubicBezTo>
                  <a:cubicBezTo>
                    <a:pt x="117152" y="2970"/>
                    <a:pt x="93993" y="-2328"/>
                    <a:pt x="56020" y="1095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13"/>
            <p:cNvSpPr/>
            <p:nvPr/>
          </p:nvSpPr>
          <p:spPr>
            <a:xfrm>
              <a:off x="3520776" y="5018421"/>
              <a:ext cx="95790" cy="33882"/>
            </a:xfrm>
            <a:custGeom>
              <a:rect b="b" l="l" r="r" t="t"/>
              <a:pathLst>
                <a:path extrusionOk="0" h="13886" w="65386">
                  <a:moveTo>
                    <a:pt x="32466" y="1278"/>
                  </a:moveTo>
                  <a:cubicBezTo>
                    <a:pt x="17370" y="3646"/>
                    <a:pt x="1783" y="4888"/>
                    <a:pt x="447" y="7162"/>
                  </a:cubicBezTo>
                  <a:cubicBezTo>
                    <a:pt x="-1780" y="10935"/>
                    <a:pt x="4642" y="12811"/>
                    <a:pt x="12565" y="13514"/>
                  </a:cubicBezTo>
                  <a:cubicBezTo>
                    <a:pt x="20465" y="14241"/>
                    <a:pt x="29770" y="13702"/>
                    <a:pt x="33146" y="13584"/>
                  </a:cubicBezTo>
                  <a:cubicBezTo>
                    <a:pt x="41912" y="13491"/>
                    <a:pt x="61367" y="13350"/>
                    <a:pt x="65094" y="6552"/>
                  </a:cubicBezTo>
                  <a:cubicBezTo>
                    <a:pt x="67579" y="1817"/>
                    <a:pt x="54007" y="-2121"/>
                    <a:pt x="32466" y="127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6" name="Google Shape;2086;p13"/>
            <p:cNvSpPr/>
            <p:nvPr/>
          </p:nvSpPr>
          <p:spPr>
            <a:xfrm>
              <a:off x="3978809" y="4913135"/>
              <a:ext cx="93152" cy="37339"/>
            </a:xfrm>
            <a:custGeom>
              <a:rect b="b" l="l" r="r" t="t"/>
              <a:pathLst>
                <a:path extrusionOk="0" h="15303" w="63585">
                  <a:moveTo>
                    <a:pt x="30870" y="14944"/>
                  </a:moveTo>
                  <a:cubicBezTo>
                    <a:pt x="46036" y="15365"/>
                    <a:pt x="61436" y="15834"/>
                    <a:pt x="62983" y="13701"/>
                  </a:cubicBezTo>
                  <a:cubicBezTo>
                    <a:pt x="68117" y="6669"/>
                    <a:pt x="38934" y="3739"/>
                    <a:pt x="32441" y="2708"/>
                  </a:cubicBezTo>
                  <a:cubicBezTo>
                    <a:pt x="24049" y="1395"/>
                    <a:pt x="5813" y="-2730"/>
                    <a:pt x="633" y="2825"/>
                  </a:cubicBezTo>
                  <a:cubicBezTo>
                    <a:pt x="-2977" y="6693"/>
                    <a:pt x="9094" y="14334"/>
                    <a:pt x="30870" y="1494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7" name="Google Shape;2087;p13"/>
            <p:cNvSpPr/>
            <p:nvPr/>
          </p:nvSpPr>
          <p:spPr>
            <a:xfrm>
              <a:off x="4155520" y="4909991"/>
              <a:ext cx="96671" cy="50257"/>
            </a:xfrm>
            <a:custGeom>
              <a:rect b="b" l="l" r="r" t="t"/>
              <a:pathLst>
                <a:path extrusionOk="0" h="20597" w="65987">
                  <a:moveTo>
                    <a:pt x="31418" y="17404"/>
                  </a:moveTo>
                  <a:cubicBezTo>
                    <a:pt x="47287" y="19561"/>
                    <a:pt x="63367" y="21787"/>
                    <a:pt x="65195" y="19865"/>
                  </a:cubicBezTo>
                  <a:cubicBezTo>
                    <a:pt x="71243" y="13442"/>
                    <a:pt x="40888" y="7161"/>
                    <a:pt x="34184" y="5403"/>
                  </a:cubicBezTo>
                  <a:cubicBezTo>
                    <a:pt x="25511" y="3129"/>
                    <a:pt x="6783" y="-3083"/>
                    <a:pt x="805" y="1863"/>
                  </a:cubicBezTo>
                  <a:cubicBezTo>
                    <a:pt x="-3320" y="5285"/>
                    <a:pt x="8634" y="14310"/>
                    <a:pt x="31395" y="1740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8" name="Google Shape;2088;p13"/>
            <p:cNvSpPr/>
            <p:nvPr/>
          </p:nvSpPr>
          <p:spPr>
            <a:xfrm>
              <a:off x="4222086" y="5035310"/>
              <a:ext cx="127820" cy="37203"/>
            </a:xfrm>
            <a:custGeom>
              <a:rect b="b" l="l" r="r" t="t"/>
              <a:pathLst>
                <a:path extrusionOk="0" h="15247" w="87249">
                  <a:moveTo>
                    <a:pt x="43051" y="14941"/>
                  </a:moveTo>
                  <a:cubicBezTo>
                    <a:pt x="63725" y="15317"/>
                    <a:pt x="84681" y="15738"/>
                    <a:pt x="86579" y="13605"/>
                  </a:cubicBezTo>
                  <a:cubicBezTo>
                    <a:pt x="92885" y="6526"/>
                    <a:pt x="52872" y="3667"/>
                    <a:pt x="43965" y="2659"/>
                  </a:cubicBezTo>
                  <a:cubicBezTo>
                    <a:pt x="32409" y="1369"/>
                    <a:pt x="7211" y="-2733"/>
                    <a:pt x="718" y="2870"/>
                  </a:cubicBezTo>
                  <a:cubicBezTo>
                    <a:pt x="-3806" y="6761"/>
                    <a:pt x="13376" y="14426"/>
                    <a:pt x="43051" y="1494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9" name="Google Shape;2089;p13"/>
            <p:cNvSpPr/>
            <p:nvPr/>
          </p:nvSpPr>
          <p:spPr>
            <a:xfrm>
              <a:off x="4662500" y="4912356"/>
              <a:ext cx="179681" cy="81028"/>
            </a:xfrm>
            <a:custGeom>
              <a:rect b="b" l="l" r="r" t="t"/>
              <a:pathLst>
                <a:path extrusionOk="0" h="33208" w="122649">
                  <a:moveTo>
                    <a:pt x="62063" y="19623"/>
                  </a:moveTo>
                  <a:cubicBezTo>
                    <a:pt x="90144" y="11090"/>
                    <a:pt x="119842" y="6473"/>
                    <a:pt x="122022" y="4011"/>
                  </a:cubicBezTo>
                  <a:cubicBezTo>
                    <a:pt x="125656" y="-161"/>
                    <a:pt x="112975" y="-770"/>
                    <a:pt x="97762" y="777"/>
                  </a:cubicBezTo>
                  <a:cubicBezTo>
                    <a:pt x="82549" y="2253"/>
                    <a:pt x="65063" y="6262"/>
                    <a:pt x="58687" y="7762"/>
                  </a:cubicBezTo>
                  <a:cubicBezTo>
                    <a:pt x="50413" y="9614"/>
                    <a:pt x="37193" y="12661"/>
                    <a:pt x="25379" y="16810"/>
                  </a:cubicBezTo>
                  <a:cubicBezTo>
                    <a:pt x="13565" y="20888"/>
                    <a:pt x="3251" y="26022"/>
                    <a:pt x="392" y="30428"/>
                  </a:cubicBezTo>
                  <a:cubicBezTo>
                    <a:pt x="-1577" y="33523"/>
                    <a:pt x="3978" y="34015"/>
                    <a:pt x="14831" y="31999"/>
                  </a:cubicBezTo>
                  <a:cubicBezTo>
                    <a:pt x="25707" y="30007"/>
                    <a:pt x="41881" y="25647"/>
                    <a:pt x="62039" y="19646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0" name="Google Shape;2090;p13"/>
            <p:cNvSpPr/>
            <p:nvPr/>
          </p:nvSpPr>
          <p:spPr>
            <a:xfrm>
              <a:off x="4914944" y="4994754"/>
              <a:ext cx="162151" cy="48412"/>
            </a:xfrm>
            <a:custGeom>
              <a:rect b="b" l="l" r="r" t="t"/>
              <a:pathLst>
                <a:path extrusionOk="0" h="19841" w="110683">
                  <a:moveTo>
                    <a:pt x="54273" y="3169"/>
                  </a:moveTo>
                  <a:cubicBezTo>
                    <a:pt x="28254" y="7693"/>
                    <a:pt x="2189" y="13459"/>
                    <a:pt x="454" y="16108"/>
                  </a:cubicBezTo>
                  <a:cubicBezTo>
                    <a:pt x="-2406" y="20444"/>
                    <a:pt x="8658" y="20303"/>
                    <a:pt x="21855" y="19155"/>
                  </a:cubicBezTo>
                  <a:cubicBezTo>
                    <a:pt x="35052" y="17983"/>
                    <a:pt x="50429" y="15920"/>
                    <a:pt x="56078" y="15357"/>
                  </a:cubicBezTo>
                  <a:cubicBezTo>
                    <a:pt x="70728" y="13740"/>
                    <a:pt x="102934" y="12685"/>
                    <a:pt x="110013" y="6099"/>
                  </a:cubicBezTo>
                  <a:cubicBezTo>
                    <a:pt x="115006" y="1551"/>
                    <a:pt x="91683" y="-3371"/>
                    <a:pt x="54273" y="3145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1" name="Google Shape;2091;p13"/>
            <p:cNvSpPr/>
            <p:nvPr/>
          </p:nvSpPr>
          <p:spPr>
            <a:xfrm>
              <a:off x="5169391" y="4917185"/>
              <a:ext cx="67028" cy="33526"/>
            </a:xfrm>
            <a:custGeom>
              <a:rect b="b" l="l" r="r" t="t"/>
              <a:pathLst>
                <a:path extrusionOk="0" h="13740" w="45753">
                  <a:moveTo>
                    <a:pt x="23644" y="64"/>
                  </a:moveTo>
                  <a:cubicBezTo>
                    <a:pt x="12697" y="627"/>
                    <a:pt x="1610" y="1142"/>
                    <a:pt x="461" y="3369"/>
                  </a:cubicBezTo>
                  <a:cubicBezTo>
                    <a:pt x="-3359" y="10683"/>
                    <a:pt x="17666" y="11737"/>
                    <a:pt x="22331" y="12323"/>
                  </a:cubicBezTo>
                  <a:cubicBezTo>
                    <a:pt x="28379" y="13097"/>
                    <a:pt x="41458" y="16027"/>
                    <a:pt x="45279" y="10167"/>
                  </a:cubicBezTo>
                  <a:cubicBezTo>
                    <a:pt x="47928" y="6088"/>
                    <a:pt x="39325" y="-733"/>
                    <a:pt x="23644" y="6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2" name="Google Shape;2092;p13"/>
            <p:cNvSpPr/>
            <p:nvPr/>
          </p:nvSpPr>
          <p:spPr>
            <a:xfrm>
              <a:off x="5300170" y="5038534"/>
              <a:ext cx="104345" cy="32135"/>
            </a:xfrm>
            <a:custGeom>
              <a:rect b="b" l="l" r="r" t="t"/>
              <a:pathLst>
                <a:path extrusionOk="0" h="13170" w="71225">
                  <a:moveTo>
                    <a:pt x="35460" y="705"/>
                  </a:moveTo>
                  <a:cubicBezTo>
                    <a:pt x="18723" y="2627"/>
                    <a:pt x="1753" y="4549"/>
                    <a:pt x="416" y="6893"/>
                  </a:cubicBezTo>
                  <a:cubicBezTo>
                    <a:pt x="-4037" y="14628"/>
                    <a:pt x="28545" y="13034"/>
                    <a:pt x="35834" y="13034"/>
                  </a:cubicBezTo>
                  <a:cubicBezTo>
                    <a:pt x="45281" y="13034"/>
                    <a:pt x="66002" y="14300"/>
                    <a:pt x="70760" y="8018"/>
                  </a:cubicBezTo>
                  <a:cubicBezTo>
                    <a:pt x="74065" y="3658"/>
                    <a:pt x="59486" y="-2037"/>
                    <a:pt x="35460" y="72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3" name="Google Shape;2093;p13"/>
            <p:cNvSpPr/>
            <p:nvPr/>
          </p:nvSpPr>
          <p:spPr>
            <a:xfrm>
              <a:off x="5821629" y="4938670"/>
              <a:ext cx="185217" cy="63274"/>
            </a:xfrm>
            <a:custGeom>
              <a:rect b="b" l="l" r="r" t="t"/>
              <a:pathLst>
                <a:path extrusionOk="0" h="25932" w="126428">
                  <a:moveTo>
                    <a:pt x="64495" y="19227"/>
                  </a:moveTo>
                  <a:cubicBezTo>
                    <a:pt x="93959" y="12734"/>
                    <a:pt x="123845" y="6171"/>
                    <a:pt x="125884" y="3499"/>
                  </a:cubicBezTo>
                  <a:cubicBezTo>
                    <a:pt x="132612" y="-5362"/>
                    <a:pt x="74926" y="5163"/>
                    <a:pt x="61963" y="7155"/>
                  </a:cubicBezTo>
                  <a:cubicBezTo>
                    <a:pt x="45157" y="9734"/>
                    <a:pt x="8121" y="14187"/>
                    <a:pt x="644" y="21712"/>
                  </a:cubicBezTo>
                  <a:cubicBezTo>
                    <a:pt x="-4560" y="26939"/>
                    <a:pt x="22232" y="28556"/>
                    <a:pt x="64518" y="1922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13"/>
            <p:cNvSpPr/>
            <p:nvPr/>
          </p:nvSpPr>
          <p:spPr>
            <a:xfrm>
              <a:off x="5984274" y="4975637"/>
              <a:ext cx="92553" cy="41517"/>
            </a:xfrm>
            <a:custGeom>
              <a:rect b="b" l="l" r="r" t="t"/>
              <a:pathLst>
                <a:path extrusionOk="0" h="17015" w="63176">
                  <a:moveTo>
                    <a:pt x="30647" y="2537"/>
                  </a:moveTo>
                  <a:cubicBezTo>
                    <a:pt x="15997" y="6264"/>
                    <a:pt x="1136" y="9991"/>
                    <a:pt x="222" y="12452"/>
                  </a:cubicBezTo>
                  <a:cubicBezTo>
                    <a:pt x="-2802" y="20609"/>
                    <a:pt x="25982" y="15499"/>
                    <a:pt x="32452" y="14726"/>
                  </a:cubicBezTo>
                  <a:cubicBezTo>
                    <a:pt x="40843" y="13718"/>
                    <a:pt x="59432" y="12733"/>
                    <a:pt x="62901" y="5959"/>
                  </a:cubicBezTo>
                  <a:cubicBezTo>
                    <a:pt x="65315" y="1271"/>
                    <a:pt x="51649" y="-2808"/>
                    <a:pt x="30647" y="251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5" name="Google Shape;2095;p13"/>
            <p:cNvSpPr/>
            <p:nvPr/>
          </p:nvSpPr>
          <p:spPr>
            <a:xfrm>
              <a:off x="6189897" y="4865759"/>
              <a:ext cx="147747" cy="34433"/>
            </a:xfrm>
            <a:custGeom>
              <a:rect b="b" l="l" r="r" t="t"/>
              <a:pathLst>
                <a:path extrusionOk="0" h="14112" w="100851">
                  <a:moveTo>
                    <a:pt x="50062" y="1183"/>
                  </a:moveTo>
                  <a:cubicBezTo>
                    <a:pt x="26411" y="3668"/>
                    <a:pt x="2408" y="6152"/>
                    <a:pt x="557" y="8520"/>
                  </a:cubicBezTo>
                  <a:cubicBezTo>
                    <a:pt x="-5561" y="16395"/>
                    <a:pt x="40545" y="13723"/>
                    <a:pt x="50883" y="13489"/>
                  </a:cubicBezTo>
                  <a:cubicBezTo>
                    <a:pt x="64267" y="13184"/>
                    <a:pt x="93661" y="13747"/>
                    <a:pt x="100224" y="7301"/>
                  </a:cubicBezTo>
                  <a:cubicBezTo>
                    <a:pt x="104795" y="2824"/>
                    <a:pt x="84004" y="-2380"/>
                    <a:pt x="50062" y="118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p13"/>
            <p:cNvSpPr/>
            <p:nvPr/>
          </p:nvSpPr>
          <p:spPr>
            <a:xfrm>
              <a:off x="6204309" y="5019842"/>
              <a:ext cx="150866" cy="35273"/>
            </a:xfrm>
            <a:custGeom>
              <a:rect b="b" l="l" r="r" t="t"/>
              <a:pathLst>
                <a:path extrusionOk="0" h="14456" w="102980">
                  <a:moveTo>
                    <a:pt x="51146" y="14456"/>
                  </a:moveTo>
                  <a:cubicBezTo>
                    <a:pt x="75454" y="14456"/>
                    <a:pt x="100136" y="14456"/>
                    <a:pt x="102269" y="12276"/>
                  </a:cubicBezTo>
                  <a:cubicBezTo>
                    <a:pt x="109301" y="5057"/>
                    <a:pt x="62116" y="2947"/>
                    <a:pt x="51592" y="2127"/>
                  </a:cubicBezTo>
                  <a:cubicBezTo>
                    <a:pt x="37949" y="1049"/>
                    <a:pt x="8110" y="-2584"/>
                    <a:pt x="773" y="3158"/>
                  </a:cubicBezTo>
                  <a:cubicBezTo>
                    <a:pt x="-4337" y="7143"/>
                    <a:pt x="16267" y="14480"/>
                    <a:pt x="51169" y="14456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13"/>
            <p:cNvSpPr/>
            <p:nvPr/>
          </p:nvSpPr>
          <p:spPr>
            <a:xfrm>
              <a:off x="6769416" y="5048849"/>
              <a:ext cx="113344" cy="32298"/>
            </a:xfrm>
            <a:custGeom>
              <a:rect b="b" l="l" r="r" t="t"/>
              <a:pathLst>
                <a:path extrusionOk="0" h="13237" w="77368">
                  <a:moveTo>
                    <a:pt x="38522" y="12934"/>
                  </a:moveTo>
                  <a:cubicBezTo>
                    <a:pt x="56594" y="11786"/>
                    <a:pt x="75089" y="11692"/>
                    <a:pt x="76776" y="9512"/>
                  </a:cubicBezTo>
                  <a:cubicBezTo>
                    <a:pt x="79566" y="5902"/>
                    <a:pt x="72088" y="3582"/>
                    <a:pt x="62853" y="2269"/>
                  </a:cubicBezTo>
                  <a:cubicBezTo>
                    <a:pt x="53617" y="956"/>
                    <a:pt x="42671" y="769"/>
                    <a:pt x="38686" y="605"/>
                  </a:cubicBezTo>
                  <a:cubicBezTo>
                    <a:pt x="28373" y="-5"/>
                    <a:pt x="5589" y="-1528"/>
                    <a:pt x="479" y="4894"/>
                  </a:cubicBezTo>
                  <a:cubicBezTo>
                    <a:pt x="-2990" y="9371"/>
                    <a:pt x="12668" y="14552"/>
                    <a:pt x="38522" y="1293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8" name="Google Shape;2098;p13"/>
            <p:cNvSpPr/>
            <p:nvPr/>
          </p:nvSpPr>
          <p:spPr>
            <a:xfrm>
              <a:off x="6986738" y="5005429"/>
              <a:ext cx="95760" cy="37854"/>
            </a:xfrm>
            <a:custGeom>
              <a:rect b="b" l="l" r="r" t="t"/>
              <a:pathLst>
                <a:path extrusionOk="0" h="15514" w="65365">
                  <a:moveTo>
                    <a:pt x="37176" y="1843"/>
                  </a:moveTo>
                  <a:cubicBezTo>
                    <a:pt x="28550" y="3952"/>
                    <a:pt x="19854" y="6085"/>
                    <a:pt x="14861" y="7984"/>
                  </a:cubicBezTo>
                  <a:lnTo>
                    <a:pt x="0" y="13656"/>
                  </a:lnTo>
                  <a:lnTo>
                    <a:pt x="14791" y="11641"/>
                  </a:lnTo>
                  <a:cubicBezTo>
                    <a:pt x="17346" y="11289"/>
                    <a:pt x="19033" y="10797"/>
                    <a:pt x="19479" y="10093"/>
                  </a:cubicBezTo>
                  <a:cubicBezTo>
                    <a:pt x="20979" y="7679"/>
                    <a:pt x="19104" y="5851"/>
                    <a:pt x="15752" y="4491"/>
                  </a:cubicBezTo>
                  <a:lnTo>
                    <a:pt x="15541" y="15157"/>
                  </a:lnTo>
                  <a:cubicBezTo>
                    <a:pt x="22573" y="16282"/>
                    <a:pt x="34879" y="14430"/>
                    <a:pt x="38606" y="14078"/>
                  </a:cubicBezTo>
                  <a:cubicBezTo>
                    <a:pt x="45919" y="13399"/>
                    <a:pt x="62046" y="13141"/>
                    <a:pt x="65117" y="6531"/>
                  </a:cubicBezTo>
                  <a:cubicBezTo>
                    <a:pt x="67250" y="1936"/>
                    <a:pt x="55459" y="-2658"/>
                    <a:pt x="37153" y="184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9" name="Google Shape;2099;p13"/>
            <p:cNvSpPr/>
            <p:nvPr/>
          </p:nvSpPr>
          <p:spPr>
            <a:xfrm>
              <a:off x="7195486" y="4867384"/>
              <a:ext cx="147814" cy="38176"/>
            </a:xfrm>
            <a:custGeom>
              <a:rect b="b" l="l" r="r" t="t"/>
              <a:pathLst>
                <a:path extrusionOk="0" h="15646" w="100897">
                  <a:moveTo>
                    <a:pt x="50824" y="13128"/>
                  </a:moveTo>
                  <a:cubicBezTo>
                    <a:pt x="74194" y="9893"/>
                    <a:pt x="98267" y="8698"/>
                    <a:pt x="100259" y="6447"/>
                  </a:cubicBezTo>
                  <a:cubicBezTo>
                    <a:pt x="103565" y="2697"/>
                    <a:pt x="93556" y="751"/>
                    <a:pt x="81366" y="189"/>
                  </a:cubicBezTo>
                  <a:cubicBezTo>
                    <a:pt x="69178" y="-397"/>
                    <a:pt x="54879" y="540"/>
                    <a:pt x="49652" y="845"/>
                  </a:cubicBezTo>
                  <a:cubicBezTo>
                    <a:pt x="42878" y="1173"/>
                    <a:pt x="32049" y="1595"/>
                    <a:pt x="22180" y="3048"/>
                  </a:cubicBezTo>
                  <a:cubicBezTo>
                    <a:pt x="12288" y="4479"/>
                    <a:pt x="3382" y="6916"/>
                    <a:pt x="475" y="10479"/>
                  </a:cubicBezTo>
                  <a:cubicBezTo>
                    <a:pt x="-3463" y="15589"/>
                    <a:pt x="17422" y="17698"/>
                    <a:pt x="50824" y="1312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0" name="Google Shape;2100;p13"/>
            <p:cNvSpPr/>
            <p:nvPr/>
          </p:nvSpPr>
          <p:spPr>
            <a:xfrm>
              <a:off x="7360473" y="5013668"/>
              <a:ext cx="95703" cy="32223"/>
            </a:xfrm>
            <a:custGeom>
              <a:rect b="b" l="l" r="r" t="t"/>
              <a:pathLst>
                <a:path extrusionOk="0" h="13206" w="65326">
                  <a:moveTo>
                    <a:pt x="32747" y="390"/>
                  </a:moveTo>
                  <a:cubicBezTo>
                    <a:pt x="17348" y="1819"/>
                    <a:pt x="1736" y="3226"/>
                    <a:pt x="423" y="5546"/>
                  </a:cubicBezTo>
                  <a:cubicBezTo>
                    <a:pt x="-3889" y="13141"/>
                    <a:pt x="26020" y="12508"/>
                    <a:pt x="32700" y="12719"/>
                  </a:cubicBezTo>
                  <a:cubicBezTo>
                    <a:pt x="41350" y="13000"/>
                    <a:pt x="60313" y="14876"/>
                    <a:pt x="64860" y="8734"/>
                  </a:cubicBezTo>
                  <a:cubicBezTo>
                    <a:pt x="68025" y="4468"/>
                    <a:pt x="54852" y="-1650"/>
                    <a:pt x="32747" y="41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1" name="Google Shape;2101;p13"/>
            <p:cNvSpPr/>
            <p:nvPr/>
          </p:nvSpPr>
          <p:spPr>
            <a:xfrm>
              <a:off x="7554950" y="4997051"/>
              <a:ext cx="198922" cy="39770"/>
            </a:xfrm>
            <a:custGeom>
              <a:rect b="b" l="l" r="r" t="t"/>
              <a:pathLst>
                <a:path extrusionOk="0" h="16299" w="135783">
                  <a:moveTo>
                    <a:pt x="56397" y="3235"/>
                  </a:moveTo>
                  <a:cubicBezTo>
                    <a:pt x="36074" y="3633"/>
                    <a:pt x="15564" y="3375"/>
                    <a:pt x="679" y="3305"/>
                  </a:cubicBezTo>
                  <a:lnTo>
                    <a:pt x="93" y="8555"/>
                  </a:lnTo>
                  <a:cubicBezTo>
                    <a:pt x="12470" y="9423"/>
                    <a:pt x="21002" y="9681"/>
                    <a:pt x="22479" y="8837"/>
                  </a:cubicBezTo>
                  <a:cubicBezTo>
                    <a:pt x="27190" y="6141"/>
                    <a:pt x="16408" y="2953"/>
                    <a:pt x="1336" y="0"/>
                  </a:cubicBezTo>
                  <a:lnTo>
                    <a:pt x="0" y="11907"/>
                  </a:lnTo>
                  <a:cubicBezTo>
                    <a:pt x="20064" y="14556"/>
                    <a:pt x="47560" y="15306"/>
                    <a:pt x="56819" y="15564"/>
                  </a:cubicBezTo>
                  <a:cubicBezTo>
                    <a:pt x="67367" y="15939"/>
                    <a:pt x="84244" y="16619"/>
                    <a:pt x="99831" y="16127"/>
                  </a:cubicBezTo>
                  <a:cubicBezTo>
                    <a:pt x="115396" y="15658"/>
                    <a:pt x="129624" y="14041"/>
                    <a:pt x="134804" y="10735"/>
                  </a:cubicBezTo>
                  <a:cubicBezTo>
                    <a:pt x="141930" y="5954"/>
                    <a:pt x="109583" y="2180"/>
                    <a:pt x="56420" y="3235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2" name="Google Shape;2102;p13"/>
            <p:cNvSpPr/>
            <p:nvPr/>
          </p:nvSpPr>
          <p:spPr>
            <a:xfrm>
              <a:off x="7963008" y="5044589"/>
              <a:ext cx="214001" cy="42229"/>
            </a:xfrm>
            <a:custGeom>
              <a:rect b="b" l="l" r="r" t="t"/>
              <a:pathLst>
                <a:path extrusionOk="0" h="17307" w="146076">
                  <a:moveTo>
                    <a:pt x="72886" y="14867"/>
                  </a:moveTo>
                  <a:cubicBezTo>
                    <a:pt x="107179" y="15688"/>
                    <a:pt x="141964" y="18571"/>
                    <a:pt x="145035" y="16672"/>
                  </a:cubicBezTo>
                  <a:cubicBezTo>
                    <a:pt x="150098" y="13485"/>
                    <a:pt x="135963" y="9875"/>
                    <a:pt x="118594" y="7249"/>
                  </a:cubicBezTo>
                  <a:cubicBezTo>
                    <a:pt x="101225" y="4601"/>
                    <a:pt x="80668" y="3124"/>
                    <a:pt x="73144" y="2538"/>
                  </a:cubicBezTo>
                  <a:cubicBezTo>
                    <a:pt x="53735" y="686"/>
                    <a:pt x="10910" y="-2595"/>
                    <a:pt x="972" y="3616"/>
                  </a:cubicBezTo>
                  <a:cubicBezTo>
                    <a:pt x="-5850" y="7976"/>
                    <a:pt x="23779" y="13672"/>
                    <a:pt x="72886" y="1486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13"/>
            <p:cNvSpPr/>
            <p:nvPr/>
          </p:nvSpPr>
          <p:spPr>
            <a:xfrm>
              <a:off x="8216703" y="4951630"/>
              <a:ext cx="66753" cy="32135"/>
            </a:xfrm>
            <a:custGeom>
              <a:rect b="b" l="l" r="r" t="t"/>
              <a:pathLst>
                <a:path extrusionOk="0" h="13170" w="45565">
                  <a:moveTo>
                    <a:pt x="22869" y="12465"/>
                  </a:moveTo>
                  <a:cubicBezTo>
                    <a:pt x="33581" y="10543"/>
                    <a:pt x="44434" y="8621"/>
                    <a:pt x="45301" y="6277"/>
                  </a:cubicBezTo>
                  <a:cubicBezTo>
                    <a:pt x="48137" y="-1458"/>
                    <a:pt x="27299" y="136"/>
                    <a:pt x="22635" y="136"/>
                  </a:cubicBezTo>
                  <a:cubicBezTo>
                    <a:pt x="16587" y="136"/>
                    <a:pt x="3320" y="-1130"/>
                    <a:pt x="296" y="5152"/>
                  </a:cubicBezTo>
                  <a:cubicBezTo>
                    <a:pt x="-1813" y="9512"/>
                    <a:pt x="7516" y="15208"/>
                    <a:pt x="22869" y="1244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13"/>
            <p:cNvSpPr/>
            <p:nvPr/>
          </p:nvSpPr>
          <p:spPr>
            <a:xfrm>
              <a:off x="8350196" y="5043341"/>
              <a:ext cx="93599" cy="32601"/>
            </a:xfrm>
            <a:custGeom>
              <a:rect b="b" l="l" r="r" t="t"/>
              <a:pathLst>
                <a:path extrusionOk="0" h="13361" w="63890">
                  <a:moveTo>
                    <a:pt x="31731" y="13105"/>
                  </a:moveTo>
                  <a:cubicBezTo>
                    <a:pt x="46826" y="11956"/>
                    <a:pt x="62132" y="10854"/>
                    <a:pt x="63445" y="8581"/>
                  </a:cubicBezTo>
                  <a:cubicBezTo>
                    <a:pt x="67828" y="1056"/>
                    <a:pt x="38575" y="1127"/>
                    <a:pt x="32035" y="775"/>
                  </a:cubicBezTo>
                  <a:cubicBezTo>
                    <a:pt x="23573" y="330"/>
                    <a:pt x="5079" y="-1921"/>
                    <a:pt x="485" y="4151"/>
                  </a:cubicBezTo>
                  <a:cubicBezTo>
                    <a:pt x="-2703" y="8346"/>
                    <a:pt x="10072" y="14722"/>
                    <a:pt x="31707" y="13105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13"/>
            <p:cNvSpPr/>
            <p:nvPr/>
          </p:nvSpPr>
          <p:spPr>
            <a:xfrm>
              <a:off x="8514039" y="4944143"/>
              <a:ext cx="174586" cy="53197"/>
            </a:xfrm>
            <a:custGeom>
              <a:rect b="b" l="l" r="r" t="t"/>
              <a:pathLst>
                <a:path extrusionOk="0" h="21802" w="119171">
                  <a:moveTo>
                    <a:pt x="59862" y="14267"/>
                  </a:moveTo>
                  <a:cubicBezTo>
                    <a:pt x="87263" y="9110"/>
                    <a:pt x="115931" y="8922"/>
                    <a:pt x="118369" y="6813"/>
                  </a:cubicBezTo>
                  <a:cubicBezTo>
                    <a:pt x="122424" y="3250"/>
                    <a:pt x="110540" y="695"/>
                    <a:pt x="95890" y="132"/>
                  </a:cubicBezTo>
                  <a:cubicBezTo>
                    <a:pt x="81240" y="-501"/>
                    <a:pt x="64152" y="1304"/>
                    <a:pt x="57916" y="2078"/>
                  </a:cubicBezTo>
                  <a:cubicBezTo>
                    <a:pt x="49853" y="2922"/>
                    <a:pt x="36914" y="4469"/>
                    <a:pt x="25288" y="7399"/>
                  </a:cubicBezTo>
                  <a:cubicBezTo>
                    <a:pt x="13662" y="10258"/>
                    <a:pt x="3418" y="14407"/>
                    <a:pt x="441" y="18556"/>
                  </a:cubicBezTo>
                  <a:cubicBezTo>
                    <a:pt x="-1621" y="21463"/>
                    <a:pt x="3653" y="22400"/>
                    <a:pt x="14107" y="21439"/>
                  </a:cubicBezTo>
                  <a:cubicBezTo>
                    <a:pt x="24584" y="20502"/>
                    <a:pt x="40243" y="17830"/>
                    <a:pt x="59885" y="1426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13"/>
            <p:cNvSpPr/>
            <p:nvPr/>
          </p:nvSpPr>
          <p:spPr>
            <a:xfrm>
              <a:off x="8803468" y="4940681"/>
              <a:ext cx="62557" cy="52204"/>
            </a:xfrm>
            <a:custGeom>
              <a:rect b="b" l="l" r="r" t="t"/>
              <a:pathLst>
                <a:path extrusionOk="0" h="21395" w="42701">
                  <a:moveTo>
                    <a:pt x="18032" y="1972"/>
                  </a:moveTo>
                  <a:cubicBezTo>
                    <a:pt x="12101" y="4433"/>
                    <a:pt x="6921" y="8137"/>
                    <a:pt x="3850" y="11770"/>
                  </a:cubicBezTo>
                  <a:cubicBezTo>
                    <a:pt x="710" y="15356"/>
                    <a:pt x="-439" y="18521"/>
                    <a:pt x="147" y="19576"/>
                  </a:cubicBezTo>
                  <a:cubicBezTo>
                    <a:pt x="2280" y="23092"/>
                    <a:pt x="5960" y="20794"/>
                    <a:pt x="10015" y="18685"/>
                  </a:cubicBezTo>
                  <a:cubicBezTo>
                    <a:pt x="14094" y="16434"/>
                    <a:pt x="19133" y="14301"/>
                    <a:pt x="21150" y="13926"/>
                  </a:cubicBezTo>
                  <a:cubicBezTo>
                    <a:pt x="23705" y="13270"/>
                    <a:pt x="27854" y="13083"/>
                    <a:pt x="31651" y="13036"/>
                  </a:cubicBezTo>
                  <a:cubicBezTo>
                    <a:pt x="35495" y="12895"/>
                    <a:pt x="39104" y="12825"/>
                    <a:pt x="41730" y="10457"/>
                  </a:cubicBezTo>
                  <a:cubicBezTo>
                    <a:pt x="43535" y="8887"/>
                    <a:pt x="42972" y="5675"/>
                    <a:pt x="38800" y="2886"/>
                  </a:cubicBezTo>
                  <a:cubicBezTo>
                    <a:pt x="34768" y="144"/>
                    <a:pt x="26658" y="-1521"/>
                    <a:pt x="18032" y="1995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7" name="Google Shape;2107;p13"/>
            <p:cNvSpPr/>
            <p:nvPr/>
          </p:nvSpPr>
          <p:spPr>
            <a:xfrm>
              <a:off x="9017687" y="4960587"/>
              <a:ext cx="142571" cy="34199"/>
            </a:xfrm>
            <a:custGeom>
              <a:rect b="b" l="l" r="r" t="t"/>
              <a:pathLst>
                <a:path extrusionOk="0" h="14016" w="97318">
                  <a:moveTo>
                    <a:pt x="48925" y="29"/>
                  </a:moveTo>
                  <a:cubicBezTo>
                    <a:pt x="25953" y="404"/>
                    <a:pt x="2654" y="733"/>
                    <a:pt x="661" y="2936"/>
                  </a:cubicBezTo>
                  <a:cubicBezTo>
                    <a:pt x="-5925" y="10249"/>
                    <a:pt x="38635" y="11656"/>
                    <a:pt x="48597" y="12359"/>
                  </a:cubicBezTo>
                  <a:cubicBezTo>
                    <a:pt x="61489" y="13250"/>
                    <a:pt x="89687" y="16414"/>
                    <a:pt x="96602" y="10577"/>
                  </a:cubicBezTo>
                  <a:cubicBezTo>
                    <a:pt x="101383" y="6522"/>
                    <a:pt x="81882" y="-510"/>
                    <a:pt x="48948" y="29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8" name="Google Shape;2108;p13"/>
            <p:cNvSpPr/>
            <p:nvPr/>
          </p:nvSpPr>
          <p:spPr>
            <a:xfrm>
              <a:off x="103892" y="4530069"/>
              <a:ext cx="52664" cy="32137"/>
            </a:xfrm>
            <a:custGeom>
              <a:rect b="b" l="l" r="r" t="t"/>
              <a:pathLst>
                <a:path extrusionOk="0" h="13171" w="35948">
                  <a:moveTo>
                    <a:pt x="17833" y="12608"/>
                  </a:moveTo>
                  <a:cubicBezTo>
                    <a:pt x="26318" y="10968"/>
                    <a:pt x="34944" y="9327"/>
                    <a:pt x="35694" y="7006"/>
                  </a:cubicBezTo>
                  <a:cubicBezTo>
                    <a:pt x="38179" y="-659"/>
                    <a:pt x="21724" y="420"/>
                    <a:pt x="18044" y="302"/>
                  </a:cubicBezTo>
                  <a:cubicBezTo>
                    <a:pt x="13286" y="138"/>
                    <a:pt x="2878" y="-1456"/>
                    <a:pt x="276" y="4756"/>
                  </a:cubicBezTo>
                  <a:cubicBezTo>
                    <a:pt x="-1529" y="9069"/>
                    <a:pt x="5644" y="14999"/>
                    <a:pt x="17833" y="1263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9" name="Google Shape;2109;p13"/>
            <p:cNvSpPr/>
            <p:nvPr/>
          </p:nvSpPr>
          <p:spPr>
            <a:xfrm>
              <a:off x="569361" y="4668344"/>
              <a:ext cx="54007" cy="38789"/>
            </a:xfrm>
            <a:custGeom>
              <a:rect b="b" l="l" r="r" t="t"/>
              <a:pathLst>
                <a:path extrusionOk="0" h="15897" w="36865">
                  <a:moveTo>
                    <a:pt x="16552" y="14848"/>
                  </a:moveTo>
                  <a:cubicBezTo>
                    <a:pt x="25459" y="15575"/>
                    <a:pt x="34531" y="16794"/>
                    <a:pt x="35984" y="14848"/>
                  </a:cubicBezTo>
                  <a:cubicBezTo>
                    <a:pt x="40906" y="8308"/>
                    <a:pt x="23772" y="4042"/>
                    <a:pt x="19998" y="3011"/>
                  </a:cubicBezTo>
                  <a:cubicBezTo>
                    <a:pt x="15169" y="1464"/>
                    <a:pt x="4691" y="-2755"/>
                    <a:pt x="660" y="2730"/>
                  </a:cubicBezTo>
                  <a:cubicBezTo>
                    <a:pt x="-2083" y="6574"/>
                    <a:pt x="3824" y="13817"/>
                    <a:pt x="16529" y="14825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0" name="Google Shape;2110;p13"/>
            <p:cNvSpPr/>
            <p:nvPr/>
          </p:nvSpPr>
          <p:spPr>
            <a:xfrm>
              <a:off x="799209" y="4571418"/>
              <a:ext cx="34408" cy="32296"/>
            </a:xfrm>
            <a:custGeom>
              <a:rect b="b" l="l" r="r" t="t"/>
              <a:pathLst>
                <a:path extrusionOk="0" h="13236" w="23487">
                  <a:moveTo>
                    <a:pt x="10781" y="13016"/>
                  </a:moveTo>
                  <a:cubicBezTo>
                    <a:pt x="16500" y="11938"/>
                    <a:pt x="22313" y="10860"/>
                    <a:pt x="23087" y="8609"/>
                  </a:cubicBezTo>
                  <a:cubicBezTo>
                    <a:pt x="25689" y="1179"/>
                    <a:pt x="14859" y="1179"/>
                    <a:pt x="12492" y="804"/>
                  </a:cubicBezTo>
                  <a:cubicBezTo>
                    <a:pt x="9421" y="335"/>
                    <a:pt x="2881" y="-1916"/>
                    <a:pt x="397" y="4062"/>
                  </a:cubicBezTo>
                  <a:cubicBezTo>
                    <a:pt x="-1314" y="8211"/>
                    <a:pt x="2577" y="14563"/>
                    <a:pt x="10781" y="1299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1" name="Google Shape;2111;p13"/>
            <p:cNvSpPr/>
            <p:nvPr/>
          </p:nvSpPr>
          <p:spPr>
            <a:xfrm>
              <a:off x="1067068" y="4629619"/>
              <a:ext cx="74179" cy="39174"/>
            </a:xfrm>
            <a:custGeom>
              <a:rect b="b" l="l" r="r" t="t"/>
              <a:pathLst>
                <a:path extrusionOk="0" h="16055" w="50634">
                  <a:moveTo>
                    <a:pt x="23900" y="15264"/>
                  </a:moveTo>
                  <a:cubicBezTo>
                    <a:pt x="36042" y="15991"/>
                    <a:pt x="48442" y="16811"/>
                    <a:pt x="49942" y="14748"/>
                  </a:cubicBezTo>
                  <a:cubicBezTo>
                    <a:pt x="54934" y="7927"/>
                    <a:pt x="31471" y="4341"/>
                    <a:pt x="26337" y="3192"/>
                  </a:cubicBezTo>
                  <a:cubicBezTo>
                    <a:pt x="19657" y="1692"/>
                    <a:pt x="5218" y="-2832"/>
                    <a:pt x="624" y="2606"/>
                  </a:cubicBezTo>
                  <a:cubicBezTo>
                    <a:pt x="-2541" y="6380"/>
                    <a:pt x="6507" y="14233"/>
                    <a:pt x="23900" y="1528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2" name="Google Shape;2112;p13"/>
            <p:cNvSpPr/>
            <p:nvPr/>
          </p:nvSpPr>
          <p:spPr>
            <a:xfrm>
              <a:off x="1073140" y="4713996"/>
              <a:ext cx="51230" cy="44489"/>
            </a:xfrm>
            <a:custGeom>
              <a:rect b="b" l="l" r="r" t="t"/>
              <a:pathLst>
                <a:path extrusionOk="0" h="18233" w="34969">
                  <a:moveTo>
                    <a:pt x="14925" y="15837"/>
                  </a:moveTo>
                  <a:cubicBezTo>
                    <a:pt x="23739" y="17571"/>
                    <a:pt x="32529" y="19306"/>
                    <a:pt x="34029" y="17407"/>
                  </a:cubicBezTo>
                  <a:cubicBezTo>
                    <a:pt x="38952" y="11125"/>
                    <a:pt x="23106" y="5969"/>
                    <a:pt x="19660" y="4468"/>
                  </a:cubicBezTo>
                  <a:cubicBezTo>
                    <a:pt x="15207" y="2523"/>
                    <a:pt x="6065" y="-2821"/>
                    <a:pt x="1119" y="1890"/>
                  </a:cubicBezTo>
                  <a:cubicBezTo>
                    <a:pt x="-2350" y="5148"/>
                    <a:pt x="2244" y="13352"/>
                    <a:pt x="14925" y="1586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p13"/>
            <p:cNvSpPr/>
            <p:nvPr/>
          </p:nvSpPr>
          <p:spPr>
            <a:xfrm>
              <a:off x="1190296" y="4773025"/>
              <a:ext cx="27478" cy="32813"/>
            </a:xfrm>
            <a:custGeom>
              <a:rect b="b" l="l" r="r" t="t"/>
              <a:pathLst>
                <a:path extrusionOk="0" h="13448" w="18756">
                  <a:moveTo>
                    <a:pt x="6812" y="13338"/>
                  </a:moveTo>
                  <a:cubicBezTo>
                    <a:pt x="12133" y="13737"/>
                    <a:pt x="17196" y="13080"/>
                    <a:pt x="18110" y="10901"/>
                  </a:cubicBezTo>
                  <a:cubicBezTo>
                    <a:pt x="20970" y="3775"/>
                    <a:pt x="13493" y="3095"/>
                    <a:pt x="11992" y="2157"/>
                  </a:cubicBezTo>
                  <a:cubicBezTo>
                    <a:pt x="9906" y="1243"/>
                    <a:pt x="6742" y="-2203"/>
                    <a:pt x="2101" y="2157"/>
                  </a:cubicBezTo>
                  <a:cubicBezTo>
                    <a:pt x="483" y="3681"/>
                    <a:pt x="-431" y="6142"/>
                    <a:pt x="202" y="8510"/>
                  </a:cubicBezTo>
                  <a:cubicBezTo>
                    <a:pt x="788" y="10854"/>
                    <a:pt x="3015" y="13080"/>
                    <a:pt x="6836" y="1333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4" name="Google Shape;2114;p13"/>
            <p:cNvSpPr/>
            <p:nvPr/>
          </p:nvSpPr>
          <p:spPr>
            <a:xfrm>
              <a:off x="1299775" y="4838481"/>
              <a:ext cx="58467" cy="33028"/>
            </a:xfrm>
            <a:custGeom>
              <a:rect b="b" l="l" r="r" t="t"/>
              <a:pathLst>
                <a:path extrusionOk="0" h="13536" w="39909">
                  <a:moveTo>
                    <a:pt x="19223" y="13458"/>
                  </a:moveTo>
                  <a:cubicBezTo>
                    <a:pt x="28903" y="12755"/>
                    <a:pt x="38584" y="12051"/>
                    <a:pt x="39545" y="9801"/>
                  </a:cubicBezTo>
                  <a:cubicBezTo>
                    <a:pt x="42686" y="2394"/>
                    <a:pt x="24614" y="1714"/>
                    <a:pt x="20582" y="1199"/>
                  </a:cubicBezTo>
                  <a:cubicBezTo>
                    <a:pt x="15355" y="519"/>
                    <a:pt x="4174" y="-2153"/>
                    <a:pt x="517" y="3707"/>
                  </a:cubicBezTo>
                  <a:cubicBezTo>
                    <a:pt x="-2084" y="7785"/>
                    <a:pt x="5276" y="14442"/>
                    <a:pt x="19223" y="1343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5" name="Google Shape;2115;p13"/>
            <p:cNvSpPr/>
            <p:nvPr/>
          </p:nvSpPr>
          <p:spPr>
            <a:xfrm>
              <a:off x="1509864" y="4790992"/>
              <a:ext cx="67714" cy="36856"/>
            </a:xfrm>
            <a:custGeom>
              <a:rect b="b" l="l" r="r" t="t"/>
              <a:pathLst>
                <a:path extrusionOk="0" h="15105" w="46221">
                  <a:moveTo>
                    <a:pt x="23846" y="13456"/>
                  </a:moveTo>
                  <a:cubicBezTo>
                    <a:pt x="34534" y="10502"/>
                    <a:pt x="45410" y="7525"/>
                    <a:pt x="46067" y="5111"/>
                  </a:cubicBezTo>
                  <a:cubicBezTo>
                    <a:pt x="48223" y="-2859"/>
                    <a:pt x="27174" y="751"/>
                    <a:pt x="22439" y="1220"/>
                  </a:cubicBezTo>
                  <a:cubicBezTo>
                    <a:pt x="16298" y="1806"/>
                    <a:pt x="2679" y="1829"/>
                    <a:pt x="194" y="8392"/>
                  </a:cubicBezTo>
                  <a:cubicBezTo>
                    <a:pt x="-1540" y="12940"/>
                    <a:pt x="8492" y="17698"/>
                    <a:pt x="23846" y="13456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6" name="Google Shape;2116;p13"/>
            <p:cNvSpPr/>
            <p:nvPr/>
          </p:nvSpPr>
          <p:spPr>
            <a:xfrm>
              <a:off x="1448265" y="4694718"/>
              <a:ext cx="40074" cy="32193"/>
            </a:xfrm>
            <a:custGeom>
              <a:rect b="b" l="l" r="r" t="t"/>
              <a:pathLst>
                <a:path extrusionOk="0" h="13194" w="27354">
                  <a:moveTo>
                    <a:pt x="14189" y="387"/>
                  </a:moveTo>
                  <a:cubicBezTo>
                    <a:pt x="7626" y="1770"/>
                    <a:pt x="993" y="3130"/>
                    <a:pt x="289" y="5427"/>
                  </a:cubicBezTo>
                  <a:cubicBezTo>
                    <a:pt x="-2055" y="12998"/>
                    <a:pt x="10533" y="12435"/>
                    <a:pt x="13299" y="12670"/>
                  </a:cubicBezTo>
                  <a:cubicBezTo>
                    <a:pt x="16908" y="12974"/>
                    <a:pt x="24714" y="14896"/>
                    <a:pt x="27058" y="8778"/>
                  </a:cubicBezTo>
                  <a:cubicBezTo>
                    <a:pt x="28675" y="4536"/>
                    <a:pt x="23589" y="-1605"/>
                    <a:pt x="14189" y="38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7" name="Google Shape;2117;p13"/>
            <p:cNvSpPr/>
            <p:nvPr/>
          </p:nvSpPr>
          <p:spPr>
            <a:xfrm>
              <a:off x="1629786" y="4699564"/>
              <a:ext cx="86647" cy="38669"/>
            </a:xfrm>
            <a:custGeom>
              <a:rect b="b" l="l" r="r" t="t"/>
              <a:pathLst>
                <a:path extrusionOk="0" h="15848" w="59145">
                  <a:moveTo>
                    <a:pt x="28799" y="1988"/>
                  </a:moveTo>
                  <a:cubicBezTo>
                    <a:pt x="15063" y="5247"/>
                    <a:pt x="1116" y="8528"/>
                    <a:pt x="225" y="10966"/>
                  </a:cubicBezTo>
                  <a:cubicBezTo>
                    <a:pt x="-2728" y="19029"/>
                    <a:pt x="24228" y="14810"/>
                    <a:pt x="30299" y="14224"/>
                  </a:cubicBezTo>
                  <a:cubicBezTo>
                    <a:pt x="38151" y="13474"/>
                    <a:pt x="55521" y="13052"/>
                    <a:pt x="58873" y="6395"/>
                  </a:cubicBezTo>
                  <a:cubicBezTo>
                    <a:pt x="61193" y="1777"/>
                    <a:pt x="48512" y="-2700"/>
                    <a:pt x="28799" y="198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8" name="Google Shape;2118;p13"/>
            <p:cNvSpPr/>
            <p:nvPr/>
          </p:nvSpPr>
          <p:spPr>
            <a:xfrm>
              <a:off x="1830325" y="4678816"/>
              <a:ext cx="48212" cy="33560"/>
            </a:xfrm>
            <a:custGeom>
              <a:rect b="b" l="l" r="r" t="t"/>
              <a:pathLst>
                <a:path extrusionOk="0" h="13754" w="32909">
                  <a:moveTo>
                    <a:pt x="16172" y="1158"/>
                  </a:moveTo>
                  <a:cubicBezTo>
                    <a:pt x="8859" y="3479"/>
                    <a:pt x="1053" y="4956"/>
                    <a:pt x="280" y="7253"/>
                  </a:cubicBezTo>
                  <a:cubicBezTo>
                    <a:pt x="-986" y="11050"/>
                    <a:pt x="2225" y="12808"/>
                    <a:pt x="6327" y="13441"/>
                  </a:cubicBezTo>
                  <a:cubicBezTo>
                    <a:pt x="10406" y="14097"/>
                    <a:pt x="15187" y="13534"/>
                    <a:pt x="16945" y="13441"/>
                  </a:cubicBezTo>
                  <a:cubicBezTo>
                    <a:pt x="21446" y="13347"/>
                    <a:pt x="31642" y="13441"/>
                    <a:pt x="32861" y="6807"/>
                  </a:cubicBezTo>
                  <a:cubicBezTo>
                    <a:pt x="33565" y="2213"/>
                    <a:pt x="26486" y="-2147"/>
                    <a:pt x="16195" y="115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9" name="Google Shape;2119;p13"/>
            <p:cNvSpPr/>
            <p:nvPr/>
          </p:nvSpPr>
          <p:spPr>
            <a:xfrm>
              <a:off x="2003942" y="4635141"/>
              <a:ext cx="82466" cy="34297"/>
            </a:xfrm>
            <a:custGeom>
              <a:rect b="b" l="l" r="r" t="t"/>
              <a:pathLst>
                <a:path extrusionOk="0" h="14056" w="56291">
                  <a:moveTo>
                    <a:pt x="28372" y="12603"/>
                  </a:moveTo>
                  <a:cubicBezTo>
                    <a:pt x="41194" y="10118"/>
                    <a:pt x="54602" y="9204"/>
                    <a:pt x="55844" y="6978"/>
                  </a:cubicBezTo>
                  <a:cubicBezTo>
                    <a:pt x="57930" y="3274"/>
                    <a:pt x="52422" y="1235"/>
                    <a:pt x="45530" y="438"/>
                  </a:cubicBezTo>
                  <a:cubicBezTo>
                    <a:pt x="38662" y="-383"/>
                    <a:pt x="30552" y="180"/>
                    <a:pt x="27599" y="297"/>
                  </a:cubicBezTo>
                  <a:cubicBezTo>
                    <a:pt x="19981" y="367"/>
                    <a:pt x="2940" y="1000"/>
                    <a:pt x="174" y="7938"/>
                  </a:cubicBezTo>
                  <a:cubicBezTo>
                    <a:pt x="-1584" y="12744"/>
                    <a:pt x="10159" y="16119"/>
                    <a:pt x="28349" y="1260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0" name="Google Shape;2120;p13"/>
            <p:cNvSpPr/>
            <p:nvPr/>
          </p:nvSpPr>
          <p:spPr>
            <a:xfrm>
              <a:off x="2070129" y="4716010"/>
              <a:ext cx="62302" cy="36502"/>
            </a:xfrm>
            <a:custGeom>
              <a:rect b="b" l="l" r="r" t="t"/>
              <a:pathLst>
                <a:path extrusionOk="0" h="14960" w="42527">
                  <a:moveTo>
                    <a:pt x="19848" y="14659"/>
                  </a:moveTo>
                  <a:cubicBezTo>
                    <a:pt x="30138" y="15034"/>
                    <a:pt x="40592" y="15433"/>
                    <a:pt x="41905" y="13347"/>
                  </a:cubicBezTo>
                  <a:cubicBezTo>
                    <a:pt x="46241" y="6409"/>
                    <a:pt x="26669" y="3596"/>
                    <a:pt x="22356" y="2611"/>
                  </a:cubicBezTo>
                  <a:cubicBezTo>
                    <a:pt x="16777" y="1346"/>
                    <a:pt x="4823" y="-2686"/>
                    <a:pt x="627" y="2822"/>
                  </a:cubicBezTo>
                  <a:cubicBezTo>
                    <a:pt x="-2280" y="6643"/>
                    <a:pt x="5057" y="14144"/>
                    <a:pt x="19824" y="1468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1" name="Google Shape;2121;p13"/>
            <p:cNvSpPr/>
            <p:nvPr/>
          </p:nvSpPr>
          <p:spPr>
            <a:xfrm>
              <a:off x="2154311" y="4646080"/>
              <a:ext cx="80324" cy="39152"/>
            </a:xfrm>
            <a:custGeom>
              <a:rect b="b" l="l" r="r" t="t"/>
              <a:pathLst>
                <a:path extrusionOk="0" h="16046" w="54829">
                  <a:moveTo>
                    <a:pt x="28736" y="410"/>
                  </a:moveTo>
                  <a:cubicBezTo>
                    <a:pt x="15352" y="-340"/>
                    <a:pt x="1850" y="-199"/>
                    <a:pt x="514" y="2004"/>
                  </a:cubicBezTo>
                  <a:cubicBezTo>
                    <a:pt x="-1689" y="5614"/>
                    <a:pt x="3515" y="7817"/>
                    <a:pt x="9867" y="9388"/>
                  </a:cubicBezTo>
                  <a:cubicBezTo>
                    <a:pt x="16243" y="10958"/>
                    <a:pt x="23837" y="11990"/>
                    <a:pt x="26580" y="12552"/>
                  </a:cubicBezTo>
                  <a:cubicBezTo>
                    <a:pt x="33753" y="13888"/>
                    <a:pt x="48848" y="18881"/>
                    <a:pt x="54052" y="13841"/>
                  </a:cubicBezTo>
                  <a:cubicBezTo>
                    <a:pt x="57755" y="10396"/>
                    <a:pt x="48051" y="1488"/>
                    <a:pt x="28736" y="41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2" name="Google Shape;2122;p13"/>
            <p:cNvSpPr/>
            <p:nvPr/>
          </p:nvSpPr>
          <p:spPr>
            <a:xfrm>
              <a:off x="2382042" y="4850413"/>
              <a:ext cx="39671" cy="32135"/>
            </a:xfrm>
            <a:custGeom>
              <a:rect b="b" l="l" r="r" t="t"/>
              <a:pathLst>
                <a:path extrusionOk="0" h="13170" w="27079">
                  <a:moveTo>
                    <a:pt x="14354" y="366"/>
                  </a:moveTo>
                  <a:cubicBezTo>
                    <a:pt x="8306" y="1655"/>
                    <a:pt x="1767" y="1936"/>
                    <a:pt x="665" y="4023"/>
                  </a:cubicBezTo>
                  <a:cubicBezTo>
                    <a:pt x="-1187" y="7515"/>
                    <a:pt x="1087" y="9765"/>
                    <a:pt x="4321" y="11031"/>
                  </a:cubicBezTo>
                  <a:cubicBezTo>
                    <a:pt x="7556" y="12297"/>
                    <a:pt x="11635" y="12461"/>
                    <a:pt x="13065" y="12625"/>
                  </a:cubicBezTo>
                  <a:cubicBezTo>
                    <a:pt x="16768" y="13188"/>
                    <a:pt x="25347" y="14641"/>
                    <a:pt x="26941" y="8195"/>
                  </a:cubicBezTo>
                  <a:cubicBezTo>
                    <a:pt x="27504" y="5991"/>
                    <a:pt x="26308" y="3530"/>
                    <a:pt x="24105" y="1913"/>
                  </a:cubicBezTo>
                  <a:cubicBezTo>
                    <a:pt x="21878" y="296"/>
                    <a:pt x="18643" y="-525"/>
                    <a:pt x="14330" y="366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3" name="Google Shape;2123;p13"/>
            <p:cNvSpPr/>
            <p:nvPr/>
          </p:nvSpPr>
          <p:spPr>
            <a:xfrm>
              <a:off x="2567438" y="4835112"/>
              <a:ext cx="64415" cy="34882"/>
            </a:xfrm>
            <a:custGeom>
              <a:rect b="b" l="l" r="r" t="t"/>
              <a:pathLst>
                <a:path extrusionOk="0" h="14296" w="43969">
                  <a:moveTo>
                    <a:pt x="23130" y="0"/>
                  </a:moveTo>
                  <a:cubicBezTo>
                    <a:pt x="12535" y="0"/>
                    <a:pt x="1800" y="-70"/>
                    <a:pt x="557" y="2086"/>
                  </a:cubicBezTo>
                  <a:cubicBezTo>
                    <a:pt x="-3592" y="9189"/>
                    <a:pt x="16637" y="11322"/>
                    <a:pt x="21114" y="12166"/>
                  </a:cubicBezTo>
                  <a:cubicBezTo>
                    <a:pt x="26904" y="13244"/>
                    <a:pt x="39351" y="16854"/>
                    <a:pt x="43406" y="11205"/>
                  </a:cubicBezTo>
                  <a:cubicBezTo>
                    <a:pt x="46219" y="7290"/>
                    <a:pt x="38343" y="24"/>
                    <a:pt x="23154" y="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4" name="Google Shape;2124;p13"/>
            <p:cNvSpPr/>
            <p:nvPr/>
          </p:nvSpPr>
          <p:spPr>
            <a:xfrm>
              <a:off x="2725598" y="4834875"/>
              <a:ext cx="50071" cy="36964"/>
            </a:xfrm>
            <a:custGeom>
              <a:rect b="b" l="l" r="r" t="t"/>
              <a:pathLst>
                <a:path extrusionOk="0" h="15149" w="34178">
                  <a:moveTo>
                    <a:pt x="16113" y="1715"/>
                  </a:moveTo>
                  <a:cubicBezTo>
                    <a:pt x="8307" y="4716"/>
                    <a:pt x="384" y="7716"/>
                    <a:pt x="56" y="10107"/>
                  </a:cubicBezTo>
                  <a:cubicBezTo>
                    <a:pt x="-1046" y="18053"/>
                    <a:pt x="14425" y="14349"/>
                    <a:pt x="17941" y="13881"/>
                  </a:cubicBezTo>
                  <a:cubicBezTo>
                    <a:pt x="22488" y="13271"/>
                    <a:pt x="32638" y="13177"/>
                    <a:pt x="34091" y="6638"/>
                  </a:cubicBezTo>
                  <a:cubicBezTo>
                    <a:pt x="35099" y="2090"/>
                    <a:pt x="27317" y="-2598"/>
                    <a:pt x="16113" y="169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5" name="Google Shape;2125;p13"/>
            <p:cNvSpPr/>
            <p:nvPr/>
          </p:nvSpPr>
          <p:spPr>
            <a:xfrm>
              <a:off x="2880911" y="4725834"/>
              <a:ext cx="54908" cy="43234"/>
            </a:xfrm>
            <a:custGeom>
              <a:rect b="b" l="l" r="r" t="t"/>
              <a:pathLst>
                <a:path extrusionOk="0" h="17719" w="37480">
                  <a:moveTo>
                    <a:pt x="17251" y="3300"/>
                  </a:moveTo>
                  <a:cubicBezTo>
                    <a:pt x="9188" y="7331"/>
                    <a:pt x="468" y="10566"/>
                    <a:pt x="70" y="12980"/>
                  </a:cubicBezTo>
                  <a:cubicBezTo>
                    <a:pt x="-587" y="16988"/>
                    <a:pt x="3492" y="17973"/>
                    <a:pt x="8297" y="17668"/>
                  </a:cubicBezTo>
                  <a:cubicBezTo>
                    <a:pt x="13102" y="17364"/>
                    <a:pt x="18470" y="15723"/>
                    <a:pt x="20439" y="15207"/>
                  </a:cubicBezTo>
                  <a:cubicBezTo>
                    <a:pt x="25572" y="14058"/>
                    <a:pt x="37199" y="11691"/>
                    <a:pt x="37480" y="4823"/>
                  </a:cubicBezTo>
                  <a:cubicBezTo>
                    <a:pt x="37550" y="88"/>
                    <a:pt x="28667" y="-2420"/>
                    <a:pt x="17251" y="330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6" name="Google Shape;2126;p13"/>
            <p:cNvSpPr/>
            <p:nvPr/>
          </p:nvSpPr>
          <p:spPr>
            <a:xfrm>
              <a:off x="2963001" y="4803459"/>
              <a:ext cx="75597" cy="44520"/>
            </a:xfrm>
            <a:custGeom>
              <a:rect b="b" l="l" r="r" t="t"/>
              <a:pathLst>
                <a:path extrusionOk="0" h="18246" w="51602">
                  <a:moveTo>
                    <a:pt x="24615" y="3497"/>
                  </a:moveTo>
                  <a:cubicBezTo>
                    <a:pt x="13035" y="7716"/>
                    <a:pt x="870" y="11139"/>
                    <a:pt x="167" y="13576"/>
                  </a:cubicBezTo>
                  <a:cubicBezTo>
                    <a:pt x="-1029" y="17608"/>
                    <a:pt x="4386" y="18546"/>
                    <a:pt x="10808" y="18171"/>
                  </a:cubicBezTo>
                  <a:cubicBezTo>
                    <a:pt x="17208" y="17819"/>
                    <a:pt x="24544" y="16084"/>
                    <a:pt x="27217" y="15569"/>
                  </a:cubicBezTo>
                  <a:cubicBezTo>
                    <a:pt x="34178" y="14350"/>
                    <a:pt x="49742" y="11959"/>
                    <a:pt x="51524" y="4904"/>
                  </a:cubicBezTo>
                  <a:cubicBezTo>
                    <a:pt x="52672" y="5"/>
                    <a:pt x="41140" y="-2480"/>
                    <a:pt x="24615" y="352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7" name="Google Shape;2127;p13"/>
            <p:cNvSpPr/>
            <p:nvPr/>
          </p:nvSpPr>
          <p:spPr>
            <a:xfrm>
              <a:off x="3163419" y="4729154"/>
              <a:ext cx="75550" cy="33228"/>
            </a:xfrm>
            <a:custGeom>
              <a:rect b="b" l="l" r="r" t="t"/>
              <a:pathLst>
                <a:path extrusionOk="0" h="13618" w="51570">
                  <a:moveTo>
                    <a:pt x="26346" y="111"/>
                  </a:moveTo>
                  <a:cubicBezTo>
                    <a:pt x="14087" y="837"/>
                    <a:pt x="1640" y="1517"/>
                    <a:pt x="445" y="3744"/>
                  </a:cubicBezTo>
                  <a:cubicBezTo>
                    <a:pt x="-3516" y="11127"/>
                    <a:pt x="20135" y="11854"/>
                    <a:pt x="25409" y="12393"/>
                  </a:cubicBezTo>
                  <a:cubicBezTo>
                    <a:pt x="32230" y="13073"/>
                    <a:pt x="47044" y="15816"/>
                    <a:pt x="51099" y="9885"/>
                  </a:cubicBezTo>
                  <a:cubicBezTo>
                    <a:pt x="53912" y="5783"/>
                    <a:pt x="43950" y="-944"/>
                    <a:pt x="26346" y="11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8" name="Google Shape;2128;p13"/>
            <p:cNvSpPr/>
            <p:nvPr/>
          </p:nvSpPr>
          <p:spPr>
            <a:xfrm>
              <a:off x="3328179" y="4803850"/>
              <a:ext cx="59242" cy="34912"/>
            </a:xfrm>
            <a:custGeom>
              <a:rect b="b" l="l" r="r" t="t"/>
              <a:pathLst>
                <a:path extrusionOk="0" h="14308" w="40438">
                  <a:moveTo>
                    <a:pt x="19676" y="1274"/>
                  </a:moveTo>
                  <a:cubicBezTo>
                    <a:pt x="10276" y="3853"/>
                    <a:pt x="760" y="6455"/>
                    <a:pt x="150" y="8846"/>
                  </a:cubicBezTo>
                  <a:cubicBezTo>
                    <a:pt x="-1842" y="16745"/>
                    <a:pt x="16582" y="13838"/>
                    <a:pt x="20731" y="13557"/>
                  </a:cubicBezTo>
                  <a:cubicBezTo>
                    <a:pt x="26098" y="13182"/>
                    <a:pt x="37983" y="13627"/>
                    <a:pt x="40256" y="7158"/>
                  </a:cubicBezTo>
                  <a:cubicBezTo>
                    <a:pt x="41827" y="2681"/>
                    <a:pt x="33130" y="-2429"/>
                    <a:pt x="19652" y="127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9" name="Google Shape;2129;p13"/>
            <p:cNvSpPr/>
            <p:nvPr/>
          </p:nvSpPr>
          <p:spPr>
            <a:xfrm>
              <a:off x="3565466" y="4751964"/>
              <a:ext cx="79898" cy="32135"/>
            </a:xfrm>
            <a:custGeom>
              <a:rect b="b" l="l" r="r" t="t"/>
              <a:pathLst>
                <a:path extrusionOk="0" h="13170" w="54538">
                  <a:moveTo>
                    <a:pt x="27156" y="705"/>
                  </a:moveTo>
                  <a:cubicBezTo>
                    <a:pt x="14334" y="2627"/>
                    <a:pt x="1348" y="4549"/>
                    <a:pt x="317" y="6893"/>
                  </a:cubicBezTo>
                  <a:cubicBezTo>
                    <a:pt x="-3082" y="14628"/>
                    <a:pt x="21859" y="13035"/>
                    <a:pt x="27437" y="13035"/>
                  </a:cubicBezTo>
                  <a:cubicBezTo>
                    <a:pt x="34680" y="13035"/>
                    <a:pt x="50549" y="14300"/>
                    <a:pt x="54183" y="8018"/>
                  </a:cubicBezTo>
                  <a:cubicBezTo>
                    <a:pt x="56714" y="3658"/>
                    <a:pt x="45533" y="-2038"/>
                    <a:pt x="27156" y="72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0" name="Google Shape;2130;p13"/>
            <p:cNvSpPr/>
            <p:nvPr/>
          </p:nvSpPr>
          <p:spPr>
            <a:xfrm>
              <a:off x="3782602" y="4679676"/>
              <a:ext cx="63749" cy="37242"/>
            </a:xfrm>
            <a:custGeom>
              <a:rect b="b" l="l" r="r" t="t"/>
              <a:pathLst>
                <a:path extrusionOk="0" h="15263" w="43515">
                  <a:moveTo>
                    <a:pt x="20943" y="1744"/>
                  </a:moveTo>
                  <a:cubicBezTo>
                    <a:pt x="10910" y="4768"/>
                    <a:pt x="714" y="7792"/>
                    <a:pt x="128" y="10206"/>
                  </a:cubicBezTo>
                  <a:cubicBezTo>
                    <a:pt x="-1771" y="18199"/>
                    <a:pt x="18013" y="14449"/>
                    <a:pt x="22490" y="13957"/>
                  </a:cubicBezTo>
                  <a:cubicBezTo>
                    <a:pt x="28280" y="13347"/>
                    <a:pt x="41101" y="13206"/>
                    <a:pt x="43352" y="6643"/>
                  </a:cubicBezTo>
                  <a:cubicBezTo>
                    <a:pt x="44899" y="2072"/>
                    <a:pt x="35359" y="-2616"/>
                    <a:pt x="20943" y="172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1" name="Google Shape;2131;p13"/>
            <p:cNvSpPr/>
            <p:nvPr/>
          </p:nvSpPr>
          <p:spPr>
            <a:xfrm>
              <a:off x="3996889" y="4673299"/>
              <a:ext cx="80322" cy="34707"/>
            </a:xfrm>
            <a:custGeom>
              <a:rect b="b" l="l" r="r" t="t"/>
              <a:pathLst>
                <a:path extrusionOk="0" h="14224" w="54827">
                  <a:moveTo>
                    <a:pt x="26591" y="14224"/>
                  </a:moveTo>
                  <a:cubicBezTo>
                    <a:pt x="39671" y="14107"/>
                    <a:pt x="52961" y="14013"/>
                    <a:pt x="54297" y="11834"/>
                  </a:cubicBezTo>
                  <a:cubicBezTo>
                    <a:pt x="58774" y="4637"/>
                    <a:pt x="33600" y="2762"/>
                    <a:pt x="27997" y="1965"/>
                  </a:cubicBezTo>
                  <a:cubicBezTo>
                    <a:pt x="20754" y="957"/>
                    <a:pt x="5049" y="-2512"/>
                    <a:pt x="549" y="3207"/>
                  </a:cubicBezTo>
                  <a:cubicBezTo>
                    <a:pt x="-2569" y="7192"/>
                    <a:pt x="7792" y="14388"/>
                    <a:pt x="26591" y="1420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2" name="Google Shape;2132;p13"/>
            <p:cNvSpPr/>
            <p:nvPr/>
          </p:nvSpPr>
          <p:spPr>
            <a:xfrm>
              <a:off x="4186471" y="4768318"/>
              <a:ext cx="104954" cy="45655"/>
            </a:xfrm>
            <a:custGeom>
              <a:rect b="b" l="l" r="r" t="t"/>
              <a:pathLst>
                <a:path extrusionOk="0" h="18711" w="71641">
                  <a:moveTo>
                    <a:pt x="34338" y="17752"/>
                  </a:moveTo>
                  <a:cubicBezTo>
                    <a:pt x="51894" y="19392"/>
                    <a:pt x="69592" y="18877"/>
                    <a:pt x="71115" y="16603"/>
                  </a:cubicBezTo>
                  <a:cubicBezTo>
                    <a:pt x="73647" y="12899"/>
                    <a:pt x="66662" y="10907"/>
                    <a:pt x="58270" y="9313"/>
                  </a:cubicBezTo>
                  <a:cubicBezTo>
                    <a:pt x="49879" y="7743"/>
                    <a:pt x="39963" y="6336"/>
                    <a:pt x="36377" y="5586"/>
                  </a:cubicBezTo>
                  <a:cubicBezTo>
                    <a:pt x="31712" y="4672"/>
                    <a:pt x="24423" y="2679"/>
                    <a:pt x="17555" y="1297"/>
                  </a:cubicBezTo>
                  <a:cubicBezTo>
                    <a:pt x="10687" y="-63"/>
                    <a:pt x="4217" y="-813"/>
                    <a:pt x="935" y="1414"/>
                  </a:cubicBezTo>
                  <a:cubicBezTo>
                    <a:pt x="-1338" y="2937"/>
                    <a:pt x="561" y="6289"/>
                    <a:pt x="6327" y="9735"/>
                  </a:cubicBezTo>
                  <a:cubicBezTo>
                    <a:pt x="12070" y="13157"/>
                    <a:pt x="21727" y="16603"/>
                    <a:pt x="34338" y="1772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3" name="Google Shape;2133;p13"/>
            <p:cNvSpPr/>
            <p:nvPr/>
          </p:nvSpPr>
          <p:spPr>
            <a:xfrm>
              <a:off x="4339408" y="4675364"/>
              <a:ext cx="96114" cy="33987"/>
            </a:xfrm>
            <a:custGeom>
              <a:rect b="b" l="l" r="r" t="t"/>
              <a:pathLst>
                <a:path extrusionOk="0" h="13929" w="65607">
                  <a:moveTo>
                    <a:pt x="32270" y="13894"/>
                  </a:moveTo>
                  <a:cubicBezTo>
                    <a:pt x="47834" y="13472"/>
                    <a:pt x="63609" y="13097"/>
                    <a:pt x="65086" y="10870"/>
                  </a:cubicBezTo>
                  <a:cubicBezTo>
                    <a:pt x="69915" y="3557"/>
                    <a:pt x="39841" y="2245"/>
                    <a:pt x="33137" y="1588"/>
                  </a:cubicBezTo>
                  <a:cubicBezTo>
                    <a:pt x="24464" y="744"/>
                    <a:pt x="5524" y="-2373"/>
                    <a:pt x="555" y="3464"/>
                  </a:cubicBezTo>
                  <a:cubicBezTo>
                    <a:pt x="-2891" y="7519"/>
                    <a:pt x="9954" y="14480"/>
                    <a:pt x="32270" y="1389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4" name="Google Shape;2134;p13"/>
            <p:cNvSpPr/>
            <p:nvPr/>
          </p:nvSpPr>
          <p:spPr>
            <a:xfrm>
              <a:off x="4522141" y="4647425"/>
              <a:ext cx="66332" cy="46950"/>
            </a:xfrm>
            <a:custGeom>
              <a:rect b="b" l="l" r="r" t="t"/>
              <a:pathLst>
                <a:path extrusionOk="0" h="19242" w="45278">
                  <a:moveTo>
                    <a:pt x="21438" y="4571"/>
                  </a:moveTo>
                  <a:cubicBezTo>
                    <a:pt x="11781" y="9118"/>
                    <a:pt x="952" y="11814"/>
                    <a:pt x="202" y="14181"/>
                  </a:cubicBezTo>
                  <a:cubicBezTo>
                    <a:pt x="-1064" y="18119"/>
                    <a:pt x="3811" y="19432"/>
                    <a:pt x="9718" y="19221"/>
                  </a:cubicBezTo>
                  <a:cubicBezTo>
                    <a:pt x="15625" y="19033"/>
                    <a:pt x="22282" y="17111"/>
                    <a:pt x="24697" y="16478"/>
                  </a:cubicBezTo>
                  <a:cubicBezTo>
                    <a:pt x="27861" y="15705"/>
                    <a:pt x="32971" y="14533"/>
                    <a:pt x="37307" y="12423"/>
                  </a:cubicBezTo>
                  <a:cubicBezTo>
                    <a:pt x="41667" y="10361"/>
                    <a:pt x="45183" y="7407"/>
                    <a:pt x="45277" y="3891"/>
                  </a:cubicBezTo>
                  <a:cubicBezTo>
                    <a:pt x="45347" y="1430"/>
                    <a:pt x="42581" y="0"/>
                    <a:pt x="38362" y="0"/>
                  </a:cubicBezTo>
                  <a:cubicBezTo>
                    <a:pt x="34096" y="0"/>
                    <a:pt x="28353" y="1407"/>
                    <a:pt x="21415" y="459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5" name="Google Shape;2135;p13"/>
            <p:cNvSpPr/>
            <p:nvPr/>
          </p:nvSpPr>
          <p:spPr>
            <a:xfrm>
              <a:off x="4492580" y="4770847"/>
              <a:ext cx="61501" cy="44071"/>
            </a:xfrm>
            <a:custGeom>
              <a:rect b="b" l="l" r="r" t="t"/>
              <a:pathLst>
                <a:path extrusionOk="0" h="18062" w="41980">
                  <a:moveTo>
                    <a:pt x="19633" y="3495"/>
                  </a:moveTo>
                  <a:cubicBezTo>
                    <a:pt x="10468" y="7644"/>
                    <a:pt x="623" y="10903"/>
                    <a:pt x="107" y="13317"/>
                  </a:cubicBezTo>
                  <a:cubicBezTo>
                    <a:pt x="-760" y="17325"/>
                    <a:pt x="3764" y="18333"/>
                    <a:pt x="9085" y="18005"/>
                  </a:cubicBezTo>
                  <a:cubicBezTo>
                    <a:pt x="14406" y="17700"/>
                    <a:pt x="20430" y="15989"/>
                    <a:pt x="22633" y="15450"/>
                  </a:cubicBezTo>
                  <a:cubicBezTo>
                    <a:pt x="28353" y="14254"/>
                    <a:pt x="41291" y="11723"/>
                    <a:pt x="41971" y="4738"/>
                  </a:cubicBezTo>
                  <a:cubicBezTo>
                    <a:pt x="42323" y="-68"/>
                    <a:pt x="32595" y="-2388"/>
                    <a:pt x="19609" y="3495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6" name="Google Shape;2136;p13"/>
            <p:cNvSpPr/>
            <p:nvPr/>
          </p:nvSpPr>
          <p:spPr>
            <a:xfrm>
              <a:off x="4752930" y="4716211"/>
              <a:ext cx="43349" cy="40553"/>
            </a:xfrm>
            <a:custGeom>
              <a:rect b="b" l="l" r="r" t="t"/>
              <a:pathLst>
                <a:path extrusionOk="0" h="16620" w="29590">
                  <a:moveTo>
                    <a:pt x="13080" y="2460"/>
                  </a:moveTo>
                  <a:cubicBezTo>
                    <a:pt x="6587" y="6093"/>
                    <a:pt x="-23" y="9749"/>
                    <a:pt x="0" y="12164"/>
                  </a:cubicBezTo>
                  <a:cubicBezTo>
                    <a:pt x="47" y="20134"/>
                    <a:pt x="13220" y="15141"/>
                    <a:pt x="16267" y="14367"/>
                  </a:cubicBezTo>
                  <a:cubicBezTo>
                    <a:pt x="20205" y="13383"/>
                    <a:pt x="29159" y="12398"/>
                    <a:pt x="29582" y="5811"/>
                  </a:cubicBezTo>
                  <a:cubicBezTo>
                    <a:pt x="29886" y="1241"/>
                    <a:pt x="22409" y="-2744"/>
                    <a:pt x="13080" y="246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7" name="Google Shape;2137;p13"/>
            <p:cNvSpPr/>
            <p:nvPr/>
          </p:nvSpPr>
          <p:spPr>
            <a:xfrm>
              <a:off x="4713226" y="4636354"/>
              <a:ext cx="89616" cy="38152"/>
            </a:xfrm>
            <a:custGeom>
              <a:rect b="b" l="l" r="r" t="t"/>
              <a:pathLst>
                <a:path extrusionOk="0" h="15636" w="61171">
                  <a:moveTo>
                    <a:pt x="31605" y="527"/>
                  </a:moveTo>
                  <a:cubicBezTo>
                    <a:pt x="16979" y="-36"/>
                    <a:pt x="2141" y="-622"/>
                    <a:pt x="617" y="1488"/>
                  </a:cubicBezTo>
                  <a:cubicBezTo>
                    <a:pt x="-4492" y="8473"/>
                    <a:pt x="23612" y="11661"/>
                    <a:pt x="29847" y="12739"/>
                  </a:cubicBezTo>
                  <a:cubicBezTo>
                    <a:pt x="37911" y="14122"/>
                    <a:pt x="55420" y="18411"/>
                    <a:pt x="60531" y="12903"/>
                  </a:cubicBezTo>
                  <a:cubicBezTo>
                    <a:pt x="64093" y="9082"/>
                    <a:pt x="52584" y="1323"/>
                    <a:pt x="31605" y="52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8" name="Google Shape;2138;p13"/>
            <p:cNvSpPr/>
            <p:nvPr/>
          </p:nvSpPr>
          <p:spPr>
            <a:xfrm>
              <a:off x="4948764" y="4670858"/>
              <a:ext cx="66306" cy="32169"/>
            </a:xfrm>
            <a:custGeom>
              <a:rect b="b" l="l" r="r" t="t"/>
              <a:pathLst>
                <a:path extrusionOk="0" h="13184" w="45260">
                  <a:moveTo>
                    <a:pt x="22769" y="480"/>
                  </a:moveTo>
                  <a:cubicBezTo>
                    <a:pt x="12080" y="2051"/>
                    <a:pt x="1251" y="3574"/>
                    <a:pt x="313" y="5895"/>
                  </a:cubicBezTo>
                  <a:cubicBezTo>
                    <a:pt x="-2781" y="13536"/>
                    <a:pt x="17964" y="12646"/>
                    <a:pt x="22581" y="12810"/>
                  </a:cubicBezTo>
                  <a:cubicBezTo>
                    <a:pt x="28582" y="13021"/>
                    <a:pt x="41685" y="14732"/>
                    <a:pt x="44920" y="8544"/>
                  </a:cubicBezTo>
                  <a:cubicBezTo>
                    <a:pt x="47170" y="4254"/>
                    <a:pt x="38099" y="-1746"/>
                    <a:pt x="22769" y="48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9" name="Google Shape;2139;p13"/>
            <p:cNvSpPr/>
            <p:nvPr/>
          </p:nvSpPr>
          <p:spPr>
            <a:xfrm>
              <a:off x="5144942" y="4655776"/>
              <a:ext cx="29895" cy="32096"/>
            </a:xfrm>
            <a:custGeom>
              <a:rect b="b" l="l" r="r" t="t"/>
              <a:pathLst>
                <a:path extrusionOk="0" h="13154" w="20406">
                  <a:moveTo>
                    <a:pt x="10729" y="470"/>
                  </a:moveTo>
                  <a:cubicBezTo>
                    <a:pt x="5807" y="1994"/>
                    <a:pt x="838" y="3517"/>
                    <a:pt x="252" y="5814"/>
                  </a:cubicBezTo>
                  <a:cubicBezTo>
                    <a:pt x="-1647" y="13432"/>
                    <a:pt x="7752" y="12589"/>
                    <a:pt x="9815" y="12753"/>
                  </a:cubicBezTo>
                  <a:cubicBezTo>
                    <a:pt x="12511" y="12987"/>
                    <a:pt x="18301" y="14722"/>
                    <a:pt x="20152" y="8557"/>
                  </a:cubicBezTo>
                  <a:cubicBezTo>
                    <a:pt x="21441" y="4291"/>
                    <a:pt x="17761" y="-1733"/>
                    <a:pt x="10706" y="47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0" name="Google Shape;2140;p13"/>
            <p:cNvSpPr/>
            <p:nvPr/>
          </p:nvSpPr>
          <p:spPr>
            <a:xfrm>
              <a:off x="5357202" y="4619454"/>
              <a:ext cx="80122" cy="32142"/>
            </a:xfrm>
            <a:custGeom>
              <a:rect b="b" l="l" r="r" t="t"/>
              <a:pathLst>
                <a:path extrusionOk="0" h="13173" w="54691">
                  <a:moveTo>
                    <a:pt x="27489" y="582"/>
                  </a:moveTo>
                  <a:cubicBezTo>
                    <a:pt x="14808" y="2176"/>
                    <a:pt x="1728" y="2879"/>
                    <a:pt x="462" y="5106"/>
                  </a:cubicBezTo>
                  <a:cubicBezTo>
                    <a:pt x="-1624" y="8786"/>
                    <a:pt x="3650" y="10872"/>
                    <a:pt x="10214" y="11903"/>
                  </a:cubicBezTo>
                  <a:cubicBezTo>
                    <a:pt x="16777" y="12958"/>
                    <a:pt x="24559" y="12841"/>
                    <a:pt x="27395" y="12911"/>
                  </a:cubicBezTo>
                  <a:cubicBezTo>
                    <a:pt x="34709" y="13239"/>
                    <a:pt x="51000" y="14271"/>
                    <a:pt x="54398" y="7754"/>
                  </a:cubicBezTo>
                  <a:cubicBezTo>
                    <a:pt x="56672" y="3230"/>
                    <a:pt x="45538" y="-1716"/>
                    <a:pt x="27466" y="58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1" name="Google Shape;2141;p13"/>
            <p:cNvSpPr/>
            <p:nvPr/>
          </p:nvSpPr>
          <p:spPr>
            <a:xfrm>
              <a:off x="5357183" y="4728966"/>
              <a:ext cx="96183" cy="32669"/>
            </a:xfrm>
            <a:custGeom>
              <a:rect b="b" l="l" r="r" t="t"/>
              <a:pathLst>
                <a:path extrusionOk="0" h="13389" w="65654">
                  <a:moveTo>
                    <a:pt x="32800" y="1008"/>
                  </a:moveTo>
                  <a:cubicBezTo>
                    <a:pt x="17704" y="3024"/>
                    <a:pt x="2046" y="3282"/>
                    <a:pt x="546" y="5462"/>
                  </a:cubicBezTo>
                  <a:cubicBezTo>
                    <a:pt x="-1939" y="9071"/>
                    <a:pt x="4414" y="11392"/>
                    <a:pt x="12360" y="12494"/>
                  </a:cubicBezTo>
                  <a:cubicBezTo>
                    <a:pt x="20306" y="13619"/>
                    <a:pt x="29705" y="13385"/>
                    <a:pt x="33128" y="13338"/>
                  </a:cubicBezTo>
                  <a:cubicBezTo>
                    <a:pt x="41965" y="13549"/>
                    <a:pt x="61701" y="13432"/>
                    <a:pt x="65382" y="6540"/>
                  </a:cubicBezTo>
                  <a:cubicBezTo>
                    <a:pt x="67773" y="1735"/>
                    <a:pt x="54271" y="-1828"/>
                    <a:pt x="32800" y="100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2" name="Google Shape;2142;p13"/>
            <p:cNvSpPr/>
            <p:nvPr/>
          </p:nvSpPr>
          <p:spPr>
            <a:xfrm>
              <a:off x="5556920" y="4856233"/>
              <a:ext cx="67629" cy="32803"/>
            </a:xfrm>
            <a:custGeom>
              <a:rect b="b" l="l" r="r" t="t"/>
              <a:pathLst>
                <a:path extrusionOk="0" h="13444" w="46163">
                  <a:moveTo>
                    <a:pt x="23862" y="92"/>
                  </a:moveTo>
                  <a:cubicBezTo>
                    <a:pt x="13244" y="655"/>
                    <a:pt x="2250" y="-494"/>
                    <a:pt x="750" y="1475"/>
                  </a:cubicBezTo>
                  <a:cubicBezTo>
                    <a:pt x="-1735" y="4757"/>
                    <a:pt x="2297" y="7616"/>
                    <a:pt x="7782" y="9468"/>
                  </a:cubicBezTo>
                  <a:cubicBezTo>
                    <a:pt x="13244" y="11343"/>
                    <a:pt x="19995" y="12023"/>
                    <a:pt x="22409" y="12328"/>
                  </a:cubicBezTo>
                  <a:cubicBezTo>
                    <a:pt x="28644" y="13406"/>
                    <a:pt x="42825" y="15305"/>
                    <a:pt x="45873" y="8835"/>
                  </a:cubicBezTo>
                  <a:cubicBezTo>
                    <a:pt x="46927" y="6632"/>
                    <a:pt x="45052" y="4171"/>
                    <a:pt x="41185" y="2460"/>
                  </a:cubicBezTo>
                  <a:cubicBezTo>
                    <a:pt x="37293" y="748"/>
                    <a:pt x="31457" y="-283"/>
                    <a:pt x="23862" y="69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3" name="Google Shape;2143;p13"/>
            <p:cNvSpPr/>
            <p:nvPr/>
          </p:nvSpPr>
          <p:spPr>
            <a:xfrm>
              <a:off x="5587517" y="4665814"/>
              <a:ext cx="87302" cy="32113"/>
            </a:xfrm>
            <a:custGeom>
              <a:rect b="b" l="l" r="r" t="t"/>
              <a:pathLst>
                <a:path extrusionOk="0" h="13161" w="59592">
                  <a:moveTo>
                    <a:pt x="30001" y="507"/>
                  </a:moveTo>
                  <a:cubicBezTo>
                    <a:pt x="16312" y="1936"/>
                    <a:pt x="2107" y="1561"/>
                    <a:pt x="607" y="3647"/>
                  </a:cubicBezTo>
                  <a:cubicBezTo>
                    <a:pt x="-1901" y="7140"/>
                    <a:pt x="3724" y="9719"/>
                    <a:pt x="10920" y="11148"/>
                  </a:cubicBezTo>
                  <a:cubicBezTo>
                    <a:pt x="18093" y="12602"/>
                    <a:pt x="26672" y="12742"/>
                    <a:pt x="29790" y="12836"/>
                  </a:cubicBezTo>
                  <a:cubicBezTo>
                    <a:pt x="37830" y="13399"/>
                    <a:pt x="55855" y="14032"/>
                    <a:pt x="59324" y="7281"/>
                  </a:cubicBezTo>
                  <a:cubicBezTo>
                    <a:pt x="61574" y="2569"/>
                    <a:pt x="49456" y="-1486"/>
                    <a:pt x="30024" y="53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4" name="Google Shape;2144;p13"/>
            <p:cNvSpPr/>
            <p:nvPr/>
          </p:nvSpPr>
          <p:spPr>
            <a:xfrm>
              <a:off x="5713364" y="4546887"/>
              <a:ext cx="75568" cy="32113"/>
            </a:xfrm>
            <a:custGeom>
              <a:rect b="b" l="l" r="r" t="t"/>
              <a:pathLst>
                <a:path extrusionOk="0" h="13161" w="51582">
                  <a:moveTo>
                    <a:pt x="25940" y="586"/>
                  </a:moveTo>
                  <a:cubicBezTo>
                    <a:pt x="13962" y="2180"/>
                    <a:pt x="1632" y="2977"/>
                    <a:pt x="437" y="5203"/>
                  </a:cubicBezTo>
                  <a:cubicBezTo>
                    <a:pt x="-1532" y="8907"/>
                    <a:pt x="3437" y="10946"/>
                    <a:pt x="9626" y="11931"/>
                  </a:cubicBezTo>
                  <a:cubicBezTo>
                    <a:pt x="15814" y="12939"/>
                    <a:pt x="23151" y="12821"/>
                    <a:pt x="25823" y="12892"/>
                  </a:cubicBezTo>
                  <a:cubicBezTo>
                    <a:pt x="32714" y="13197"/>
                    <a:pt x="48068" y="14322"/>
                    <a:pt x="51302" y="7852"/>
                  </a:cubicBezTo>
                  <a:cubicBezTo>
                    <a:pt x="53459" y="3352"/>
                    <a:pt x="43004" y="-1711"/>
                    <a:pt x="25940" y="56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5" name="Google Shape;2145;p13"/>
            <p:cNvSpPr/>
            <p:nvPr/>
          </p:nvSpPr>
          <p:spPr>
            <a:xfrm>
              <a:off x="5848492" y="4704359"/>
              <a:ext cx="75191" cy="38642"/>
            </a:xfrm>
            <a:custGeom>
              <a:rect b="b" l="l" r="r" t="t"/>
              <a:pathLst>
                <a:path extrusionOk="0" h="15837" w="51325">
                  <a:moveTo>
                    <a:pt x="24661" y="1525"/>
                  </a:moveTo>
                  <a:cubicBezTo>
                    <a:pt x="12401" y="4666"/>
                    <a:pt x="517" y="9096"/>
                    <a:pt x="72" y="11604"/>
                  </a:cubicBezTo>
                  <a:cubicBezTo>
                    <a:pt x="-678" y="15730"/>
                    <a:pt x="4549" y="16128"/>
                    <a:pt x="10597" y="15706"/>
                  </a:cubicBezTo>
                  <a:cubicBezTo>
                    <a:pt x="16644" y="15237"/>
                    <a:pt x="23606" y="14018"/>
                    <a:pt x="26184" y="13784"/>
                  </a:cubicBezTo>
                  <a:cubicBezTo>
                    <a:pt x="32912" y="12964"/>
                    <a:pt x="47491" y="13714"/>
                    <a:pt x="50960" y="7549"/>
                  </a:cubicBezTo>
                  <a:cubicBezTo>
                    <a:pt x="53515" y="3306"/>
                    <a:pt x="42452" y="-2952"/>
                    <a:pt x="24684" y="157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6" name="Google Shape;2146;p13"/>
            <p:cNvSpPr/>
            <p:nvPr/>
          </p:nvSpPr>
          <p:spPr>
            <a:xfrm>
              <a:off x="5848449" y="4797302"/>
              <a:ext cx="84358" cy="36661"/>
            </a:xfrm>
            <a:custGeom>
              <a:rect b="b" l="l" r="r" t="t"/>
              <a:pathLst>
                <a:path extrusionOk="0" h="15025" w="57582">
                  <a:moveTo>
                    <a:pt x="28182" y="1612"/>
                  </a:moveTo>
                  <a:cubicBezTo>
                    <a:pt x="14775" y="4542"/>
                    <a:pt x="1156" y="7449"/>
                    <a:pt x="242" y="9863"/>
                  </a:cubicBezTo>
                  <a:cubicBezTo>
                    <a:pt x="-2782" y="17856"/>
                    <a:pt x="23471" y="14293"/>
                    <a:pt x="29378" y="13872"/>
                  </a:cubicBezTo>
                  <a:cubicBezTo>
                    <a:pt x="37043" y="13309"/>
                    <a:pt x="53920" y="13332"/>
                    <a:pt x="57295" y="6769"/>
                  </a:cubicBezTo>
                  <a:cubicBezTo>
                    <a:pt x="59639" y="2222"/>
                    <a:pt x="47427" y="-2583"/>
                    <a:pt x="28182" y="161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7" name="Google Shape;2147;p13"/>
            <p:cNvSpPr/>
            <p:nvPr/>
          </p:nvSpPr>
          <p:spPr>
            <a:xfrm>
              <a:off x="6053818" y="4586832"/>
              <a:ext cx="63883" cy="34299"/>
            </a:xfrm>
            <a:custGeom>
              <a:rect b="b" l="l" r="r" t="t"/>
              <a:pathLst>
                <a:path extrusionOk="0" h="14057" w="43606">
                  <a:moveTo>
                    <a:pt x="21354" y="1147"/>
                  </a:moveTo>
                  <a:cubicBezTo>
                    <a:pt x="11204" y="3608"/>
                    <a:pt x="891" y="6069"/>
                    <a:pt x="188" y="8460"/>
                  </a:cubicBezTo>
                  <a:cubicBezTo>
                    <a:pt x="-2133" y="16336"/>
                    <a:pt x="17768" y="13663"/>
                    <a:pt x="22245" y="13453"/>
                  </a:cubicBezTo>
                  <a:cubicBezTo>
                    <a:pt x="28034" y="13148"/>
                    <a:pt x="40809" y="13734"/>
                    <a:pt x="43388" y="7311"/>
                  </a:cubicBezTo>
                  <a:cubicBezTo>
                    <a:pt x="45169" y="2834"/>
                    <a:pt x="35934" y="-2370"/>
                    <a:pt x="21354" y="117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8" name="Google Shape;2148;p13"/>
            <p:cNvSpPr/>
            <p:nvPr/>
          </p:nvSpPr>
          <p:spPr>
            <a:xfrm>
              <a:off x="6074510" y="4656719"/>
              <a:ext cx="91268" cy="43132"/>
            </a:xfrm>
            <a:custGeom>
              <a:rect b="b" l="l" r="r" t="t"/>
              <a:pathLst>
                <a:path extrusionOk="0" h="17677" w="62299">
                  <a:moveTo>
                    <a:pt x="30175" y="3107"/>
                  </a:moveTo>
                  <a:cubicBezTo>
                    <a:pt x="15900" y="7116"/>
                    <a:pt x="1180" y="10561"/>
                    <a:pt x="242" y="12999"/>
                  </a:cubicBezTo>
                  <a:cubicBezTo>
                    <a:pt x="-2922" y="21203"/>
                    <a:pt x="25839" y="16351"/>
                    <a:pt x="32238" y="15249"/>
                  </a:cubicBezTo>
                  <a:cubicBezTo>
                    <a:pt x="40583" y="14148"/>
                    <a:pt x="59101" y="12319"/>
                    <a:pt x="62101" y="5311"/>
                  </a:cubicBezTo>
                  <a:cubicBezTo>
                    <a:pt x="64117" y="459"/>
                    <a:pt x="50592" y="-2636"/>
                    <a:pt x="30175" y="310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9" name="Google Shape;2149;p13"/>
            <p:cNvSpPr/>
            <p:nvPr/>
          </p:nvSpPr>
          <p:spPr>
            <a:xfrm>
              <a:off x="6333214" y="4733831"/>
              <a:ext cx="33648" cy="33382"/>
            </a:xfrm>
            <a:custGeom>
              <a:rect b="b" l="l" r="r" t="t"/>
              <a:pathLst>
                <a:path extrusionOk="0" h="13681" w="22968">
                  <a:moveTo>
                    <a:pt x="13704" y="0"/>
                  </a:moveTo>
                  <a:cubicBezTo>
                    <a:pt x="7938" y="0"/>
                    <a:pt x="2078" y="-47"/>
                    <a:pt x="883" y="2016"/>
                  </a:cubicBezTo>
                  <a:cubicBezTo>
                    <a:pt x="-3079" y="8837"/>
                    <a:pt x="7446" y="10853"/>
                    <a:pt x="9696" y="11650"/>
                  </a:cubicBezTo>
                  <a:cubicBezTo>
                    <a:pt x="12579" y="12681"/>
                    <a:pt x="18510" y="16127"/>
                    <a:pt x="22072" y="10712"/>
                  </a:cubicBezTo>
                  <a:cubicBezTo>
                    <a:pt x="24534" y="6962"/>
                    <a:pt x="21979" y="0"/>
                    <a:pt x="13704" y="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0" name="Google Shape;2150;p13"/>
            <p:cNvSpPr/>
            <p:nvPr/>
          </p:nvSpPr>
          <p:spPr>
            <a:xfrm>
              <a:off x="6560440" y="4811098"/>
              <a:ext cx="55614" cy="36124"/>
            </a:xfrm>
            <a:custGeom>
              <a:rect b="b" l="l" r="r" t="t"/>
              <a:pathLst>
                <a:path extrusionOk="0" h="14805" w="37962">
                  <a:moveTo>
                    <a:pt x="17411" y="14549"/>
                  </a:moveTo>
                  <a:cubicBezTo>
                    <a:pt x="26670" y="14877"/>
                    <a:pt x="36046" y="15252"/>
                    <a:pt x="37311" y="13166"/>
                  </a:cubicBezTo>
                  <a:cubicBezTo>
                    <a:pt x="41531" y="6251"/>
                    <a:pt x="24021" y="3509"/>
                    <a:pt x="20200" y="2548"/>
                  </a:cubicBezTo>
                  <a:cubicBezTo>
                    <a:pt x="15231" y="1305"/>
                    <a:pt x="4659" y="-2656"/>
                    <a:pt x="651" y="2829"/>
                  </a:cubicBezTo>
                  <a:cubicBezTo>
                    <a:pt x="-2138" y="6626"/>
                    <a:pt x="4144" y="14080"/>
                    <a:pt x="17411" y="14549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1" name="Google Shape;2151;p13"/>
            <p:cNvSpPr/>
            <p:nvPr/>
          </p:nvSpPr>
          <p:spPr>
            <a:xfrm>
              <a:off x="6704455" y="4700294"/>
              <a:ext cx="59277" cy="34894"/>
            </a:xfrm>
            <a:custGeom>
              <a:rect b="b" l="l" r="r" t="t"/>
              <a:pathLst>
                <a:path extrusionOk="0" h="14301" w="40462">
                  <a:moveTo>
                    <a:pt x="19676" y="1267"/>
                  </a:moveTo>
                  <a:cubicBezTo>
                    <a:pt x="10300" y="3869"/>
                    <a:pt x="760" y="6447"/>
                    <a:pt x="150" y="8838"/>
                  </a:cubicBezTo>
                  <a:cubicBezTo>
                    <a:pt x="-1842" y="16738"/>
                    <a:pt x="16582" y="13831"/>
                    <a:pt x="20754" y="13550"/>
                  </a:cubicBezTo>
                  <a:cubicBezTo>
                    <a:pt x="26122" y="13175"/>
                    <a:pt x="38029" y="13620"/>
                    <a:pt x="40280" y="7151"/>
                  </a:cubicBezTo>
                  <a:cubicBezTo>
                    <a:pt x="41850" y="2650"/>
                    <a:pt x="33154" y="-2436"/>
                    <a:pt x="19676" y="129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2" name="Google Shape;2152;p13"/>
            <p:cNvSpPr/>
            <p:nvPr/>
          </p:nvSpPr>
          <p:spPr>
            <a:xfrm>
              <a:off x="6681624" y="4801308"/>
              <a:ext cx="110224" cy="43552"/>
            </a:xfrm>
            <a:custGeom>
              <a:rect b="b" l="l" r="r" t="t"/>
              <a:pathLst>
                <a:path extrusionOk="0" h="17849" w="75238">
                  <a:moveTo>
                    <a:pt x="36809" y="15160"/>
                  </a:moveTo>
                  <a:cubicBezTo>
                    <a:pt x="54459" y="16191"/>
                    <a:pt x="72368" y="19098"/>
                    <a:pt x="74383" y="17246"/>
                  </a:cubicBezTo>
                  <a:cubicBezTo>
                    <a:pt x="77712" y="14175"/>
                    <a:pt x="70844" y="10589"/>
                    <a:pt x="61984" y="7917"/>
                  </a:cubicBezTo>
                  <a:cubicBezTo>
                    <a:pt x="53147" y="5221"/>
                    <a:pt x="42411" y="3604"/>
                    <a:pt x="38520" y="2948"/>
                  </a:cubicBezTo>
                  <a:cubicBezTo>
                    <a:pt x="28488" y="979"/>
                    <a:pt x="6102" y="-2748"/>
                    <a:pt x="570" y="3323"/>
                  </a:cubicBezTo>
                  <a:cubicBezTo>
                    <a:pt x="-3156" y="7565"/>
                    <a:pt x="11658" y="13683"/>
                    <a:pt x="36809" y="1516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3" name="Google Shape;2153;p13"/>
            <p:cNvSpPr/>
            <p:nvPr/>
          </p:nvSpPr>
          <p:spPr>
            <a:xfrm>
              <a:off x="6857257" y="4621971"/>
              <a:ext cx="89211" cy="35390"/>
            </a:xfrm>
            <a:custGeom>
              <a:rect b="b" l="l" r="r" t="t"/>
              <a:pathLst>
                <a:path extrusionOk="0" h="14504" w="60895">
                  <a:moveTo>
                    <a:pt x="30779" y="12818"/>
                  </a:moveTo>
                  <a:cubicBezTo>
                    <a:pt x="44703" y="10099"/>
                    <a:pt x="59212" y="8763"/>
                    <a:pt x="60478" y="6489"/>
                  </a:cubicBezTo>
                  <a:cubicBezTo>
                    <a:pt x="62564" y="2715"/>
                    <a:pt x="56540" y="863"/>
                    <a:pt x="49109" y="254"/>
                  </a:cubicBezTo>
                  <a:cubicBezTo>
                    <a:pt x="41679" y="-379"/>
                    <a:pt x="32982" y="348"/>
                    <a:pt x="29818" y="535"/>
                  </a:cubicBezTo>
                  <a:cubicBezTo>
                    <a:pt x="21614" y="793"/>
                    <a:pt x="3331" y="1567"/>
                    <a:pt x="213" y="8505"/>
                  </a:cubicBezTo>
                  <a:cubicBezTo>
                    <a:pt x="-1826" y="13333"/>
                    <a:pt x="10949" y="16685"/>
                    <a:pt x="30756" y="1281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4" name="Google Shape;2154;p13"/>
            <p:cNvSpPr/>
            <p:nvPr/>
          </p:nvSpPr>
          <p:spPr>
            <a:xfrm>
              <a:off x="6980599" y="4654170"/>
              <a:ext cx="96439" cy="32803"/>
            </a:xfrm>
            <a:custGeom>
              <a:rect b="b" l="l" r="r" t="t"/>
              <a:pathLst>
                <a:path extrusionOk="0" h="13444" w="65829">
                  <a:moveTo>
                    <a:pt x="32460" y="13340"/>
                  </a:moveTo>
                  <a:cubicBezTo>
                    <a:pt x="47766" y="12778"/>
                    <a:pt x="63448" y="13973"/>
                    <a:pt x="65136" y="11957"/>
                  </a:cubicBezTo>
                  <a:cubicBezTo>
                    <a:pt x="67949" y="8582"/>
                    <a:pt x="61807" y="5699"/>
                    <a:pt x="53955" y="3870"/>
                  </a:cubicBezTo>
                  <a:cubicBezTo>
                    <a:pt x="46126" y="1995"/>
                    <a:pt x="36703" y="1362"/>
                    <a:pt x="33280" y="1057"/>
                  </a:cubicBezTo>
                  <a:cubicBezTo>
                    <a:pt x="24467" y="3"/>
                    <a:pt x="4754" y="-1802"/>
                    <a:pt x="394" y="4691"/>
                  </a:cubicBezTo>
                  <a:cubicBezTo>
                    <a:pt x="-2489" y="9215"/>
                    <a:pt x="10684" y="14137"/>
                    <a:pt x="32437" y="1336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5" name="Google Shape;2155;p13"/>
            <p:cNvSpPr/>
            <p:nvPr/>
          </p:nvSpPr>
          <p:spPr>
            <a:xfrm>
              <a:off x="7185359" y="4652547"/>
              <a:ext cx="92102" cy="50454"/>
            </a:xfrm>
            <a:custGeom>
              <a:rect b="b" l="l" r="r" t="t"/>
              <a:pathLst>
                <a:path extrusionOk="0" h="20678" w="62868">
                  <a:moveTo>
                    <a:pt x="33126" y="3246"/>
                  </a:moveTo>
                  <a:cubicBezTo>
                    <a:pt x="17984" y="1066"/>
                    <a:pt x="2607" y="-1208"/>
                    <a:pt x="802" y="738"/>
                  </a:cubicBezTo>
                  <a:cubicBezTo>
                    <a:pt x="-5152" y="7114"/>
                    <a:pt x="23774" y="13466"/>
                    <a:pt x="30149" y="15224"/>
                  </a:cubicBezTo>
                  <a:cubicBezTo>
                    <a:pt x="38424" y="17521"/>
                    <a:pt x="56215" y="23756"/>
                    <a:pt x="62051" y="18834"/>
                  </a:cubicBezTo>
                  <a:cubicBezTo>
                    <a:pt x="66106" y="15412"/>
                    <a:pt x="54855" y="6411"/>
                    <a:pt x="33126" y="327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6" name="Google Shape;2156;p13"/>
            <p:cNvSpPr/>
            <p:nvPr/>
          </p:nvSpPr>
          <p:spPr>
            <a:xfrm>
              <a:off x="7176870" y="4573195"/>
              <a:ext cx="65171" cy="46716"/>
            </a:xfrm>
            <a:custGeom>
              <a:rect b="b" l="l" r="r" t="t"/>
              <a:pathLst>
                <a:path extrusionOk="0" h="19146" w="44485">
                  <a:moveTo>
                    <a:pt x="20052" y="16507"/>
                  </a:moveTo>
                  <a:cubicBezTo>
                    <a:pt x="30952" y="18359"/>
                    <a:pt x="41992" y="20257"/>
                    <a:pt x="43610" y="18359"/>
                  </a:cubicBezTo>
                  <a:cubicBezTo>
                    <a:pt x="48931" y="12053"/>
                    <a:pt x="28444" y="6427"/>
                    <a:pt x="23967" y="4834"/>
                  </a:cubicBezTo>
                  <a:cubicBezTo>
                    <a:pt x="18177" y="2771"/>
                    <a:pt x="5894" y="-2972"/>
                    <a:pt x="878" y="1927"/>
                  </a:cubicBezTo>
                  <a:cubicBezTo>
                    <a:pt x="-2615" y="5326"/>
                    <a:pt x="4417" y="13882"/>
                    <a:pt x="20052" y="1650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7" name="Google Shape;2157;p13"/>
            <p:cNvSpPr/>
            <p:nvPr/>
          </p:nvSpPr>
          <p:spPr>
            <a:xfrm>
              <a:off x="7329104" y="4659609"/>
              <a:ext cx="91308" cy="32062"/>
            </a:xfrm>
            <a:custGeom>
              <a:rect b="b" l="l" r="r" t="t"/>
              <a:pathLst>
                <a:path extrusionOk="0" h="13140" w="62326">
                  <a:moveTo>
                    <a:pt x="31051" y="682"/>
                  </a:moveTo>
                  <a:cubicBezTo>
                    <a:pt x="16400" y="2581"/>
                    <a:pt x="1539" y="4456"/>
                    <a:pt x="367" y="6800"/>
                  </a:cubicBezTo>
                  <a:cubicBezTo>
                    <a:pt x="-3547" y="14535"/>
                    <a:pt x="24979" y="12988"/>
                    <a:pt x="31355" y="13011"/>
                  </a:cubicBezTo>
                  <a:cubicBezTo>
                    <a:pt x="39629" y="13035"/>
                    <a:pt x="57749" y="14347"/>
                    <a:pt x="61921" y="8065"/>
                  </a:cubicBezTo>
                  <a:cubicBezTo>
                    <a:pt x="64804" y="3706"/>
                    <a:pt x="52076" y="-2014"/>
                    <a:pt x="31051" y="705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8" name="Google Shape;2158;p13"/>
            <p:cNvSpPr/>
            <p:nvPr/>
          </p:nvSpPr>
          <p:spPr>
            <a:xfrm>
              <a:off x="7568650" y="4734461"/>
              <a:ext cx="115235" cy="43896"/>
            </a:xfrm>
            <a:custGeom>
              <a:rect b="b" l="l" r="r" t="t"/>
              <a:pathLst>
                <a:path extrusionOk="0" h="17990" w="78659">
                  <a:moveTo>
                    <a:pt x="53701" y="5110"/>
                  </a:moveTo>
                  <a:cubicBezTo>
                    <a:pt x="46528" y="5766"/>
                    <a:pt x="39192" y="5837"/>
                    <a:pt x="34269" y="6212"/>
                  </a:cubicBezTo>
                  <a:lnTo>
                    <a:pt x="34128" y="10572"/>
                  </a:lnTo>
                  <a:cubicBezTo>
                    <a:pt x="37012" y="9400"/>
                    <a:pt x="38887" y="8321"/>
                    <a:pt x="39121" y="7384"/>
                  </a:cubicBezTo>
                  <a:cubicBezTo>
                    <a:pt x="39942" y="4313"/>
                    <a:pt x="37152" y="3071"/>
                    <a:pt x="33121" y="2742"/>
                  </a:cubicBezTo>
                  <a:lnTo>
                    <a:pt x="0" y="0"/>
                  </a:lnTo>
                  <a:lnTo>
                    <a:pt x="32793" y="13970"/>
                  </a:lnTo>
                  <a:cubicBezTo>
                    <a:pt x="39121" y="16666"/>
                    <a:pt x="49693" y="17228"/>
                    <a:pt x="52998" y="17416"/>
                  </a:cubicBezTo>
                  <a:cubicBezTo>
                    <a:pt x="56467" y="17697"/>
                    <a:pt x="62023" y="18283"/>
                    <a:pt x="67156" y="17814"/>
                  </a:cubicBezTo>
                  <a:cubicBezTo>
                    <a:pt x="72289" y="17346"/>
                    <a:pt x="76907" y="15846"/>
                    <a:pt x="78407" y="12587"/>
                  </a:cubicBezTo>
                  <a:cubicBezTo>
                    <a:pt x="79438" y="10314"/>
                    <a:pt x="77259" y="7993"/>
                    <a:pt x="72899" y="6516"/>
                  </a:cubicBezTo>
                  <a:cubicBezTo>
                    <a:pt x="68515" y="5016"/>
                    <a:pt x="62023" y="4360"/>
                    <a:pt x="53701" y="511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9" name="Google Shape;2159;p13"/>
            <p:cNvSpPr/>
            <p:nvPr/>
          </p:nvSpPr>
          <p:spPr>
            <a:xfrm>
              <a:off x="7798427" y="4664335"/>
              <a:ext cx="57601" cy="32611"/>
            </a:xfrm>
            <a:custGeom>
              <a:rect b="b" l="l" r="r" t="t"/>
              <a:pathLst>
                <a:path extrusionOk="0" h="13365" w="39318">
                  <a:moveTo>
                    <a:pt x="20224" y="223"/>
                  </a:moveTo>
                  <a:cubicBezTo>
                    <a:pt x="10848" y="1277"/>
                    <a:pt x="1332" y="2285"/>
                    <a:pt x="370" y="4559"/>
                  </a:cubicBezTo>
                  <a:cubicBezTo>
                    <a:pt x="-2794" y="12037"/>
                    <a:pt x="15255" y="12130"/>
                    <a:pt x="19263" y="12505"/>
                  </a:cubicBezTo>
                  <a:cubicBezTo>
                    <a:pt x="24467" y="12997"/>
                    <a:pt x="35742" y="15341"/>
                    <a:pt x="38929" y="9317"/>
                  </a:cubicBezTo>
                  <a:cubicBezTo>
                    <a:pt x="41156" y="5145"/>
                    <a:pt x="33678" y="-1278"/>
                    <a:pt x="20200" y="22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0" name="Google Shape;2160;p13"/>
            <p:cNvSpPr/>
            <p:nvPr/>
          </p:nvSpPr>
          <p:spPr>
            <a:xfrm>
              <a:off x="8015165" y="4795533"/>
              <a:ext cx="62824" cy="37522"/>
            </a:xfrm>
            <a:custGeom>
              <a:rect b="b" l="l" r="r" t="t"/>
              <a:pathLst>
                <a:path extrusionOk="0" h="15378" w="42883">
                  <a:moveTo>
                    <a:pt x="20753" y="2103"/>
                  </a:moveTo>
                  <a:cubicBezTo>
                    <a:pt x="11213" y="5220"/>
                    <a:pt x="1064" y="7283"/>
                    <a:pt x="243" y="9627"/>
                  </a:cubicBezTo>
                  <a:cubicBezTo>
                    <a:pt x="-1093" y="13495"/>
                    <a:pt x="3267" y="15042"/>
                    <a:pt x="8635" y="15323"/>
                  </a:cubicBezTo>
                  <a:cubicBezTo>
                    <a:pt x="13979" y="15628"/>
                    <a:pt x="20167" y="14596"/>
                    <a:pt x="22441" y="14315"/>
                  </a:cubicBezTo>
                  <a:cubicBezTo>
                    <a:pt x="28278" y="13776"/>
                    <a:pt x="41451" y="12557"/>
                    <a:pt x="42834" y="5666"/>
                  </a:cubicBezTo>
                  <a:cubicBezTo>
                    <a:pt x="43654" y="907"/>
                    <a:pt x="34255" y="-2328"/>
                    <a:pt x="20753" y="210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1" name="Google Shape;2161;p13"/>
            <p:cNvSpPr/>
            <p:nvPr/>
          </p:nvSpPr>
          <p:spPr>
            <a:xfrm>
              <a:off x="8257751" y="4680552"/>
              <a:ext cx="36537" cy="32135"/>
            </a:xfrm>
            <a:custGeom>
              <a:rect b="b" l="l" r="r" t="t"/>
              <a:pathLst>
                <a:path extrusionOk="0" h="13170" w="24940">
                  <a:moveTo>
                    <a:pt x="12426" y="705"/>
                  </a:moveTo>
                  <a:cubicBezTo>
                    <a:pt x="6566" y="2627"/>
                    <a:pt x="636" y="4549"/>
                    <a:pt x="144" y="6893"/>
                  </a:cubicBezTo>
                  <a:cubicBezTo>
                    <a:pt x="-1404" y="14628"/>
                    <a:pt x="9989" y="13035"/>
                    <a:pt x="12543" y="13035"/>
                  </a:cubicBezTo>
                  <a:cubicBezTo>
                    <a:pt x="15849" y="13035"/>
                    <a:pt x="23115" y="14300"/>
                    <a:pt x="24779" y="8018"/>
                  </a:cubicBezTo>
                  <a:cubicBezTo>
                    <a:pt x="25928" y="3658"/>
                    <a:pt x="20841" y="-2038"/>
                    <a:pt x="12426" y="72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2" name="Google Shape;2162;p13"/>
            <p:cNvSpPr/>
            <p:nvPr/>
          </p:nvSpPr>
          <p:spPr>
            <a:xfrm>
              <a:off x="8487162" y="4584259"/>
              <a:ext cx="109579" cy="47473"/>
            </a:xfrm>
            <a:custGeom>
              <a:rect b="b" l="l" r="r" t="t"/>
              <a:pathLst>
                <a:path extrusionOk="0" h="19456" w="74798">
                  <a:moveTo>
                    <a:pt x="38668" y="16101"/>
                  </a:moveTo>
                  <a:cubicBezTo>
                    <a:pt x="56107" y="11600"/>
                    <a:pt x="73593" y="6467"/>
                    <a:pt x="74578" y="3912"/>
                  </a:cubicBezTo>
                  <a:cubicBezTo>
                    <a:pt x="77836" y="-4433"/>
                    <a:pt x="44152" y="3021"/>
                    <a:pt x="36464" y="3982"/>
                  </a:cubicBezTo>
                  <a:cubicBezTo>
                    <a:pt x="26572" y="5506"/>
                    <a:pt x="4680" y="7006"/>
                    <a:pt x="366" y="13780"/>
                  </a:cubicBezTo>
                  <a:cubicBezTo>
                    <a:pt x="-2681" y="18468"/>
                    <a:pt x="13563" y="22594"/>
                    <a:pt x="38644" y="1610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3" name="Google Shape;2163;p13"/>
            <p:cNvSpPr/>
            <p:nvPr/>
          </p:nvSpPr>
          <p:spPr>
            <a:xfrm>
              <a:off x="8602132" y="4710994"/>
              <a:ext cx="36537" cy="32135"/>
            </a:xfrm>
            <a:custGeom>
              <a:rect b="b" l="l" r="r" t="t"/>
              <a:pathLst>
                <a:path extrusionOk="0" h="13170" w="24940">
                  <a:moveTo>
                    <a:pt x="12426" y="705"/>
                  </a:moveTo>
                  <a:cubicBezTo>
                    <a:pt x="6566" y="2627"/>
                    <a:pt x="636" y="4549"/>
                    <a:pt x="144" y="6893"/>
                  </a:cubicBezTo>
                  <a:cubicBezTo>
                    <a:pt x="-1403" y="14629"/>
                    <a:pt x="9989" y="13035"/>
                    <a:pt x="12544" y="13035"/>
                  </a:cubicBezTo>
                  <a:cubicBezTo>
                    <a:pt x="15849" y="13035"/>
                    <a:pt x="23115" y="14300"/>
                    <a:pt x="24779" y="8018"/>
                  </a:cubicBezTo>
                  <a:cubicBezTo>
                    <a:pt x="25928" y="3658"/>
                    <a:pt x="20842" y="-2038"/>
                    <a:pt x="12426" y="72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4" name="Google Shape;2164;p13"/>
            <p:cNvSpPr/>
            <p:nvPr/>
          </p:nvSpPr>
          <p:spPr>
            <a:xfrm>
              <a:off x="9097311" y="4685600"/>
              <a:ext cx="55226" cy="32132"/>
            </a:xfrm>
            <a:custGeom>
              <a:rect b="b" l="l" r="r" t="t"/>
              <a:pathLst>
                <a:path extrusionOk="0" h="13169" w="37697">
                  <a:moveTo>
                    <a:pt x="19156" y="606"/>
                  </a:moveTo>
                  <a:cubicBezTo>
                    <a:pt x="10577" y="2200"/>
                    <a:pt x="1552" y="2763"/>
                    <a:pt x="474" y="4943"/>
                  </a:cubicBezTo>
                  <a:cubicBezTo>
                    <a:pt x="-1308" y="8576"/>
                    <a:pt x="2185" y="10709"/>
                    <a:pt x="6756" y="11811"/>
                  </a:cubicBezTo>
                  <a:cubicBezTo>
                    <a:pt x="11326" y="12912"/>
                    <a:pt x="16812" y="12842"/>
                    <a:pt x="18804" y="12912"/>
                  </a:cubicBezTo>
                  <a:cubicBezTo>
                    <a:pt x="23914" y="13264"/>
                    <a:pt x="35493" y="14202"/>
                    <a:pt x="37556" y="7662"/>
                  </a:cubicBezTo>
                  <a:cubicBezTo>
                    <a:pt x="38845" y="3114"/>
                    <a:pt x="31227" y="-1691"/>
                    <a:pt x="19132" y="58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5" name="Google Shape;2165;p13"/>
            <p:cNvSpPr/>
            <p:nvPr/>
          </p:nvSpPr>
          <p:spPr>
            <a:xfrm>
              <a:off x="5158663" y="4534983"/>
              <a:ext cx="92308" cy="43098"/>
            </a:xfrm>
            <a:custGeom>
              <a:rect b="b" l="l" r="r" t="t"/>
              <a:pathLst>
                <a:path extrusionOk="0" h="17663" w="63009">
                  <a:moveTo>
                    <a:pt x="12027" y="16971"/>
                  </a:moveTo>
                  <a:lnTo>
                    <a:pt x="14559" y="16127"/>
                  </a:lnTo>
                  <a:lnTo>
                    <a:pt x="63010" y="0"/>
                  </a:lnTo>
                  <a:lnTo>
                    <a:pt x="15614" y="6211"/>
                  </a:lnTo>
                  <a:cubicBezTo>
                    <a:pt x="10644" y="6868"/>
                    <a:pt x="6191" y="7665"/>
                    <a:pt x="5417" y="9540"/>
                  </a:cubicBezTo>
                  <a:cubicBezTo>
                    <a:pt x="3050" y="15213"/>
                    <a:pt x="9285" y="16853"/>
                    <a:pt x="13270" y="17557"/>
                  </a:cubicBezTo>
                  <a:lnTo>
                    <a:pt x="14653" y="4547"/>
                  </a:lnTo>
                  <a:cubicBezTo>
                    <a:pt x="13504" y="4594"/>
                    <a:pt x="12543" y="4618"/>
                    <a:pt x="12004" y="4641"/>
                  </a:cubicBezTo>
                  <a:cubicBezTo>
                    <a:pt x="8816" y="4594"/>
                    <a:pt x="1831" y="3281"/>
                    <a:pt x="167" y="9563"/>
                  </a:cubicBezTo>
                  <a:cubicBezTo>
                    <a:pt x="-982" y="13923"/>
                    <a:pt x="3894" y="19666"/>
                    <a:pt x="12027" y="1697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6" name="Google Shape;2166;p13"/>
            <p:cNvSpPr/>
            <p:nvPr/>
          </p:nvSpPr>
          <p:spPr>
            <a:xfrm>
              <a:off x="3170011" y="4585919"/>
              <a:ext cx="99431" cy="33640"/>
            </a:xfrm>
            <a:custGeom>
              <a:rect b="b" l="l" r="r" t="t"/>
              <a:pathLst>
                <a:path extrusionOk="0" h="13787" w="67871">
                  <a:moveTo>
                    <a:pt x="34387" y="67"/>
                  </a:moveTo>
                  <a:cubicBezTo>
                    <a:pt x="18307" y="630"/>
                    <a:pt x="1993" y="1169"/>
                    <a:pt x="516" y="3396"/>
                  </a:cubicBezTo>
                  <a:cubicBezTo>
                    <a:pt x="-4359" y="10756"/>
                    <a:pt x="26746" y="11787"/>
                    <a:pt x="33684" y="12373"/>
                  </a:cubicBezTo>
                  <a:cubicBezTo>
                    <a:pt x="42661" y="13147"/>
                    <a:pt x="62281" y="16077"/>
                    <a:pt x="67320" y="10194"/>
                  </a:cubicBezTo>
                  <a:cubicBezTo>
                    <a:pt x="70813" y="6115"/>
                    <a:pt x="57452" y="-753"/>
                    <a:pt x="34364" y="6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7" name="Google Shape;2167;p13"/>
            <p:cNvSpPr/>
            <p:nvPr/>
          </p:nvSpPr>
          <p:spPr>
            <a:xfrm>
              <a:off x="2895326" y="4583194"/>
              <a:ext cx="38294" cy="40421"/>
            </a:xfrm>
            <a:custGeom>
              <a:rect b="b" l="l" r="r" t="t"/>
              <a:pathLst>
                <a:path extrusionOk="0" h="16566" w="26139">
                  <a:moveTo>
                    <a:pt x="11138" y="2496"/>
                  </a:moveTo>
                  <a:cubicBezTo>
                    <a:pt x="5535" y="6129"/>
                    <a:pt x="-161" y="9786"/>
                    <a:pt x="3" y="12177"/>
                  </a:cubicBezTo>
                  <a:cubicBezTo>
                    <a:pt x="543" y="20076"/>
                    <a:pt x="12052" y="15060"/>
                    <a:pt x="14724" y="14286"/>
                  </a:cubicBezTo>
                  <a:cubicBezTo>
                    <a:pt x="18193" y="13278"/>
                    <a:pt x="26163" y="12294"/>
                    <a:pt x="26139" y="5731"/>
                  </a:cubicBezTo>
                  <a:cubicBezTo>
                    <a:pt x="26139" y="1183"/>
                    <a:pt x="19177" y="-2731"/>
                    <a:pt x="11138" y="2496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8" name="Google Shape;2168;p13"/>
            <p:cNvSpPr/>
            <p:nvPr/>
          </p:nvSpPr>
          <p:spPr>
            <a:xfrm>
              <a:off x="2719485" y="4548766"/>
              <a:ext cx="54765" cy="34075"/>
            </a:xfrm>
            <a:custGeom>
              <a:rect b="b" l="l" r="r" t="t"/>
              <a:pathLst>
                <a:path extrusionOk="0" h="13965" w="37382">
                  <a:moveTo>
                    <a:pt x="17426" y="13692"/>
                  </a:moveTo>
                  <a:cubicBezTo>
                    <a:pt x="26028" y="13505"/>
                    <a:pt x="34936" y="14817"/>
                    <a:pt x="36459" y="12942"/>
                  </a:cubicBezTo>
                  <a:cubicBezTo>
                    <a:pt x="38991" y="9778"/>
                    <a:pt x="35967" y="6918"/>
                    <a:pt x="31630" y="4926"/>
                  </a:cubicBezTo>
                  <a:cubicBezTo>
                    <a:pt x="27294" y="2933"/>
                    <a:pt x="21786" y="2019"/>
                    <a:pt x="19817" y="1621"/>
                  </a:cubicBezTo>
                  <a:cubicBezTo>
                    <a:pt x="14800" y="331"/>
                    <a:pt x="3197" y="-2224"/>
                    <a:pt x="314" y="4058"/>
                  </a:cubicBezTo>
                  <a:cubicBezTo>
                    <a:pt x="-670" y="6191"/>
                    <a:pt x="713" y="8770"/>
                    <a:pt x="3690" y="10645"/>
                  </a:cubicBezTo>
                  <a:cubicBezTo>
                    <a:pt x="6713" y="12544"/>
                    <a:pt x="11261" y="13809"/>
                    <a:pt x="17402" y="13716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9" name="Google Shape;2169;p13"/>
            <p:cNvSpPr/>
            <p:nvPr/>
          </p:nvSpPr>
          <p:spPr>
            <a:xfrm>
              <a:off x="2685102" y="4640826"/>
              <a:ext cx="137697" cy="66819"/>
            </a:xfrm>
            <a:custGeom>
              <a:rect b="b" l="l" r="r" t="t"/>
              <a:pathLst>
                <a:path extrusionOk="0" h="27385" w="93991">
                  <a:moveTo>
                    <a:pt x="26460" y="15408"/>
                  </a:moveTo>
                  <a:cubicBezTo>
                    <a:pt x="30961" y="15900"/>
                    <a:pt x="35508" y="16627"/>
                    <a:pt x="39563" y="17306"/>
                  </a:cubicBezTo>
                  <a:lnTo>
                    <a:pt x="41204" y="9852"/>
                  </a:lnTo>
                  <a:cubicBezTo>
                    <a:pt x="33328" y="10368"/>
                    <a:pt x="27234" y="11142"/>
                    <a:pt x="26390" y="12595"/>
                  </a:cubicBezTo>
                  <a:cubicBezTo>
                    <a:pt x="23858" y="16955"/>
                    <a:pt x="31968" y="19064"/>
                    <a:pt x="40196" y="20166"/>
                  </a:cubicBezTo>
                  <a:lnTo>
                    <a:pt x="93991" y="27386"/>
                  </a:lnTo>
                  <a:lnTo>
                    <a:pt x="42962" y="7532"/>
                  </a:lnTo>
                  <a:cubicBezTo>
                    <a:pt x="37454" y="5399"/>
                    <a:pt x="31711" y="4039"/>
                    <a:pt x="29343" y="3430"/>
                  </a:cubicBezTo>
                  <a:cubicBezTo>
                    <a:pt x="25593" y="2422"/>
                    <a:pt x="19569" y="687"/>
                    <a:pt x="13826" y="172"/>
                  </a:cubicBezTo>
                  <a:cubicBezTo>
                    <a:pt x="8083" y="-368"/>
                    <a:pt x="2715" y="289"/>
                    <a:pt x="512" y="3219"/>
                  </a:cubicBezTo>
                  <a:cubicBezTo>
                    <a:pt x="-1035" y="5258"/>
                    <a:pt x="1004" y="7954"/>
                    <a:pt x="5552" y="10204"/>
                  </a:cubicBezTo>
                  <a:cubicBezTo>
                    <a:pt x="10122" y="12478"/>
                    <a:pt x="17201" y="14376"/>
                    <a:pt x="26460" y="1540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0" name="Google Shape;2170;p13"/>
            <p:cNvSpPr/>
            <p:nvPr/>
          </p:nvSpPr>
          <p:spPr>
            <a:xfrm>
              <a:off x="2539193" y="4578420"/>
              <a:ext cx="32204" cy="32603"/>
            </a:xfrm>
            <a:custGeom>
              <a:rect b="b" l="l" r="r" t="t"/>
              <a:pathLst>
                <a:path extrusionOk="0" h="13362" w="21982">
                  <a:moveTo>
                    <a:pt x="10768" y="13172"/>
                  </a:moveTo>
                  <a:cubicBezTo>
                    <a:pt x="17870" y="12000"/>
                    <a:pt x="22769" y="7359"/>
                    <a:pt x="21878" y="5132"/>
                  </a:cubicBezTo>
                  <a:cubicBezTo>
                    <a:pt x="20613" y="1428"/>
                    <a:pt x="18409" y="889"/>
                    <a:pt x="16604" y="748"/>
                  </a:cubicBezTo>
                  <a:cubicBezTo>
                    <a:pt x="14753" y="655"/>
                    <a:pt x="12666" y="1006"/>
                    <a:pt x="11869" y="889"/>
                  </a:cubicBezTo>
                  <a:cubicBezTo>
                    <a:pt x="10838" y="795"/>
                    <a:pt x="9338" y="162"/>
                    <a:pt x="7838" y="22"/>
                  </a:cubicBezTo>
                  <a:cubicBezTo>
                    <a:pt x="6291" y="-96"/>
                    <a:pt x="4533" y="209"/>
                    <a:pt x="2025" y="2248"/>
                  </a:cubicBezTo>
                  <a:cubicBezTo>
                    <a:pt x="313" y="3655"/>
                    <a:pt x="-718" y="6187"/>
                    <a:pt x="595" y="8905"/>
                  </a:cubicBezTo>
                  <a:cubicBezTo>
                    <a:pt x="1790" y="11554"/>
                    <a:pt x="5752" y="14086"/>
                    <a:pt x="10768" y="1317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1" name="Google Shape;2171;p13"/>
            <p:cNvSpPr/>
            <p:nvPr/>
          </p:nvSpPr>
          <p:spPr>
            <a:xfrm>
              <a:off x="2428890" y="4552421"/>
              <a:ext cx="50386" cy="33806"/>
            </a:xfrm>
            <a:custGeom>
              <a:rect b="b" l="l" r="r" t="t"/>
              <a:pathLst>
                <a:path extrusionOk="0" h="13855" w="34393">
                  <a:moveTo>
                    <a:pt x="16969" y="1295"/>
                  </a:moveTo>
                  <a:cubicBezTo>
                    <a:pt x="9515" y="3663"/>
                    <a:pt x="1335" y="4647"/>
                    <a:pt x="397" y="6874"/>
                  </a:cubicBezTo>
                  <a:cubicBezTo>
                    <a:pt x="-1173" y="10578"/>
                    <a:pt x="2132" y="12594"/>
                    <a:pt x="6468" y="13391"/>
                  </a:cubicBezTo>
                  <a:cubicBezTo>
                    <a:pt x="10781" y="14235"/>
                    <a:pt x="15915" y="13695"/>
                    <a:pt x="17766" y="13578"/>
                  </a:cubicBezTo>
                  <a:cubicBezTo>
                    <a:pt x="22525" y="13531"/>
                    <a:pt x="33518" y="13062"/>
                    <a:pt x="34362" y="6288"/>
                  </a:cubicBezTo>
                  <a:cubicBezTo>
                    <a:pt x="34667" y="3968"/>
                    <a:pt x="32768" y="1858"/>
                    <a:pt x="29674" y="780"/>
                  </a:cubicBezTo>
                  <a:cubicBezTo>
                    <a:pt x="26556" y="-299"/>
                    <a:pt x="22314" y="-369"/>
                    <a:pt x="16969" y="127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2" name="Google Shape;2172;p13"/>
            <p:cNvSpPr/>
            <p:nvPr/>
          </p:nvSpPr>
          <p:spPr>
            <a:xfrm>
              <a:off x="2230594" y="4565535"/>
              <a:ext cx="30561" cy="32135"/>
            </a:xfrm>
            <a:custGeom>
              <a:rect b="b" l="l" r="r" t="t"/>
              <a:pathLst>
                <a:path extrusionOk="0" h="13170" w="20861">
                  <a:moveTo>
                    <a:pt x="10390" y="705"/>
                  </a:moveTo>
                  <a:cubicBezTo>
                    <a:pt x="5491" y="2627"/>
                    <a:pt x="522" y="4549"/>
                    <a:pt x="123" y="6893"/>
                  </a:cubicBezTo>
                  <a:cubicBezTo>
                    <a:pt x="-1189" y="14628"/>
                    <a:pt x="8351" y="13034"/>
                    <a:pt x="10507" y="13034"/>
                  </a:cubicBezTo>
                  <a:cubicBezTo>
                    <a:pt x="13273" y="13034"/>
                    <a:pt x="19344" y="14300"/>
                    <a:pt x="20727" y="8018"/>
                  </a:cubicBezTo>
                  <a:cubicBezTo>
                    <a:pt x="21688" y="3658"/>
                    <a:pt x="17422" y="-2037"/>
                    <a:pt x="10390" y="72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3" name="Google Shape;2173;p13"/>
            <p:cNvSpPr/>
            <p:nvPr/>
          </p:nvSpPr>
          <p:spPr>
            <a:xfrm>
              <a:off x="1867679" y="4547609"/>
              <a:ext cx="26855" cy="37000"/>
            </a:xfrm>
            <a:custGeom>
              <a:rect b="b" l="l" r="r" t="t"/>
              <a:pathLst>
                <a:path extrusionOk="0" h="15164" w="18331">
                  <a:moveTo>
                    <a:pt x="11322" y="13510"/>
                  </a:moveTo>
                  <a:cubicBezTo>
                    <a:pt x="16315" y="10158"/>
                    <a:pt x="19292" y="5376"/>
                    <a:pt x="18050" y="3360"/>
                  </a:cubicBezTo>
                  <a:cubicBezTo>
                    <a:pt x="16081" y="-15"/>
                    <a:pt x="13901" y="-203"/>
                    <a:pt x="12143" y="102"/>
                  </a:cubicBezTo>
                  <a:cubicBezTo>
                    <a:pt x="10361" y="454"/>
                    <a:pt x="8627" y="1485"/>
                    <a:pt x="7877" y="1673"/>
                  </a:cubicBezTo>
                  <a:cubicBezTo>
                    <a:pt x="5814" y="2352"/>
                    <a:pt x="2204" y="1251"/>
                    <a:pt x="306" y="7275"/>
                  </a:cubicBezTo>
                  <a:cubicBezTo>
                    <a:pt x="-374" y="9384"/>
                    <a:pt x="24" y="12033"/>
                    <a:pt x="2064" y="13721"/>
                  </a:cubicBezTo>
                  <a:cubicBezTo>
                    <a:pt x="4009" y="15408"/>
                    <a:pt x="7736" y="15948"/>
                    <a:pt x="11299" y="1351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4" name="Google Shape;2174;p13"/>
            <p:cNvSpPr/>
            <p:nvPr/>
          </p:nvSpPr>
          <p:spPr>
            <a:xfrm>
              <a:off x="1564682" y="4528512"/>
              <a:ext cx="24027" cy="30217"/>
            </a:xfrm>
            <a:custGeom>
              <a:rect b="b" l="l" r="r" t="t"/>
              <a:pathLst>
                <a:path extrusionOk="0" h="12384" w="16401">
                  <a:moveTo>
                    <a:pt x="5736" y="12027"/>
                  </a:moveTo>
                  <a:cubicBezTo>
                    <a:pt x="8643" y="12636"/>
                    <a:pt x="11479" y="12449"/>
                    <a:pt x="13448" y="11605"/>
                  </a:cubicBezTo>
                  <a:cubicBezTo>
                    <a:pt x="15440" y="10785"/>
                    <a:pt x="16425" y="9495"/>
                    <a:pt x="16402" y="8347"/>
                  </a:cubicBezTo>
                  <a:cubicBezTo>
                    <a:pt x="16120" y="4479"/>
                    <a:pt x="14925" y="3120"/>
                    <a:pt x="14268" y="2440"/>
                  </a:cubicBezTo>
                  <a:cubicBezTo>
                    <a:pt x="13518" y="1784"/>
                    <a:pt x="12417" y="1713"/>
                    <a:pt x="12042" y="1455"/>
                  </a:cubicBezTo>
                  <a:cubicBezTo>
                    <a:pt x="11549" y="1174"/>
                    <a:pt x="11151" y="424"/>
                    <a:pt x="10354" y="166"/>
                  </a:cubicBezTo>
                  <a:cubicBezTo>
                    <a:pt x="9534" y="-92"/>
                    <a:pt x="8151" y="-92"/>
                    <a:pt x="5010" y="471"/>
                  </a:cubicBezTo>
                  <a:cubicBezTo>
                    <a:pt x="2853" y="846"/>
                    <a:pt x="533" y="2205"/>
                    <a:pt x="87" y="4854"/>
                  </a:cubicBezTo>
                  <a:cubicBezTo>
                    <a:pt x="-452" y="7386"/>
                    <a:pt x="1517" y="11113"/>
                    <a:pt x="5760" y="1205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9_2">
    <p:spTree>
      <p:nvGrpSpPr>
        <p:cNvPr id="2175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6" name="Google Shape;217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74" y="0"/>
            <a:ext cx="913185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7" name="Google Shape;2177;p14"/>
          <p:cNvSpPr txBox="1"/>
          <p:nvPr>
            <p:ph type="title"/>
          </p:nvPr>
        </p:nvSpPr>
        <p:spPr>
          <a:xfrm>
            <a:off x="2039488" y="958250"/>
            <a:ext cx="3478800" cy="101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78" name="Google Shape;2178;p14"/>
          <p:cNvSpPr txBox="1"/>
          <p:nvPr>
            <p:ph hasCustomPrompt="1" idx="2" type="title"/>
          </p:nvPr>
        </p:nvSpPr>
        <p:spPr>
          <a:xfrm>
            <a:off x="722663" y="958250"/>
            <a:ext cx="1231200" cy="1019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79" name="Google Shape;2179;p14"/>
          <p:cNvSpPr/>
          <p:nvPr/>
        </p:nvSpPr>
        <p:spPr>
          <a:xfrm>
            <a:off x="5203025" y="681375"/>
            <a:ext cx="3826150" cy="3614065"/>
          </a:xfrm>
          <a:custGeom>
            <a:rect b="b" l="l" r="r" t="t"/>
            <a:pathLst>
              <a:path extrusionOk="0" h="132238" w="153046">
                <a:moveTo>
                  <a:pt x="144656" y="0"/>
                </a:moveTo>
                <a:lnTo>
                  <a:pt x="153046" y="132238"/>
                </a:lnTo>
                <a:lnTo>
                  <a:pt x="0" y="128210"/>
                </a:lnTo>
                <a:lnTo>
                  <a:pt x="119819" y="1679"/>
                </a:lnTo>
                <a:close/>
              </a:path>
            </a:pathLst>
          </a:custGeom>
          <a:solidFill>
            <a:srgbClr val="F8D74C">
              <a:alpha val="11390"/>
            </a:srgbClr>
          </a:solidFill>
          <a:ln>
            <a:noFill/>
          </a:ln>
        </p:spPr>
      </p:sp>
      <p:grpSp>
        <p:nvGrpSpPr>
          <p:cNvPr id="2180" name="Google Shape;2180;p14"/>
          <p:cNvGrpSpPr/>
          <p:nvPr/>
        </p:nvGrpSpPr>
        <p:grpSpPr>
          <a:xfrm flipH="1">
            <a:off x="-12" y="3844350"/>
            <a:ext cx="9239365" cy="1299144"/>
            <a:chOff x="0" y="3844550"/>
            <a:chExt cx="9239365" cy="1299144"/>
          </a:xfrm>
        </p:grpSpPr>
        <p:sp>
          <p:nvSpPr>
            <p:cNvPr id="2181" name="Google Shape;2181;p14"/>
            <p:cNvSpPr/>
            <p:nvPr/>
          </p:nvSpPr>
          <p:spPr>
            <a:xfrm>
              <a:off x="0" y="3844836"/>
              <a:ext cx="9239365" cy="1298858"/>
            </a:xfrm>
            <a:custGeom>
              <a:rect b="b" l="l" r="r" t="t"/>
              <a:pathLst>
                <a:path extrusionOk="0" h="532319" w="6306734">
                  <a:moveTo>
                    <a:pt x="6306735" y="35740"/>
                  </a:moveTo>
                  <a:lnTo>
                    <a:pt x="6306735" y="532319"/>
                  </a:lnTo>
                  <a:lnTo>
                    <a:pt x="0" y="532319"/>
                  </a:lnTo>
                  <a:lnTo>
                    <a:pt x="0" y="12112"/>
                  </a:lnTo>
                  <a:cubicBezTo>
                    <a:pt x="0" y="12112"/>
                    <a:pt x="68961" y="-6804"/>
                    <a:pt x="247387" y="2643"/>
                  </a:cubicBezTo>
                  <a:cubicBezTo>
                    <a:pt x="425861" y="12112"/>
                    <a:pt x="389669" y="23129"/>
                    <a:pt x="531951" y="33209"/>
                  </a:cubicBezTo>
                  <a:cubicBezTo>
                    <a:pt x="674232" y="43288"/>
                    <a:pt x="941848" y="7682"/>
                    <a:pt x="1047985" y="9909"/>
                  </a:cubicBezTo>
                  <a:cubicBezTo>
                    <a:pt x="1154076" y="12089"/>
                    <a:pt x="1259181" y="29505"/>
                    <a:pt x="1325986" y="31544"/>
                  </a:cubicBezTo>
                  <a:cubicBezTo>
                    <a:pt x="1392766" y="33630"/>
                    <a:pt x="1533478" y="-6851"/>
                    <a:pt x="1598172" y="2619"/>
                  </a:cubicBezTo>
                  <a:cubicBezTo>
                    <a:pt x="1662867" y="12089"/>
                    <a:pt x="1770551" y="36725"/>
                    <a:pt x="1842067" y="31544"/>
                  </a:cubicBezTo>
                  <a:cubicBezTo>
                    <a:pt x="1913653" y="26411"/>
                    <a:pt x="2109355" y="5830"/>
                    <a:pt x="2168213" y="8971"/>
                  </a:cubicBezTo>
                  <a:cubicBezTo>
                    <a:pt x="2227072" y="12065"/>
                    <a:pt x="2398278" y="31872"/>
                    <a:pt x="2453738" y="31544"/>
                  </a:cubicBezTo>
                  <a:cubicBezTo>
                    <a:pt x="2509197" y="31216"/>
                    <a:pt x="2631836" y="13683"/>
                    <a:pt x="2676279" y="12089"/>
                  </a:cubicBezTo>
                  <a:cubicBezTo>
                    <a:pt x="2720674" y="10542"/>
                    <a:pt x="2830585" y="34310"/>
                    <a:pt x="2886935" y="31544"/>
                  </a:cubicBezTo>
                  <a:cubicBezTo>
                    <a:pt x="2943215" y="28825"/>
                    <a:pt x="3131322" y="-6851"/>
                    <a:pt x="3210901" y="2619"/>
                  </a:cubicBezTo>
                  <a:cubicBezTo>
                    <a:pt x="3290481" y="12089"/>
                    <a:pt x="3413119" y="27700"/>
                    <a:pt x="3492839" y="19894"/>
                  </a:cubicBezTo>
                  <a:cubicBezTo>
                    <a:pt x="3572606" y="12089"/>
                    <a:pt x="3738961" y="5830"/>
                    <a:pt x="3905362" y="8971"/>
                  </a:cubicBezTo>
                  <a:cubicBezTo>
                    <a:pt x="4071764" y="12065"/>
                    <a:pt x="4125325" y="22473"/>
                    <a:pt x="4181581" y="24395"/>
                  </a:cubicBezTo>
                  <a:cubicBezTo>
                    <a:pt x="4237814" y="26387"/>
                    <a:pt x="4392472" y="-733"/>
                    <a:pt x="4463613" y="5666"/>
                  </a:cubicBezTo>
                  <a:cubicBezTo>
                    <a:pt x="4534801" y="12065"/>
                    <a:pt x="4875269" y="14456"/>
                    <a:pt x="4957122" y="17457"/>
                  </a:cubicBezTo>
                  <a:cubicBezTo>
                    <a:pt x="5039045" y="20457"/>
                    <a:pt x="5098231" y="12065"/>
                    <a:pt x="5138713" y="12065"/>
                  </a:cubicBezTo>
                  <a:cubicBezTo>
                    <a:pt x="5159480" y="12065"/>
                    <a:pt x="5209455" y="12698"/>
                    <a:pt x="5261961" y="14292"/>
                  </a:cubicBezTo>
                  <a:cubicBezTo>
                    <a:pt x="5311654" y="15792"/>
                    <a:pt x="5363621" y="18066"/>
                    <a:pt x="5395265" y="21418"/>
                  </a:cubicBezTo>
                  <a:cubicBezTo>
                    <a:pt x="5460382" y="28356"/>
                    <a:pt x="5600929" y="19473"/>
                    <a:pt x="5688853" y="17433"/>
                  </a:cubicBezTo>
                  <a:cubicBezTo>
                    <a:pt x="5776777" y="15394"/>
                    <a:pt x="5846722" y="39514"/>
                    <a:pt x="5934154" y="44085"/>
                  </a:cubicBezTo>
                  <a:cubicBezTo>
                    <a:pt x="5947984" y="44811"/>
                    <a:pt x="5963267" y="45046"/>
                    <a:pt x="5979323" y="44905"/>
                  </a:cubicBezTo>
                  <a:cubicBezTo>
                    <a:pt x="6064692" y="44179"/>
                    <a:pt x="6172986" y="33302"/>
                    <a:pt x="6214686" y="32669"/>
                  </a:cubicBezTo>
                  <a:cubicBezTo>
                    <a:pt x="6264144" y="31896"/>
                    <a:pt x="6306688" y="35670"/>
                    <a:pt x="6306688" y="356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2" name="Google Shape;2182;p14"/>
            <p:cNvSpPr/>
            <p:nvPr/>
          </p:nvSpPr>
          <p:spPr>
            <a:xfrm>
              <a:off x="0" y="3844780"/>
              <a:ext cx="9239365" cy="1129249"/>
            </a:xfrm>
            <a:custGeom>
              <a:rect b="b" l="l" r="r" t="t"/>
              <a:pathLst>
                <a:path extrusionOk="0" h="462807" w="6306734">
                  <a:moveTo>
                    <a:pt x="6306735" y="35763"/>
                  </a:moveTo>
                  <a:lnTo>
                    <a:pt x="6306735" y="390694"/>
                  </a:lnTo>
                  <a:cubicBezTo>
                    <a:pt x="6099477" y="347400"/>
                    <a:pt x="6032180" y="468773"/>
                    <a:pt x="5823798" y="415400"/>
                  </a:cubicBezTo>
                  <a:cubicBezTo>
                    <a:pt x="5704417" y="384834"/>
                    <a:pt x="5531335" y="423463"/>
                    <a:pt x="5421260" y="456936"/>
                  </a:cubicBezTo>
                  <a:cubicBezTo>
                    <a:pt x="5310623" y="490619"/>
                    <a:pt x="5155519" y="368379"/>
                    <a:pt x="5042303" y="368754"/>
                  </a:cubicBezTo>
                  <a:cubicBezTo>
                    <a:pt x="4900514" y="369246"/>
                    <a:pt x="4823208" y="358652"/>
                    <a:pt x="4646704" y="445145"/>
                  </a:cubicBezTo>
                  <a:cubicBezTo>
                    <a:pt x="4549170" y="492940"/>
                    <a:pt x="4433094" y="379583"/>
                    <a:pt x="4308767" y="383990"/>
                  </a:cubicBezTo>
                  <a:cubicBezTo>
                    <a:pt x="4186246" y="388303"/>
                    <a:pt x="3921583" y="450912"/>
                    <a:pt x="3802835" y="444700"/>
                  </a:cubicBezTo>
                  <a:cubicBezTo>
                    <a:pt x="3636059" y="435957"/>
                    <a:pt x="3629683" y="354643"/>
                    <a:pt x="3462273" y="358652"/>
                  </a:cubicBezTo>
                  <a:cubicBezTo>
                    <a:pt x="3368560" y="360925"/>
                    <a:pt x="3171006" y="440176"/>
                    <a:pt x="3077597" y="444302"/>
                  </a:cubicBezTo>
                  <a:cubicBezTo>
                    <a:pt x="2896874" y="452318"/>
                    <a:pt x="2848540" y="343134"/>
                    <a:pt x="2665613" y="358652"/>
                  </a:cubicBezTo>
                  <a:cubicBezTo>
                    <a:pt x="2544100" y="368988"/>
                    <a:pt x="2338295" y="439989"/>
                    <a:pt x="2215773" y="443716"/>
                  </a:cubicBezTo>
                  <a:cubicBezTo>
                    <a:pt x="2085962" y="447654"/>
                    <a:pt x="1844552" y="429605"/>
                    <a:pt x="1715420" y="443481"/>
                  </a:cubicBezTo>
                  <a:cubicBezTo>
                    <a:pt x="1666360" y="448732"/>
                    <a:pt x="1317313" y="359730"/>
                    <a:pt x="1267666" y="358652"/>
                  </a:cubicBezTo>
                  <a:cubicBezTo>
                    <a:pt x="1208714" y="357433"/>
                    <a:pt x="1123580" y="420322"/>
                    <a:pt x="901485" y="442544"/>
                  </a:cubicBezTo>
                  <a:cubicBezTo>
                    <a:pt x="756531" y="457053"/>
                    <a:pt x="595145" y="298903"/>
                    <a:pt x="453778" y="293183"/>
                  </a:cubicBezTo>
                  <a:cubicBezTo>
                    <a:pt x="324998" y="287933"/>
                    <a:pt x="179692" y="306779"/>
                    <a:pt x="50373" y="317631"/>
                  </a:cubicBezTo>
                  <a:cubicBezTo>
                    <a:pt x="31504" y="319225"/>
                    <a:pt x="14814" y="320350"/>
                    <a:pt x="0" y="320491"/>
                  </a:cubicBezTo>
                  <a:lnTo>
                    <a:pt x="0" y="12112"/>
                  </a:lnTo>
                  <a:cubicBezTo>
                    <a:pt x="0" y="12112"/>
                    <a:pt x="68961" y="-6804"/>
                    <a:pt x="247387" y="2643"/>
                  </a:cubicBezTo>
                  <a:cubicBezTo>
                    <a:pt x="425861" y="12112"/>
                    <a:pt x="389669" y="23129"/>
                    <a:pt x="531951" y="33209"/>
                  </a:cubicBezTo>
                  <a:cubicBezTo>
                    <a:pt x="674232" y="43288"/>
                    <a:pt x="941848" y="7682"/>
                    <a:pt x="1047985" y="9909"/>
                  </a:cubicBezTo>
                  <a:cubicBezTo>
                    <a:pt x="1154076" y="12089"/>
                    <a:pt x="1259181" y="29505"/>
                    <a:pt x="1325986" y="31544"/>
                  </a:cubicBezTo>
                  <a:cubicBezTo>
                    <a:pt x="1392766" y="33630"/>
                    <a:pt x="1533478" y="-6851"/>
                    <a:pt x="1598172" y="2619"/>
                  </a:cubicBezTo>
                  <a:cubicBezTo>
                    <a:pt x="1662867" y="12089"/>
                    <a:pt x="1770551" y="36725"/>
                    <a:pt x="1842067" y="31544"/>
                  </a:cubicBezTo>
                  <a:cubicBezTo>
                    <a:pt x="1913653" y="26411"/>
                    <a:pt x="2109355" y="5830"/>
                    <a:pt x="2168213" y="8971"/>
                  </a:cubicBezTo>
                  <a:cubicBezTo>
                    <a:pt x="2227072" y="12065"/>
                    <a:pt x="2398278" y="31872"/>
                    <a:pt x="2453738" y="31544"/>
                  </a:cubicBezTo>
                  <a:cubicBezTo>
                    <a:pt x="2509197" y="31216"/>
                    <a:pt x="2631836" y="13683"/>
                    <a:pt x="2676279" y="12089"/>
                  </a:cubicBezTo>
                  <a:cubicBezTo>
                    <a:pt x="2720674" y="10542"/>
                    <a:pt x="2830585" y="34310"/>
                    <a:pt x="2886935" y="31544"/>
                  </a:cubicBezTo>
                  <a:cubicBezTo>
                    <a:pt x="2943215" y="28825"/>
                    <a:pt x="3131322" y="-6851"/>
                    <a:pt x="3210901" y="2619"/>
                  </a:cubicBezTo>
                  <a:cubicBezTo>
                    <a:pt x="3290481" y="12089"/>
                    <a:pt x="3413119" y="27700"/>
                    <a:pt x="3492839" y="19895"/>
                  </a:cubicBezTo>
                  <a:cubicBezTo>
                    <a:pt x="3572606" y="12089"/>
                    <a:pt x="3738961" y="5830"/>
                    <a:pt x="3905362" y="8971"/>
                  </a:cubicBezTo>
                  <a:cubicBezTo>
                    <a:pt x="4071764" y="12065"/>
                    <a:pt x="4125325" y="22473"/>
                    <a:pt x="4181581" y="24395"/>
                  </a:cubicBezTo>
                  <a:cubicBezTo>
                    <a:pt x="4237814" y="26387"/>
                    <a:pt x="4392472" y="-733"/>
                    <a:pt x="4463613" y="5666"/>
                  </a:cubicBezTo>
                  <a:cubicBezTo>
                    <a:pt x="4534801" y="12065"/>
                    <a:pt x="4875269" y="14456"/>
                    <a:pt x="4957122" y="17457"/>
                  </a:cubicBezTo>
                  <a:cubicBezTo>
                    <a:pt x="5039045" y="20457"/>
                    <a:pt x="5098231" y="12065"/>
                    <a:pt x="5138713" y="12065"/>
                  </a:cubicBezTo>
                  <a:cubicBezTo>
                    <a:pt x="5159480" y="12065"/>
                    <a:pt x="5209455" y="12698"/>
                    <a:pt x="5261961" y="14292"/>
                  </a:cubicBezTo>
                  <a:cubicBezTo>
                    <a:pt x="5311654" y="15793"/>
                    <a:pt x="5363621" y="18066"/>
                    <a:pt x="5395265" y="21418"/>
                  </a:cubicBezTo>
                  <a:cubicBezTo>
                    <a:pt x="5460382" y="28356"/>
                    <a:pt x="5600929" y="19473"/>
                    <a:pt x="5688853" y="17433"/>
                  </a:cubicBezTo>
                  <a:cubicBezTo>
                    <a:pt x="5776777" y="15394"/>
                    <a:pt x="5846722" y="39514"/>
                    <a:pt x="5934154" y="44085"/>
                  </a:cubicBezTo>
                  <a:cubicBezTo>
                    <a:pt x="5947984" y="44811"/>
                    <a:pt x="5963267" y="45046"/>
                    <a:pt x="5979323" y="44905"/>
                  </a:cubicBezTo>
                  <a:cubicBezTo>
                    <a:pt x="6064692" y="44179"/>
                    <a:pt x="6172986" y="33302"/>
                    <a:pt x="6214686" y="32669"/>
                  </a:cubicBezTo>
                  <a:cubicBezTo>
                    <a:pt x="6264144" y="31896"/>
                    <a:pt x="6306688" y="35670"/>
                    <a:pt x="6306688" y="35670"/>
                  </a:cubicBezTo>
                  <a:close/>
                </a:path>
              </a:pathLst>
            </a:custGeom>
            <a:solidFill>
              <a:srgbClr val="F6F6F6">
                <a:alpha val="315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3" name="Google Shape;2183;p14"/>
            <p:cNvSpPr/>
            <p:nvPr/>
          </p:nvSpPr>
          <p:spPr>
            <a:xfrm>
              <a:off x="0" y="3844951"/>
              <a:ext cx="9239365" cy="964303"/>
            </a:xfrm>
            <a:custGeom>
              <a:rect b="b" l="l" r="r" t="t"/>
              <a:pathLst>
                <a:path extrusionOk="0" h="395206" w="6306734">
                  <a:moveTo>
                    <a:pt x="6306735" y="35693"/>
                  </a:moveTo>
                  <a:lnTo>
                    <a:pt x="6306735" y="247662"/>
                  </a:lnTo>
                  <a:cubicBezTo>
                    <a:pt x="6261519" y="236880"/>
                    <a:pt x="6216139" y="226941"/>
                    <a:pt x="6168977" y="226754"/>
                  </a:cubicBezTo>
                  <a:cubicBezTo>
                    <a:pt x="6103228" y="226566"/>
                    <a:pt x="6038158" y="256007"/>
                    <a:pt x="5973323" y="237630"/>
                  </a:cubicBezTo>
                  <a:cubicBezTo>
                    <a:pt x="5930872" y="225558"/>
                    <a:pt x="5901361" y="252538"/>
                    <a:pt x="5856028" y="241076"/>
                  </a:cubicBezTo>
                  <a:cubicBezTo>
                    <a:pt x="5772464" y="219909"/>
                    <a:pt x="5736015" y="283292"/>
                    <a:pt x="5655802" y="294027"/>
                  </a:cubicBezTo>
                  <a:cubicBezTo>
                    <a:pt x="5517248" y="312521"/>
                    <a:pt x="5406188" y="312896"/>
                    <a:pt x="5266087" y="319366"/>
                  </a:cubicBezTo>
                  <a:cubicBezTo>
                    <a:pt x="5147924" y="324804"/>
                    <a:pt x="4922758" y="289526"/>
                    <a:pt x="4804362" y="270306"/>
                  </a:cubicBezTo>
                  <a:cubicBezTo>
                    <a:pt x="4720658" y="256710"/>
                    <a:pt x="4593214" y="334696"/>
                    <a:pt x="4509650" y="329703"/>
                  </a:cubicBezTo>
                  <a:cubicBezTo>
                    <a:pt x="4428992" y="324851"/>
                    <a:pt x="4368727" y="280455"/>
                    <a:pt x="4291328" y="260508"/>
                  </a:cubicBezTo>
                  <a:cubicBezTo>
                    <a:pt x="4230173" y="244732"/>
                    <a:pt x="4136037" y="280057"/>
                    <a:pt x="4071295" y="276822"/>
                  </a:cubicBezTo>
                  <a:cubicBezTo>
                    <a:pt x="3951141" y="270845"/>
                    <a:pt x="3868702" y="260179"/>
                    <a:pt x="3748407" y="287394"/>
                  </a:cubicBezTo>
                  <a:cubicBezTo>
                    <a:pt x="3602774" y="320350"/>
                    <a:pt x="3446522" y="328109"/>
                    <a:pt x="3303185" y="296418"/>
                  </a:cubicBezTo>
                  <a:cubicBezTo>
                    <a:pt x="3121219" y="256195"/>
                    <a:pt x="3101741" y="317373"/>
                    <a:pt x="2915696" y="319366"/>
                  </a:cubicBezTo>
                  <a:cubicBezTo>
                    <a:pt x="2663996" y="322038"/>
                    <a:pt x="2700961" y="325437"/>
                    <a:pt x="2451722" y="358136"/>
                  </a:cubicBezTo>
                  <a:cubicBezTo>
                    <a:pt x="2340827" y="372645"/>
                    <a:pt x="2215258" y="326163"/>
                    <a:pt x="2100917" y="323679"/>
                  </a:cubicBezTo>
                  <a:cubicBezTo>
                    <a:pt x="2023963" y="321991"/>
                    <a:pt x="1839887" y="417721"/>
                    <a:pt x="1769778" y="390249"/>
                  </a:cubicBezTo>
                  <a:cubicBezTo>
                    <a:pt x="1718913" y="370301"/>
                    <a:pt x="1556261" y="322460"/>
                    <a:pt x="1500990" y="308818"/>
                  </a:cubicBezTo>
                  <a:cubicBezTo>
                    <a:pt x="1446046" y="295269"/>
                    <a:pt x="1350129" y="324687"/>
                    <a:pt x="1293380" y="324593"/>
                  </a:cubicBezTo>
                  <a:cubicBezTo>
                    <a:pt x="1220927" y="324452"/>
                    <a:pt x="1121072" y="324734"/>
                    <a:pt x="1049673" y="341634"/>
                  </a:cubicBezTo>
                  <a:cubicBezTo>
                    <a:pt x="997214" y="354010"/>
                    <a:pt x="933996" y="252444"/>
                    <a:pt x="819467" y="292292"/>
                  </a:cubicBezTo>
                  <a:cubicBezTo>
                    <a:pt x="704845" y="332188"/>
                    <a:pt x="600185" y="280596"/>
                    <a:pt x="485703" y="263719"/>
                  </a:cubicBezTo>
                  <a:cubicBezTo>
                    <a:pt x="389481" y="249538"/>
                    <a:pt x="296893" y="199657"/>
                    <a:pt x="200366" y="212526"/>
                  </a:cubicBezTo>
                  <a:cubicBezTo>
                    <a:pt x="142141" y="220284"/>
                    <a:pt x="59679" y="248483"/>
                    <a:pt x="0" y="242224"/>
                  </a:cubicBezTo>
                  <a:lnTo>
                    <a:pt x="0" y="12112"/>
                  </a:lnTo>
                  <a:cubicBezTo>
                    <a:pt x="0" y="12112"/>
                    <a:pt x="68961" y="-6804"/>
                    <a:pt x="247387" y="2643"/>
                  </a:cubicBezTo>
                  <a:cubicBezTo>
                    <a:pt x="425861" y="12112"/>
                    <a:pt x="389669" y="23129"/>
                    <a:pt x="531951" y="33208"/>
                  </a:cubicBezTo>
                  <a:cubicBezTo>
                    <a:pt x="674232" y="43288"/>
                    <a:pt x="941848" y="7682"/>
                    <a:pt x="1047985" y="9909"/>
                  </a:cubicBezTo>
                  <a:cubicBezTo>
                    <a:pt x="1154076" y="12089"/>
                    <a:pt x="1259181" y="29505"/>
                    <a:pt x="1325986" y="31544"/>
                  </a:cubicBezTo>
                  <a:cubicBezTo>
                    <a:pt x="1392766" y="33630"/>
                    <a:pt x="1533478" y="-6851"/>
                    <a:pt x="1598172" y="2619"/>
                  </a:cubicBezTo>
                  <a:cubicBezTo>
                    <a:pt x="1662867" y="12089"/>
                    <a:pt x="1770551" y="36724"/>
                    <a:pt x="1842067" y="31544"/>
                  </a:cubicBezTo>
                  <a:cubicBezTo>
                    <a:pt x="1913653" y="26411"/>
                    <a:pt x="2109355" y="5830"/>
                    <a:pt x="2168213" y="8971"/>
                  </a:cubicBezTo>
                  <a:cubicBezTo>
                    <a:pt x="2227072" y="12066"/>
                    <a:pt x="2398278" y="31872"/>
                    <a:pt x="2453738" y="31544"/>
                  </a:cubicBezTo>
                  <a:cubicBezTo>
                    <a:pt x="2509197" y="31216"/>
                    <a:pt x="2631836" y="13683"/>
                    <a:pt x="2676279" y="12089"/>
                  </a:cubicBezTo>
                  <a:cubicBezTo>
                    <a:pt x="2720674" y="10542"/>
                    <a:pt x="2830585" y="34310"/>
                    <a:pt x="2886935" y="31544"/>
                  </a:cubicBezTo>
                  <a:cubicBezTo>
                    <a:pt x="2943215" y="28825"/>
                    <a:pt x="3131322" y="-6851"/>
                    <a:pt x="3210901" y="2619"/>
                  </a:cubicBezTo>
                  <a:cubicBezTo>
                    <a:pt x="3290481" y="12089"/>
                    <a:pt x="3413119" y="27700"/>
                    <a:pt x="3492839" y="19894"/>
                  </a:cubicBezTo>
                  <a:cubicBezTo>
                    <a:pt x="3572606" y="12089"/>
                    <a:pt x="3738961" y="5830"/>
                    <a:pt x="3905362" y="8971"/>
                  </a:cubicBezTo>
                  <a:cubicBezTo>
                    <a:pt x="4071764" y="12066"/>
                    <a:pt x="4125325" y="22473"/>
                    <a:pt x="4181581" y="24395"/>
                  </a:cubicBezTo>
                  <a:cubicBezTo>
                    <a:pt x="4237814" y="26387"/>
                    <a:pt x="4392472" y="-733"/>
                    <a:pt x="4463613" y="5666"/>
                  </a:cubicBezTo>
                  <a:cubicBezTo>
                    <a:pt x="4534801" y="12066"/>
                    <a:pt x="4875269" y="14456"/>
                    <a:pt x="4957122" y="17457"/>
                  </a:cubicBezTo>
                  <a:cubicBezTo>
                    <a:pt x="5039045" y="20457"/>
                    <a:pt x="5098231" y="12066"/>
                    <a:pt x="5138713" y="12066"/>
                  </a:cubicBezTo>
                  <a:cubicBezTo>
                    <a:pt x="5159480" y="12066"/>
                    <a:pt x="5209455" y="12698"/>
                    <a:pt x="5261961" y="14292"/>
                  </a:cubicBezTo>
                  <a:cubicBezTo>
                    <a:pt x="5311654" y="15792"/>
                    <a:pt x="5363621" y="18066"/>
                    <a:pt x="5395265" y="21418"/>
                  </a:cubicBezTo>
                  <a:cubicBezTo>
                    <a:pt x="5460382" y="28356"/>
                    <a:pt x="5600929" y="19473"/>
                    <a:pt x="5688853" y="17433"/>
                  </a:cubicBezTo>
                  <a:cubicBezTo>
                    <a:pt x="5776777" y="15394"/>
                    <a:pt x="5846722" y="39514"/>
                    <a:pt x="5934154" y="44085"/>
                  </a:cubicBezTo>
                  <a:cubicBezTo>
                    <a:pt x="5947984" y="44811"/>
                    <a:pt x="5963267" y="45046"/>
                    <a:pt x="5979323" y="44905"/>
                  </a:cubicBezTo>
                  <a:cubicBezTo>
                    <a:pt x="6064692" y="44178"/>
                    <a:pt x="6172986" y="33302"/>
                    <a:pt x="6214686" y="32669"/>
                  </a:cubicBezTo>
                  <a:cubicBezTo>
                    <a:pt x="6264144" y="31896"/>
                    <a:pt x="6306688" y="35670"/>
                    <a:pt x="6306688" y="35670"/>
                  </a:cubicBezTo>
                  <a:close/>
                </a:path>
              </a:pathLst>
            </a:custGeom>
            <a:solidFill>
              <a:srgbClr val="F6F6F6">
                <a:alpha val="315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4" name="Google Shape;2184;p14"/>
            <p:cNvSpPr/>
            <p:nvPr/>
          </p:nvSpPr>
          <p:spPr>
            <a:xfrm>
              <a:off x="34" y="3844550"/>
              <a:ext cx="9239332" cy="533384"/>
            </a:xfrm>
            <a:custGeom>
              <a:rect b="b" l="l" r="r" t="t"/>
              <a:pathLst>
                <a:path extrusionOk="0" h="218600" w="6306711">
                  <a:moveTo>
                    <a:pt x="6306712" y="35857"/>
                  </a:moveTo>
                  <a:lnTo>
                    <a:pt x="6306712" y="179006"/>
                  </a:lnTo>
                  <a:cubicBezTo>
                    <a:pt x="6254791" y="175162"/>
                    <a:pt x="6192371" y="148042"/>
                    <a:pt x="6144928" y="145463"/>
                  </a:cubicBezTo>
                  <a:cubicBezTo>
                    <a:pt x="6063051" y="141104"/>
                    <a:pt x="5983191" y="126735"/>
                    <a:pt x="5901033" y="120078"/>
                  </a:cubicBezTo>
                  <a:cubicBezTo>
                    <a:pt x="5834603" y="114686"/>
                    <a:pt x="5794263" y="153761"/>
                    <a:pt x="5730600" y="155402"/>
                  </a:cubicBezTo>
                  <a:cubicBezTo>
                    <a:pt x="5666538" y="157043"/>
                    <a:pt x="5610680" y="126149"/>
                    <a:pt x="5552595" y="103857"/>
                  </a:cubicBezTo>
                  <a:cubicBezTo>
                    <a:pt x="5518771" y="90895"/>
                    <a:pt x="5484220" y="80862"/>
                    <a:pt x="5446857" y="81870"/>
                  </a:cubicBezTo>
                  <a:cubicBezTo>
                    <a:pt x="5430589" y="82316"/>
                    <a:pt x="5416431" y="85855"/>
                    <a:pt x="5403469" y="91176"/>
                  </a:cubicBezTo>
                  <a:cubicBezTo>
                    <a:pt x="5360620" y="108780"/>
                    <a:pt x="5330781" y="145815"/>
                    <a:pt x="5280994" y="154464"/>
                  </a:cubicBezTo>
                  <a:cubicBezTo>
                    <a:pt x="5197149" y="169068"/>
                    <a:pt x="5108686" y="123453"/>
                    <a:pt x="5022637" y="126664"/>
                  </a:cubicBezTo>
                  <a:cubicBezTo>
                    <a:pt x="4915398" y="130649"/>
                    <a:pt x="4809261" y="126266"/>
                    <a:pt x="4702117" y="121273"/>
                  </a:cubicBezTo>
                  <a:cubicBezTo>
                    <a:pt x="4572445" y="115249"/>
                    <a:pt x="4478708" y="141221"/>
                    <a:pt x="4355343" y="163348"/>
                  </a:cubicBezTo>
                  <a:cubicBezTo>
                    <a:pt x="4223305" y="187070"/>
                    <a:pt x="4085383" y="130391"/>
                    <a:pt x="3948539" y="143987"/>
                  </a:cubicBezTo>
                  <a:cubicBezTo>
                    <a:pt x="3872546" y="151558"/>
                    <a:pt x="3826791" y="195531"/>
                    <a:pt x="3760315" y="209830"/>
                  </a:cubicBezTo>
                  <a:cubicBezTo>
                    <a:pt x="3651904" y="233176"/>
                    <a:pt x="3550150" y="180670"/>
                    <a:pt x="3445725" y="170076"/>
                  </a:cubicBezTo>
                  <a:cubicBezTo>
                    <a:pt x="3356090" y="161004"/>
                    <a:pt x="3284949" y="203220"/>
                    <a:pt x="3199884" y="208353"/>
                  </a:cubicBezTo>
                  <a:cubicBezTo>
                    <a:pt x="3103077" y="214166"/>
                    <a:pt x="3010488" y="161871"/>
                    <a:pt x="2916399" y="144291"/>
                  </a:cubicBezTo>
                  <a:cubicBezTo>
                    <a:pt x="2812935" y="125024"/>
                    <a:pt x="2644353" y="77088"/>
                    <a:pt x="2543232" y="112061"/>
                  </a:cubicBezTo>
                  <a:cubicBezTo>
                    <a:pt x="2511846" y="122937"/>
                    <a:pt x="2488687" y="165059"/>
                    <a:pt x="2460840" y="175185"/>
                  </a:cubicBezTo>
                  <a:cubicBezTo>
                    <a:pt x="2422398" y="189156"/>
                    <a:pt x="2362368" y="170193"/>
                    <a:pt x="2324629" y="161309"/>
                  </a:cubicBezTo>
                  <a:cubicBezTo>
                    <a:pt x="2239120" y="141314"/>
                    <a:pt x="2155087" y="120500"/>
                    <a:pt x="2066507" y="144127"/>
                  </a:cubicBezTo>
                  <a:cubicBezTo>
                    <a:pt x="1987420" y="165247"/>
                    <a:pt x="1977950" y="192461"/>
                    <a:pt x="1890073" y="176193"/>
                  </a:cubicBezTo>
                  <a:cubicBezTo>
                    <a:pt x="1811032" y="161590"/>
                    <a:pt x="1746103" y="158332"/>
                    <a:pt x="1668399" y="182546"/>
                  </a:cubicBezTo>
                  <a:cubicBezTo>
                    <a:pt x="1599204" y="204087"/>
                    <a:pt x="1535095" y="233059"/>
                    <a:pt x="1458868" y="210299"/>
                  </a:cubicBezTo>
                  <a:cubicBezTo>
                    <a:pt x="1389766" y="189625"/>
                    <a:pt x="1366514" y="161051"/>
                    <a:pt x="1286887" y="177553"/>
                  </a:cubicBezTo>
                  <a:cubicBezTo>
                    <a:pt x="1211434" y="193187"/>
                    <a:pt x="1146106" y="218550"/>
                    <a:pt x="1064886" y="196422"/>
                  </a:cubicBezTo>
                  <a:cubicBezTo>
                    <a:pt x="1020678" y="184397"/>
                    <a:pt x="979142" y="152214"/>
                    <a:pt x="937254" y="134306"/>
                  </a:cubicBezTo>
                  <a:cubicBezTo>
                    <a:pt x="798699" y="75049"/>
                    <a:pt x="602459" y="136064"/>
                    <a:pt x="453965" y="136064"/>
                  </a:cubicBezTo>
                  <a:cubicBezTo>
                    <a:pt x="361142" y="136064"/>
                    <a:pt x="274179" y="117968"/>
                    <a:pt x="182013" y="115530"/>
                  </a:cubicBezTo>
                  <a:cubicBezTo>
                    <a:pt x="121607" y="113936"/>
                    <a:pt x="60897" y="119562"/>
                    <a:pt x="0" y="124062"/>
                  </a:cubicBezTo>
                  <a:lnTo>
                    <a:pt x="0" y="12112"/>
                  </a:lnTo>
                  <a:cubicBezTo>
                    <a:pt x="0" y="12112"/>
                    <a:pt x="68961" y="-6804"/>
                    <a:pt x="247387" y="2643"/>
                  </a:cubicBezTo>
                  <a:cubicBezTo>
                    <a:pt x="425861" y="12112"/>
                    <a:pt x="389669" y="23129"/>
                    <a:pt x="531951" y="33208"/>
                  </a:cubicBezTo>
                  <a:cubicBezTo>
                    <a:pt x="674232" y="43288"/>
                    <a:pt x="941848" y="7682"/>
                    <a:pt x="1047985" y="9909"/>
                  </a:cubicBezTo>
                  <a:cubicBezTo>
                    <a:pt x="1154075" y="12089"/>
                    <a:pt x="1259181" y="29505"/>
                    <a:pt x="1325986" y="31544"/>
                  </a:cubicBezTo>
                  <a:cubicBezTo>
                    <a:pt x="1392767" y="33630"/>
                    <a:pt x="1533478" y="-6851"/>
                    <a:pt x="1598173" y="2619"/>
                  </a:cubicBezTo>
                  <a:cubicBezTo>
                    <a:pt x="1662867" y="12089"/>
                    <a:pt x="1770551" y="36724"/>
                    <a:pt x="1842067" y="31544"/>
                  </a:cubicBezTo>
                  <a:cubicBezTo>
                    <a:pt x="1913653" y="26411"/>
                    <a:pt x="2109355" y="5830"/>
                    <a:pt x="2168213" y="8971"/>
                  </a:cubicBezTo>
                  <a:cubicBezTo>
                    <a:pt x="2227072" y="12066"/>
                    <a:pt x="2398278" y="31872"/>
                    <a:pt x="2453738" y="31544"/>
                  </a:cubicBezTo>
                  <a:cubicBezTo>
                    <a:pt x="2509197" y="31216"/>
                    <a:pt x="2631836" y="13683"/>
                    <a:pt x="2676279" y="12089"/>
                  </a:cubicBezTo>
                  <a:cubicBezTo>
                    <a:pt x="2720674" y="10542"/>
                    <a:pt x="2830585" y="34310"/>
                    <a:pt x="2886935" y="31544"/>
                  </a:cubicBezTo>
                  <a:cubicBezTo>
                    <a:pt x="2943215" y="28825"/>
                    <a:pt x="3131322" y="-6851"/>
                    <a:pt x="3210901" y="2619"/>
                  </a:cubicBezTo>
                  <a:cubicBezTo>
                    <a:pt x="3290481" y="12089"/>
                    <a:pt x="3413119" y="27700"/>
                    <a:pt x="3492839" y="19894"/>
                  </a:cubicBezTo>
                  <a:cubicBezTo>
                    <a:pt x="3572606" y="12089"/>
                    <a:pt x="3738961" y="5830"/>
                    <a:pt x="3905362" y="8971"/>
                  </a:cubicBezTo>
                  <a:cubicBezTo>
                    <a:pt x="4071764" y="12066"/>
                    <a:pt x="4125325" y="22473"/>
                    <a:pt x="4181581" y="24395"/>
                  </a:cubicBezTo>
                  <a:cubicBezTo>
                    <a:pt x="4237814" y="26387"/>
                    <a:pt x="4392472" y="-733"/>
                    <a:pt x="4463613" y="5666"/>
                  </a:cubicBezTo>
                  <a:cubicBezTo>
                    <a:pt x="4534801" y="12066"/>
                    <a:pt x="4875269" y="14456"/>
                    <a:pt x="4957122" y="17457"/>
                  </a:cubicBezTo>
                  <a:cubicBezTo>
                    <a:pt x="5039045" y="20457"/>
                    <a:pt x="5098231" y="12066"/>
                    <a:pt x="5138713" y="12066"/>
                  </a:cubicBezTo>
                  <a:cubicBezTo>
                    <a:pt x="5159480" y="12066"/>
                    <a:pt x="5209455" y="12698"/>
                    <a:pt x="5261961" y="14292"/>
                  </a:cubicBezTo>
                  <a:cubicBezTo>
                    <a:pt x="5311654" y="15792"/>
                    <a:pt x="5363621" y="18066"/>
                    <a:pt x="5395265" y="21418"/>
                  </a:cubicBezTo>
                  <a:cubicBezTo>
                    <a:pt x="5460382" y="28356"/>
                    <a:pt x="5600929" y="19473"/>
                    <a:pt x="5688853" y="17433"/>
                  </a:cubicBezTo>
                  <a:cubicBezTo>
                    <a:pt x="5776777" y="15394"/>
                    <a:pt x="5846722" y="39514"/>
                    <a:pt x="5934154" y="44085"/>
                  </a:cubicBezTo>
                  <a:cubicBezTo>
                    <a:pt x="5947984" y="44811"/>
                    <a:pt x="5963267" y="45046"/>
                    <a:pt x="5979323" y="44905"/>
                  </a:cubicBezTo>
                  <a:cubicBezTo>
                    <a:pt x="6064692" y="44178"/>
                    <a:pt x="6172986" y="33302"/>
                    <a:pt x="6214686" y="32669"/>
                  </a:cubicBezTo>
                  <a:cubicBezTo>
                    <a:pt x="6264144" y="31896"/>
                    <a:pt x="6306688" y="35670"/>
                    <a:pt x="6306688" y="35670"/>
                  </a:cubicBezTo>
                  <a:close/>
                </a:path>
              </a:pathLst>
            </a:custGeom>
            <a:solidFill>
              <a:srgbClr val="F6F6F6">
                <a:alpha val="315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85" name="Google Shape;2185;p14"/>
            <p:cNvGrpSpPr/>
            <p:nvPr/>
          </p:nvGrpSpPr>
          <p:grpSpPr>
            <a:xfrm>
              <a:off x="47278" y="3902871"/>
              <a:ext cx="9134042" cy="1184168"/>
              <a:chOff x="32276" y="3392268"/>
              <a:chExt cx="6235692" cy="485076"/>
            </a:xfrm>
          </p:grpSpPr>
          <p:sp>
            <p:nvSpPr>
              <p:cNvPr id="2186" name="Google Shape;2186;p14"/>
              <p:cNvSpPr/>
              <p:nvPr/>
            </p:nvSpPr>
            <p:spPr>
              <a:xfrm>
                <a:off x="72640" y="3797726"/>
                <a:ext cx="118837" cy="13308"/>
              </a:xfrm>
              <a:custGeom>
                <a:rect b="b" l="l" r="r" t="t"/>
                <a:pathLst>
                  <a:path extrusionOk="0" h="13308" w="118837">
                    <a:moveTo>
                      <a:pt x="59562" y="12413"/>
                    </a:moveTo>
                    <a:cubicBezTo>
                      <a:pt x="87292" y="10561"/>
                      <a:pt x="115631" y="10632"/>
                      <a:pt x="118045" y="8499"/>
                    </a:cubicBezTo>
                    <a:cubicBezTo>
                      <a:pt x="122030" y="4912"/>
                      <a:pt x="110404" y="2474"/>
                      <a:pt x="96152" y="1232"/>
                    </a:cubicBezTo>
                    <a:cubicBezTo>
                      <a:pt x="81901" y="-34"/>
                      <a:pt x="65141" y="107"/>
                      <a:pt x="59023" y="107"/>
                    </a:cubicBezTo>
                    <a:cubicBezTo>
                      <a:pt x="43177" y="-221"/>
                      <a:pt x="8205" y="-221"/>
                      <a:pt x="680" y="6694"/>
                    </a:cubicBezTo>
                    <a:cubicBezTo>
                      <a:pt x="-4453" y="11522"/>
                      <a:pt x="19878" y="15038"/>
                      <a:pt x="59562" y="124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7" name="Google Shape;2187;p14"/>
              <p:cNvSpPr/>
              <p:nvPr/>
            </p:nvSpPr>
            <p:spPr>
              <a:xfrm>
                <a:off x="327616" y="3814939"/>
                <a:ext cx="114030" cy="19346"/>
              </a:xfrm>
              <a:custGeom>
                <a:rect b="b" l="l" r="r" t="t"/>
                <a:pathLst>
                  <a:path extrusionOk="0" h="19346" w="114030">
                    <a:moveTo>
                      <a:pt x="56333" y="17000"/>
                    </a:moveTo>
                    <a:cubicBezTo>
                      <a:pt x="83336" y="18711"/>
                      <a:pt x="110714" y="20469"/>
                      <a:pt x="113175" y="18430"/>
                    </a:cubicBezTo>
                    <a:cubicBezTo>
                      <a:pt x="121309" y="11726"/>
                      <a:pt x="69038" y="6288"/>
                      <a:pt x="57388" y="4694"/>
                    </a:cubicBezTo>
                    <a:cubicBezTo>
                      <a:pt x="42292" y="2654"/>
                      <a:pt x="9335" y="-3088"/>
                      <a:pt x="920" y="2139"/>
                    </a:cubicBezTo>
                    <a:cubicBezTo>
                      <a:pt x="-4940" y="5748"/>
                      <a:pt x="17610" y="14538"/>
                      <a:pt x="56333" y="1700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8" name="Google Shape;2188;p14"/>
              <p:cNvSpPr/>
              <p:nvPr/>
            </p:nvSpPr>
            <p:spPr>
              <a:xfrm>
                <a:off x="249986" y="3741248"/>
                <a:ext cx="96835" cy="16360"/>
              </a:xfrm>
              <a:custGeom>
                <a:rect b="b" l="l" r="r" t="t"/>
                <a:pathLst>
                  <a:path extrusionOk="0" h="16360" w="96835">
                    <a:moveTo>
                      <a:pt x="47938" y="14744"/>
                    </a:moveTo>
                    <a:cubicBezTo>
                      <a:pt x="70698" y="15354"/>
                      <a:pt x="93787" y="17510"/>
                      <a:pt x="96014" y="15565"/>
                    </a:cubicBezTo>
                    <a:cubicBezTo>
                      <a:pt x="99694" y="12307"/>
                      <a:pt x="90482" y="9025"/>
                      <a:pt x="78996" y="6681"/>
                    </a:cubicBezTo>
                    <a:cubicBezTo>
                      <a:pt x="67510" y="4313"/>
                      <a:pt x="53821" y="3001"/>
                      <a:pt x="48852" y="2462"/>
                    </a:cubicBezTo>
                    <a:cubicBezTo>
                      <a:pt x="35983" y="797"/>
                      <a:pt x="7504" y="-2602"/>
                      <a:pt x="683" y="3470"/>
                    </a:cubicBezTo>
                    <a:cubicBezTo>
                      <a:pt x="-3959" y="7712"/>
                      <a:pt x="15426" y="13853"/>
                      <a:pt x="47961" y="1474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9" name="Google Shape;2189;p14"/>
              <p:cNvSpPr/>
              <p:nvPr/>
            </p:nvSpPr>
            <p:spPr>
              <a:xfrm>
                <a:off x="504785" y="3789896"/>
                <a:ext cx="73266" cy="18329"/>
              </a:xfrm>
              <a:custGeom>
                <a:rect b="b" l="l" r="r" t="t"/>
                <a:pathLst>
                  <a:path extrusionOk="0" h="18329" w="73266">
                    <a:moveTo>
                      <a:pt x="35580" y="16000"/>
                    </a:moveTo>
                    <a:cubicBezTo>
                      <a:pt x="52949" y="17360"/>
                      <a:pt x="70576" y="19493"/>
                      <a:pt x="72475" y="17547"/>
                    </a:cubicBezTo>
                    <a:cubicBezTo>
                      <a:pt x="78827" y="10961"/>
                      <a:pt x="45073" y="5077"/>
                      <a:pt x="37526" y="3835"/>
                    </a:cubicBezTo>
                    <a:cubicBezTo>
                      <a:pt x="27822" y="1866"/>
                      <a:pt x="6514" y="-2963"/>
                      <a:pt x="678" y="2569"/>
                    </a:cubicBezTo>
                    <a:cubicBezTo>
                      <a:pt x="-3330" y="6437"/>
                      <a:pt x="10710" y="14055"/>
                      <a:pt x="35580" y="1600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0" name="Google Shape;2190;p14"/>
              <p:cNvSpPr/>
              <p:nvPr/>
            </p:nvSpPr>
            <p:spPr>
              <a:xfrm>
                <a:off x="660829" y="3843026"/>
                <a:ext cx="95213" cy="23448"/>
              </a:xfrm>
              <a:custGeom>
                <a:rect b="b" l="l" r="r" t="t"/>
                <a:pathLst>
                  <a:path extrusionOk="0" h="23448" w="95213">
                    <a:moveTo>
                      <a:pt x="46360" y="18846"/>
                    </a:moveTo>
                    <a:cubicBezTo>
                      <a:pt x="69050" y="21752"/>
                      <a:pt x="92045" y="24753"/>
                      <a:pt x="94342" y="22854"/>
                    </a:cubicBezTo>
                    <a:cubicBezTo>
                      <a:pt x="101890" y="16572"/>
                      <a:pt x="58174" y="8790"/>
                      <a:pt x="48470" y="6704"/>
                    </a:cubicBezTo>
                    <a:cubicBezTo>
                      <a:pt x="35882" y="3985"/>
                      <a:pt x="8575" y="-3188"/>
                      <a:pt x="910" y="1617"/>
                    </a:cubicBezTo>
                    <a:cubicBezTo>
                      <a:pt x="-4388" y="4945"/>
                      <a:pt x="13802" y="14697"/>
                      <a:pt x="46360" y="1886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1" name="Google Shape;2191;p14"/>
              <p:cNvSpPr/>
              <p:nvPr/>
            </p:nvSpPr>
            <p:spPr>
              <a:xfrm>
                <a:off x="993078" y="3855084"/>
                <a:ext cx="47624" cy="13963"/>
              </a:xfrm>
              <a:custGeom>
                <a:rect b="b" l="l" r="r" t="t"/>
                <a:pathLst>
                  <a:path extrusionOk="0" h="13963" w="47624">
                    <a:moveTo>
                      <a:pt x="24036" y="12624"/>
                    </a:moveTo>
                    <a:cubicBezTo>
                      <a:pt x="34818" y="10186"/>
                      <a:pt x="46163" y="8991"/>
                      <a:pt x="47242" y="6741"/>
                    </a:cubicBezTo>
                    <a:cubicBezTo>
                      <a:pt x="49023" y="2990"/>
                      <a:pt x="44335" y="1092"/>
                      <a:pt x="38499" y="365"/>
                    </a:cubicBezTo>
                    <a:cubicBezTo>
                      <a:pt x="32662" y="-362"/>
                      <a:pt x="25794" y="201"/>
                      <a:pt x="23286" y="318"/>
                    </a:cubicBezTo>
                    <a:cubicBezTo>
                      <a:pt x="16816" y="412"/>
                      <a:pt x="2307" y="763"/>
                      <a:pt x="127" y="7585"/>
                    </a:cubicBezTo>
                    <a:cubicBezTo>
                      <a:pt x="-1256" y="12320"/>
                      <a:pt x="8776" y="16070"/>
                      <a:pt x="24059" y="1262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2" name="Google Shape;2192;p14"/>
              <p:cNvSpPr/>
              <p:nvPr/>
            </p:nvSpPr>
            <p:spPr>
              <a:xfrm>
                <a:off x="1048464" y="3809006"/>
                <a:ext cx="118675" cy="15936"/>
              </a:xfrm>
              <a:custGeom>
                <a:rect b="b" l="l" r="r" t="t"/>
                <a:pathLst>
                  <a:path extrusionOk="0" h="15936" w="118675">
                    <a:moveTo>
                      <a:pt x="59856" y="13651"/>
                    </a:moveTo>
                    <a:cubicBezTo>
                      <a:pt x="87562" y="10298"/>
                      <a:pt x="115831" y="7744"/>
                      <a:pt x="118011" y="5376"/>
                    </a:cubicBezTo>
                    <a:cubicBezTo>
                      <a:pt x="121644" y="1438"/>
                      <a:pt x="109854" y="125"/>
                      <a:pt x="95602" y="8"/>
                    </a:cubicBezTo>
                    <a:cubicBezTo>
                      <a:pt x="81351" y="-109"/>
                      <a:pt x="64708" y="1063"/>
                      <a:pt x="58614" y="1368"/>
                    </a:cubicBezTo>
                    <a:cubicBezTo>
                      <a:pt x="42815" y="2047"/>
                      <a:pt x="8077" y="3149"/>
                      <a:pt x="669" y="10111"/>
                    </a:cubicBezTo>
                    <a:cubicBezTo>
                      <a:pt x="-4440" y="14963"/>
                      <a:pt x="20125" y="18432"/>
                      <a:pt x="59856" y="136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3" name="Google Shape;2193;p14"/>
              <p:cNvSpPr/>
              <p:nvPr/>
            </p:nvSpPr>
            <p:spPr>
              <a:xfrm>
                <a:off x="1281959" y="3851065"/>
                <a:ext cx="69360" cy="13917"/>
              </a:xfrm>
              <a:custGeom>
                <a:rect b="b" l="l" r="r" t="t"/>
                <a:pathLst>
                  <a:path extrusionOk="0" h="13917" w="69360">
                    <a:moveTo>
                      <a:pt x="34205" y="13877"/>
                    </a:moveTo>
                    <a:cubicBezTo>
                      <a:pt x="50637" y="13432"/>
                      <a:pt x="67302" y="13033"/>
                      <a:pt x="68826" y="10807"/>
                    </a:cubicBezTo>
                    <a:cubicBezTo>
                      <a:pt x="73842" y="3493"/>
                      <a:pt x="42057" y="2204"/>
                      <a:pt x="34955" y="1571"/>
                    </a:cubicBezTo>
                    <a:cubicBezTo>
                      <a:pt x="25767" y="727"/>
                      <a:pt x="5749" y="-2367"/>
                      <a:pt x="568" y="3493"/>
                    </a:cubicBezTo>
                    <a:cubicBezTo>
                      <a:pt x="-3018" y="7549"/>
                      <a:pt x="10624" y="14510"/>
                      <a:pt x="34205" y="1387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4" name="Google Shape;2194;p14"/>
              <p:cNvSpPr/>
              <p:nvPr/>
            </p:nvSpPr>
            <p:spPr>
              <a:xfrm>
                <a:off x="1428353" y="3851130"/>
                <a:ext cx="75384" cy="14324"/>
              </a:xfrm>
              <a:custGeom>
                <a:rect b="b" l="l" r="r" t="t"/>
                <a:pathLst>
                  <a:path extrusionOk="0" h="14324" w="75384">
                    <a:moveTo>
                      <a:pt x="37124" y="14211"/>
                    </a:moveTo>
                    <a:cubicBezTo>
                      <a:pt x="54892" y="14211"/>
                      <a:pt x="72964" y="14914"/>
                      <a:pt x="74722" y="12828"/>
                    </a:cubicBezTo>
                    <a:cubicBezTo>
                      <a:pt x="80582" y="5749"/>
                      <a:pt x="45844" y="2608"/>
                      <a:pt x="38085" y="1928"/>
                    </a:cubicBezTo>
                    <a:cubicBezTo>
                      <a:pt x="28077" y="733"/>
                      <a:pt x="6090" y="-2455"/>
                      <a:pt x="581" y="3499"/>
                    </a:cubicBezTo>
                    <a:cubicBezTo>
                      <a:pt x="-3193" y="7647"/>
                      <a:pt x="11692" y="14211"/>
                      <a:pt x="37124" y="1423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5" name="Google Shape;2195;p14"/>
              <p:cNvSpPr/>
              <p:nvPr/>
            </p:nvSpPr>
            <p:spPr>
              <a:xfrm>
                <a:off x="1566420" y="3816930"/>
                <a:ext cx="115119" cy="20969"/>
              </a:xfrm>
              <a:custGeom>
                <a:rect b="b" l="l" r="r" t="t"/>
                <a:pathLst>
                  <a:path extrusionOk="0" h="20969" w="115119">
                    <a:moveTo>
                      <a:pt x="58263" y="3733"/>
                    </a:moveTo>
                    <a:cubicBezTo>
                      <a:pt x="31072" y="1624"/>
                      <a:pt x="3483" y="-1283"/>
                      <a:pt x="928" y="616"/>
                    </a:cubicBezTo>
                    <a:cubicBezTo>
                      <a:pt x="-7604" y="7109"/>
                      <a:pt x="45206" y="14445"/>
                      <a:pt x="57020" y="15992"/>
                    </a:cubicBezTo>
                    <a:cubicBezTo>
                      <a:pt x="72280" y="18383"/>
                      <a:pt x="105752" y="24103"/>
                      <a:pt x="114214" y="18758"/>
                    </a:cubicBezTo>
                    <a:cubicBezTo>
                      <a:pt x="120051" y="15008"/>
                      <a:pt x="97243" y="6757"/>
                      <a:pt x="58239" y="373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6" name="Google Shape;2196;p14"/>
              <p:cNvSpPr/>
              <p:nvPr/>
            </p:nvSpPr>
            <p:spPr>
              <a:xfrm>
                <a:off x="1964472" y="3862434"/>
                <a:ext cx="93162" cy="13633"/>
              </a:xfrm>
              <a:custGeom>
                <a:rect b="b" l="l" r="r" t="t"/>
                <a:pathLst>
                  <a:path extrusionOk="0" h="13633" w="93162">
                    <a:moveTo>
                      <a:pt x="46340" y="13549"/>
                    </a:moveTo>
                    <a:cubicBezTo>
                      <a:pt x="68210" y="13033"/>
                      <a:pt x="90454" y="13455"/>
                      <a:pt x="92470" y="11322"/>
                    </a:cubicBezTo>
                    <a:cubicBezTo>
                      <a:pt x="95775" y="7782"/>
                      <a:pt x="86774" y="5251"/>
                      <a:pt x="75663" y="3680"/>
                    </a:cubicBezTo>
                    <a:cubicBezTo>
                      <a:pt x="64576" y="2087"/>
                      <a:pt x="51450" y="1547"/>
                      <a:pt x="46668" y="1243"/>
                    </a:cubicBezTo>
                    <a:cubicBezTo>
                      <a:pt x="34292" y="305"/>
                      <a:pt x="7031" y="-2086"/>
                      <a:pt x="632" y="4126"/>
                    </a:cubicBezTo>
                    <a:cubicBezTo>
                      <a:pt x="-3752" y="8462"/>
                      <a:pt x="15024" y="14299"/>
                      <a:pt x="46340" y="1357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7" name="Google Shape;2197;p14"/>
              <p:cNvSpPr/>
              <p:nvPr/>
            </p:nvSpPr>
            <p:spPr>
              <a:xfrm>
                <a:off x="2536248" y="3840642"/>
                <a:ext cx="112727" cy="13919"/>
              </a:xfrm>
              <a:custGeom>
                <a:rect b="b" l="l" r="r" t="t"/>
                <a:pathLst>
                  <a:path extrusionOk="0" h="13919" w="112727">
                    <a:moveTo>
                      <a:pt x="56020" y="1071"/>
                    </a:moveTo>
                    <a:cubicBezTo>
                      <a:pt x="29556" y="3462"/>
                      <a:pt x="2718" y="5829"/>
                      <a:pt x="631" y="8220"/>
                    </a:cubicBezTo>
                    <a:cubicBezTo>
                      <a:pt x="-6260" y="16073"/>
                      <a:pt x="45285" y="13588"/>
                      <a:pt x="56817" y="13401"/>
                    </a:cubicBezTo>
                    <a:cubicBezTo>
                      <a:pt x="71772" y="13143"/>
                      <a:pt x="104612" y="13846"/>
                      <a:pt x="112019" y="7424"/>
                    </a:cubicBezTo>
                    <a:cubicBezTo>
                      <a:pt x="117152" y="2970"/>
                      <a:pt x="93993" y="-2328"/>
                      <a:pt x="56020" y="109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8" name="Google Shape;2198;p14"/>
              <p:cNvSpPr/>
              <p:nvPr/>
            </p:nvSpPr>
            <p:spPr>
              <a:xfrm>
                <a:off x="2403597" y="3849318"/>
                <a:ext cx="65386" cy="13886"/>
              </a:xfrm>
              <a:custGeom>
                <a:rect b="b" l="l" r="r" t="t"/>
                <a:pathLst>
                  <a:path extrusionOk="0" h="13886" w="65386">
                    <a:moveTo>
                      <a:pt x="32466" y="1278"/>
                    </a:moveTo>
                    <a:cubicBezTo>
                      <a:pt x="17370" y="3646"/>
                      <a:pt x="1783" y="4888"/>
                      <a:pt x="447" y="7162"/>
                    </a:cubicBezTo>
                    <a:cubicBezTo>
                      <a:pt x="-1780" y="10935"/>
                      <a:pt x="4642" y="12811"/>
                      <a:pt x="12565" y="13514"/>
                    </a:cubicBezTo>
                    <a:cubicBezTo>
                      <a:pt x="20465" y="14241"/>
                      <a:pt x="29770" y="13702"/>
                      <a:pt x="33146" y="13584"/>
                    </a:cubicBezTo>
                    <a:cubicBezTo>
                      <a:pt x="41912" y="13491"/>
                      <a:pt x="61367" y="13350"/>
                      <a:pt x="65094" y="6552"/>
                    </a:cubicBezTo>
                    <a:cubicBezTo>
                      <a:pt x="67579" y="1817"/>
                      <a:pt x="54007" y="-2121"/>
                      <a:pt x="32466" y="127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9" name="Google Shape;2199;p14"/>
              <p:cNvSpPr/>
              <p:nvPr/>
            </p:nvSpPr>
            <p:spPr>
              <a:xfrm>
                <a:off x="2716290" y="3806189"/>
                <a:ext cx="63585" cy="15303"/>
              </a:xfrm>
              <a:custGeom>
                <a:rect b="b" l="l" r="r" t="t"/>
                <a:pathLst>
                  <a:path extrusionOk="0" h="15303" w="63585">
                    <a:moveTo>
                      <a:pt x="30870" y="14944"/>
                    </a:moveTo>
                    <a:cubicBezTo>
                      <a:pt x="46036" y="15365"/>
                      <a:pt x="61436" y="15834"/>
                      <a:pt x="62983" y="13701"/>
                    </a:cubicBezTo>
                    <a:cubicBezTo>
                      <a:pt x="68117" y="6669"/>
                      <a:pt x="38934" y="3739"/>
                      <a:pt x="32441" y="2708"/>
                    </a:cubicBezTo>
                    <a:cubicBezTo>
                      <a:pt x="24049" y="1395"/>
                      <a:pt x="5813" y="-2730"/>
                      <a:pt x="633" y="2825"/>
                    </a:cubicBezTo>
                    <a:cubicBezTo>
                      <a:pt x="-2977" y="6693"/>
                      <a:pt x="9094" y="14334"/>
                      <a:pt x="30870" y="1494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0" name="Google Shape;2200;p14"/>
              <p:cNvSpPr/>
              <p:nvPr/>
            </p:nvSpPr>
            <p:spPr>
              <a:xfrm>
                <a:off x="2836928" y="3804901"/>
                <a:ext cx="65987" cy="20597"/>
              </a:xfrm>
              <a:custGeom>
                <a:rect b="b" l="l" r="r" t="t"/>
                <a:pathLst>
                  <a:path extrusionOk="0" h="20597" w="65987">
                    <a:moveTo>
                      <a:pt x="31418" y="17404"/>
                    </a:moveTo>
                    <a:cubicBezTo>
                      <a:pt x="47287" y="19561"/>
                      <a:pt x="63367" y="21787"/>
                      <a:pt x="65195" y="19865"/>
                    </a:cubicBezTo>
                    <a:cubicBezTo>
                      <a:pt x="71243" y="13442"/>
                      <a:pt x="40888" y="7161"/>
                      <a:pt x="34184" y="5403"/>
                    </a:cubicBezTo>
                    <a:cubicBezTo>
                      <a:pt x="25511" y="3129"/>
                      <a:pt x="6783" y="-3083"/>
                      <a:pt x="805" y="1863"/>
                    </a:cubicBezTo>
                    <a:cubicBezTo>
                      <a:pt x="-3320" y="5285"/>
                      <a:pt x="8634" y="14310"/>
                      <a:pt x="31395" y="1740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1" name="Google Shape;2201;p14"/>
              <p:cNvSpPr/>
              <p:nvPr/>
            </p:nvSpPr>
            <p:spPr>
              <a:xfrm>
                <a:off x="2882372" y="3856236"/>
                <a:ext cx="87249" cy="15247"/>
              </a:xfrm>
              <a:custGeom>
                <a:rect b="b" l="l" r="r" t="t"/>
                <a:pathLst>
                  <a:path extrusionOk="0" h="15247" w="87249">
                    <a:moveTo>
                      <a:pt x="43051" y="14941"/>
                    </a:moveTo>
                    <a:cubicBezTo>
                      <a:pt x="63725" y="15317"/>
                      <a:pt x="84681" y="15738"/>
                      <a:pt x="86579" y="13605"/>
                    </a:cubicBezTo>
                    <a:cubicBezTo>
                      <a:pt x="92885" y="6526"/>
                      <a:pt x="52872" y="3667"/>
                      <a:pt x="43965" y="2659"/>
                    </a:cubicBezTo>
                    <a:cubicBezTo>
                      <a:pt x="32409" y="1369"/>
                      <a:pt x="7211" y="-2733"/>
                      <a:pt x="718" y="2870"/>
                    </a:cubicBezTo>
                    <a:cubicBezTo>
                      <a:pt x="-3806" y="6761"/>
                      <a:pt x="13376" y="14426"/>
                      <a:pt x="43051" y="1494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2" name="Google Shape;2202;p14"/>
              <p:cNvSpPr/>
              <p:nvPr/>
            </p:nvSpPr>
            <p:spPr>
              <a:xfrm>
                <a:off x="3183037" y="3805870"/>
                <a:ext cx="122649" cy="33208"/>
              </a:xfrm>
              <a:custGeom>
                <a:rect b="b" l="l" r="r" t="t"/>
                <a:pathLst>
                  <a:path extrusionOk="0" h="33208" w="122649">
                    <a:moveTo>
                      <a:pt x="62063" y="19623"/>
                    </a:moveTo>
                    <a:cubicBezTo>
                      <a:pt x="90144" y="11090"/>
                      <a:pt x="119842" y="6473"/>
                      <a:pt x="122022" y="4011"/>
                    </a:cubicBezTo>
                    <a:cubicBezTo>
                      <a:pt x="125656" y="-161"/>
                      <a:pt x="112975" y="-770"/>
                      <a:pt x="97762" y="777"/>
                    </a:cubicBezTo>
                    <a:cubicBezTo>
                      <a:pt x="82549" y="2253"/>
                      <a:pt x="65063" y="6262"/>
                      <a:pt x="58687" y="7762"/>
                    </a:cubicBezTo>
                    <a:cubicBezTo>
                      <a:pt x="50413" y="9614"/>
                      <a:pt x="37193" y="12661"/>
                      <a:pt x="25379" y="16810"/>
                    </a:cubicBezTo>
                    <a:cubicBezTo>
                      <a:pt x="13565" y="20888"/>
                      <a:pt x="3251" y="26022"/>
                      <a:pt x="392" y="30428"/>
                    </a:cubicBezTo>
                    <a:cubicBezTo>
                      <a:pt x="-1577" y="33523"/>
                      <a:pt x="3978" y="34015"/>
                      <a:pt x="14831" y="31999"/>
                    </a:cubicBezTo>
                    <a:cubicBezTo>
                      <a:pt x="25707" y="30007"/>
                      <a:pt x="41881" y="25647"/>
                      <a:pt x="62039" y="1964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3" name="Google Shape;2203;p14"/>
              <p:cNvSpPr/>
              <p:nvPr/>
            </p:nvSpPr>
            <p:spPr>
              <a:xfrm>
                <a:off x="3355377" y="3839623"/>
                <a:ext cx="110683" cy="19841"/>
              </a:xfrm>
              <a:custGeom>
                <a:rect b="b" l="l" r="r" t="t"/>
                <a:pathLst>
                  <a:path extrusionOk="0" h="19841" w="110683">
                    <a:moveTo>
                      <a:pt x="54273" y="3169"/>
                    </a:moveTo>
                    <a:cubicBezTo>
                      <a:pt x="28254" y="7693"/>
                      <a:pt x="2189" y="13459"/>
                      <a:pt x="454" y="16108"/>
                    </a:cubicBezTo>
                    <a:cubicBezTo>
                      <a:pt x="-2406" y="20444"/>
                      <a:pt x="8658" y="20303"/>
                      <a:pt x="21855" y="19155"/>
                    </a:cubicBezTo>
                    <a:cubicBezTo>
                      <a:pt x="35052" y="17983"/>
                      <a:pt x="50429" y="15920"/>
                      <a:pt x="56078" y="15357"/>
                    </a:cubicBezTo>
                    <a:cubicBezTo>
                      <a:pt x="70728" y="13740"/>
                      <a:pt x="102934" y="12685"/>
                      <a:pt x="110013" y="6099"/>
                    </a:cubicBezTo>
                    <a:cubicBezTo>
                      <a:pt x="115006" y="1551"/>
                      <a:pt x="91683" y="-3371"/>
                      <a:pt x="54273" y="314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4" name="Google Shape;2204;p14"/>
              <p:cNvSpPr/>
              <p:nvPr/>
            </p:nvSpPr>
            <p:spPr>
              <a:xfrm>
                <a:off x="3529085" y="3807848"/>
                <a:ext cx="45753" cy="13740"/>
              </a:xfrm>
              <a:custGeom>
                <a:rect b="b" l="l" r="r" t="t"/>
                <a:pathLst>
                  <a:path extrusionOk="0" h="13740" w="45753">
                    <a:moveTo>
                      <a:pt x="23644" y="64"/>
                    </a:moveTo>
                    <a:cubicBezTo>
                      <a:pt x="12697" y="627"/>
                      <a:pt x="1610" y="1142"/>
                      <a:pt x="461" y="3369"/>
                    </a:cubicBezTo>
                    <a:cubicBezTo>
                      <a:pt x="-3359" y="10683"/>
                      <a:pt x="17666" y="11737"/>
                      <a:pt x="22331" y="12323"/>
                    </a:cubicBezTo>
                    <a:cubicBezTo>
                      <a:pt x="28379" y="13097"/>
                      <a:pt x="41458" y="16027"/>
                      <a:pt x="45279" y="10167"/>
                    </a:cubicBezTo>
                    <a:cubicBezTo>
                      <a:pt x="47928" y="6088"/>
                      <a:pt x="39325" y="-733"/>
                      <a:pt x="23644" y="6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5" name="Google Shape;2205;p14"/>
              <p:cNvSpPr/>
              <p:nvPr/>
            </p:nvSpPr>
            <p:spPr>
              <a:xfrm>
                <a:off x="3618366" y="3857557"/>
                <a:ext cx="71225" cy="13170"/>
              </a:xfrm>
              <a:custGeom>
                <a:rect b="b" l="l" r="r" t="t"/>
                <a:pathLst>
                  <a:path extrusionOk="0" h="13170" w="71225">
                    <a:moveTo>
                      <a:pt x="35460" y="705"/>
                    </a:moveTo>
                    <a:cubicBezTo>
                      <a:pt x="18723" y="2627"/>
                      <a:pt x="1753" y="4549"/>
                      <a:pt x="416" y="6893"/>
                    </a:cubicBezTo>
                    <a:cubicBezTo>
                      <a:pt x="-4037" y="14628"/>
                      <a:pt x="28545" y="13034"/>
                      <a:pt x="35834" y="13034"/>
                    </a:cubicBezTo>
                    <a:cubicBezTo>
                      <a:pt x="45281" y="13034"/>
                      <a:pt x="66002" y="14300"/>
                      <a:pt x="70760" y="8018"/>
                    </a:cubicBezTo>
                    <a:cubicBezTo>
                      <a:pt x="74065" y="3658"/>
                      <a:pt x="59486" y="-2037"/>
                      <a:pt x="35460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6" name="Google Shape;2206;p14"/>
              <p:cNvSpPr/>
              <p:nvPr/>
            </p:nvSpPr>
            <p:spPr>
              <a:xfrm>
                <a:off x="3974359" y="3816649"/>
                <a:ext cx="126428" cy="25932"/>
              </a:xfrm>
              <a:custGeom>
                <a:rect b="b" l="l" r="r" t="t"/>
                <a:pathLst>
                  <a:path extrusionOk="0" h="25932" w="126428">
                    <a:moveTo>
                      <a:pt x="64495" y="19227"/>
                    </a:moveTo>
                    <a:cubicBezTo>
                      <a:pt x="93959" y="12734"/>
                      <a:pt x="123845" y="6171"/>
                      <a:pt x="125884" y="3499"/>
                    </a:cubicBezTo>
                    <a:cubicBezTo>
                      <a:pt x="132612" y="-5362"/>
                      <a:pt x="74926" y="5163"/>
                      <a:pt x="61963" y="7155"/>
                    </a:cubicBezTo>
                    <a:cubicBezTo>
                      <a:pt x="45157" y="9734"/>
                      <a:pt x="8121" y="14187"/>
                      <a:pt x="644" y="21712"/>
                    </a:cubicBezTo>
                    <a:cubicBezTo>
                      <a:pt x="-4560" y="26939"/>
                      <a:pt x="22232" y="28556"/>
                      <a:pt x="64518" y="1922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7" name="Google Shape;2207;p14"/>
              <p:cNvSpPr/>
              <p:nvPr/>
            </p:nvSpPr>
            <p:spPr>
              <a:xfrm>
                <a:off x="4085395" y="3831792"/>
                <a:ext cx="63176" cy="17015"/>
              </a:xfrm>
              <a:custGeom>
                <a:rect b="b" l="l" r="r" t="t"/>
                <a:pathLst>
                  <a:path extrusionOk="0" h="17015" w="63176">
                    <a:moveTo>
                      <a:pt x="30647" y="2537"/>
                    </a:moveTo>
                    <a:cubicBezTo>
                      <a:pt x="15997" y="6264"/>
                      <a:pt x="1136" y="9991"/>
                      <a:pt x="222" y="12452"/>
                    </a:cubicBezTo>
                    <a:cubicBezTo>
                      <a:pt x="-2802" y="20609"/>
                      <a:pt x="25982" y="15499"/>
                      <a:pt x="32452" y="14726"/>
                    </a:cubicBezTo>
                    <a:cubicBezTo>
                      <a:pt x="40843" y="13718"/>
                      <a:pt x="59432" y="12733"/>
                      <a:pt x="62901" y="5959"/>
                    </a:cubicBezTo>
                    <a:cubicBezTo>
                      <a:pt x="65315" y="1271"/>
                      <a:pt x="51649" y="-2808"/>
                      <a:pt x="30647" y="25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8" name="Google Shape;2208;p14"/>
              <p:cNvSpPr/>
              <p:nvPr/>
            </p:nvSpPr>
            <p:spPr>
              <a:xfrm>
                <a:off x="4225771" y="3786782"/>
                <a:ext cx="100851" cy="14112"/>
              </a:xfrm>
              <a:custGeom>
                <a:rect b="b" l="l" r="r" t="t"/>
                <a:pathLst>
                  <a:path extrusionOk="0" h="14112" w="100851">
                    <a:moveTo>
                      <a:pt x="50062" y="1183"/>
                    </a:moveTo>
                    <a:cubicBezTo>
                      <a:pt x="26411" y="3668"/>
                      <a:pt x="2408" y="6152"/>
                      <a:pt x="557" y="8520"/>
                    </a:cubicBezTo>
                    <a:cubicBezTo>
                      <a:pt x="-5561" y="16395"/>
                      <a:pt x="40545" y="13723"/>
                      <a:pt x="50883" y="13489"/>
                    </a:cubicBezTo>
                    <a:cubicBezTo>
                      <a:pt x="64267" y="13184"/>
                      <a:pt x="93661" y="13747"/>
                      <a:pt x="100224" y="7301"/>
                    </a:cubicBezTo>
                    <a:cubicBezTo>
                      <a:pt x="104795" y="2824"/>
                      <a:pt x="84004" y="-2380"/>
                      <a:pt x="50062" y="11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9" name="Google Shape;2209;p14"/>
              <p:cNvSpPr/>
              <p:nvPr/>
            </p:nvSpPr>
            <p:spPr>
              <a:xfrm>
                <a:off x="4235610" y="3849900"/>
                <a:ext cx="102980" cy="14456"/>
              </a:xfrm>
              <a:custGeom>
                <a:rect b="b" l="l" r="r" t="t"/>
                <a:pathLst>
                  <a:path extrusionOk="0" h="14456" w="102980">
                    <a:moveTo>
                      <a:pt x="51146" y="14456"/>
                    </a:moveTo>
                    <a:cubicBezTo>
                      <a:pt x="75454" y="14456"/>
                      <a:pt x="100136" y="14456"/>
                      <a:pt x="102269" y="12276"/>
                    </a:cubicBezTo>
                    <a:cubicBezTo>
                      <a:pt x="109301" y="5057"/>
                      <a:pt x="62116" y="2947"/>
                      <a:pt x="51592" y="2127"/>
                    </a:cubicBezTo>
                    <a:cubicBezTo>
                      <a:pt x="37949" y="1049"/>
                      <a:pt x="8110" y="-2584"/>
                      <a:pt x="773" y="3158"/>
                    </a:cubicBezTo>
                    <a:cubicBezTo>
                      <a:pt x="-4337" y="7143"/>
                      <a:pt x="16267" y="14480"/>
                      <a:pt x="51169" y="1445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0" name="Google Shape;2210;p14"/>
              <p:cNvSpPr/>
              <p:nvPr/>
            </p:nvSpPr>
            <p:spPr>
              <a:xfrm>
                <a:off x="4621401" y="3861782"/>
                <a:ext cx="77368" cy="13237"/>
              </a:xfrm>
              <a:custGeom>
                <a:rect b="b" l="l" r="r" t="t"/>
                <a:pathLst>
                  <a:path extrusionOk="0" h="13237" w="77368">
                    <a:moveTo>
                      <a:pt x="38522" y="12934"/>
                    </a:moveTo>
                    <a:cubicBezTo>
                      <a:pt x="56594" y="11786"/>
                      <a:pt x="75089" y="11692"/>
                      <a:pt x="76776" y="9512"/>
                    </a:cubicBezTo>
                    <a:cubicBezTo>
                      <a:pt x="79566" y="5902"/>
                      <a:pt x="72088" y="3582"/>
                      <a:pt x="62853" y="2269"/>
                    </a:cubicBezTo>
                    <a:cubicBezTo>
                      <a:pt x="53617" y="956"/>
                      <a:pt x="42671" y="769"/>
                      <a:pt x="38686" y="605"/>
                    </a:cubicBezTo>
                    <a:cubicBezTo>
                      <a:pt x="28373" y="-5"/>
                      <a:pt x="5589" y="-1528"/>
                      <a:pt x="479" y="4894"/>
                    </a:cubicBezTo>
                    <a:cubicBezTo>
                      <a:pt x="-2990" y="9371"/>
                      <a:pt x="12668" y="14552"/>
                      <a:pt x="38522" y="1293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1" name="Google Shape;2211;p14"/>
              <p:cNvSpPr/>
              <p:nvPr/>
            </p:nvSpPr>
            <p:spPr>
              <a:xfrm>
                <a:off x="4769764" y="3843996"/>
                <a:ext cx="65365" cy="15514"/>
              </a:xfrm>
              <a:custGeom>
                <a:rect b="b" l="l" r="r" t="t"/>
                <a:pathLst>
                  <a:path extrusionOk="0" h="15514" w="65365">
                    <a:moveTo>
                      <a:pt x="37176" y="1843"/>
                    </a:moveTo>
                    <a:cubicBezTo>
                      <a:pt x="28550" y="3952"/>
                      <a:pt x="19854" y="6085"/>
                      <a:pt x="14861" y="7984"/>
                    </a:cubicBezTo>
                    <a:lnTo>
                      <a:pt x="0" y="13656"/>
                    </a:lnTo>
                    <a:lnTo>
                      <a:pt x="14791" y="11641"/>
                    </a:lnTo>
                    <a:cubicBezTo>
                      <a:pt x="17346" y="11289"/>
                      <a:pt x="19033" y="10797"/>
                      <a:pt x="19479" y="10093"/>
                    </a:cubicBezTo>
                    <a:cubicBezTo>
                      <a:pt x="20979" y="7679"/>
                      <a:pt x="19104" y="5851"/>
                      <a:pt x="15752" y="4491"/>
                    </a:cubicBezTo>
                    <a:lnTo>
                      <a:pt x="15541" y="15157"/>
                    </a:lnTo>
                    <a:cubicBezTo>
                      <a:pt x="22573" y="16282"/>
                      <a:pt x="34879" y="14430"/>
                      <a:pt x="38606" y="14078"/>
                    </a:cubicBezTo>
                    <a:cubicBezTo>
                      <a:pt x="45919" y="13399"/>
                      <a:pt x="62046" y="13141"/>
                      <a:pt x="65117" y="6531"/>
                    </a:cubicBezTo>
                    <a:cubicBezTo>
                      <a:pt x="67250" y="1936"/>
                      <a:pt x="55459" y="-2658"/>
                      <a:pt x="37153" y="184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2" name="Google Shape;2212;p14"/>
              <p:cNvSpPr/>
              <p:nvPr/>
            </p:nvSpPr>
            <p:spPr>
              <a:xfrm>
                <a:off x="4912274" y="3787448"/>
                <a:ext cx="100897" cy="15646"/>
              </a:xfrm>
              <a:custGeom>
                <a:rect b="b" l="l" r="r" t="t"/>
                <a:pathLst>
                  <a:path extrusionOk="0" h="15646" w="100897">
                    <a:moveTo>
                      <a:pt x="50824" y="13128"/>
                    </a:moveTo>
                    <a:cubicBezTo>
                      <a:pt x="74194" y="9893"/>
                      <a:pt x="98267" y="8698"/>
                      <a:pt x="100259" y="6447"/>
                    </a:cubicBezTo>
                    <a:cubicBezTo>
                      <a:pt x="103565" y="2697"/>
                      <a:pt x="93556" y="751"/>
                      <a:pt x="81366" y="189"/>
                    </a:cubicBezTo>
                    <a:cubicBezTo>
                      <a:pt x="69178" y="-397"/>
                      <a:pt x="54879" y="540"/>
                      <a:pt x="49652" y="845"/>
                    </a:cubicBezTo>
                    <a:cubicBezTo>
                      <a:pt x="42878" y="1173"/>
                      <a:pt x="32049" y="1595"/>
                      <a:pt x="22180" y="3048"/>
                    </a:cubicBezTo>
                    <a:cubicBezTo>
                      <a:pt x="12288" y="4479"/>
                      <a:pt x="3382" y="6916"/>
                      <a:pt x="475" y="10479"/>
                    </a:cubicBezTo>
                    <a:cubicBezTo>
                      <a:pt x="-3463" y="15589"/>
                      <a:pt x="17422" y="17698"/>
                      <a:pt x="50824" y="131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3" name="Google Shape;2213;p14"/>
              <p:cNvSpPr/>
              <p:nvPr/>
            </p:nvSpPr>
            <p:spPr>
              <a:xfrm>
                <a:off x="5024908" y="3847371"/>
                <a:ext cx="65326" cy="13206"/>
              </a:xfrm>
              <a:custGeom>
                <a:rect b="b" l="l" r="r" t="t"/>
                <a:pathLst>
                  <a:path extrusionOk="0" h="13206" w="65326">
                    <a:moveTo>
                      <a:pt x="32747" y="390"/>
                    </a:moveTo>
                    <a:cubicBezTo>
                      <a:pt x="17348" y="1819"/>
                      <a:pt x="1736" y="3226"/>
                      <a:pt x="423" y="5546"/>
                    </a:cubicBezTo>
                    <a:cubicBezTo>
                      <a:pt x="-3889" y="13141"/>
                      <a:pt x="26020" y="12508"/>
                      <a:pt x="32700" y="12719"/>
                    </a:cubicBezTo>
                    <a:cubicBezTo>
                      <a:pt x="41350" y="13000"/>
                      <a:pt x="60313" y="14876"/>
                      <a:pt x="64860" y="8734"/>
                    </a:cubicBezTo>
                    <a:cubicBezTo>
                      <a:pt x="68025" y="4468"/>
                      <a:pt x="54852" y="-1650"/>
                      <a:pt x="32747" y="4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4" name="Google Shape;2214;p14"/>
              <p:cNvSpPr/>
              <p:nvPr/>
            </p:nvSpPr>
            <p:spPr>
              <a:xfrm>
                <a:off x="5157675" y="3840564"/>
                <a:ext cx="135783" cy="16299"/>
              </a:xfrm>
              <a:custGeom>
                <a:rect b="b" l="l" r="r" t="t"/>
                <a:pathLst>
                  <a:path extrusionOk="0" h="16299" w="135783">
                    <a:moveTo>
                      <a:pt x="56397" y="3235"/>
                    </a:moveTo>
                    <a:cubicBezTo>
                      <a:pt x="36074" y="3633"/>
                      <a:pt x="15564" y="3375"/>
                      <a:pt x="679" y="3305"/>
                    </a:cubicBezTo>
                    <a:lnTo>
                      <a:pt x="93" y="8555"/>
                    </a:lnTo>
                    <a:cubicBezTo>
                      <a:pt x="12470" y="9423"/>
                      <a:pt x="21002" y="9681"/>
                      <a:pt x="22479" y="8837"/>
                    </a:cubicBezTo>
                    <a:cubicBezTo>
                      <a:pt x="27190" y="6141"/>
                      <a:pt x="16408" y="2953"/>
                      <a:pt x="1336" y="0"/>
                    </a:cubicBezTo>
                    <a:lnTo>
                      <a:pt x="0" y="11907"/>
                    </a:lnTo>
                    <a:cubicBezTo>
                      <a:pt x="20064" y="14556"/>
                      <a:pt x="47560" y="15306"/>
                      <a:pt x="56819" y="15564"/>
                    </a:cubicBezTo>
                    <a:cubicBezTo>
                      <a:pt x="67367" y="15939"/>
                      <a:pt x="84244" y="16619"/>
                      <a:pt x="99831" y="16127"/>
                    </a:cubicBezTo>
                    <a:cubicBezTo>
                      <a:pt x="115396" y="15658"/>
                      <a:pt x="129624" y="14041"/>
                      <a:pt x="134804" y="10735"/>
                    </a:cubicBezTo>
                    <a:cubicBezTo>
                      <a:pt x="141930" y="5954"/>
                      <a:pt x="109583" y="2180"/>
                      <a:pt x="56420" y="323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5" name="Google Shape;2215;p14"/>
              <p:cNvSpPr/>
              <p:nvPr/>
            </p:nvSpPr>
            <p:spPr>
              <a:xfrm>
                <a:off x="5436251" y="3860037"/>
                <a:ext cx="146076" cy="17307"/>
              </a:xfrm>
              <a:custGeom>
                <a:rect b="b" l="l" r="r" t="t"/>
                <a:pathLst>
                  <a:path extrusionOk="0" h="17307" w="146076">
                    <a:moveTo>
                      <a:pt x="72886" y="14867"/>
                    </a:moveTo>
                    <a:cubicBezTo>
                      <a:pt x="107179" y="15688"/>
                      <a:pt x="141964" y="18571"/>
                      <a:pt x="145035" y="16672"/>
                    </a:cubicBezTo>
                    <a:cubicBezTo>
                      <a:pt x="150098" y="13485"/>
                      <a:pt x="135963" y="9875"/>
                      <a:pt x="118594" y="7249"/>
                    </a:cubicBezTo>
                    <a:cubicBezTo>
                      <a:pt x="101225" y="4601"/>
                      <a:pt x="80668" y="3124"/>
                      <a:pt x="73144" y="2538"/>
                    </a:cubicBezTo>
                    <a:cubicBezTo>
                      <a:pt x="53735" y="686"/>
                      <a:pt x="10910" y="-2595"/>
                      <a:pt x="972" y="3616"/>
                    </a:cubicBezTo>
                    <a:cubicBezTo>
                      <a:pt x="-5850" y="7976"/>
                      <a:pt x="23779" y="13672"/>
                      <a:pt x="72886" y="1486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6" name="Google Shape;2216;p14"/>
              <p:cNvSpPr/>
              <p:nvPr/>
            </p:nvSpPr>
            <p:spPr>
              <a:xfrm>
                <a:off x="5609445" y="3821958"/>
                <a:ext cx="45565" cy="13170"/>
              </a:xfrm>
              <a:custGeom>
                <a:rect b="b" l="l" r="r" t="t"/>
                <a:pathLst>
                  <a:path extrusionOk="0" h="13170" w="45565">
                    <a:moveTo>
                      <a:pt x="22869" y="12465"/>
                    </a:moveTo>
                    <a:cubicBezTo>
                      <a:pt x="33581" y="10543"/>
                      <a:pt x="44434" y="8621"/>
                      <a:pt x="45301" y="6277"/>
                    </a:cubicBezTo>
                    <a:cubicBezTo>
                      <a:pt x="48137" y="-1458"/>
                      <a:pt x="27299" y="136"/>
                      <a:pt x="22635" y="136"/>
                    </a:cubicBezTo>
                    <a:cubicBezTo>
                      <a:pt x="16587" y="136"/>
                      <a:pt x="3320" y="-1130"/>
                      <a:pt x="296" y="5152"/>
                    </a:cubicBezTo>
                    <a:cubicBezTo>
                      <a:pt x="-1813" y="9512"/>
                      <a:pt x="7516" y="15208"/>
                      <a:pt x="22869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7" name="Google Shape;2217;p14"/>
              <p:cNvSpPr/>
              <p:nvPr/>
            </p:nvSpPr>
            <p:spPr>
              <a:xfrm>
                <a:off x="5700579" y="3859526"/>
                <a:ext cx="63890" cy="13361"/>
              </a:xfrm>
              <a:custGeom>
                <a:rect b="b" l="l" r="r" t="t"/>
                <a:pathLst>
                  <a:path extrusionOk="0" h="13361" w="63890">
                    <a:moveTo>
                      <a:pt x="31731" y="13105"/>
                    </a:moveTo>
                    <a:cubicBezTo>
                      <a:pt x="46826" y="11956"/>
                      <a:pt x="62132" y="10854"/>
                      <a:pt x="63445" y="8581"/>
                    </a:cubicBezTo>
                    <a:cubicBezTo>
                      <a:pt x="67828" y="1056"/>
                      <a:pt x="38575" y="1127"/>
                      <a:pt x="32035" y="775"/>
                    </a:cubicBezTo>
                    <a:cubicBezTo>
                      <a:pt x="23573" y="330"/>
                      <a:pt x="5079" y="-1921"/>
                      <a:pt x="485" y="4151"/>
                    </a:cubicBezTo>
                    <a:cubicBezTo>
                      <a:pt x="-2703" y="8346"/>
                      <a:pt x="10072" y="14722"/>
                      <a:pt x="31707" y="1310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8" name="Google Shape;2218;p14"/>
              <p:cNvSpPr/>
              <p:nvPr/>
            </p:nvSpPr>
            <p:spPr>
              <a:xfrm>
                <a:off x="5812433" y="3818891"/>
                <a:ext cx="119171" cy="21802"/>
              </a:xfrm>
              <a:custGeom>
                <a:rect b="b" l="l" r="r" t="t"/>
                <a:pathLst>
                  <a:path extrusionOk="0" h="21802" w="119171">
                    <a:moveTo>
                      <a:pt x="59862" y="14267"/>
                    </a:moveTo>
                    <a:cubicBezTo>
                      <a:pt x="87263" y="9110"/>
                      <a:pt x="115931" y="8922"/>
                      <a:pt x="118369" y="6813"/>
                    </a:cubicBezTo>
                    <a:cubicBezTo>
                      <a:pt x="122424" y="3250"/>
                      <a:pt x="110540" y="695"/>
                      <a:pt x="95890" y="132"/>
                    </a:cubicBezTo>
                    <a:cubicBezTo>
                      <a:pt x="81240" y="-501"/>
                      <a:pt x="64152" y="1304"/>
                      <a:pt x="57916" y="2078"/>
                    </a:cubicBezTo>
                    <a:cubicBezTo>
                      <a:pt x="49853" y="2922"/>
                      <a:pt x="36914" y="4469"/>
                      <a:pt x="25288" y="7399"/>
                    </a:cubicBezTo>
                    <a:cubicBezTo>
                      <a:pt x="13662" y="10258"/>
                      <a:pt x="3418" y="14407"/>
                      <a:pt x="441" y="18556"/>
                    </a:cubicBezTo>
                    <a:cubicBezTo>
                      <a:pt x="-1621" y="21463"/>
                      <a:pt x="3653" y="22400"/>
                      <a:pt x="14107" y="21439"/>
                    </a:cubicBezTo>
                    <a:cubicBezTo>
                      <a:pt x="24584" y="20502"/>
                      <a:pt x="40243" y="17830"/>
                      <a:pt x="59885" y="1426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9" name="Google Shape;2219;p14"/>
              <p:cNvSpPr/>
              <p:nvPr/>
            </p:nvSpPr>
            <p:spPr>
              <a:xfrm>
                <a:off x="6010022" y="3817473"/>
                <a:ext cx="42701" cy="21395"/>
              </a:xfrm>
              <a:custGeom>
                <a:rect b="b" l="l" r="r" t="t"/>
                <a:pathLst>
                  <a:path extrusionOk="0" h="21395" w="42701">
                    <a:moveTo>
                      <a:pt x="18032" y="1972"/>
                    </a:moveTo>
                    <a:cubicBezTo>
                      <a:pt x="12101" y="4433"/>
                      <a:pt x="6921" y="8137"/>
                      <a:pt x="3850" y="11770"/>
                    </a:cubicBezTo>
                    <a:cubicBezTo>
                      <a:pt x="710" y="15356"/>
                      <a:pt x="-439" y="18521"/>
                      <a:pt x="147" y="19576"/>
                    </a:cubicBezTo>
                    <a:cubicBezTo>
                      <a:pt x="2280" y="23092"/>
                      <a:pt x="5960" y="20794"/>
                      <a:pt x="10015" y="18685"/>
                    </a:cubicBezTo>
                    <a:cubicBezTo>
                      <a:pt x="14094" y="16434"/>
                      <a:pt x="19133" y="14301"/>
                      <a:pt x="21150" y="13926"/>
                    </a:cubicBezTo>
                    <a:cubicBezTo>
                      <a:pt x="23705" y="13270"/>
                      <a:pt x="27854" y="13083"/>
                      <a:pt x="31651" y="13036"/>
                    </a:cubicBezTo>
                    <a:cubicBezTo>
                      <a:pt x="35495" y="12895"/>
                      <a:pt x="39104" y="12825"/>
                      <a:pt x="41730" y="10457"/>
                    </a:cubicBezTo>
                    <a:cubicBezTo>
                      <a:pt x="43535" y="8887"/>
                      <a:pt x="42972" y="5675"/>
                      <a:pt x="38800" y="2886"/>
                    </a:cubicBezTo>
                    <a:cubicBezTo>
                      <a:pt x="34768" y="144"/>
                      <a:pt x="26658" y="-1521"/>
                      <a:pt x="18032" y="199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0" name="Google Shape;2220;p14"/>
              <p:cNvSpPr/>
              <p:nvPr/>
            </p:nvSpPr>
            <p:spPr>
              <a:xfrm>
                <a:off x="6156267" y="3825627"/>
                <a:ext cx="97318" cy="14016"/>
              </a:xfrm>
              <a:custGeom>
                <a:rect b="b" l="l" r="r" t="t"/>
                <a:pathLst>
                  <a:path extrusionOk="0" h="14016" w="97318">
                    <a:moveTo>
                      <a:pt x="48925" y="29"/>
                    </a:moveTo>
                    <a:cubicBezTo>
                      <a:pt x="25953" y="404"/>
                      <a:pt x="2654" y="733"/>
                      <a:pt x="661" y="2936"/>
                    </a:cubicBezTo>
                    <a:cubicBezTo>
                      <a:pt x="-5925" y="10249"/>
                      <a:pt x="38635" y="11656"/>
                      <a:pt x="48597" y="12359"/>
                    </a:cubicBezTo>
                    <a:cubicBezTo>
                      <a:pt x="61489" y="13250"/>
                      <a:pt x="89687" y="16414"/>
                      <a:pt x="96602" y="10577"/>
                    </a:cubicBezTo>
                    <a:cubicBezTo>
                      <a:pt x="101383" y="6522"/>
                      <a:pt x="81882" y="-510"/>
                      <a:pt x="48948" y="2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1" name="Google Shape;2221;p14"/>
              <p:cNvSpPr/>
              <p:nvPr/>
            </p:nvSpPr>
            <p:spPr>
              <a:xfrm>
                <a:off x="70934" y="3649272"/>
                <a:ext cx="35948" cy="13171"/>
              </a:xfrm>
              <a:custGeom>
                <a:rect b="b" l="l" r="r" t="t"/>
                <a:pathLst>
                  <a:path extrusionOk="0" h="13171" w="35948">
                    <a:moveTo>
                      <a:pt x="17833" y="12608"/>
                    </a:moveTo>
                    <a:cubicBezTo>
                      <a:pt x="26318" y="10968"/>
                      <a:pt x="34944" y="9327"/>
                      <a:pt x="35694" y="7006"/>
                    </a:cubicBezTo>
                    <a:cubicBezTo>
                      <a:pt x="38179" y="-659"/>
                      <a:pt x="21724" y="420"/>
                      <a:pt x="18044" y="302"/>
                    </a:cubicBezTo>
                    <a:cubicBezTo>
                      <a:pt x="13286" y="138"/>
                      <a:pt x="2878" y="-1456"/>
                      <a:pt x="276" y="4756"/>
                    </a:cubicBezTo>
                    <a:cubicBezTo>
                      <a:pt x="-1529" y="9069"/>
                      <a:pt x="5644" y="14999"/>
                      <a:pt x="17833" y="1263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2" name="Google Shape;2222;p14"/>
              <p:cNvSpPr/>
              <p:nvPr/>
            </p:nvSpPr>
            <p:spPr>
              <a:xfrm>
                <a:off x="149691" y="3630561"/>
                <a:ext cx="43042" cy="13177"/>
              </a:xfrm>
              <a:custGeom>
                <a:rect b="b" l="l" r="r" t="t"/>
                <a:pathLst>
                  <a:path extrusionOk="0" h="13177" w="43042">
                    <a:moveTo>
                      <a:pt x="21211" y="12708"/>
                    </a:moveTo>
                    <a:cubicBezTo>
                      <a:pt x="31196" y="11278"/>
                      <a:pt x="41533" y="10505"/>
                      <a:pt x="42612" y="8278"/>
                    </a:cubicBezTo>
                    <a:cubicBezTo>
                      <a:pt x="46221" y="777"/>
                      <a:pt x="26086" y="449"/>
                      <a:pt x="21633" y="402"/>
                    </a:cubicBezTo>
                    <a:cubicBezTo>
                      <a:pt x="15866" y="27"/>
                      <a:pt x="3068" y="-1403"/>
                      <a:pt x="255" y="4973"/>
                    </a:cubicBezTo>
                    <a:cubicBezTo>
                      <a:pt x="-1620" y="9403"/>
                      <a:pt x="6983" y="14771"/>
                      <a:pt x="21234" y="1273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3" name="Google Shape;2223;p14"/>
              <p:cNvSpPr/>
              <p:nvPr/>
            </p:nvSpPr>
            <p:spPr>
              <a:xfrm>
                <a:off x="208716" y="3643552"/>
                <a:ext cx="35948" cy="13171"/>
              </a:xfrm>
              <a:custGeom>
                <a:rect b="b" l="l" r="r" t="t"/>
                <a:pathLst>
                  <a:path extrusionOk="0" h="13171" w="35948">
                    <a:moveTo>
                      <a:pt x="17833" y="12608"/>
                    </a:moveTo>
                    <a:cubicBezTo>
                      <a:pt x="26318" y="10944"/>
                      <a:pt x="34944" y="9327"/>
                      <a:pt x="35694" y="7006"/>
                    </a:cubicBezTo>
                    <a:cubicBezTo>
                      <a:pt x="38179" y="-659"/>
                      <a:pt x="21724" y="420"/>
                      <a:pt x="18044" y="302"/>
                    </a:cubicBezTo>
                    <a:cubicBezTo>
                      <a:pt x="13286" y="138"/>
                      <a:pt x="2878" y="-1456"/>
                      <a:pt x="276" y="4756"/>
                    </a:cubicBezTo>
                    <a:cubicBezTo>
                      <a:pt x="-1529" y="9069"/>
                      <a:pt x="5644" y="14999"/>
                      <a:pt x="17833" y="1263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4" name="Google Shape;2224;p14"/>
              <p:cNvSpPr/>
              <p:nvPr/>
            </p:nvSpPr>
            <p:spPr>
              <a:xfrm>
                <a:off x="334869" y="3540606"/>
                <a:ext cx="40218" cy="15511"/>
              </a:xfrm>
              <a:custGeom>
                <a:rect b="b" l="l" r="r" t="t"/>
                <a:pathLst>
                  <a:path extrusionOk="0" h="15511" w="40218">
                    <a:moveTo>
                      <a:pt x="18584" y="14411"/>
                    </a:moveTo>
                    <a:cubicBezTo>
                      <a:pt x="28031" y="14833"/>
                      <a:pt x="37688" y="16520"/>
                      <a:pt x="39282" y="14645"/>
                    </a:cubicBezTo>
                    <a:cubicBezTo>
                      <a:pt x="41907" y="11528"/>
                      <a:pt x="38649" y="8551"/>
                      <a:pt x="34031" y="6371"/>
                    </a:cubicBezTo>
                    <a:cubicBezTo>
                      <a:pt x="29437" y="4191"/>
                      <a:pt x="23600" y="2972"/>
                      <a:pt x="21491" y="2433"/>
                    </a:cubicBezTo>
                    <a:cubicBezTo>
                      <a:pt x="16146" y="886"/>
                      <a:pt x="4051" y="-2607"/>
                      <a:pt x="441" y="3347"/>
                    </a:cubicBezTo>
                    <a:cubicBezTo>
                      <a:pt x="-1903" y="7519"/>
                      <a:pt x="5223" y="13825"/>
                      <a:pt x="18584" y="1441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5" name="Google Shape;2225;p14"/>
              <p:cNvSpPr/>
              <p:nvPr/>
            </p:nvSpPr>
            <p:spPr>
              <a:xfrm>
                <a:off x="356938" y="3628319"/>
                <a:ext cx="34255" cy="13651"/>
              </a:xfrm>
              <a:custGeom>
                <a:rect b="b" l="l" r="r" t="t"/>
                <a:pathLst>
                  <a:path extrusionOk="0" h="13651" w="34255">
                    <a:moveTo>
                      <a:pt x="15877" y="13613"/>
                    </a:moveTo>
                    <a:cubicBezTo>
                      <a:pt x="23964" y="13215"/>
                      <a:pt x="32285" y="13496"/>
                      <a:pt x="33551" y="11433"/>
                    </a:cubicBezTo>
                    <a:cubicBezTo>
                      <a:pt x="37794" y="4448"/>
                      <a:pt x="21644" y="2010"/>
                      <a:pt x="18081" y="1495"/>
                    </a:cubicBezTo>
                    <a:cubicBezTo>
                      <a:pt x="13533" y="510"/>
                      <a:pt x="3431" y="-2256"/>
                      <a:pt x="383" y="3768"/>
                    </a:cubicBezTo>
                    <a:cubicBezTo>
                      <a:pt x="-1633" y="7964"/>
                      <a:pt x="4415" y="14199"/>
                      <a:pt x="15877" y="136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6" name="Google Shape;2226;p14"/>
              <p:cNvSpPr/>
              <p:nvPr/>
            </p:nvSpPr>
            <p:spPr>
              <a:xfrm>
                <a:off x="388704" y="3705914"/>
                <a:ext cx="36865" cy="15897"/>
              </a:xfrm>
              <a:custGeom>
                <a:rect b="b" l="l" r="r" t="t"/>
                <a:pathLst>
                  <a:path extrusionOk="0" h="15897" w="36865">
                    <a:moveTo>
                      <a:pt x="16552" y="14848"/>
                    </a:moveTo>
                    <a:cubicBezTo>
                      <a:pt x="25459" y="15575"/>
                      <a:pt x="34531" y="16794"/>
                      <a:pt x="35984" y="14848"/>
                    </a:cubicBezTo>
                    <a:cubicBezTo>
                      <a:pt x="40906" y="8308"/>
                      <a:pt x="23772" y="4042"/>
                      <a:pt x="19998" y="3011"/>
                    </a:cubicBezTo>
                    <a:cubicBezTo>
                      <a:pt x="15169" y="1464"/>
                      <a:pt x="4691" y="-2755"/>
                      <a:pt x="660" y="2730"/>
                    </a:cubicBezTo>
                    <a:cubicBezTo>
                      <a:pt x="-2083" y="6574"/>
                      <a:pt x="3824" y="13817"/>
                      <a:pt x="16529" y="1482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7" name="Google Shape;2227;p14"/>
              <p:cNvSpPr/>
              <p:nvPr/>
            </p:nvSpPr>
            <p:spPr>
              <a:xfrm>
                <a:off x="545618" y="3666210"/>
                <a:ext cx="23487" cy="13236"/>
              </a:xfrm>
              <a:custGeom>
                <a:rect b="b" l="l" r="r" t="t"/>
                <a:pathLst>
                  <a:path extrusionOk="0" h="13236" w="23487">
                    <a:moveTo>
                      <a:pt x="10781" y="13016"/>
                    </a:moveTo>
                    <a:cubicBezTo>
                      <a:pt x="16500" y="11938"/>
                      <a:pt x="22313" y="10860"/>
                      <a:pt x="23087" y="8609"/>
                    </a:cubicBezTo>
                    <a:cubicBezTo>
                      <a:pt x="25689" y="1179"/>
                      <a:pt x="14859" y="1179"/>
                      <a:pt x="12492" y="804"/>
                    </a:cubicBezTo>
                    <a:cubicBezTo>
                      <a:pt x="9421" y="335"/>
                      <a:pt x="2881" y="-1916"/>
                      <a:pt x="397" y="4062"/>
                    </a:cubicBezTo>
                    <a:cubicBezTo>
                      <a:pt x="-1314" y="8211"/>
                      <a:pt x="2577" y="14563"/>
                      <a:pt x="10781" y="1299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8" name="Google Shape;2228;p14"/>
              <p:cNvSpPr/>
              <p:nvPr/>
            </p:nvSpPr>
            <p:spPr>
              <a:xfrm>
                <a:off x="591966" y="3653713"/>
                <a:ext cx="37961" cy="14907"/>
              </a:xfrm>
              <a:custGeom>
                <a:rect b="b" l="l" r="r" t="t"/>
                <a:pathLst>
                  <a:path extrusionOk="0" h="14907" w="37961">
                    <a:moveTo>
                      <a:pt x="17524" y="14097"/>
                    </a:moveTo>
                    <a:cubicBezTo>
                      <a:pt x="26338" y="14261"/>
                      <a:pt x="35409" y="15878"/>
                      <a:pt x="36980" y="14027"/>
                    </a:cubicBezTo>
                    <a:cubicBezTo>
                      <a:pt x="39605" y="10933"/>
                      <a:pt x="36605" y="7956"/>
                      <a:pt x="32245" y="5823"/>
                    </a:cubicBezTo>
                    <a:cubicBezTo>
                      <a:pt x="27885" y="3666"/>
                      <a:pt x="22329" y="2565"/>
                      <a:pt x="20337" y="2072"/>
                    </a:cubicBezTo>
                    <a:cubicBezTo>
                      <a:pt x="15250" y="595"/>
                      <a:pt x="3601" y="-2452"/>
                      <a:pt x="389" y="3690"/>
                    </a:cubicBezTo>
                    <a:cubicBezTo>
                      <a:pt x="-712" y="5776"/>
                      <a:pt x="577" y="8401"/>
                      <a:pt x="3577" y="10417"/>
                    </a:cubicBezTo>
                    <a:cubicBezTo>
                      <a:pt x="6578" y="12456"/>
                      <a:pt x="11219" y="13910"/>
                      <a:pt x="17524" y="1407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9" name="Google Shape;2229;p14"/>
              <p:cNvSpPr/>
              <p:nvPr/>
            </p:nvSpPr>
            <p:spPr>
              <a:xfrm>
                <a:off x="728482" y="3690051"/>
                <a:ext cx="50634" cy="16055"/>
              </a:xfrm>
              <a:custGeom>
                <a:rect b="b" l="l" r="r" t="t"/>
                <a:pathLst>
                  <a:path extrusionOk="0" h="16055" w="50634">
                    <a:moveTo>
                      <a:pt x="23900" y="15264"/>
                    </a:moveTo>
                    <a:cubicBezTo>
                      <a:pt x="36042" y="15991"/>
                      <a:pt x="48442" y="16811"/>
                      <a:pt x="49942" y="14748"/>
                    </a:cubicBezTo>
                    <a:cubicBezTo>
                      <a:pt x="54934" y="7927"/>
                      <a:pt x="31471" y="4341"/>
                      <a:pt x="26337" y="3192"/>
                    </a:cubicBezTo>
                    <a:cubicBezTo>
                      <a:pt x="19657" y="1692"/>
                      <a:pt x="5218" y="-2832"/>
                      <a:pt x="624" y="2606"/>
                    </a:cubicBezTo>
                    <a:cubicBezTo>
                      <a:pt x="-2541" y="6380"/>
                      <a:pt x="6507" y="14233"/>
                      <a:pt x="23900" y="1528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0" name="Google Shape;2230;p14"/>
              <p:cNvSpPr/>
              <p:nvPr/>
            </p:nvSpPr>
            <p:spPr>
              <a:xfrm>
                <a:off x="732627" y="3724615"/>
                <a:ext cx="34969" cy="18233"/>
              </a:xfrm>
              <a:custGeom>
                <a:rect b="b" l="l" r="r" t="t"/>
                <a:pathLst>
                  <a:path extrusionOk="0" h="18233" w="34969">
                    <a:moveTo>
                      <a:pt x="14925" y="15837"/>
                    </a:moveTo>
                    <a:cubicBezTo>
                      <a:pt x="23739" y="17571"/>
                      <a:pt x="32529" y="19306"/>
                      <a:pt x="34029" y="17407"/>
                    </a:cubicBezTo>
                    <a:cubicBezTo>
                      <a:pt x="38952" y="11125"/>
                      <a:pt x="23106" y="5969"/>
                      <a:pt x="19660" y="4468"/>
                    </a:cubicBezTo>
                    <a:cubicBezTo>
                      <a:pt x="15207" y="2523"/>
                      <a:pt x="6065" y="-2821"/>
                      <a:pt x="1119" y="1890"/>
                    </a:cubicBezTo>
                    <a:cubicBezTo>
                      <a:pt x="-2350" y="5148"/>
                      <a:pt x="2244" y="13352"/>
                      <a:pt x="14925" y="158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1" name="Google Shape;2231;p14"/>
              <p:cNvSpPr/>
              <p:nvPr/>
            </p:nvSpPr>
            <p:spPr>
              <a:xfrm>
                <a:off x="812608" y="3748795"/>
                <a:ext cx="18756" cy="13448"/>
              </a:xfrm>
              <a:custGeom>
                <a:rect b="b" l="l" r="r" t="t"/>
                <a:pathLst>
                  <a:path extrusionOk="0" h="13448" w="18756">
                    <a:moveTo>
                      <a:pt x="6812" y="13338"/>
                    </a:moveTo>
                    <a:cubicBezTo>
                      <a:pt x="12133" y="13737"/>
                      <a:pt x="17196" y="13080"/>
                      <a:pt x="18110" y="10901"/>
                    </a:cubicBezTo>
                    <a:cubicBezTo>
                      <a:pt x="20970" y="3775"/>
                      <a:pt x="13493" y="3095"/>
                      <a:pt x="11992" y="2157"/>
                    </a:cubicBezTo>
                    <a:cubicBezTo>
                      <a:pt x="9906" y="1243"/>
                      <a:pt x="6742" y="-2203"/>
                      <a:pt x="2101" y="2157"/>
                    </a:cubicBezTo>
                    <a:cubicBezTo>
                      <a:pt x="483" y="3681"/>
                      <a:pt x="-431" y="6142"/>
                      <a:pt x="202" y="8510"/>
                    </a:cubicBezTo>
                    <a:cubicBezTo>
                      <a:pt x="788" y="10854"/>
                      <a:pt x="3015" y="13080"/>
                      <a:pt x="6836" y="1333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2" name="Google Shape;2232;p14"/>
              <p:cNvSpPr/>
              <p:nvPr/>
            </p:nvSpPr>
            <p:spPr>
              <a:xfrm>
                <a:off x="887348" y="3775608"/>
                <a:ext cx="39909" cy="13536"/>
              </a:xfrm>
              <a:custGeom>
                <a:rect b="b" l="l" r="r" t="t"/>
                <a:pathLst>
                  <a:path extrusionOk="0" h="13536" w="39909">
                    <a:moveTo>
                      <a:pt x="19223" y="13458"/>
                    </a:moveTo>
                    <a:cubicBezTo>
                      <a:pt x="28903" y="12755"/>
                      <a:pt x="38584" y="12051"/>
                      <a:pt x="39545" y="9801"/>
                    </a:cubicBezTo>
                    <a:cubicBezTo>
                      <a:pt x="42686" y="2394"/>
                      <a:pt x="24614" y="1714"/>
                      <a:pt x="20582" y="1199"/>
                    </a:cubicBezTo>
                    <a:cubicBezTo>
                      <a:pt x="15355" y="519"/>
                      <a:pt x="4174" y="-2153"/>
                      <a:pt x="517" y="3707"/>
                    </a:cubicBezTo>
                    <a:cubicBezTo>
                      <a:pt x="-2084" y="7785"/>
                      <a:pt x="5276" y="14442"/>
                      <a:pt x="19223" y="1343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3" name="Google Shape;2233;p14"/>
              <p:cNvSpPr/>
              <p:nvPr/>
            </p:nvSpPr>
            <p:spPr>
              <a:xfrm>
                <a:off x="1030773" y="3756155"/>
                <a:ext cx="46221" cy="15105"/>
              </a:xfrm>
              <a:custGeom>
                <a:rect b="b" l="l" r="r" t="t"/>
                <a:pathLst>
                  <a:path extrusionOk="0" h="15105" w="46221">
                    <a:moveTo>
                      <a:pt x="23846" y="13456"/>
                    </a:moveTo>
                    <a:cubicBezTo>
                      <a:pt x="34534" y="10502"/>
                      <a:pt x="45410" y="7525"/>
                      <a:pt x="46067" y="5111"/>
                    </a:cubicBezTo>
                    <a:cubicBezTo>
                      <a:pt x="48223" y="-2859"/>
                      <a:pt x="27174" y="751"/>
                      <a:pt x="22439" y="1220"/>
                    </a:cubicBezTo>
                    <a:cubicBezTo>
                      <a:pt x="16298" y="1806"/>
                      <a:pt x="2679" y="1829"/>
                      <a:pt x="194" y="8392"/>
                    </a:cubicBezTo>
                    <a:cubicBezTo>
                      <a:pt x="-1540" y="12940"/>
                      <a:pt x="8492" y="17698"/>
                      <a:pt x="23846" y="1345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4" name="Google Shape;2234;p14"/>
              <p:cNvSpPr/>
              <p:nvPr/>
            </p:nvSpPr>
            <p:spPr>
              <a:xfrm>
                <a:off x="988720" y="3716718"/>
                <a:ext cx="27354" cy="13194"/>
              </a:xfrm>
              <a:custGeom>
                <a:rect b="b" l="l" r="r" t="t"/>
                <a:pathLst>
                  <a:path extrusionOk="0" h="13194" w="27354">
                    <a:moveTo>
                      <a:pt x="14189" y="387"/>
                    </a:moveTo>
                    <a:cubicBezTo>
                      <a:pt x="7626" y="1770"/>
                      <a:pt x="993" y="3130"/>
                      <a:pt x="289" y="5427"/>
                    </a:cubicBezTo>
                    <a:cubicBezTo>
                      <a:pt x="-2055" y="12998"/>
                      <a:pt x="10533" y="12435"/>
                      <a:pt x="13299" y="12670"/>
                    </a:cubicBezTo>
                    <a:cubicBezTo>
                      <a:pt x="16908" y="12974"/>
                      <a:pt x="24714" y="14896"/>
                      <a:pt x="27058" y="8778"/>
                    </a:cubicBezTo>
                    <a:cubicBezTo>
                      <a:pt x="28675" y="4536"/>
                      <a:pt x="23589" y="-1605"/>
                      <a:pt x="14189" y="38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5" name="Google Shape;2235;p14"/>
              <p:cNvSpPr/>
              <p:nvPr/>
            </p:nvSpPr>
            <p:spPr>
              <a:xfrm>
                <a:off x="1112642" y="3718703"/>
                <a:ext cx="59145" cy="15848"/>
              </a:xfrm>
              <a:custGeom>
                <a:rect b="b" l="l" r="r" t="t"/>
                <a:pathLst>
                  <a:path extrusionOk="0" h="15848" w="59145">
                    <a:moveTo>
                      <a:pt x="28799" y="1988"/>
                    </a:moveTo>
                    <a:cubicBezTo>
                      <a:pt x="15063" y="5247"/>
                      <a:pt x="1116" y="8528"/>
                      <a:pt x="225" y="10966"/>
                    </a:cubicBezTo>
                    <a:cubicBezTo>
                      <a:pt x="-2728" y="19029"/>
                      <a:pt x="24228" y="14810"/>
                      <a:pt x="30299" y="14224"/>
                    </a:cubicBezTo>
                    <a:cubicBezTo>
                      <a:pt x="38151" y="13474"/>
                      <a:pt x="55521" y="13052"/>
                      <a:pt x="58873" y="6395"/>
                    </a:cubicBezTo>
                    <a:cubicBezTo>
                      <a:pt x="61193" y="1777"/>
                      <a:pt x="48512" y="-2700"/>
                      <a:pt x="28799" y="198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6" name="Google Shape;2236;p14"/>
              <p:cNvSpPr/>
              <p:nvPr/>
            </p:nvSpPr>
            <p:spPr>
              <a:xfrm>
                <a:off x="1249548" y="3710204"/>
                <a:ext cx="32909" cy="13754"/>
              </a:xfrm>
              <a:custGeom>
                <a:rect b="b" l="l" r="r" t="t"/>
                <a:pathLst>
                  <a:path extrusionOk="0" h="13754" w="32909">
                    <a:moveTo>
                      <a:pt x="16172" y="1158"/>
                    </a:moveTo>
                    <a:cubicBezTo>
                      <a:pt x="8859" y="3479"/>
                      <a:pt x="1053" y="4956"/>
                      <a:pt x="280" y="7253"/>
                    </a:cubicBezTo>
                    <a:cubicBezTo>
                      <a:pt x="-986" y="11050"/>
                      <a:pt x="2225" y="12808"/>
                      <a:pt x="6327" y="13441"/>
                    </a:cubicBezTo>
                    <a:cubicBezTo>
                      <a:pt x="10406" y="14097"/>
                      <a:pt x="15187" y="13534"/>
                      <a:pt x="16945" y="13441"/>
                    </a:cubicBezTo>
                    <a:cubicBezTo>
                      <a:pt x="21446" y="13347"/>
                      <a:pt x="31642" y="13441"/>
                      <a:pt x="32861" y="6807"/>
                    </a:cubicBezTo>
                    <a:cubicBezTo>
                      <a:pt x="33565" y="2213"/>
                      <a:pt x="26486" y="-2147"/>
                      <a:pt x="16195" y="115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7" name="Google Shape;2237;p14"/>
              <p:cNvSpPr/>
              <p:nvPr/>
            </p:nvSpPr>
            <p:spPr>
              <a:xfrm>
                <a:off x="1368074" y="3692313"/>
                <a:ext cx="56291" cy="14056"/>
              </a:xfrm>
              <a:custGeom>
                <a:rect b="b" l="l" r="r" t="t"/>
                <a:pathLst>
                  <a:path extrusionOk="0" h="14056" w="56291">
                    <a:moveTo>
                      <a:pt x="28372" y="12603"/>
                    </a:moveTo>
                    <a:cubicBezTo>
                      <a:pt x="41194" y="10118"/>
                      <a:pt x="54602" y="9204"/>
                      <a:pt x="55844" y="6978"/>
                    </a:cubicBezTo>
                    <a:cubicBezTo>
                      <a:pt x="57930" y="3274"/>
                      <a:pt x="52422" y="1235"/>
                      <a:pt x="45530" y="438"/>
                    </a:cubicBezTo>
                    <a:cubicBezTo>
                      <a:pt x="38662" y="-383"/>
                      <a:pt x="30552" y="180"/>
                      <a:pt x="27599" y="297"/>
                    </a:cubicBezTo>
                    <a:cubicBezTo>
                      <a:pt x="19981" y="367"/>
                      <a:pt x="2940" y="1000"/>
                      <a:pt x="174" y="7938"/>
                    </a:cubicBezTo>
                    <a:cubicBezTo>
                      <a:pt x="-1584" y="12744"/>
                      <a:pt x="10159" y="16119"/>
                      <a:pt x="28349" y="1260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8" name="Google Shape;2238;p14"/>
              <p:cNvSpPr/>
              <p:nvPr/>
            </p:nvSpPr>
            <p:spPr>
              <a:xfrm>
                <a:off x="1413259" y="3725440"/>
                <a:ext cx="42527" cy="14960"/>
              </a:xfrm>
              <a:custGeom>
                <a:rect b="b" l="l" r="r" t="t"/>
                <a:pathLst>
                  <a:path extrusionOk="0" h="14960" w="42527">
                    <a:moveTo>
                      <a:pt x="19848" y="14659"/>
                    </a:moveTo>
                    <a:cubicBezTo>
                      <a:pt x="30138" y="15034"/>
                      <a:pt x="40592" y="15433"/>
                      <a:pt x="41905" y="13347"/>
                    </a:cubicBezTo>
                    <a:cubicBezTo>
                      <a:pt x="46241" y="6409"/>
                      <a:pt x="26669" y="3596"/>
                      <a:pt x="22356" y="2611"/>
                    </a:cubicBezTo>
                    <a:cubicBezTo>
                      <a:pt x="16777" y="1346"/>
                      <a:pt x="4823" y="-2686"/>
                      <a:pt x="627" y="2822"/>
                    </a:cubicBezTo>
                    <a:cubicBezTo>
                      <a:pt x="-2280" y="6643"/>
                      <a:pt x="5057" y="14144"/>
                      <a:pt x="19824" y="146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9" name="Google Shape;2239;p14"/>
              <p:cNvSpPr/>
              <p:nvPr/>
            </p:nvSpPr>
            <p:spPr>
              <a:xfrm>
                <a:off x="1470729" y="3696794"/>
                <a:ext cx="54829" cy="16046"/>
              </a:xfrm>
              <a:custGeom>
                <a:rect b="b" l="l" r="r" t="t"/>
                <a:pathLst>
                  <a:path extrusionOk="0" h="16046" w="54829">
                    <a:moveTo>
                      <a:pt x="28736" y="410"/>
                    </a:moveTo>
                    <a:cubicBezTo>
                      <a:pt x="15352" y="-340"/>
                      <a:pt x="1850" y="-199"/>
                      <a:pt x="514" y="2004"/>
                    </a:cubicBezTo>
                    <a:cubicBezTo>
                      <a:pt x="-1689" y="5614"/>
                      <a:pt x="3515" y="7817"/>
                      <a:pt x="9867" y="9388"/>
                    </a:cubicBezTo>
                    <a:cubicBezTo>
                      <a:pt x="16243" y="10958"/>
                      <a:pt x="23837" y="11990"/>
                      <a:pt x="26580" y="12552"/>
                    </a:cubicBezTo>
                    <a:cubicBezTo>
                      <a:pt x="33753" y="13888"/>
                      <a:pt x="48848" y="18881"/>
                      <a:pt x="54052" y="13841"/>
                    </a:cubicBezTo>
                    <a:cubicBezTo>
                      <a:pt x="57755" y="10396"/>
                      <a:pt x="48051" y="1488"/>
                      <a:pt x="28736" y="4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0" name="Google Shape;2240;p14"/>
              <p:cNvSpPr/>
              <p:nvPr/>
            </p:nvSpPr>
            <p:spPr>
              <a:xfrm>
                <a:off x="1626198" y="3780496"/>
                <a:ext cx="27079" cy="13170"/>
              </a:xfrm>
              <a:custGeom>
                <a:rect b="b" l="l" r="r" t="t"/>
                <a:pathLst>
                  <a:path extrusionOk="0" h="13170" w="27079">
                    <a:moveTo>
                      <a:pt x="14354" y="366"/>
                    </a:moveTo>
                    <a:cubicBezTo>
                      <a:pt x="8306" y="1655"/>
                      <a:pt x="1767" y="1936"/>
                      <a:pt x="665" y="4023"/>
                    </a:cubicBezTo>
                    <a:cubicBezTo>
                      <a:pt x="-1187" y="7515"/>
                      <a:pt x="1087" y="9765"/>
                      <a:pt x="4321" y="11031"/>
                    </a:cubicBezTo>
                    <a:cubicBezTo>
                      <a:pt x="7556" y="12297"/>
                      <a:pt x="11635" y="12461"/>
                      <a:pt x="13065" y="12625"/>
                    </a:cubicBezTo>
                    <a:cubicBezTo>
                      <a:pt x="16768" y="13188"/>
                      <a:pt x="25347" y="14641"/>
                      <a:pt x="26941" y="8195"/>
                    </a:cubicBezTo>
                    <a:cubicBezTo>
                      <a:pt x="27504" y="5991"/>
                      <a:pt x="26308" y="3530"/>
                      <a:pt x="24105" y="1913"/>
                    </a:cubicBezTo>
                    <a:cubicBezTo>
                      <a:pt x="21878" y="296"/>
                      <a:pt x="18643" y="-525"/>
                      <a:pt x="14330" y="36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1" name="Google Shape;2241;p14"/>
              <p:cNvSpPr/>
              <p:nvPr/>
            </p:nvSpPr>
            <p:spPr>
              <a:xfrm>
                <a:off x="1752765" y="3774228"/>
                <a:ext cx="43969" cy="14296"/>
              </a:xfrm>
              <a:custGeom>
                <a:rect b="b" l="l" r="r" t="t"/>
                <a:pathLst>
                  <a:path extrusionOk="0" h="14296" w="43969">
                    <a:moveTo>
                      <a:pt x="23130" y="0"/>
                    </a:moveTo>
                    <a:cubicBezTo>
                      <a:pt x="12535" y="0"/>
                      <a:pt x="1800" y="-70"/>
                      <a:pt x="557" y="2086"/>
                    </a:cubicBezTo>
                    <a:cubicBezTo>
                      <a:pt x="-3592" y="9189"/>
                      <a:pt x="16637" y="11322"/>
                      <a:pt x="21114" y="12166"/>
                    </a:cubicBezTo>
                    <a:cubicBezTo>
                      <a:pt x="26904" y="13244"/>
                      <a:pt x="39351" y="16854"/>
                      <a:pt x="43406" y="11205"/>
                    </a:cubicBezTo>
                    <a:cubicBezTo>
                      <a:pt x="46219" y="7290"/>
                      <a:pt x="38343" y="24"/>
                      <a:pt x="23154" y="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2" name="Google Shape;2242;p14"/>
              <p:cNvSpPr/>
              <p:nvPr/>
            </p:nvSpPr>
            <p:spPr>
              <a:xfrm>
                <a:off x="1860739" y="3774131"/>
                <a:ext cx="34178" cy="15149"/>
              </a:xfrm>
              <a:custGeom>
                <a:rect b="b" l="l" r="r" t="t"/>
                <a:pathLst>
                  <a:path extrusionOk="0" h="15149" w="34178">
                    <a:moveTo>
                      <a:pt x="16113" y="1715"/>
                    </a:moveTo>
                    <a:cubicBezTo>
                      <a:pt x="8307" y="4716"/>
                      <a:pt x="384" y="7716"/>
                      <a:pt x="56" y="10107"/>
                    </a:cubicBezTo>
                    <a:cubicBezTo>
                      <a:pt x="-1046" y="18053"/>
                      <a:pt x="14425" y="14349"/>
                      <a:pt x="17941" y="13881"/>
                    </a:cubicBezTo>
                    <a:cubicBezTo>
                      <a:pt x="22488" y="13271"/>
                      <a:pt x="32638" y="13177"/>
                      <a:pt x="34091" y="6638"/>
                    </a:cubicBezTo>
                    <a:cubicBezTo>
                      <a:pt x="35099" y="2090"/>
                      <a:pt x="27317" y="-2598"/>
                      <a:pt x="16113" y="169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3" name="Google Shape;2243;p14"/>
              <p:cNvSpPr/>
              <p:nvPr/>
            </p:nvSpPr>
            <p:spPr>
              <a:xfrm>
                <a:off x="1966769" y="3729464"/>
                <a:ext cx="37480" cy="17719"/>
              </a:xfrm>
              <a:custGeom>
                <a:rect b="b" l="l" r="r" t="t"/>
                <a:pathLst>
                  <a:path extrusionOk="0" h="17719" w="37480">
                    <a:moveTo>
                      <a:pt x="17251" y="3300"/>
                    </a:moveTo>
                    <a:cubicBezTo>
                      <a:pt x="9188" y="7331"/>
                      <a:pt x="468" y="10566"/>
                      <a:pt x="70" y="12980"/>
                    </a:cubicBezTo>
                    <a:cubicBezTo>
                      <a:pt x="-587" y="16988"/>
                      <a:pt x="3492" y="17973"/>
                      <a:pt x="8297" y="17668"/>
                    </a:cubicBezTo>
                    <a:cubicBezTo>
                      <a:pt x="13102" y="17364"/>
                      <a:pt x="18470" y="15723"/>
                      <a:pt x="20439" y="15207"/>
                    </a:cubicBezTo>
                    <a:cubicBezTo>
                      <a:pt x="25572" y="14058"/>
                      <a:pt x="37199" y="11691"/>
                      <a:pt x="37480" y="4823"/>
                    </a:cubicBezTo>
                    <a:cubicBezTo>
                      <a:pt x="37550" y="88"/>
                      <a:pt x="28667" y="-2420"/>
                      <a:pt x="17251" y="330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4" name="Google Shape;2244;p14"/>
              <p:cNvSpPr/>
              <p:nvPr/>
            </p:nvSpPr>
            <p:spPr>
              <a:xfrm>
                <a:off x="2022811" y="3761262"/>
                <a:ext cx="51602" cy="18246"/>
              </a:xfrm>
              <a:custGeom>
                <a:rect b="b" l="l" r="r" t="t"/>
                <a:pathLst>
                  <a:path extrusionOk="0" h="18246" w="51602">
                    <a:moveTo>
                      <a:pt x="24615" y="3497"/>
                    </a:moveTo>
                    <a:cubicBezTo>
                      <a:pt x="13035" y="7716"/>
                      <a:pt x="870" y="11139"/>
                      <a:pt x="167" y="13576"/>
                    </a:cubicBezTo>
                    <a:cubicBezTo>
                      <a:pt x="-1029" y="17608"/>
                      <a:pt x="4386" y="18546"/>
                      <a:pt x="10808" y="18171"/>
                    </a:cubicBezTo>
                    <a:cubicBezTo>
                      <a:pt x="17208" y="17819"/>
                      <a:pt x="24544" y="16084"/>
                      <a:pt x="27217" y="15569"/>
                    </a:cubicBezTo>
                    <a:cubicBezTo>
                      <a:pt x="34178" y="14350"/>
                      <a:pt x="49742" y="11959"/>
                      <a:pt x="51524" y="4904"/>
                    </a:cubicBezTo>
                    <a:cubicBezTo>
                      <a:pt x="52672" y="5"/>
                      <a:pt x="41140" y="-2480"/>
                      <a:pt x="24615" y="352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5" name="Google Shape;2245;p14"/>
              <p:cNvSpPr/>
              <p:nvPr/>
            </p:nvSpPr>
            <p:spPr>
              <a:xfrm>
                <a:off x="2159634" y="3730824"/>
                <a:ext cx="51570" cy="13618"/>
              </a:xfrm>
              <a:custGeom>
                <a:rect b="b" l="l" r="r" t="t"/>
                <a:pathLst>
                  <a:path extrusionOk="0" h="13618" w="51570">
                    <a:moveTo>
                      <a:pt x="26346" y="111"/>
                    </a:moveTo>
                    <a:cubicBezTo>
                      <a:pt x="14087" y="837"/>
                      <a:pt x="1640" y="1517"/>
                      <a:pt x="445" y="3744"/>
                    </a:cubicBezTo>
                    <a:cubicBezTo>
                      <a:pt x="-3516" y="11127"/>
                      <a:pt x="20135" y="11854"/>
                      <a:pt x="25409" y="12393"/>
                    </a:cubicBezTo>
                    <a:cubicBezTo>
                      <a:pt x="32230" y="13073"/>
                      <a:pt x="47044" y="15816"/>
                      <a:pt x="51099" y="9885"/>
                    </a:cubicBezTo>
                    <a:cubicBezTo>
                      <a:pt x="53912" y="5783"/>
                      <a:pt x="43950" y="-944"/>
                      <a:pt x="26346" y="11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6" name="Google Shape;2246;p14"/>
              <p:cNvSpPr/>
              <p:nvPr/>
            </p:nvSpPr>
            <p:spPr>
              <a:xfrm>
                <a:off x="2272113" y="3761422"/>
                <a:ext cx="40438" cy="14308"/>
              </a:xfrm>
              <a:custGeom>
                <a:rect b="b" l="l" r="r" t="t"/>
                <a:pathLst>
                  <a:path extrusionOk="0" h="14308" w="40438">
                    <a:moveTo>
                      <a:pt x="19676" y="1274"/>
                    </a:moveTo>
                    <a:cubicBezTo>
                      <a:pt x="10276" y="3853"/>
                      <a:pt x="760" y="6455"/>
                      <a:pt x="150" y="8846"/>
                    </a:cubicBezTo>
                    <a:cubicBezTo>
                      <a:pt x="-1842" y="16745"/>
                      <a:pt x="16582" y="13838"/>
                      <a:pt x="20731" y="13557"/>
                    </a:cubicBezTo>
                    <a:cubicBezTo>
                      <a:pt x="26098" y="13182"/>
                      <a:pt x="37983" y="13627"/>
                      <a:pt x="40256" y="7158"/>
                    </a:cubicBezTo>
                    <a:cubicBezTo>
                      <a:pt x="41827" y="2681"/>
                      <a:pt x="33130" y="-2429"/>
                      <a:pt x="19652" y="127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7" name="Google Shape;2247;p14"/>
              <p:cNvSpPr/>
              <p:nvPr/>
            </p:nvSpPr>
            <p:spPr>
              <a:xfrm>
                <a:off x="2434106" y="3740168"/>
                <a:ext cx="54538" cy="13170"/>
              </a:xfrm>
              <a:custGeom>
                <a:rect b="b" l="l" r="r" t="t"/>
                <a:pathLst>
                  <a:path extrusionOk="0" h="13170" w="54538">
                    <a:moveTo>
                      <a:pt x="27156" y="705"/>
                    </a:moveTo>
                    <a:cubicBezTo>
                      <a:pt x="14334" y="2627"/>
                      <a:pt x="1348" y="4549"/>
                      <a:pt x="317" y="6893"/>
                    </a:cubicBezTo>
                    <a:cubicBezTo>
                      <a:pt x="-3082" y="14628"/>
                      <a:pt x="21859" y="13035"/>
                      <a:pt x="27437" y="13035"/>
                    </a:cubicBezTo>
                    <a:cubicBezTo>
                      <a:pt x="34680" y="13035"/>
                      <a:pt x="50549" y="14300"/>
                      <a:pt x="54183" y="8018"/>
                    </a:cubicBezTo>
                    <a:cubicBezTo>
                      <a:pt x="56714" y="3658"/>
                      <a:pt x="45533" y="-2038"/>
                      <a:pt x="27156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8" name="Google Shape;2248;p14"/>
              <p:cNvSpPr/>
              <p:nvPr/>
            </p:nvSpPr>
            <p:spPr>
              <a:xfrm>
                <a:off x="2582342" y="3710556"/>
                <a:ext cx="43515" cy="15263"/>
              </a:xfrm>
              <a:custGeom>
                <a:rect b="b" l="l" r="r" t="t"/>
                <a:pathLst>
                  <a:path extrusionOk="0" h="15263" w="43515">
                    <a:moveTo>
                      <a:pt x="20943" y="1744"/>
                    </a:moveTo>
                    <a:cubicBezTo>
                      <a:pt x="10910" y="4768"/>
                      <a:pt x="714" y="7792"/>
                      <a:pt x="128" y="10206"/>
                    </a:cubicBezTo>
                    <a:cubicBezTo>
                      <a:pt x="-1771" y="18199"/>
                      <a:pt x="18013" y="14449"/>
                      <a:pt x="22490" y="13957"/>
                    </a:cubicBezTo>
                    <a:cubicBezTo>
                      <a:pt x="28280" y="13347"/>
                      <a:pt x="41101" y="13206"/>
                      <a:pt x="43352" y="6643"/>
                    </a:cubicBezTo>
                    <a:cubicBezTo>
                      <a:pt x="44899" y="2072"/>
                      <a:pt x="35359" y="-2616"/>
                      <a:pt x="20943" y="172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9" name="Google Shape;2249;p14"/>
              <p:cNvSpPr/>
              <p:nvPr/>
            </p:nvSpPr>
            <p:spPr>
              <a:xfrm>
                <a:off x="2728633" y="3707944"/>
                <a:ext cx="54827" cy="14224"/>
              </a:xfrm>
              <a:custGeom>
                <a:rect b="b" l="l" r="r" t="t"/>
                <a:pathLst>
                  <a:path extrusionOk="0" h="14224" w="54827">
                    <a:moveTo>
                      <a:pt x="26591" y="14224"/>
                    </a:moveTo>
                    <a:cubicBezTo>
                      <a:pt x="39671" y="14107"/>
                      <a:pt x="52961" y="14013"/>
                      <a:pt x="54297" y="11834"/>
                    </a:cubicBezTo>
                    <a:cubicBezTo>
                      <a:pt x="58774" y="4637"/>
                      <a:pt x="33600" y="2762"/>
                      <a:pt x="27997" y="1965"/>
                    </a:cubicBezTo>
                    <a:cubicBezTo>
                      <a:pt x="20754" y="957"/>
                      <a:pt x="5049" y="-2512"/>
                      <a:pt x="549" y="3207"/>
                    </a:cubicBezTo>
                    <a:cubicBezTo>
                      <a:pt x="-2569" y="7192"/>
                      <a:pt x="7792" y="14388"/>
                      <a:pt x="26591" y="1420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0" name="Google Shape;2250;p14"/>
              <p:cNvSpPr/>
              <p:nvPr/>
            </p:nvSpPr>
            <p:spPr>
              <a:xfrm>
                <a:off x="2858058" y="3746867"/>
                <a:ext cx="71641" cy="18711"/>
              </a:xfrm>
              <a:custGeom>
                <a:rect b="b" l="l" r="r" t="t"/>
                <a:pathLst>
                  <a:path extrusionOk="0" h="18711" w="71641">
                    <a:moveTo>
                      <a:pt x="34338" y="17752"/>
                    </a:moveTo>
                    <a:cubicBezTo>
                      <a:pt x="51894" y="19392"/>
                      <a:pt x="69592" y="18877"/>
                      <a:pt x="71115" y="16603"/>
                    </a:cubicBezTo>
                    <a:cubicBezTo>
                      <a:pt x="73647" y="12899"/>
                      <a:pt x="66662" y="10907"/>
                      <a:pt x="58270" y="9313"/>
                    </a:cubicBezTo>
                    <a:cubicBezTo>
                      <a:pt x="49879" y="7743"/>
                      <a:pt x="39963" y="6336"/>
                      <a:pt x="36377" y="5586"/>
                    </a:cubicBezTo>
                    <a:cubicBezTo>
                      <a:pt x="31712" y="4672"/>
                      <a:pt x="24423" y="2679"/>
                      <a:pt x="17555" y="1297"/>
                    </a:cubicBezTo>
                    <a:cubicBezTo>
                      <a:pt x="10687" y="-63"/>
                      <a:pt x="4217" y="-813"/>
                      <a:pt x="935" y="1414"/>
                    </a:cubicBezTo>
                    <a:cubicBezTo>
                      <a:pt x="-1338" y="2937"/>
                      <a:pt x="561" y="6289"/>
                      <a:pt x="6327" y="9735"/>
                    </a:cubicBezTo>
                    <a:cubicBezTo>
                      <a:pt x="12070" y="13157"/>
                      <a:pt x="21727" y="16603"/>
                      <a:pt x="34338" y="17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1" name="Google Shape;2251;p14"/>
              <p:cNvSpPr/>
              <p:nvPr/>
            </p:nvSpPr>
            <p:spPr>
              <a:xfrm>
                <a:off x="2962466" y="3708790"/>
                <a:ext cx="65607" cy="13929"/>
              </a:xfrm>
              <a:custGeom>
                <a:rect b="b" l="l" r="r" t="t"/>
                <a:pathLst>
                  <a:path extrusionOk="0" h="13929" w="65607">
                    <a:moveTo>
                      <a:pt x="32270" y="13894"/>
                    </a:moveTo>
                    <a:cubicBezTo>
                      <a:pt x="47834" y="13472"/>
                      <a:pt x="63609" y="13097"/>
                      <a:pt x="65086" y="10870"/>
                    </a:cubicBezTo>
                    <a:cubicBezTo>
                      <a:pt x="69915" y="3557"/>
                      <a:pt x="39841" y="2245"/>
                      <a:pt x="33137" y="1588"/>
                    </a:cubicBezTo>
                    <a:cubicBezTo>
                      <a:pt x="24464" y="744"/>
                      <a:pt x="5524" y="-2373"/>
                      <a:pt x="555" y="3464"/>
                    </a:cubicBezTo>
                    <a:cubicBezTo>
                      <a:pt x="-2891" y="7519"/>
                      <a:pt x="9954" y="14480"/>
                      <a:pt x="32270" y="1389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2" name="Google Shape;2252;p14"/>
              <p:cNvSpPr/>
              <p:nvPr/>
            </p:nvSpPr>
            <p:spPr>
              <a:xfrm>
                <a:off x="3087216" y="3697345"/>
                <a:ext cx="45278" cy="19242"/>
              </a:xfrm>
              <a:custGeom>
                <a:rect b="b" l="l" r="r" t="t"/>
                <a:pathLst>
                  <a:path extrusionOk="0" h="19242" w="45278">
                    <a:moveTo>
                      <a:pt x="21438" y="4571"/>
                    </a:moveTo>
                    <a:cubicBezTo>
                      <a:pt x="11781" y="9118"/>
                      <a:pt x="952" y="11814"/>
                      <a:pt x="202" y="14181"/>
                    </a:cubicBezTo>
                    <a:cubicBezTo>
                      <a:pt x="-1064" y="18119"/>
                      <a:pt x="3811" y="19432"/>
                      <a:pt x="9718" y="19221"/>
                    </a:cubicBezTo>
                    <a:cubicBezTo>
                      <a:pt x="15625" y="19033"/>
                      <a:pt x="22282" y="17111"/>
                      <a:pt x="24697" y="16478"/>
                    </a:cubicBezTo>
                    <a:cubicBezTo>
                      <a:pt x="27861" y="15705"/>
                      <a:pt x="32971" y="14533"/>
                      <a:pt x="37307" y="12423"/>
                    </a:cubicBezTo>
                    <a:cubicBezTo>
                      <a:pt x="41667" y="10361"/>
                      <a:pt x="45183" y="7407"/>
                      <a:pt x="45277" y="3891"/>
                    </a:cubicBezTo>
                    <a:cubicBezTo>
                      <a:pt x="45347" y="1430"/>
                      <a:pt x="42581" y="0"/>
                      <a:pt x="38362" y="0"/>
                    </a:cubicBezTo>
                    <a:cubicBezTo>
                      <a:pt x="34096" y="0"/>
                      <a:pt x="28353" y="1407"/>
                      <a:pt x="21415" y="459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3" name="Google Shape;2253;p14"/>
              <p:cNvSpPr/>
              <p:nvPr/>
            </p:nvSpPr>
            <p:spPr>
              <a:xfrm>
                <a:off x="3067035" y="3747903"/>
                <a:ext cx="41980" cy="18062"/>
              </a:xfrm>
              <a:custGeom>
                <a:rect b="b" l="l" r="r" t="t"/>
                <a:pathLst>
                  <a:path extrusionOk="0" h="18062" w="41980">
                    <a:moveTo>
                      <a:pt x="19633" y="3495"/>
                    </a:moveTo>
                    <a:cubicBezTo>
                      <a:pt x="10468" y="7644"/>
                      <a:pt x="623" y="10903"/>
                      <a:pt x="107" y="13317"/>
                    </a:cubicBezTo>
                    <a:cubicBezTo>
                      <a:pt x="-760" y="17325"/>
                      <a:pt x="3764" y="18333"/>
                      <a:pt x="9085" y="18005"/>
                    </a:cubicBezTo>
                    <a:cubicBezTo>
                      <a:pt x="14406" y="17700"/>
                      <a:pt x="20430" y="15989"/>
                      <a:pt x="22633" y="15450"/>
                    </a:cubicBezTo>
                    <a:cubicBezTo>
                      <a:pt x="28353" y="14254"/>
                      <a:pt x="41291" y="11723"/>
                      <a:pt x="41971" y="4738"/>
                    </a:cubicBezTo>
                    <a:cubicBezTo>
                      <a:pt x="42323" y="-68"/>
                      <a:pt x="32595" y="-2388"/>
                      <a:pt x="19609" y="349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4" name="Google Shape;2254;p14"/>
              <p:cNvSpPr/>
              <p:nvPr/>
            </p:nvSpPr>
            <p:spPr>
              <a:xfrm>
                <a:off x="3244772" y="3725522"/>
                <a:ext cx="29590" cy="16620"/>
              </a:xfrm>
              <a:custGeom>
                <a:rect b="b" l="l" r="r" t="t"/>
                <a:pathLst>
                  <a:path extrusionOk="0" h="16620" w="29590">
                    <a:moveTo>
                      <a:pt x="13080" y="2460"/>
                    </a:moveTo>
                    <a:cubicBezTo>
                      <a:pt x="6587" y="6093"/>
                      <a:pt x="-23" y="9749"/>
                      <a:pt x="0" y="12164"/>
                    </a:cubicBezTo>
                    <a:cubicBezTo>
                      <a:pt x="47" y="20134"/>
                      <a:pt x="13220" y="15141"/>
                      <a:pt x="16267" y="14367"/>
                    </a:cubicBezTo>
                    <a:cubicBezTo>
                      <a:pt x="20205" y="13383"/>
                      <a:pt x="29159" y="12398"/>
                      <a:pt x="29582" y="5811"/>
                    </a:cubicBezTo>
                    <a:cubicBezTo>
                      <a:pt x="29886" y="1241"/>
                      <a:pt x="22409" y="-2744"/>
                      <a:pt x="13080" y="24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5" name="Google Shape;2255;p14"/>
              <p:cNvSpPr/>
              <p:nvPr/>
            </p:nvSpPr>
            <p:spPr>
              <a:xfrm>
                <a:off x="3217667" y="3692810"/>
                <a:ext cx="61171" cy="15636"/>
              </a:xfrm>
              <a:custGeom>
                <a:rect b="b" l="l" r="r" t="t"/>
                <a:pathLst>
                  <a:path extrusionOk="0" h="15636" w="61171">
                    <a:moveTo>
                      <a:pt x="31605" y="527"/>
                    </a:moveTo>
                    <a:cubicBezTo>
                      <a:pt x="16979" y="-36"/>
                      <a:pt x="2141" y="-622"/>
                      <a:pt x="617" y="1488"/>
                    </a:cubicBezTo>
                    <a:cubicBezTo>
                      <a:pt x="-4492" y="8473"/>
                      <a:pt x="23612" y="11661"/>
                      <a:pt x="29847" y="12739"/>
                    </a:cubicBezTo>
                    <a:cubicBezTo>
                      <a:pt x="37911" y="14122"/>
                      <a:pt x="55420" y="18411"/>
                      <a:pt x="60531" y="12903"/>
                    </a:cubicBezTo>
                    <a:cubicBezTo>
                      <a:pt x="64093" y="9082"/>
                      <a:pt x="52584" y="1323"/>
                      <a:pt x="31605" y="52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6" name="Google Shape;2256;p14"/>
              <p:cNvSpPr/>
              <p:nvPr/>
            </p:nvSpPr>
            <p:spPr>
              <a:xfrm>
                <a:off x="3378466" y="3706944"/>
                <a:ext cx="45260" cy="13184"/>
              </a:xfrm>
              <a:custGeom>
                <a:rect b="b" l="l" r="r" t="t"/>
                <a:pathLst>
                  <a:path extrusionOk="0" h="13184" w="45260">
                    <a:moveTo>
                      <a:pt x="22769" y="480"/>
                    </a:moveTo>
                    <a:cubicBezTo>
                      <a:pt x="12080" y="2051"/>
                      <a:pt x="1251" y="3574"/>
                      <a:pt x="313" y="5895"/>
                    </a:cubicBezTo>
                    <a:cubicBezTo>
                      <a:pt x="-2781" y="13536"/>
                      <a:pt x="17964" y="12646"/>
                      <a:pt x="22581" y="12810"/>
                    </a:cubicBezTo>
                    <a:cubicBezTo>
                      <a:pt x="28582" y="13021"/>
                      <a:pt x="41685" y="14732"/>
                      <a:pt x="44920" y="8544"/>
                    </a:cubicBezTo>
                    <a:cubicBezTo>
                      <a:pt x="47170" y="4254"/>
                      <a:pt x="38099" y="-1746"/>
                      <a:pt x="22769" y="48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7" name="Google Shape;2257;p14"/>
              <p:cNvSpPr/>
              <p:nvPr/>
            </p:nvSpPr>
            <p:spPr>
              <a:xfrm>
                <a:off x="3512394" y="3700766"/>
                <a:ext cx="20406" cy="13154"/>
              </a:xfrm>
              <a:custGeom>
                <a:rect b="b" l="l" r="r" t="t"/>
                <a:pathLst>
                  <a:path extrusionOk="0" h="13154" w="20406">
                    <a:moveTo>
                      <a:pt x="10729" y="470"/>
                    </a:moveTo>
                    <a:cubicBezTo>
                      <a:pt x="5807" y="1994"/>
                      <a:pt x="838" y="3517"/>
                      <a:pt x="252" y="5814"/>
                    </a:cubicBezTo>
                    <a:cubicBezTo>
                      <a:pt x="-1647" y="13432"/>
                      <a:pt x="7752" y="12589"/>
                      <a:pt x="9815" y="12753"/>
                    </a:cubicBezTo>
                    <a:cubicBezTo>
                      <a:pt x="12511" y="12987"/>
                      <a:pt x="18301" y="14722"/>
                      <a:pt x="20152" y="8557"/>
                    </a:cubicBezTo>
                    <a:cubicBezTo>
                      <a:pt x="21441" y="4291"/>
                      <a:pt x="17761" y="-1733"/>
                      <a:pt x="10706" y="4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8" name="Google Shape;2258;p14"/>
              <p:cNvSpPr/>
              <p:nvPr/>
            </p:nvSpPr>
            <p:spPr>
              <a:xfrm>
                <a:off x="3657301" y="3685887"/>
                <a:ext cx="54691" cy="13173"/>
              </a:xfrm>
              <a:custGeom>
                <a:rect b="b" l="l" r="r" t="t"/>
                <a:pathLst>
                  <a:path extrusionOk="0" h="13173" w="54691">
                    <a:moveTo>
                      <a:pt x="27489" y="582"/>
                    </a:moveTo>
                    <a:cubicBezTo>
                      <a:pt x="14808" y="2176"/>
                      <a:pt x="1728" y="2879"/>
                      <a:pt x="462" y="5106"/>
                    </a:cubicBezTo>
                    <a:cubicBezTo>
                      <a:pt x="-1624" y="8786"/>
                      <a:pt x="3650" y="10872"/>
                      <a:pt x="10214" y="11903"/>
                    </a:cubicBezTo>
                    <a:cubicBezTo>
                      <a:pt x="16777" y="12958"/>
                      <a:pt x="24559" y="12841"/>
                      <a:pt x="27395" y="12911"/>
                    </a:cubicBezTo>
                    <a:cubicBezTo>
                      <a:pt x="34709" y="13239"/>
                      <a:pt x="51000" y="14271"/>
                      <a:pt x="54398" y="7754"/>
                    </a:cubicBezTo>
                    <a:cubicBezTo>
                      <a:pt x="56672" y="3230"/>
                      <a:pt x="45538" y="-1716"/>
                      <a:pt x="27466" y="58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9" name="Google Shape;2259;p14"/>
              <p:cNvSpPr/>
              <p:nvPr/>
            </p:nvSpPr>
            <p:spPr>
              <a:xfrm>
                <a:off x="3657288" y="3730747"/>
                <a:ext cx="65654" cy="13389"/>
              </a:xfrm>
              <a:custGeom>
                <a:rect b="b" l="l" r="r" t="t"/>
                <a:pathLst>
                  <a:path extrusionOk="0" h="13389" w="65654">
                    <a:moveTo>
                      <a:pt x="32800" y="1008"/>
                    </a:moveTo>
                    <a:cubicBezTo>
                      <a:pt x="17704" y="3024"/>
                      <a:pt x="2046" y="3282"/>
                      <a:pt x="546" y="5462"/>
                    </a:cubicBezTo>
                    <a:cubicBezTo>
                      <a:pt x="-1939" y="9071"/>
                      <a:pt x="4414" y="11392"/>
                      <a:pt x="12360" y="12494"/>
                    </a:cubicBezTo>
                    <a:cubicBezTo>
                      <a:pt x="20306" y="13619"/>
                      <a:pt x="29705" y="13385"/>
                      <a:pt x="33128" y="13338"/>
                    </a:cubicBezTo>
                    <a:cubicBezTo>
                      <a:pt x="41965" y="13549"/>
                      <a:pt x="61701" y="13432"/>
                      <a:pt x="65382" y="6540"/>
                    </a:cubicBezTo>
                    <a:cubicBezTo>
                      <a:pt x="67773" y="1735"/>
                      <a:pt x="54271" y="-1828"/>
                      <a:pt x="32800" y="100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0" name="Google Shape;2260;p14"/>
              <p:cNvSpPr/>
              <p:nvPr/>
            </p:nvSpPr>
            <p:spPr>
              <a:xfrm>
                <a:off x="3793646" y="3782880"/>
                <a:ext cx="46163" cy="13444"/>
              </a:xfrm>
              <a:custGeom>
                <a:rect b="b" l="l" r="r" t="t"/>
                <a:pathLst>
                  <a:path extrusionOk="0" h="13444" w="46163">
                    <a:moveTo>
                      <a:pt x="23862" y="92"/>
                    </a:moveTo>
                    <a:cubicBezTo>
                      <a:pt x="13244" y="655"/>
                      <a:pt x="2250" y="-494"/>
                      <a:pt x="750" y="1475"/>
                    </a:cubicBezTo>
                    <a:cubicBezTo>
                      <a:pt x="-1735" y="4757"/>
                      <a:pt x="2297" y="7616"/>
                      <a:pt x="7782" y="9468"/>
                    </a:cubicBezTo>
                    <a:cubicBezTo>
                      <a:pt x="13244" y="11343"/>
                      <a:pt x="19995" y="12023"/>
                      <a:pt x="22409" y="12328"/>
                    </a:cubicBezTo>
                    <a:cubicBezTo>
                      <a:pt x="28644" y="13406"/>
                      <a:pt x="42825" y="15305"/>
                      <a:pt x="45873" y="8835"/>
                    </a:cubicBezTo>
                    <a:cubicBezTo>
                      <a:pt x="46927" y="6632"/>
                      <a:pt x="45052" y="4171"/>
                      <a:pt x="41185" y="2460"/>
                    </a:cubicBezTo>
                    <a:cubicBezTo>
                      <a:pt x="37293" y="748"/>
                      <a:pt x="31457" y="-283"/>
                      <a:pt x="23862" y="6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1" name="Google Shape;2261;p14"/>
              <p:cNvSpPr/>
              <p:nvPr/>
            </p:nvSpPr>
            <p:spPr>
              <a:xfrm>
                <a:off x="3814534" y="3704878"/>
                <a:ext cx="59592" cy="13161"/>
              </a:xfrm>
              <a:custGeom>
                <a:rect b="b" l="l" r="r" t="t"/>
                <a:pathLst>
                  <a:path extrusionOk="0" h="13161" w="59592">
                    <a:moveTo>
                      <a:pt x="30001" y="507"/>
                    </a:moveTo>
                    <a:cubicBezTo>
                      <a:pt x="16312" y="1936"/>
                      <a:pt x="2107" y="1561"/>
                      <a:pt x="607" y="3647"/>
                    </a:cubicBezTo>
                    <a:cubicBezTo>
                      <a:pt x="-1901" y="7140"/>
                      <a:pt x="3724" y="9719"/>
                      <a:pt x="10920" y="11148"/>
                    </a:cubicBezTo>
                    <a:cubicBezTo>
                      <a:pt x="18093" y="12602"/>
                      <a:pt x="26672" y="12742"/>
                      <a:pt x="29790" y="12836"/>
                    </a:cubicBezTo>
                    <a:cubicBezTo>
                      <a:pt x="37830" y="13399"/>
                      <a:pt x="55855" y="14032"/>
                      <a:pt x="59324" y="7281"/>
                    </a:cubicBezTo>
                    <a:cubicBezTo>
                      <a:pt x="61574" y="2569"/>
                      <a:pt x="49456" y="-1486"/>
                      <a:pt x="30024" y="53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2" name="Google Shape;2262;p14"/>
              <p:cNvSpPr/>
              <p:nvPr/>
            </p:nvSpPr>
            <p:spPr>
              <a:xfrm>
                <a:off x="3900448" y="3656161"/>
                <a:ext cx="51582" cy="13161"/>
              </a:xfrm>
              <a:custGeom>
                <a:rect b="b" l="l" r="r" t="t"/>
                <a:pathLst>
                  <a:path extrusionOk="0" h="13161" w="51582">
                    <a:moveTo>
                      <a:pt x="25940" y="586"/>
                    </a:moveTo>
                    <a:cubicBezTo>
                      <a:pt x="13962" y="2180"/>
                      <a:pt x="1632" y="2977"/>
                      <a:pt x="437" y="5203"/>
                    </a:cubicBezTo>
                    <a:cubicBezTo>
                      <a:pt x="-1532" y="8907"/>
                      <a:pt x="3437" y="10946"/>
                      <a:pt x="9626" y="11931"/>
                    </a:cubicBezTo>
                    <a:cubicBezTo>
                      <a:pt x="15814" y="12939"/>
                      <a:pt x="23151" y="12821"/>
                      <a:pt x="25823" y="12892"/>
                    </a:cubicBezTo>
                    <a:cubicBezTo>
                      <a:pt x="32714" y="13197"/>
                      <a:pt x="48068" y="14322"/>
                      <a:pt x="51302" y="7852"/>
                    </a:cubicBezTo>
                    <a:cubicBezTo>
                      <a:pt x="53459" y="3352"/>
                      <a:pt x="43004" y="-1711"/>
                      <a:pt x="25940" y="56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3" name="Google Shape;2263;p14"/>
              <p:cNvSpPr/>
              <p:nvPr/>
            </p:nvSpPr>
            <p:spPr>
              <a:xfrm>
                <a:off x="3992698" y="3720667"/>
                <a:ext cx="51325" cy="15837"/>
              </a:xfrm>
              <a:custGeom>
                <a:rect b="b" l="l" r="r" t="t"/>
                <a:pathLst>
                  <a:path extrusionOk="0" h="15837" w="51325">
                    <a:moveTo>
                      <a:pt x="24661" y="1525"/>
                    </a:moveTo>
                    <a:cubicBezTo>
                      <a:pt x="12401" y="4666"/>
                      <a:pt x="517" y="9096"/>
                      <a:pt x="72" y="11604"/>
                    </a:cubicBezTo>
                    <a:cubicBezTo>
                      <a:pt x="-678" y="15730"/>
                      <a:pt x="4549" y="16128"/>
                      <a:pt x="10597" y="15706"/>
                    </a:cubicBezTo>
                    <a:cubicBezTo>
                      <a:pt x="16644" y="15237"/>
                      <a:pt x="23606" y="14018"/>
                      <a:pt x="26184" y="13784"/>
                    </a:cubicBezTo>
                    <a:cubicBezTo>
                      <a:pt x="32912" y="12964"/>
                      <a:pt x="47491" y="13714"/>
                      <a:pt x="50960" y="7549"/>
                    </a:cubicBezTo>
                    <a:cubicBezTo>
                      <a:pt x="53515" y="3306"/>
                      <a:pt x="42452" y="-2952"/>
                      <a:pt x="24684" y="157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4" name="Google Shape;2264;p14"/>
              <p:cNvSpPr/>
              <p:nvPr/>
            </p:nvSpPr>
            <p:spPr>
              <a:xfrm>
                <a:off x="3992669" y="3758740"/>
                <a:ext cx="57582" cy="15025"/>
              </a:xfrm>
              <a:custGeom>
                <a:rect b="b" l="l" r="r" t="t"/>
                <a:pathLst>
                  <a:path extrusionOk="0" h="15025" w="57582">
                    <a:moveTo>
                      <a:pt x="28182" y="1612"/>
                    </a:moveTo>
                    <a:cubicBezTo>
                      <a:pt x="14775" y="4542"/>
                      <a:pt x="1156" y="7449"/>
                      <a:pt x="242" y="9863"/>
                    </a:cubicBezTo>
                    <a:cubicBezTo>
                      <a:pt x="-2782" y="17856"/>
                      <a:pt x="23471" y="14293"/>
                      <a:pt x="29378" y="13872"/>
                    </a:cubicBezTo>
                    <a:cubicBezTo>
                      <a:pt x="37043" y="13309"/>
                      <a:pt x="53920" y="13332"/>
                      <a:pt x="57295" y="6769"/>
                    </a:cubicBezTo>
                    <a:cubicBezTo>
                      <a:pt x="59639" y="2222"/>
                      <a:pt x="47427" y="-2583"/>
                      <a:pt x="28182" y="161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5" name="Google Shape;2265;p14"/>
              <p:cNvSpPr/>
              <p:nvPr/>
            </p:nvSpPr>
            <p:spPr>
              <a:xfrm>
                <a:off x="4132872" y="3672524"/>
                <a:ext cx="43606" cy="14057"/>
              </a:xfrm>
              <a:custGeom>
                <a:rect b="b" l="l" r="r" t="t"/>
                <a:pathLst>
                  <a:path extrusionOk="0" h="14057" w="43606">
                    <a:moveTo>
                      <a:pt x="21354" y="1147"/>
                    </a:moveTo>
                    <a:cubicBezTo>
                      <a:pt x="11204" y="3608"/>
                      <a:pt x="891" y="6069"/>
                      <a:pt x="188" y="8460"/>
                    </a:cubicBezTo>
                    <a:cubicBezTo>
                      <a:pt x="-2133" y="16336"/>
                      <a:pt x="17768" y="13663"/>
                      <a:pt x="22245" y="13453"/>
                    </a:cubicBezTo>
                    <a:cubicBezTo>
                      <a:pt x="28034" y="13148"/>
                      <a:pt x="40809" y="13734"/>
                      <a:pt x="43388" y="7311"/>
                    </a:cubicBezTo>
                    <a:cubicBezTo>
                      <a:pt x="45169" y="2834"/>
                      <a:pt x="35934" y="-2370"/>
                      <a:pt x="21354" y="11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6" name="Google Shape;2266;p14"/>
              <p:cNvSpPr/>
              <p:nvPr/>
            </p:nvSpPr>
            <p:spPr>
              <a:xfrm>
                <a:off x="4146998" y="3701152"/>
                <a:ext cx="62299" cy="17677"/>
              </a:xfrm>
              <a:custGeom>
                <a:rect b="b" l="l" r="r" t="t"/>
                <a:pathLst>
                  <a:path extrusionOk="0" h="17677" w="62299">
                    <a:moveTo>
                      <a:pt x="30175" y="3107"/>
                    </a:moveTo>
                    <a:cubicBezTo>
                      <a:pt x="15900" y="7116"/>
                      <a:pt x="1180" y="10561"/>
                      <a:pt x="242" y="12999"/>
                    </a:cubicBezTo>
                    <a:cubicBezTo>
                      <a:pt x="-2922" y="21203"/>
                      <a:pt x="25839" y="16351"/>
                      <a:pt x="32238" y="15249"/>
                    </a:cubicBezTo>
                    <a:cubicBezTo>
                      <a:pt x="40583" y="14148"/>
                      <a:pt x="59101" y="12319"/>
                      <a:pt x="62101" y="5311"/>
                    </a:cubicBezTo>
                    <a:cubicBezTo>
                      <a:pt x="64117" y="459"/>
                      <a:pt x="50592" y="-2636"/>
                      <a:pt x="30175" y="310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7" name="Google Shape;2267;p14"/>
              <p:cNvSpPr/>
              <p:nvPr/>
            </p:nvSpPr>
            <p:spPr>
              <a:xfrm>
                <a:off x="4323612" y="3732740"/>
                <a:ext cx="22968" cy="13681"/>
              </a:xfrm>
              <a:custGeom>
                <a:rect b="b" l="l" r="r" t="t"/>
                <a:pathLst>
                  <a:path extrusionOk="0" h="13681" w="22968">
                    <a:moveTo>
                      <a:pt x="13704" y="0"/>
                    </a:moveTo>
                    <a:cubicBezTo>
                      <a:pt x="7938" y="0"/>
                      <a:pt x="2078" y="-47"/>
                      <a:pt x="883" y="2016"/>
                    </a:cubicBezTo>
                    <a:cubicBezTo>
                      <a:pt x="-3079" y="8837"/>
                      <a:pt x="7446" y="10853"/>
                      <a:pt x="9696" y="11650"/>
                    </a:cubicBezTo>
                    <a:cubicBezTo>
                      <a:pt x="12579" y="12681"/>
                      <a:pt x="18510" y="16127"/>
                      <a:pt x="22072" y="10712"/>
                    </a:cubicBezTo>
                    <a:cubicBezTo>
                      <a:pt x="24534" y="6962"/>
                      <a:pt x="21979" y="0"/>
                      <a:pt x="13704" y="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8" name="Google Shape;2268;p14"/>
              <p:cNvSpPr/>
              <p:nvPr/>
            </p:nvSpPr>
            <p:spPr>
              <a:xfrm>
                <a:off x="4478736" y="3764391"/>
                <a:ext cx="37962" cy="14805"/>
              </a:xfrm>
              <a:custGeom>
                <a:rect b="b" l="l" r="r" t="t"/>
                <a:pathLst>
                  <a:path extrusionOk="0" h="14805" w="37962">
                    <a:moveTo>
                      <a:pt x="17411" y="14549"/>
                    </a:moveTo>
                    <a:cubicBezTo>
                      <a:pt x="26670" y="14877"/>
                      <a:pt x="36046" y="15252"/>
                      <a:pt x="37311" y="13166"/>
                    </a:cubicBezTo>
                    <a:cubicBezTo>
                      <a:pt x="41531" y="6251"/>
                      <a:pt x="24021" y="3509"/>
                      <a:pt x="20200" y="2548"/>
                    </a:cubicBezTo>
                    <a:cubicBezTo>
                      <a:pt x="15231" y="1305"/>
                      <a:pt x="4659" y="-2656"/>
                      <a:pt x="651" y="2829"/>
                    </a:cubicBezTo>
                    <a:cubicBezTo>
                      <a:pt x="-2138" y="6626"/>
                      <a:pt x="4144" y="14080"/>
                      <a:pt x="17411" y="1454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9" name="Google Shape;2269;p14"/>
              <p:cNvSpPr/>
              <p:nvPr/>
            </p:nvSpPr>
            <p:spPr>
              <a:xfrm>
                <a:off x="4577053" y="3719002"/>
                <a:ext cx="40462" cy="14301"/>
              </a:xfrm>
              <a:custGeom>
                <a:rect b="b" l="l" r="r" t="t"/>
                <a:pathLst>
                  <a:path extrusionOk="0" h="14301" w="40462">
                    <a:moveTo>
                      <a:pt x="19676" y="1267"/>
                    </a:moveTo>
                    <a:cubicBezTo>
                      <a:pt x="10300" y="3869"/>
                      <a:pt x="760" y="6447"/>
                      <a:pt x="150" y="8838"/>
                    </a:cubicBezTo>
                    <a:cubicBezTo>
                      <a:pt x="-1842" y="16738"/>
                      <a:pt x="16582" y="13831"/>
                      <a:pt x="20754" y="13550"/>
                    </a:cubicBezTo>
                    <a:cubicBezTo>
                      <a:pt x="26122" y="13175"/>
                      <a:pt x="38029" y="13620"/>
                      <a:pt x="40280" y="7151"/>
                    </a:cubicBezTo>
                    <a:cubicBezTo>
                      <a:pt x="41850" y="2650"/>
                      <a:pt x="33154" y="-2436"/>
                      <a:pt x="19676" y="129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0" name="Google Shape;2270;p14"/>
              <p:cNvSpPr/>
              <p:nvPr/>
            </p:nvSpPr>
            <p:spPr>
              <a:xfrm>
                <a:off x="4561467" y="3760381"/>
                <a:ext cx="75238" cy="17849"/>
              </a:xfrm>
              <a:custGeom>
                <a:rect b="b" l="l" r="r" t="t"/>
                <a:pathLst>
                  <a:path extrusionOk="0" h="17849" w="75238">
                    <a:moveTo>
                      <a:pt x="36809" y="15160"/>
                    </a:moveTo>
                    <a:cubicBezTo>
                      <a:pt x="54459" y="16191"/>
                      <a:pt x="72368" y="19098"/>
                      <a:pt x="74383" y="17246"/>
                    </a:cubicBezTo>
                    <a:cubicBezTo>
                      <a:pt x="77712" y="14175"/>
                      <a:pt x="70844" y="10589"/>
                      <a:pt x="61984" y="7917"/>
                    </a:cubicBezTo>
                    <a:cubicBezTo>
                      <a:pt x="53147" y="5221"/>
                      <a:pt x="42411" y="3604"/>
                      <a:pt x="38520" y="2948"/>
                    </a:cubicBezTo>
                    <a:cubicBezTo>
                      <a:pt x="28488" y="979"/>
                      <a:pt x="6102" y="-2748"/>
                      <a:pt x="570" y="3323"/>
                    </a:cubicBezTo>
                    <a:cubicBezTo>
                      <a:pt x="-3156" y="7565"/>
                      <a:pt x="11658" y="13683"/>
                      <a:pt x="36809" y="151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1" name="Google Shape;2271;p14"/>
              <p:cNvSpPr/>
              <p:nvPr/>
            </p:nvSpPr>
            <p:spPr>
              <a:xfrm>
                <a:off x="4681369" y="3686918"/>
                <a:ext cx="60895" cy="14504"/>
              </a:xfrm>
              <a:custGeom>
                <a:rect b="b" l="l" r="r" t="t"/>
                <a:pathLst>
                  <a:path extrusionOk="0" h="14504" w="60895">
                    <a:moveTo>
                      <a:pt x="30779" y="12818"/>
                    </a:moveTo>
                    <a:cubicBezTo>
                      <a:pt x="44703" y="10099"/>
                      <a:pt x="59212" y="8763"/>
                      <a:pt x="60478" y="6489"/>
                    </a:cubicBezTo>
                    <a:cubicBezTo>
                      <a:pt x="62564" y="2715"/>
                      <a:pt x="56540" y="863"/>
                      <a:pt x="49109" y="254"/>
                    </a:cubicBezTo>
                    <a:cubicBezTo>
                      <a:pt x="41679" y="-379"/>
                      <a:pt x="32982" y="348"/>
                      <a:pt x="29818" y="535"/>
                    </a:cubicBezTo>
                    <a:cubicBezTo>
                      <a:pt x="21614" y="793"/>
                      <a:pt x="3331" y="1567"/>
                      <a:pt x="213" y="8505"/>
                    </a:cubicBezTo>
                    <a:cubicBezTo>
                      <a:pt x="-1826" y="13333"/>
                      <a:pt x="10949" y="16685"/>
                      <a:pt x="30756" y="1281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2" name="Google Shape;2272;p14"/>
              <p:cNvSpPr/>
              <p:nvPr/>
            </p:nvSpPr>
            <p:spPr>
              <a:xfrm>
                <a:off x="4765573" y="3700108"/>
                <a:ext cx="65829" cy="13444"/>
              </a:xfrm>
              <a:custGeom>
                <a:rect b="b" l="l" r="r" t="t"/>
                <a:pathLst>
                  <a:path extrusionOk="0" h="13444" w="65829">
                    <a:moveTo>
                      <a:pt x="32460" y="13340"/>
                    </a:moveTo>
                    <a:cubicBezTo>
                      <a:pt x="47766" y="12778"/>
                      <a:pt x="63448" y="13973"/>
                      <a:pt x="65136" y="11957"/>
                    </a:cubicBezTo>
                    <a:cubicBezTo>
                      <a:pt x="67949" y="8582"/>
                      <a:pt x="61807" y="5699"/>
                      <a:pt x="53955" y="3870"/>
                    </a:cubicBezTo>
                    <a:cubicBezTo>
                      <a:pt x="46126" y="1995"/>
                      <a:pt x="36703" y="1362"/>
                      <a:pt x="33280" y="1057"/>
                    </a:cubicBezTo>
                    <a:cubicBezTo>
                      <a:pt x="24467" y="3"/>
                      <a:pt x="4754" y="-1802"/>
                      <a:pt x="394" y="4691"/>
                    </a:cubicBezTo>
                    <a:cubicBezTo>
                      <a:pt x="-2489" y="9215"/>
                      <a:pt x="10684" y="14137"/>
                      <a:pt x="32437" y="1336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3" name="Google Shape;2273;p14"/>
              <p:cNvSpPr/>
              <p:nvPr/>
            </p:nvSpPr>
            <p:spPr>
              <a:xfrm>
                <a:off x="4905360" y="3699443"/>
                <a:ext cx="62868" cy="20678"/>
              </a:xfrm>
              <a:custGeom>
                <a:rect b="b" l="l" r="r" t="t"/>
                <a:pathLst>
                  <a:path extrusionOk="0" h="20678" w="62868">
                    <a:moveTo>
                      <a:pt x="33126" y="3246"/>
                    </a:moveTo>
                    <a:cubicBezTo>
                      <a:pt x="17984" y="1066"/>
                      <a:pt x="2607" y="-1208"/>
                      <a:pt x="802" y="738"/>
                    </a:cubicBezTo>
                    <a:cubicBezTo>
                      <a:pt x="-5152" y="7114"/>
                      <a:pt x="23774" y="13466"/>
                      <a:pt x="30149" y="15224"/>
                    </a:cubicBezTo>
                    <a:cubicBezTo>
                      <a:pt x="38424" y="17521"/>
                      <a:pt x="56215" y="23756"/>
                      <a:pt x="62051" y="18834"/>
                    </a:cubicBezTo>
                    <a:cubicBezTo>
                      <a:pt x="66106" y="15412"/>
                      <a:pt x="54855" y="6411"/>
                      <a:pt x="33126" y="32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4" name="Google Shape;2274;p14"/>
              <p:cNvSpPr/>
              <p:nvPr/>
            </p:nvSpPr>
            <p:spPr>
              <a:xfrm>
                <a:off x="4899565" y="3666938"/>
                <a:ext cx="44485" cy="19146"/>
              </a:xfrm>
              <a:custGeom>
                <a:rect b="b" l="l" r="r" t="t"/>
                <a:pathLst>
                  <a:path extrusionOk="0" h="19146" w="44485">
                    <a:moveTo>
                      <a:pt x="20052" y="16507"/>
                    </a:moveTo>
                    <a:cubicBezTo>
                      <a:pt x="30952" y="18359"/>
                      <a:pt x="41992" y="20257"/>
                      <a:pt x="43610" y="18359"/>
                    </a:cubicBezTo>
                    <a:cubicBezTo>
                      <a:pt x="48931" y="12053"/>
                      <a:pt x="28444" y="6427"/>
                      <a:pt x="23967" y="4834"/>
                    </a:cubicBezTo>
                    <a:cubicBezTo>
                      <a:pt x="18177" y="2771"/>
                      <a:pt x="5894" y="-2972"/>
                      <a:pt x="878" y="1927"/>
                    </a:cubicBezTo>
                    <a:cubicBezTo>
                      <a:pt x="-2615" y="5326"/>
                      <a:pt x="4417" y="13882"/>
                      <a:pt x="20052" y="1650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5" name="Google Shape;2275;p14"/>
              <p:cNvSpPr/>
              <p:nvPr/>
            </p:nvSpPr>
            <p:spPr>
              <a:xfrm>
                <a:off x="5003493" y="3702336"/>
                <a:ext cx="62326" cy="13140"/>
              </a:xfrm>
              <a:custGeom>
                <a:rect b="b" l="l" r="r" t="t"/>
                <a:pathLst>
                  <a:path extrusionOk="0" h="13140" w="62326">
                    <a:moveTo>
                      <a:pt x="31051" y="682"/>
                    </a:moveTo>
                    <a:cubicBezTo>
                      <a:pt x="16400" y="2581"/>
                      <a:pt x="1539" y="4456"/>
                      <a:pt x="367" y="6800"/>
                    </a:cubicBezTo>
                    <a:cubicBezTo>
                      <a:pt x="-3547" y="14535"/>
                      <a:pt x="24979" y="12988"/>
                      <a:pt x="31355" y="13011"/>
                    </a:cubicBezTo>
                    <a:cubicBezTo>
                      <a:pt x="39629" y="13035"/>
                      <a:pt x="57749" y="14347"/>
                      <a:pt x="61921" y="8065"/>
                    </a:cubicBezTo>
                    <a:cubicBezTo>
                      <a:pt x="64804" y="3706"/>
                      <a:pt x="52076" y="-2014"/>
                      <a:pt x="31051" y="70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6" name="Google Shape;2276;p14"/>
              <p:cNvSpPr/>
              <p:nvPr/>
            </p:nvSpPr>
            <p:spPr>
              <a:xfrm>
                <a:off x="5167028" y="3732998"/>
                <a:ext cx="78659" cy="17990"/>
              </a:xfrm>
              <a:custGeom>
                <a:rect b="b" l="l" r="r" t="t"/>
                <a:pathLst>
                  <a:path extrusionOk="0" h="17990" w="78659">
                    <a:moveTo>
                      <a:pt x="53701" y="5110"/>
                    </a:moveTo>
                    <a:cubicBezTo>
                      <a:pt x="46528" y="5766"/>
                      <a:pt x="39192" y="5837"/>
                      <a:pt x="34269" y="6212"/>
                    </a:cubicBezTo>
                    <a:lnTo>
                      <a:pt x="34128" y="10572"/>
                    </a:lnTo>
                    <a:cubicBezTo>
                      <a:pt x="37012" y="9400"/>
                      <a:pt x="38887" y="8321"/>
                      <a:pt x="39121" y="7384"/>
                    </a:cubicBezTo>
                    <a:cubicBezTo>
                      <a:pt x="39942" y="4313"/>
                      <a:pt x="37152" y="3071"/>
                      <a:pt x="33121" y="2742"/>
                    </a:cubicBezTo>
                    <a:lnTo>
                      <a:pt x="0" y="0"/>
                    </a:lnTo>
                    <a:lnTo>
                      <a:pt x="32793" y="13970"/>
                    </a:lnTo>
                    <a:cubicBezTo>
                      <a:pt x="39121" y="16666"/>
                      <a:pt x="49693" y="17228"/>
                      <a:pt x="52998" y="17416"/>
                    </a:cubicBezTo>
                    <a:cubicBezTo>
                      <a:pt x="56467" y="17697"/>
                      <a:pt x="62023" y="18283"/>
                      <a:pt x="67156" y="17814"/>
                    </a:cubicBezTo>
                    <a:cubicBezTo>
                      <a:pt x="72289" y="17346"/>
                      <a:pt x="76907" y="15846"/>
                      <a:pt x="78407" y="12587"/>
                    </a:cubicBezTo>
                    <a:cubicBezTo>
                      <a:pt x="79438" y="10314"/>
                      <a:pt x="77259" y="7993"/>
                      <a:pt x="72899" y="6516"/>
                    </a:cubicBezTo>
                    <a:cubicBezTo>
                      <a:pt x="68515" y="5016"/>
                      <a:pt x="62023" y="4360"/>
                      <a:pt x="53701" y="51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7" name="Google Shape;2277;p14"/>
              <p:cNvSpPr/>
              <p:nvPr/>
            </p:nvSpPr>
            <p:spPr>
              <a:xfrm>
                <a:off x="5323894" y="3704272"/>
                <a:ext cx="39318" cy="13365"/>
              </a:xfrm>
              <a:custGeom>
                <a:rect b="b" l="l" r="r" t="t"/>
                <a:pathLst>
                  <a:path extrusionOk="0" h="13365" w="39318">
                    <a:moveTo>
                      <a:pt x="20224" y="223"/>
                    </a:moveTo>
                    <a:cubicBezTo>
                      <a:pt x="10848" y="1277"/>
                      <a:pt x="1332" y="2285"/>
                      <a:pt x="370" y="4559"/>
                    </a:cubicBezTo>
                    <a:cubicBezTo>
                      <a:pt x="-2794" y="12037"/>
                      <a:pt x="15255" y="12130"/>
                      <a:pt x="19263" y="12505"/>
                    </a:cubicBezTo>
                    <a:cubicBezTo>
                      <a:pt x="24467" y="12997"/>
                      <a:pt x="35742" y="15341"/>
                      <a:pt x="38929" y="9317"/>
                    </a:cubicBezTo>
                    <a:cubicBezTo>
                      <a:pt x="41156" y="5145"/>
                      <a:pt x="33678" y="-1278"/>
                      <a:pt x="20200" y="22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8" name="Google Shape;2278;p14"/>
              <p:cNvSpPr/>
              <p:nvPr/>
            </p:nvSpPr>
            <p:spPr>
              <a:xfrm>
                <a:off x="5471858" y="3758015"/>
                <a:ext cx="42883" cy="15378"/>
              </a:xfrm>
              <a:custGeom>
                <a:rect b="b" l="l" r="r" t="t"/>
                <a:pathLst>
                  <a:path extrusionOk="0" h="15378" w="42883">
                    <a:moveTo>
                      <a:pt x="20753" y="2103"/>
                    </a:moveTo>
                    <a:cubicBezTo>
                      <a:pt x="11213" y="5220"/>
                      <a:pt x="1064" y="7283"/>
                      <a:pt x="243" y="9627"/>
                    </a:cubicBezTo>
                    <a:cubicBezTo>
                      <a:pt x="-1093" y="13495"/>
                      <a:pt x="3267" y="15042"/>
                      <a:pt x="8635" y="15323"/>
                    </a:cubicBezTo>
                    <a:cubicBezTo>
                      <a:pt x="13979" y="15628"/>
                      <a:pt x="20167" y="14596"/>
                      <a:pt x="22441" y="14315"/>
                    </a:cubicBezTo>
                    <a:cubicBezTo>
                      <a:pt x="28278" y="13776"/>
                      <a:pt x="41451" y="12557"/>
                      <a:pt x="42834" y="5666"/>
                    </a:cubicBezTo>
                    <a:cubicBezTo>
                      <a:pt x="43654" y="907"/>
                      <a:pt x="34255" y="-2328"/>
                      <a:pt x="20753" y="210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9" name="Google Shape;2279;p14"/>
              <p:cNvSpPr/>
              <p:nvPr/>
            </p:nvSpPr>
            <p:spPr>
              <a:xfrm>
                <a:off x="5637468" y="3710915"/>
                <a:ext cx="24940" cy="13170"/>
              </a:xfrm>
              <a:custGeom>
                <a:rect b="b" l="l" r="r" t="t"/>
                <a:pathLst>
                  <a:path extrusionOk="0" h="13170" w="24940">
                    <a:moveTo>
                      <a:pt x="12426" y="705"/>
                    </a:moveTo>
                    <a:cubicBezTo>
                      <a:pt x="6566" y="2627"/>
                      <a:pt x="636" y="4549"/>
                      <a:pt x="144" y="6893"/>
                    </a:cubicBezTo>
                    <a:cubicBezTo>
                      <a:pt x="-1404" y="14628"/>
                      <a:pt x="9989" y="13035"/>
                      <a:pt x="12543" y="13035"/>
                    </a:cubicBezTo>
                    <a:cubicBezTo>
                      <a:pt x="15849" y="13035"/>
                      <a:pt x="23115" y="14300"/>
                      <a:pt x="24779" y="8018"/>
                    </a:cubicBezTo>
                    <a:cubicBezTo>
                      <a:pt x="25928" y="3658"/>
                      <a:pt x="20841" y="-2038"/>
                      <a:pt x="12426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0" name="Google Shape;2280;p14"/>
              <p:cNvSpPr/>
              <p:nvPr/>
            </p:nvSpPr>
            <p:spPr>
              <a:xfrm>
                <a:off x="5794084" y="3671470"/>
                <a:ext cx="74798" cy="19456"/>
              </a:xfrm>
              <a:custGeom>
                <a:rect b="b" l="l" r="r" t="t"/>
                <a:pathLst>
                  <a:path extrusionOk="0" h="19456" w="74798">
                    <a:moveTo>
                      <a:pt x="38668" y="16101"/>
                    </a:moveTo>
                    <a:cubicBezTo>
                      <a:pt x="56107" y="11600"/>
                      <a:pt x="73593" y="6467"/>
                      <a:pt x="74578" y="3912"/>
                    </a:cubicBezTo>
                    <a:cubicBezTo>
                      <a:pt x="77836" y="-4433"/>
                      <a:pt x="44152" y="3021"/>
                      <a:pt x="36464" y="3982"/>
                    </a:cubicBezTo>
                    <a:cubicBezTo>
                      <a:pt x="26572" y="5506"/>
                      <a:pt x="4680" y="7006"/>
                      <a:pt x="366" y="13780"/>
                    </a:cubicBezTo>
                    <a:cubicBezTo>
                      <a:pt x="-2681" y="18468"/>
                      <a:pt x="13563" y="22594"/>
                      <a:pt x="38644" y="1610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1" name="Google Shape;2281;p14"/>
              <p:cNvSpPr/>
              <p:nvPr/>
            </p:nvSpPr>
            <p:spPr>
              <a:xfrm>
                <a:off x="5872573" y="3723385"/>
                <a:ext cx="24940" cy="13170"/>
              </a:xfrm>
              <a:custGeom>
                <a:rect b="b" l="l" r="r" t="t"/>
                <a:pathLst>
                  <a:path extrusionOk="0" h="13170" w="24940">
                    <a:moveTo>
                      <a:pt x="12426" y="705"/>
                    </a:moveTo>
                    <a:cubicBezTo>
                      <a:pt x="6566" y="2627"/>
                      <a:pt x="636" y="4549"/>
                      <a:pt x="144" y="6893"/>
                    </a:cubicBezTo>
                    <a:cubicBezTo>
                      <a:pt x="-1403" y="14629"/>
                      <a:pt x="9989" y="13035"/>
                      <a:pt x="12544" y="13035"/>
                    </a:cubicBezTo>
                    <a:cubicBezTo>
                      <a:pt x="15849" y="13035"/>
                      <a:pt x="23115" y="14300"/>
                      <a:pt x="24779" y="8018"/>
                    </a:cubicBezTo>
                    <a:cubicBezTo>
                      <a:pt x="25928" y="3658"/>
                      <a:pt x="20842" y="-2038"/>
                      <a:pt x="12426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2" name="Google Shape;2282;p14"/>
              <p:cNvSpPr/>
              <p:nvPr/>
            </p:nvSpPr>
            <p:spPr>
              <a:xfrm>
                <a:off x="6080849" y="3655243"/>
                <a:ext cx="32209" cy="13842"/>
              </a:xfrm>
              <a:custGeom>
                <a:rect b="b" l="l" r="r" t="t"/>
                <a:pathLst>
                  <a:path extrusionOk="0" h="13842" w="32209">
                    <a:moveTo>
                      <a:pt x="15791" y="1200"/>
                    </a:moveTo>
                    <a:cubicBezTo>
                      <a:pt x="8665" y="3567"/>
                      <a:pt x="1023" y="5067"/>
                      <a:pt x="274" y="7364"/>
                    </a:cubicBezTo>
                    <a:cubicBezTo>
                      <a:pt x="-969" y="11162"/>
                      <a:pt x="2195" y="12920"/>
                      <a:pt x="6204" y="13553"/>
                    </a:cubicBezTo>
                    <a:cubicBezTo>
                      <a:pt x="10212" y="14185"/>
                      <a:pt x="14924" y="13599"/>
                      <a:pt x="16635" y="13506"/>
                    </a:cubicBezTo>
                    <a:cubicBezTo>
                      <a:pt x="21041" y="13388"/>
                      <a:pt x="31121" y="13365"/>
                      <a:pt x="32175" y="6708"/>
                    </a:cubicBezTo>
                    <a:cubicBezTo>
                      <a:pt x="32761" y="2114"/>
                      <a:pt x="25800" y="-2153"/>
                      <a:pt x="15767" y="120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3" name="Google Shape;2283;p14"/>
              <p:cNvSpPr/>
              <p:nvPr/>
            </p:nvSpPr>
            <p:spPr>
              <a:xfrm>
                <a:off x="6210625" y="3712983"/>
                <a:ext cx="37697" cy="13169"/>
              </a:xfrm>
              <a:custGeom>
                <a:rect b="b" l="l" r="r" t="t"/>
                <a:pathLst>
                  <a:path extrusionOk="0" h="13169" w="37697">
                    <a:moveTo>
                      <a:pt x="19156" y="606"/>
                    </a:moveTo>
                    <a:cubicBezTo>
                      <a:pt x="10577" y="2200"/>
                      <a:pt x="1552" y="2763"/>
                      <a:pt x="474" y="4943"/>
                    </a:cubicBezTo>
                    <a:cubicBezTo>
                      <a:pt x="-1308" y="8576"/>
                      <a:pt x="2185" y="10709"/>
                      <a:pt x="6756" y="11811"/>
                    </a:cubicBezTo>
                    <a:cubicBezTo>
                      <a:pt x="11326" y="12912"/>
                      <a:pt x="16812" y="12842"/>
                      <a:pt x="18804" y="12912"/>
                    </a:cubicBezTo>
                    <a:cubicBezTo>
                      <a:pt x="23914" y="13264"/>
                      <a:pt x="35493" y="14202"/>
                      <a:pt x="37556" y="7662"/>
                    </a:cubicBezTo>
                    <a:cubicBezTo>
                      <a:pt x="38845" y="3114"/>
                      <a:pt x="31227" y="-1691"/>
                      <a:pt x="19132" y="5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4" name="Google Shape;2284;p14"/>
              <p:cNvSpPr/>
              <p:nvPr/>
            </p:nvSpPr>
            <p:spPr>
              <a:xfrm>
                <a:off x="6196056" y="3547917"/>
                <a:ext cx="54055" cy="16318"/>
              </a:xfrm>
              <a:custGeom>
                <a:rect b="b" l="l" r="r" t="t"/>
                <a:pathLst>
                  <a:path extrusionOk="0" h="16318" w="54055">
                    <a:moveTo>
                      <a:pt x="28099" y="1802"/>
                    </a:moveTo>
                    <a:cubicBezTo>
                      <a:pt x="15488" y="1240"/>
                      <a:pt x="2642" y="-1151"/>
                      <a:pt x="884" y="677"/>
                    </a:cubicBezTo>
                    <a:cubicBezTo>
                      <a:pt x="-2022" y="3748"/>
                      <a:pt x="2642" y="7076"/>
                      <a:pt x="8948" y="9514"/>
                    </a:cubicBezTo>
                    <a:cubicBezTo>
                      <a:pt x="15254" y="11975"/>
                      <a:pt x="23059" y="13358"/>
                      <a:pt x="25871" y="13898"/>
                    </a:cubicBezTo>
                    <a:cubicBezTo>
                      <a:pt x="33091" y="15632"/>
                      <a:pt x="49452" y="18890"/>
                      <a:pt x="53601" y="12702"/>
                    </a:cubicBezTo>
                    <a:cubicBezTo>
                      <a:pt x="55031" y="10616"/>
                      <a:pt x="53015" y="7991"/>
                      <a:pt x="48538" y="5904"/>
                    </a:cubicBezTo>
                    <a:cubicBezTo>
                      <a:pt x="44038" y="3818"/>
                      <a:pt x="37123" y="2224"/>
                      <a:pt x="28099" y="175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5" name="Google Shape;2285;p14"/>
              <p:cNvSpPr/>
              <p:nvPr/>
            </p:nvSpPr>
            <p:spPr>
              <a:xfrm>
                <a:off x="6059525" y="3536483"/>
                <a:ext cx="27398" cy="13782"/>
              </a:xfrm>
              <a:custGeom>
                <a:rect b="b" l="l" r="r" t="t"/>
                <a:pathLst>
                  <a:path extrusionOk="0" h="13782" w="27398">
                    <a:moveTo>
                      <a:pt x="11987" y="13776"/>
                    </a:moveTo>
                    <a:cubicBezTo>
                      <a:pt x="18762" y="13612"/>
                      <a:pt x="25630" y="13471"/>
                      <a:pt x="26731" y="11338"/>
                    </a:cubicBezTo>
                    <a:cubicBezTo>
                      <a:pt x="30412" y="4306"/>
                      <a:pt x="17777" y="2571"/>
                      <a:pt x="15058" y="1845"/>
                    </a:cubicBezTo>
                    <a:cubicBezTo>
                      <a:pt x="11519" y="884"/>
                      <a:pt x="4088" y="-2422"/>
                      <a:pt x="666" y="3181"/>
                    </a:cubicBezTo>
                    <a:cubicBezTo>
                      <a:pt x="-1702" y="7072"/>
                      <a:pt x="2284" y="14033"/>
                      <a:pt x="12011" y="1377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6" name="Google Shape;2286;p14"/>
              <p:cNvSpPr/>
              <p:nvPr/>
            </p:nvSpPr>
            <p:spPr>
              <a:xfrm>
                <a:off x="5977507" y="3537692"/>
                <a:ext cx="28608" cy="13182"/>
              </a:xfrm>
              <a:custGeom>
                <a:rect b="b" l="l" r="r" t="t"/>
                <a:pathLst>
                  <a:path extrusionOk="0" h="13182" w="28608">
                    <a:moveTo>
                      <a:pt x="14707" y="447"/>
                    </a:moveTo>
                    <a:cubicBezTo>
                      <a:pt x="7886" y="1924"/>
                      <a:pt x="972" y="3354"/>
                      <a:pt x="268" y="5651"/>
                    </a:cubicBezTo>
                    <a:cubicBezTo>
                      <a:pt x="-2029" y="13246"/>
                      <a:pt x="11098" y="12542"/>
                      <a:pt x="14028" y="12730"/>
                    </a:cubicBezTo>
                    <a:cubicBezTo>
                      <a:pt x="17801" y="12988"/>
                      <a:pt x="26006" y="14816"/>
                      <a:pt x="28326" y="8675"/>
                    </a:cubicBezTo>
                    <a:cubicBezTo>
                      <a:pt x="29943" y="4409"/>
                      <a:pt x="24506" y="-1662"/>
                      <a:pt x="14707" y="42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7" name="Google Shape;2287;p14"/>
              <p:cNvSpPr/>
              <p:nvPr/>
            </p:nvSpPr>
            <p:spPr>
              <a:xfrm>
                <a:off x="5965024" y="3567612"/>
                <a:ext cx="44694" cy="13195"/>
              </a:xfrm>
              <a:custGeom>
                <a:rect b="b" l="l" r="r" t="t"/>
                <a:pathLst>
                  <a:path extrusionOk="0" h="13195" w="44694">
                    <a:moveTo>
                      <a:pt x="22433" y="742"/>
                    </a:moveTo>
                    <a:cubicBezTo>
                      <a:pt x="12142" y="2547"/>
                      <a:pt x="1477" y="3531"/>
                      <a:pt x="398" y="5758"/>
                    </a:cubicBezTo>
                    <a:cubicBezTo>
                      <a:pt x="-1360" y="9485"/>
                      <a:pt x="2954" y="11454"/>
                      <a:pt x="8345" y="12345"/>
                    </a:cubicBezTo>
                    <a:cubicBezTo>
                      <a:pt x="13736" y="13259"/>
                      <a:pt x="20135" y="13024"/>
                      <a:pt x="22456" y="13048"/>
                    </a:cubicBezTo>
                    <a:cubicBezTo>
                      <a:pt x="28456" y="13259"/>
                      <a:pt x="41887" y="14079"/>
                      <a:pt x="44490" y="7539"/>
                    </a:cubicBezTo>
                    <a:cubicBezTo>
                      <a:pt x="46201" y="2992"/>
                      <a:pt x="37059" y="-1860"/>
                      <a:pt x="22409" y="71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8" name="Google Shape;2288;p14"/>
              <p:cNvSpPr/>
              <p:nvPr/>
            </p:nvSpPr>
            <p:spPr>
              <a:xfrm>
                <a:off x="5742557" y="3584726"/>
                <a:ext cx="39189" cy="13176"/>
              </a:xfrm>
              <a:custGeom>
                <a:rect b="b" l="l" r="r" t="t"/>
                <a:pathLst>
                  <a:path extrusionOk="0" h="13176" w="39189">
                    <a:moveTo>
                      <a:pt x="19522" y="739"/>
                    </a:moveTo>
                    <a:cubicBezTo>
                      <a:pt x="10310" y="2661"/>
                      <a:pt x="981" y="4560"/>
                      <a:pt x="231" y="6881"/>
                    </a:cubicBezTo>
                    <a:cubicBezTo>
                      <a:pt x="-2230" y="14616"/>
                      <a:pt x="15702" y="13045"/>
                      <a:pt x="19710" y="13045"/>
                    </a:cubicBezTo>
                    <a:cubicBezTo>
                      <a:pt x="24914" y="13045"/>
                      <a:pt x="36306" y="14335"/>
                      <a:pt x="38931" y="8053"/>
                    </a:cubicBezTo>
                    <a:cubicBezTo>
                      <a:pt x="40759" y="3693"/>
                      <a:pt x="32743" y="-2027"/>
                      <a:pt x="19522" y="71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9" name="Google Shape;2289;p14"/>
              <p:cNvSpPr/>
              <p:nvPr/>
            </p:nvSpPr>
            <p:spPr>
              <a:xfrm>
                <a:off x="5631934" y="3551929"/>
                <a:ext cx="64332" cy="14978"/>
              </a:xfrm>
              <a:custGeom>
                <a:rect b="b" l="l" r="r" t="t"/>
                <a:pathLst>
                  <a:path extrusionOk="0" h="14978" w="64332">
                    <a:moveTo>
                      <a:pt x="33009" y="204"/>
                    </a:moveTo>
                    <a:cubicBezTo>
                      <a:pt x="17679" y="-77"/>
                      <a:pt x="2138" y="-405"/>
                      <a:pt x="591" y="1751"/>
                    </a:cubicBezTo>
                    <a:cubicBezTo>
                      <a:pt x="-4519" y="8830"/>
                      <a:pt x="25016" y="11502"/>
                      <a:pt x="31579" y="12463"/>
                    </a:cubicBezTo>
                    <a:cubicBezTo>
                      <a:pt x="40064" y="13706"/>
                      <a:pt x="58535" y="17667"/>
                      <a:pt x="63715" y="12041"/>
                    </a:cubicBezTo>
                    <a:cubicBezTo>
                      <a:pt x="67301" y="8150"/>
                      <a:pt x="55019" y="602"/>
                      <a:pt x="33032" y="20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0" name="Google Shape;2290;p14"/>
              <p:cNvSpPr/>
              <p:nvPr/>
            </p:nvSpPr>
            <p:spPr>
              <a:xfrm>
                <a:off x="5548431" y="3538185"/>
                <a:ext cx="26724" cy="13170"/>
              </a:xfrm>
              <a:custGeom>
                <a:rect b="b" l="l" r="r" t="t"/>
                <a:pathLst>
                  <a:path extrusionOk="0" h="13170" w="26724">
                    <a:moveTo>
                      <a:pt x="13305" y="705"/>
                    </a:moveTo>
                    <a:cubicBezTo>
                      <a:pt x="7024" y="2627"/>
                      <a:pt x="671" y="4549"/>
                      <a:pt x="155" y="6893"/>
                    </a:cubicBezTo>
                    <a:cubicBezTo>
                      <a:pt x="-1509" y="14628"/>
                      <a:pt x="10703" y="13034"/>
                      <a:pt x="13446" y="13034"/>
                    </a:cubicBezTo>
                    <a:cubicBezTo>
                      <a:pt x="16986" y="13034"/>
                      <a:pt x="24767" y="14300"/>
                      <a:pt x="26549" y="8018"/>
                    </a:cubicBezTo>
                    <a:cubicBezTo>
                      <a:pt x="27791" y="3658"/>
                      <a:pt x="22330" y="-2038"/>
                      <a:pt x="13305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1" name="Google Shape;2291;p14"/>
              <p:cNvSpPr/>
              <p:nvPr/>
            </p:nvSpPr>
            <p:spPr>
              <a:xfrm>
                <a:off x="5516100" y="3585873"/>
                <a:ext cx="34319" cy="14873"/>
              </a:xfrm>
              <a:custGeom>
                <a:rect b="b" l="l" r="r" t="t"/>
                <a:pathLst>
                  <a:path extrusionOk="0" h="14873" w="34319">
                    <a:moveTo>
                      <a:pt x="15445" y="14782"/>
                    </a:moveTo>
                    <a:cubicBezTo>
                      <a:pt x="24305" y="15180"/>
                      <a:pt x="33049" y="14290"/>
                      <a:pt x="33939" y="12016"/>
                    </a:cubicBezTo>
                    <a:cubicBezTo>
                      <a:pt x="35439" y="8289"/>
                      <a:pt x="32275" y="6414"/>
                      <a:pt x="28478" y="5195"/>
                    </a:cubicBezTo>
                    <a:cubicBezTo>
                      <a:pt x="24657" y="3976"/>
                      <a:pt x="20063" y="3273"/>
                      <a:pt x="18399" y="2827"/>
                    </a:cubicBezTo>
                    <a:cubicBezTo>
                      <a:pt x="14015" y="1796"/>
                      <a:pt x="5553" y="-2611"/>
                      <a:pt x="1006" y="2218"/>
                    </a:cubicBezTo>
                    <a:cubicBezTo>
                      <a:pt x="-588" y="3906"/>
                      <a:pt x="-330" y="6789"/>
                      <a:pt x="2084" y="9461"/>
                    </a:cubicBezTo>
                    <a:cubicBezTo>
                      <a:pt x="4452" y="12133"/>
                      <a:pt x="9069" y="14547"/>
                      <a:pt x="15422" y="1480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2" name="Google Shape;2292;p14"/>
              <p:cNvSpPr/>
              <p:nvPr/>
            </p:nvSpPr>
            <p:spPr>
              <a:xfrm>
                <a:off x="5660680" y="3623274"/>
                <a:ext cx="34139" cy="13605"/>
              </a:xfrm>
              <a:custGeom>
                <a:rect b="b" l="l" r="r" t="t"/>
                <a:pathLst>
                  <a:path extrusionOk="0" h="13605" w="34139">
                    <a:moveTo>
                      <a:pt x="16053" y="13502"/>
                    </a:moveTo>
                    <a:cubicBezTo>
                      <a:pt x="24304" y="12869"/>
                      <a:pt x="32672" y="12260"/>
                      <a:pt x="33680" y="10056"/>
                    </a:cubicBezTo>
                    <a:cubicBezTo>
                      <a:pt x="37009" y="2743"/>
                      <a:pt x="21280" y="1852"/>
                      <a:pt x="17835" y="1313"/>
                    </a:cubicBezTo>
                    <a:cubicBezTo>
                      <a:pt x="13357" y="586"/>
                      <a:pt x="3700" y="-2226"/>
                      <a:pt x="465" y="3634"/>
                    </a:cubicBezTo>
                    <a:cubicBezTo>
                      <a:pt x="-1785" y="7689"/>
                      <a:pt x="4239" y="14416"/>
                      <a:pt x="16077" y="1352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3" name="Google Shape;2293;p14"/>
              <p:cNvSpPr/>
              <p:nvPr/>
            </p:nvSpPr>
            <p:spPr>
              <a:xfrm>
                <a:off x="5493304" y="3613523"/>
                <a:ext cx="46253" cy="13855"/>
              </a:xfrm>
              <a:custGeom>
                <a:rect b="b" l="l" r="r" t="t"/>
                <a:pathLst>
                  <a:path extrusionOk="0" h="13855" w="46253">
                    <a:moveTo>
                      <a:pt x="22771" y="1055"/>
                    </a:moveTo>
                    <a:cubicBezTo>
                      <a:pt x="11965" y="3399"/>
                      <a:pt x="995" y="5743"/>
                      <a:pt x="221" y="8110"/>
                    </a:cubicBezTo>
                    <a:cubicBezTo>
                      <a:pt x="-2380" y="15962"/>
                      <a:pt x="18739" y="13548"/>
                      <a:pt x="23498" y="13361"/>
                    </a:cubicBezTo>
                    <a:cubicBezTo>
                      <a:pt x="29639" y="13126"/>
                      <a:pt x="43164" y="13876"/>
                      <a:pt x="46000" y="7477"/>
                    </a:cubicBezTo>
                    <a:cubicBezTo>
                      <a:pt x="47969" y="3023"/>
                      <a:pt x="38288" y="-2297"/>
                      <a:pt x="22771" y="105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4" name="Google Shape;2294;p14"/>
              <p:cNvSpPr/>
              <p:nvPr/>
            </p:nvSpPr>
            <p:spPr>
              <a:xfrm>
                <a:off x="5375489" y="3621683"/>
                <a:ext cx="25334" cy="13708"/>
              </a:xfrm>
              <a:custGeom>
                <a:rect b="b" l="l" r="r" t="t"/>
                <a:pathLst>
                  <a:path extrusionOk="0" h="13708" w="25334">
                    <a:moveTo>
                      <a:pt x="12368" y="1122"/>
                    </a:moveTo>
                    <a:cubicBezTo>
                      <a:pt x="7071" y="3420"/>
                      <a:pt x="1070" y="4756"/>
                      <a:pt x="319" y="7029"/>
                    </a:cubicBezTo>
                    <a:cubicBezTo>
                      <a:pt x="-899" y="10780"/>
                      <a:pt x="1538" y="12631"/>
                      <a:pt x="4773" y="13335"/>
                    </a:cubicBezTo>
                    <a:cubicBezTo>
                      <a:pt x="8008" y="14061"/>
                      <a:pt x="11852" y="13522"/>
                      <a:pt x="13212" y="13429"/>
                    </a:cubicBezTo>
                    <a:cubicBezTo>
                      <a:pt x="16751" y="13358"/>
                      <a:pt x="25072" y="13264"/>
                      <a:pt x="25330" y="6654"/>
                    </a:cubicBezTo>
                    <a:cubicBezTo>
                      <a:pt x="25424" y="4381"/>
                      <a:pt x="23853" y="2177"/>
                      <a:pt x="21533" y="982"/>
                    </a:cubicBezTo>
                    <a:cubicBezTo>
                      <a:pt x="19189" y="-237"/>
                      <a:pt x="16142" y="-472"/>
                      <a:pt x="12345" y="114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5" name="Google Shape;2295;p14"/>
              <p:cNvSpPr/>
              <p:nvPr/>
            </p:nvSpPr>
            <p:spPr>
              <a:xfrm>
                <a:off x="5332723" y="3581549"/>
                <a:ext cx="37370" cy="18401"/>
              </a:xfrm>
              <a:custGeom>
                <a:rect b="b" l="l" r="r" t="t"/>
                <a:pathLst>
                  <a:path extrusionOk="0" h="18401" w="37370">
                    <a:moveTo>
                      <a:pt x="20537" y="15097"/>
                    </a:moveTo>
                    <a:cubicBezTo>
                      <a:pt x="28835" y="10831"/>
                      <a:pt x="37296" y="6542"/>
                      <a:pt x="37367" y="4104"/>
                    </a:cubicBezTo>
                    <a:cubicBezTo>
                      <a:pt x="37672" y="-4006"/>
                      <a:pt x="20935" y="2229"/>
                      <a:pt x="17091" y="3260"/>
                    </a:cubicBezTo>
                    <a:cubicBezTo>
                      <a:pt x="12121" y="4620"/>
                      <a:pt x="870" y="6378"/>
                      <a:pt x="27" y="13129"/>
                    </a:cubicBezTo>
                    <a:cubicBezTo>
                      <a:pt x="-559" y="17817"/>
                      <a:pt x="8629" y="21215"/>
                      <a:pt x="20537" y="1509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6" name="Google Shape;2296;p14"/>
              <p:cNvSpPr/>
              <p:nvPr/>
            </p:nvSpPr>
            <p:spPr>
              <a:xfrm>
                <a:off x="5395216" y="3525658"/>
                <a:ext cx="55106" cy="20237"/>
              </a:xfrm>
              <a:custGeom>
                <a:rect b="b" l="l" r="r" t="t"/>
                <a:pathLst>
                  <a:path extrusionOk="0" h="20237" w="55106">
                    <a:moveTo>
                      <a:pt x="28809" y="15412"/>
                    </a:moveTo>
                    <a:cubicBezTo>
                      <a:pt x="41045" y="10537"/>
                      <a:pt x="54124" y="6950"/>
                      <a:pt x="54921" y="4536"/>
                    </a:cubicBezTo>
                    <a:cubicBezTo>
                      <a:pt x="56234" y="481"/>
                      <a:pt x="50397" y="-410"/>
                      <a:pt x="43459" y="153"/>
                    </a:cubicBezTo>
                    <a:cubicBezTo>
                      <a:pt x="36521" y="692"/>
                      <a:pt x="28645" y="2778"/>
                      <a:pt x="25761" y="3481"/>
                    </a:cubicBezTo>
                    <a:cubicBezTo>
                      <a:pt x="18261" y="5028"/>
                      <a:pt x="1548" y="8755"/>
                      <a:pt x="48" y="16068"/>
                    </a:cubicBezTo>
                    <a:cubicBezTo>
                      <a:pt x="-866" y="21131"/>
                      <a:pt x="11440" y="22327"/>
                      <a:pt x="28832" y="1543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7" name="Google Shape;2297;p14"/>
              <p:cNvSpPr/>
              <p:nvPr/>
            </p:nvSpPr>
            <p:spPr>
              <a:xfrm>
                <a:off x="5427332" y="3486523"/>
                <a:ext cx="48082" cy="13170"/>
              </a:xfrm>
              <a:custGeom>
                <a:rect b="b" l="l" r="r" t="t"/>
                <a:pathLst>
                  <a:path extrusionOk="0" h="13170" w="48082">
                    <a:moveTo>
                      <a:pt x="23955" y="705"/>
                    </a:moveTo>
                    <a:cubicBezTo>
                      <a:pt x="12657" y="2627"/>
                      <a:pt x="1194" y="4549"/>
                      <a:pt x="280" y="6893"/>
                    </a:cubicBezTo>
                    <a:cubicBezTo>
                      <a:pt x="-2720" y="14628"/>
                      <a:pt x="19267" y="13034"/>
                      <a:pt x="24189" y="13034"/>
                    </a:cubicBezTo>
                    <a:cubicBezTo>
                      <a:pt x="30565" y="13034"/>
                      <a:pt x="44558" y="14300"/>
                      <a:pt x="47770" y="8018"/>
                    </a:cubicBezTo>
                    <a:cubicBezTo>
                      <a:pt x="49997" y="3658"/>
                      <a:pt x="40152" y="-2038"/>
                      <a:pt x="23955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8" name="Google Shape;2298;p14"/>
              <p:cNvSpPr/>
              <p:nvPr/>
            </p:nvSpPr>
            <p:spPr>
              <a:xfrm>
                <a:off x="5233077" y="3633935"/>
                <a:ext cx="28618" cy="13190"/>
              </a:xfrm>
              <a:custGeom>
                <a:rect b="b" l="l" r="r" t="t"/>
                <a:pathLst>
                  <a:path extrusionOk="0" h="13190" w="28618">
                    <a:moveTo>
                      <a:pt x="14679" y="450"/>
                    </a:moveTo>
                    <a:cubicBezTo>
                      <a:pt x="7857" y="1950"/>
                      <a:pt x="943" y="3427"/>
                      <a:pt x="263" y="5724"/>
                    </a:cubicBezTo>
                    <a:cubicBezTo>
                      <a:pt x="-2011" y="13342"/>
                      <a:pt x="11139" y="12568"/>
                      <a:pt x="14046" y="12756"/>
                    </a:cubicBezTo>
                    <a:cubicBezTo>
                      <a:pt x="17819" y="13014"/>
                      <a:pt x="26047" y="14795"/>
                      <a:pt x="28345" y="8630"/>
                    </a:cubicBezTo>
                    <a:cubicBezTo>
                      <a:pt x="29938" y="4364"/>
                      <a:pt x="24477" y="-1707"/>
                      <a:pt x="14679" y="4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9" name="Google Shape;2299;p14"/>
              <p:cNvSpPr/>
              <p:nvPr/>
            </p:nvSpPr>
            <p:spPr>
              <a:xfrm>
                <a:off x="5191415" y="3589038"/>
                <a:ext cx="48924" cy="17398"/>
              </a:xfrm>
              <a:custGeom>
                <a:rect b="b" l="l" r="r" t="t"/>
                <a:pathLst>
                  <a:path extrusionOk="0" h="17398" w="48924">
                    <a:moveTo>
                      <a:pt x="25822" y="2475"/>
                    </a:moveTo>
                    <a:cubicBezTo>
                      <a:pt x="14382" y="1560"/>
                      <a:pt x="2780" y="-1182"/>
                      <a:pt x="998" y="576"/>
                    </a:cubicBezTo>
                    <a:cubicBezTo>
                      <a:pt x="-1955" y="3506"/>
                      <a:pt x="2053" y="6952"/>
                      <a:pt x="7679" y="9577"/>
                    </a:cubicBezTo>
                    <a:cubicBezTo>
                      <a:pt x="13304" y="12226"/>
                      <a:pt x="20407" y="13820"/>
                      <a:pt x="22962" y="14452"/>
                    </a:cubicBezTo>
                    <a:cubicBezTo>
                      <a:pt x="29478" y="16398"/>
                      <a:pt x="44363" y="20149"/>
                      <a:pt x="48441" y="14101"/>
                    </a:cubicBezTo>
                    <a:cubicBezTo>
                      <a:pt x="49848" y="12062"/>
                      <a:pt x="48113" y="9366"/>
                      <a:pt x="44175" y="7163"/>
                    </a:cubicBezTo>
                    <a:cubicBezTo>
                      <a:pt x="40190" y="4936"/>
                      <a:pt x="34026" y="3154"/>
                      <a:pt x="25845" y="24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0" name="Google Shape;2300;p14"/>
              <p:cNvSpPr/>
              <p:nvPr/>
            </p:nvSpPr>
            <p:spPr>
              <a:xfrm>
                <a:off x="5105033" y="3548526"/>
                <a:ext cx="46832" cy="14807"/>
              </a:xfrm>
              <a:custGeom>
                <a:rect b="b" l="l" r="r" t="t"/>
                <a:pathLst>
                  <a:path extrusionOk="0" h="14807" w="46832">
                    <a:moveTo>
                      <a:pt x="22263" y="14249"/>
                    </a:moveTo>
                    <a:cubicBezTo>
                      <a:pt x="33280" y="14436"/>
                      <a:pt x="44555" y="15679"/>
                      <a:pt x="46079" y="13710"/>
                    </a:cubicBezTo>
                    <a:cubicBezTo>
                      <a:pt x="48586" y="10428"/>
                      <a:pt x="44484" y="7592"/>
                      <a:pt x="39023" y="5599"/>
                    </a:cubicBezTo>
                    <a:cubicBezTo>
                      <a:pt x="33561" y="3607"/>
                      <a:pt x="26858" y="2576"/>
                      <a:pt x="24420" y="2107"/>
                    </a:cubicBezTo>
                    <a:cubicBezTo>
                      <a:pt x="18185" y="747"/>
                      <a:pt x="4285" y="-2511"/>
                      <a:pt x="441" y="3513"/>
                    </a:cubicBezTo>
                    <a:cubicBezTo>
                      <a:pt x="-2114" y="7709"/>
                      <a:pt x="6605" y="13991"/>
                      <a:pt x="22263" y="1424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1" name="Google Shape;2301;p14"/>
              <p:cNvSpPr/>
              <p:nvPr/>
            </p:nvSpPr>
            <p:spPr>
              <a:xfrm>
                <a:off x="5081805" y="3595188"/>
                <a:ext cx="29077" cy="13884"/>
              </a:xfrm>
              <a:custGeom>
                <a:rect b="b" l="l" r="r" t="t"/>
                <a:pathLst>
                  <a:path extrusionOk="0" h="13884" w="29077">
                    <a:moveTo>
                      <a:pt x="12886" y="13882"/>
                    </a:moveTo>
                    <a:cubicBezTo>
                      <a:pt x="20059" y="13764"/>
                      <a:pt x="27302" y="13694"/>
                      <a:pt x="28427" y="11585"/>
                    </a:cubicBezTo>
                    <a:cubicBezTo>
                      <a:pt x="32154" y="4576"/>
                      <a:pt x="18770" y="2701"/>
                      <a:pt x="15863" y="1927"/>
                    </a:cubicBezTo>
                    <a:cubicBezTo>
                      <a:pt x="12089" y="943"/>
                      <a:pt x="4143" y="-2456"/>
                      <a:pt x="650" y="3123"/>
                    </a:cubicBezTo>
                    <a:cubicBezTo>
                      <a:pt x="-1764" y="7014"/>
                      <a:pt x="2596" y="14046"/>
                      <a:pt x="12863" y="1388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2" name="Google Shape;2302;p14"/>
              <p:cNvSpPr/>
              <p:nvPr/>
            </p:nvSpPr>
            <p:spPr>
              <a:xfrm>
                <a:off x="5151227" y="3642834"/>
                <a:ext cx="22076" cy="13336"/>
              </a:xfrm>
              <a:custGeom>
                <a:rect b="b" l="l" r="r" t="t"/>
                <a:pathLst>
                  <a:path extrusionOk="0" h="13336" w="22076">
                    <a:moveTo>
                      <a:pt x="9541" y="13233"/>
                    </a:moveTo>
                    <a:cubicBezTo>
                      <a:pt x="15027" y="12530"/>
                      <a:pt x="20558" y="11873"/>
                      <a:pt x="21496" y="9670"/>
                    </a:cubicBezTo>
                    <a:cubicBezTo>
                      <a:pt x="24590" y="2450"/>
                      <a:pt x="14417" y="1724"/>
                      <a:pt x="12237" y="1208"/>
                    </a:cubicBezTo>
                    <a:cubicBezTo>
                      <a:pt x="9401" y="528"/>
                      <a:pt x="3447" y="-2144"/>
                      <a:pt x="588" y="3646"/>
                    </a:cubicBezTo>
                    <a:cubicBezTo>
                      <a:pt x="-1405" y="7677"/>
                      <a:pt x="1689" y="14241"/>
                      <a:pt x="9565" y="1323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3" name="Google Shape;2303;p14"/>
              <p:cNvSpPr/>
              <p:nvPr/>
            </p:nvSpPr>
            <p:spPr>
              <a:xfrm>
                <a:off x="4937181" y="3578100"/>
                <a:ext cx="46707" cy="13393"/>
              </a:xfrm>
              <a:custGeom>
                <a:rect b="b" l="l" r="r" t="t"/>
                <a:pathLst>
                  <a:path extrusionOk="0" h="13393" w="46707">
                    <a:moveTo>
                      <a:pt x="23995" y="122"/>
                    </a:moveTo>
                    <a:cubicBezTo>
                      <a:pt x="13095" y="896"/>
                      <a:pt x="1891" y="732"/>
                      <a:pt x="579" y="2841"/>
                    </a:cubicBezTo>
                    <a:cubicBezTo>
                      <a:pt x="-1601" y="6357"/>
                      <a:pt x="2688" y="8772"/>
                      <a:pt x="8244" y="10248"/>
                    </a:cubicBezTo>
                    <a:cubicBezTo>
                      <a:pt x="13775" y="11725"/>
                      <a:pt x="20479" y="12147"/>
                      <a:pt x="22894" y="12405"/>
                    </a:cubicBezTo>
                    <a:cubicBezTo>
                      <a:pt x="29129" y="13202"/>
                      <a:pt x="43052" y="15311"/>
                      <a:pt x="46381" y="9029"/>
                    </a:cubicBezTo>
                    <a:cubicBezTo>
                      <a:pt x="48584" y="4646"/>
                      <a:pt x="39489" y="-980"/>
                      <a:pt x="23995" y="14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4" name="Google Shape;2304;p14"/>
              <p:cNvSpPr/>
              <p:nvPr/>
            </p:nvSpPr>
            <p:spPr>
              <a:xfrm>
                <a:off x="4930084" y="3515574"/>
                <a:ext cx="64474" cy="21189"/>
              </a:xfrm>
              <a:custGeom>
                <a:rect b="b" l="l" r="r" t="t"/>
                <a:pathLst>
                  <a:path extrusionOk="0" h="21189" w="64474">
                    <a:moveTo>
                      <a:pt x="34187" y="2806"/>
                    </a:moveTo>
                    <a:cubicBezTo>
                      <a:pt x="18412" y="321"/>
                      <a:pt x="2378" y="-1062"/>
                      <a:pt x="691" y="1001"/>
                    </a:cubicBezTo>
                    <a:cubicBezTo>
                      <a:pt x="-2098" y="4377"/>
                      <a:pt x="3972" y="7143"/>
                      <a:pt x="11473" y="9487"/>
                    </a:cubicBezTo>
                    <a:cubicBezTo>
                      <a:pt x="18974" y="11807"/>
                      <a:pt x="27928" y="13823"/>
                      <a:pt x="31163" y="14737"/>
                    </a:cubicBezTo>
                    <a:cubicBezTo>
                      <a:pt x="39625" y="16987"/>
                      <a:pt x="57252" y="24160"/>
                      <a:pt x="63511" y="19824"/>
                    </a:cubicBezTo>
                    <a:cubicBezTo>
                      <a:pt x="67941" y="16870"/>
                      <a:pt x="56924" y="6369"/>
                      <a:pt x="34163" y="27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5" name="Google Shape;2305;p14"/>
              <p:cNvSpPr/>
              <p:nvPr/>
            </p:nvSpPr>
            <p:spPr>
              <a:xfrm>
                <a:off x="4734514" y="3549569"/>
                <a:ext cx="38609" cy="18473"/>
              </a:xfrm>
              <a:custGeom>
                <a:rect b="b" l="l" r="r" t="t"/>
                <a:pathLst>
                  <a:path extrusionOk="0" h="18473" w="38609">
                    <a:moveTo>
                      <a:pt x="17201" y="15410"/>
                    </a:moveTo>
                    <a:cubicBezTo>
                      <a:pt x="26366" y="16793"/>
                      <a:pt x="35578" y="19629"/>
                      <a:pt x="37360" y="17965"/>
                    </a:cubicBezTo>
                    <a:cubicBezTo>
                      <a:pt x="40360" y="15199"/>
                      <a:pt x="37547" y="11847"/>
                      <a:pt x="33281" y="9151"/>
                    </a:cubicBezTo>
                    <a:cubicBezTo>
                      <a:pt x="29038" y="6432"/>
                      <a:pt x="23413" y="4580"/>
                      <a:pt x="21420" y="3830"/>
                    </a:cubicBezTo>
                    <a:cubicBezTo>
                      <a:pt x="16334" y="1697"/>
                      <a:pt x="4731" y="-2944"/>
                      <a:pt x="629" y="2682"/>
                    </a:cubicBezTo>
                    <a:cubicBezTo>
                      <a:pt x="-777" y="4604"/>
                      <a:pt x="231" y="7393"/>
                      <a:pt x="3090" y="9807"/>
                    </a:cubicBezTo>
                    <a:cubicBezTo>
                      <a:pt x="5973" y="12245"/>
                      <a:pt x="10638" y="14378"/>
                      <a:pt x="17178" y="1538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6" name="Google Shape;2306;p14"/>
              <p:cNvSpPr/>
              <p:nvPr/>
            </p:nvSpPr>
            <p:spPr>
              <a:xfrm>
                <a:off x="4850315" y="3586220"/>
                <a:ext cx="12484" cy="13170"/>
              </a:xfrm>
              <a:custGeom>
                <a:rect b="b" l="l" r="r" t="t"/>
                <a:pathLst>
                  <a:path extrusionOk="0" h="13170" w="12484">
                    <a:moveTo>
                      <a:pt x="6271" y="12465"/>
                    </a:moveTo>
                    <a:cubicBezTo>
                      <a:pt x="9201" y="10543"/>
                      <a:pt x="12178" y="8621"/>
                      <a:pt x="12413" y="6277"/>
                    </a:cubicBezTo>
                    <a:cubicBezTo>
                      <a:pt x="13186" y="-1458"/>
                      <a:pt x="7490" y="136"/>
                      <a:pt x="6201" y="136"/>
                    </a:cubicBezTo>
                    <a:cubicBezTo>
                      <a:pt x="4537" y="136"/>
                      <a:pt x="927" y="-1130"/>
                      <a:pt x="83" y="5152"/>
                    </a:cubicBezTo>
                    <a:cubicBezTo>
                      <a:pt x="-503" y="9512"/>
                      <a:pt x="2052" y="15208"/>
                      <a:pt x="6271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7" name="Google Shape;2307;p14"/>
              <p:cNvSpPr/>
              <p:nvPr/>
            </p:nvSpPr>
            <p:spPr>
              <a:xfrm>
                <a:off x="6231613" y="3495783"/>
                <a:ext cx="36355" cy="13163"/>
              </a:xfrm>
              <a:custGeom>
                <a:rect b="b" l="l" r="r" t="t"/>
                <a:pathLst>
                  <a:path extrusionOk="0" h="13163" w="36355">
                    <a:moveTo>
                      <a:pt x="18748" y="446"/>
                    </a:moveTo>
                    <a:cubicBezTo>
                      <a:pt x="10684" y="1758"/>
                      <a:pt x="2034" y="1360"/>
                      <a:pt x="722" y="3376"/>
                    </a:cubicBezTo>
                    <a:cubicBezTo>
                      <a:pt x="-1482" y="6751"/>
                      <a:pt x="1660" y="9329"/>
                      <a:pt x="6067" y="10830"/>
                    </a:cubicBezTo>
                    <a:cubicBezTo>
                      <a:pt x="10473" y="12353"/>
                      <a:pt x="15911" y="12588"/>
                      <a:pt x="17880" y="12728"/>
                    </a:cubicBezTo>
                    <a:cubicBezTo>
                      <a:pt x="22873" y="13385"/>
                      <a:pt x="34499" y="14229"/>
                      <a:pt x="36234" y="7548"/>
                    </a:cubicBezTo>
                    <a:cubicBezTo>
                      <a:pt x="36843" y="5274"/>
                      <a:pt x="35109" y="2977"/>
                      <a:pt x="32038" y="1547"/>
                    </a:cubicBezTo>
                    <a:cubicBezTo>
                      <a:pt x="28921" y="118"/>
                      <a:pt x="24537" y="-468"/>
                      <a:pt x="18748" y="42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8" name="Google Shape;2308;p14"/>
              <p:cNvSpPr/>
              <p:nvPr/>
            </p:nvSpPr>
            <p:spPr>
              <a:xfrm>
                <a:off x="6114851" y="3442468"/>
                <a:ext cx="35546" cy="13827"/>
              </a:xfrm>
              <a:custGeom>
                <a:rect b="b" l="l" r="r" t="t"/>
                <a:pathLst>
                  <a:path extrusionOk="0" h="13827" w="35546">
                    <a:moveTo>
                      <a:pt x="17372" y="1043"/>
                    </a:moveTo>
                    <a:cubicBezTo>
                      <a:pt x="9098" y="3387"/>
                      <a:pt x="706" y="5731"/>
                      <a:pt x="143" y="8099"/>
                    </a:cubicBezTo>
                    <a:cubicBezTo>
                      <a:pt x="-1685" y="15928"/>
                      <a:pt x="14512" y="13514"/>
                      <a:pt x="18169" y="13350"/>
                    </a:cubicBezTo>
                    <a:cubicBezTo>
                      <a:pt x="22904" y="13115"/>
                      <a:pt x="33311" y="13865"/>
                      <a:pt x="35374" y="7466"/>
                    </a:cubicBezTo>
                    <a:cubicBezTo>
                      <a:pt x="36804" y="3012"/>
                      <a:pt x="29232" y="-2308"/>
                      <a:pt x="17372" y="106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9" name="Google Shape;2309;p14"/>
              <p:cNvSpPr/>
              <p:nvPr/>
            </p:nvSpPr>
            <p:spPr>
              <a:xfrm>
                <a:off x="6107209" y="3468960"/>
                <a:ext cx="64572" cy="13232"/>
              </a:xfrm>
              <a:custGeom>
                <a:rect b="b" l="l" r="r" t="t"/>
                <a:pathLst>
                  <a:path extrusionOk="0" h="13232" w="64572">
                    <a:moveTo>
                      <a:pt x="32654" y="148"/>
                    </a:moveTo>
                    <a:cubicBezTo>
                      <a:pt x="17770" y="969"/>
                      <a:pt x="2464" y="-532"/>
                      <a:pt x="729" y="1437"/>
                    </a:cubicBezTo>
                    <a:cubicBezTo>
                      <a:pt x="-2130" y="4719"/>
                      <a:pt x="3824" y="7790"/>
                      <a:pt x="11558" y="9712"/>
                    </a:cubicBezTo>
                    <a:cubicBezTo>
                      <a:pt x="19270" y="11657"/>
                      <a:pt x="28599" y="12243"/>
                      <a:pt x="31999" y="12478"/>
                    </a:cubicBezTo>
                    <a:cubicBezTo>
                      <a:pt x="36382" y="12853"/>
                      <a:pt x="43414" y="13556"/>
                      <a:pt x="49907" y="13064"/>
                    </a:cubicBezTo>
                    <a:cubicBezTo>
                      <a:pt x="56400" y="12618"/>
                      <a:pt x="62283" y="11024"/>
                      <a:pt x="64229" y="7766"/>
                    </a:cubicBezTo>
                    <a:cubicBezTo>
                      <a:pt x="65588" y="5469"/>
                      <a:pt x="62846" y="3195"/>
                      <a:pt x="57267" y="1766"/>
                    </a:cubicBezTo>
                    <a:cubicBezTo>
                      <a:pt x="51665" y="336"/>
                      <a:pt x="43296" y="-344"/>
                      <a:pt x="32654" y="17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0" name="Google Shape;2310;p14"/>
              <p:cNvSpPr/>
              <p:nvPr/>
            </p:nvSpPr>
            <p:spPr>
              <a:xfrm>
                <a:off x="5952665" y="3435132"/>
                <a:ext cx="108686" cy="15300"/>
              </a:xfrm>
              <a:custGeom>
                <a:rect b="b" l="l" r="r" t="t"/>
                <a:pathLst>
                  <a:path extrusionOk="0" h="15300" w="108686">
                    <a:moveTo>
                      <a:pt x="54739" y="35"/>
                    </a:moveTo>
                    <a:cubicBezTo>
                      <a:pt x="28931" y="-199"/>
                      <a:pt x="2818" y="738"/>
                      <a:pt x="686" y="3012"/>
                    </a:cubicBezTo>
                    <a:cubicBezTo>
                      <a:pt x="-2854" y="6762"/>
                      <a:pt x="7835" y="8638"/>
                      <a:pt x="20704" y="9903"/>
                    </a:cubicBezTo>
                    <a:cubicBezTo>
                      <a:pt x="33596" y="11146"/>
                      <a:pt x="48761" y="11872"/>
                      <a:pt x="54293" y="12365"/>
                    </a:cubicBezTo>
                    <a:cubicBezTo>
                      <a:pt x="68662" y="13396"/>
                      <a:pt x="99838" y="18107"/>
                      <a:pt x="107807" y="12880"/>
                    </a:cubicBezTo>
                    <a:cubicBezTo>
                      <a:pt x="113409" y="9294"/>
                      <a:pt x="91844" y="340"/>
                      <a:pt x="54715" y="3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1" name="Google Shape;2311;p14"/>
              <p:cNvSpPr/>
              <p:nvPr/>
            </p:nvSpPr>
            <p:spPr>
              <a:xfrm>
                <a:off x="5815267" y="3437722"/>
                <a:ext cx="50128" cy="14096"/>
              </a:xfrm>
              <a:custGeom>
                <a:rect b="b" l="l" r="r" t="t"/>
                <a:pathLst>
                  <a:path extrusionOk="0" h="14096" w="50128">
                    <a:moveTo>
                      <a:pt x="25946" y="0"/>
                    </a:moveTo>
                    <a:cubicBezTo>
                      <a:pt x="13968" y="211"/>
                      <a:pt x="1802" y="375"/>
                      <a:pt x="514" y="2555"/>
                    </a:cubicBezTo>
                    <a:cubicBezTo>
                      <a:pt x="-3706" y="9751"/>
                      <a:pt x="19312" y="11486"/>
                      <a:pt x="24422" y="12236"/>
                    </a:cubicBezTo>
                    <a:cubicBezTo>
                      <a:pt x="31032" y="13197"/>
                      <a:pt x="45354" y="16572"/>
                      <a:pt x="49597" y="10829"/>
                    </a:cubicBezTo>
                    <a:cubicBezTo>
                      <a:pt x="52527" y="6844"/>
                      <a:pt x="43151" y="-281"/>
                      <a:pt x="25946" y="2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2" name="Google Shape;2312;p14"/>
              <p:cNvSpPr/>
              <p:nvPr/>
            </p:nvSpPr>
            <p:spPr>
              <a:xfrm>
                <a:off x="5555383" y="3408833"/>
                <a:ext cx="41111" cy="13375"/>
              </a:xfrm>
              <a:custGeom>
                <a:rect b="b" l="l" r="r" t="t"/>
                <a:pathLst>
                  <a:path extrusionOk="0" h="13375" w="41111">
                    <a:moveTo>
                      <a:pt x="21097" y="222"/>
                    </a:moveTo>
                    <a:cubicBezTo>
                      <a:pt x="11299" y="1253"/>
                      <a:pt x="1361" y="2261"/>
                      <a:pt x="376" y="4535"/>
                    </a:cubicBezTo>
                    <a:cubicBezTo>
                      <a:pt x="-2882" y="12012"/>
                      <a:pt x="15987" y="12129"/>
                      <a:pt x="20183" y="12505"/>
                    </a:cubicBezTo>
                    <a:cubicBezTo>
                      <a:pt x="25621" y="12997"/>
                      <a:pt x="37412" y="15364"/>
                      <a:pt x="40716" y="9340"/>
                    </a:cubicBezTo>
                    <a:cubicBezTo>
                      <a:pt x="43013" y="5168"/>
                      <a:pt x="35138" y="-1278"/>
                      <a:pt x="21097" y="22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3" name="Google Shape;2313;p14"/>
              <p:cNvSpPr/>
              <p:nvPr/>
            </p:nvSpPr>
            <p:spPr>
              <a:xfrm>
                <a:off x="5647894" y="3464428"/>
                <a:ext cx="32239" cy="13969"/>
              </a:xfrm>
              <a:custGeom>
                <a:rect b="b" l="l" r="r" t="t"/>
                <a:pathLst>
                  <a:path extrusionOk="0" h="13969" w="32239">
                    <a:moveTo>
                      <a:pt x="15151" y="13939"/>
                    </a:moveTo>
                    <a:cubicBezTo>
                      <a:pt x="23683" y="13400"/>
                      <a:pt x="31700" y="11079"/>
                      <a:pt x="32121" y="8688"/>
                    </a:cubicBezTo>
                    <a:cubicBezTo>
                      <a:pt x="32895" y="4774"/>
                      <a:pt x="29731" y="3461"/>
                      <a:pt x="26191" y="2781"/>
                    </a:cubicBezTo>
                    <a:cubicBezTo>
                      <a:pt x="22628" y="2125"/>
                      <a:pt x="18433" y="2008"/>
                      <a:pt x="16909" y="1727"/>
                    </a:cubicBezTo>
                    <a:cubicBezTo>
                      <a:pt x="12830" y="1234"/>
                      <a:pt x="5142" y="-2375"/>
                      <a:pt x="922" y="2594"/>
                    </a:cubicBezTo>
                    <a:cubicBezTo>
                      <a:pt x="-554" y="4352"/>
                      <a:pt x="-319" y="7188"/>
                      <a:pt x="2071" y="9720"/>
                    </a:cubicBezTo>
                    <a:cubicBezTo>
                      <a:pt x="4415" y="12228"/>
                      <a:pt x="9033" y="14337"/>
                      <a:pt x="15151" y="1391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4" name="Google Shape;2314;p14"/>
              <p:cNvSpPr/>
              <p:nvPr/>
            </p:nvSpPr>
            <p:spPr>
              <a:xfrm>
                <a:off x="5340247" y="3423533"/>
                <a:ext cx="30155" cy="14591"/>
              </a:xfrm>
              <a:custGeom>
                <a:rect b="b" l="l" r="r" t="t"/>
                <a:pathLst>
                  <a:path extrusionOk="0" h="14591" w="30155">
                    <a:moveTo>
                      <a:pt x="14232" y="1415"/>
                    </a:moveTo>
                    <a:cubicBezTo>
                      <a:pt x="7340" y="4157"/>
                      <a:pt x="355" y="6923"/>
                      <a:pt x="51" y="9314"/>
                    </a:cubicBezTo>
                    <a:cubicBezTo>
                      <a:pt x="-934" y="17213"/>
                      <a:pt x="12732" y="14002"/>
                      <a:pt x="15826" y="13650"/>
                    </a:cubicBezTo>
                    <a:cubicBezTo>
                      <a:pt x="19834" y="13182"/>
                      <a:pt x="28812" y="13416"/>
                      <a:pt x="30078" y="6923"/>
                    </a:cubicBezTo>
                    <a:cubicBezTo>
                      <a:pt x="30968" y="2423"/>
                      <a:pt x="24100" y="-2500"/>
                      <a:pt x="14232" y="143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5" name="Google Shape;2315;p14"/>
              <p:cNvSpPr/>
              <p:nvPr/>
            </p:nvSpPr>
            <p:spPr>
              <a:xfrm>
                <a:off x="5254861" y="3453009"/>
                <a:ext cx="39006" cy="16640"/>
              </a:xfrm>
              <a:custGeom>
                <a:rect b="b" l="l" r="r" t="t"/>
                <a:pathLst>
                  <a:path extrusionOk="0" h="16640" w="39006">
                    <a:moveTo>
                      <a:pt x="18186" y="2410"/>
                    </a:moveTo>
                    <a:cubicBezTo>
                      <a:pt x="9349" y="6020"/>
                      <a:pt x="348" y="9630"/>
                      <a:pt x="44" y="12067"/>
                    </a:cubicBezTo>
                    <a:cubicBezTo>
                      <a:pt x="-988" y="20131"/>
                      <a:pt x="16639" y="15232"/>
                      <a:pt x="20647" y="14482"/>
                    </a:cubicBezTo>
                    <a:cubicBezTo>
                      <a:pt x="25851" y="13521"/>
                      <a:pt x="37477" y="12653"/>
                      <a:pt x="38930" y="5973"/>
                    </a:cubicBezTo>
                    <a:cubicBezTo>
                      <a:pt x="39939" y="1332"/>
                      <a:pt x="30891" y="-2770"/>
                      <a:pt x="18186" y="24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6" name="Google Shape;2316;p14"/>
              <p:cNvSpPr/>
              <p:nvPr/>
            </p:nvSpPr>
            <p:spPr>
              <a:xfrm>
                <a:off x="5209984" y="3414734"/>
                <a:ext cx="53254" cy="16736"/>
              </a:xfrm>
              <a:custGeom>
                <a:rect b="b" l="l" r="r" t="t"/>
                <a:pathLst>
                  <a:path extrusionOk="0" h="16736" w="53254">
                    <a:moveTo>
                      <a:pt x="27645" y="14316"/>
                    </a:moveTo>
                    <a:cubicBezTo>
                      <a:pt x="39928" y="10706"/>
                      <a:pt x="52398" y="7073"/>
                      <a:pt x="53102" y="4611"/>
                    </a:cubicBezTo>
                    <a:cubicBezTo>
                      <a:pt x="55399" y="-3499"/>
                      <a:pt x="31185" y="1400"/>
                      <a:pt x="25700" y="2150"/>
                    </a:cubicBezTo>
                    <a:cubicBezTo>
                      <a:pt x="18621" y="3111"/>
                      <a:pt x="2892" y="3979"/>
                      <a:pt x="197" y="10706"/>
                    </a:cubicBezTo>
                    <a:cubicBezTo>
                      <a:pt x="-1678" y="15370"/>
                      <a:pt x="10018" y="19519"/>
                      <a:pt x="27645" y="1433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7" name="Google Shape;2317;p14"/>
              <p:cNvSpPr/>
              <p:nvPr/>
            </p:nvSpPr>
            <p:spPr>
              <a:xfrm>
                <a:off x="5097820" y="3454041"/>
                <a:ext cx="32284" cy="13293"/>
              </a:xfrm>
              <a:custGeom>
                <a:rect b="b" l="l" r="r" t="t"/>
                <a:pathLst>
                  <a:path extrusionOk="0" h="13293" w="32284">
                    <a:moveTo>
                      <a:pt x="15506" y="13029"/>
                    </a:moveTo>
                    <a:cubicBezTo>
                      <a:pt x="23241" y="11903"/>
                      <a:pt x="31094" y="10778"/>
                      <a:pt x="31938" y="8528"/>
                    </a:cubicBezTo>
                    <a:cubicBezTo>
                      <a:pt x="34727" y="1027"/>
                      <a:pt x="19890" y="1121"/>
                      <a:pt x="16608" y="769"/>
                    </a:cubicBezTo>
                    <a:cubicBezTo>
                      <a:pt x="12342" y="324"/>
                      <a:pt x="3153" y="-1903"/>
                      <a:pt x="364" y="4121"/>
                    </a:cubicBezTo>
                    <a:cubicBezTo>
                      <a:pt x="-1582" y="8317"/>
                      <a:pt x="4395" y="14669"/>
                      <a:pt x="15506" y="1302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8" name="Google Shape;2318;p14"/>
              <p:cNvSpPr/>
              <p:nvPr/>
            </p:nvSpPr>
            <p:spPr>
              <a:xfrm>
                <a:off x="5094452" y="3409581"/>
                <a:ext cx="58639" cy="13891"/>
              </a:xfrm>
              <a:custGeom>
                <a:rect b="b" l="l" r="r" t="t"/>
                <a:pathLst>
                  <a:path extrusionOk="0" h="13891" w="58639">
                    <a:moveTo>
                      <a:pt x="28930" y="880"/>
                    </a:moveTo>
                    <a:cubicBezTo>
                      <a:pt x="14936" y="3154"/>
                      <a:pt x="1083" y="6435"/>
                      <a:pt x="216" y="8873"/>
                    </a:cubicBezTo>
                    <a:cubicBezTo>
                      <a:pt x="-1214" y="12905"/>
                      <a:pt x="4669" y="13819"/>
                      <a:pt x="11585" y="13889"/>
                    </a:cubicBezTo>
                    <a:cubicBezTo>
                      <a:pt x="18523" y="13936"/>
                      <a:pt x="26586" y="13233"/>
                      <a:pt x="29563" y="13186"/>
                    </a:cubicBezTo>
                    <a:cubicBezTo>
                      <a:pt x="37275" y="12858"/>
                      <a:pt x="53987" y="14428"/>
                      <a:pt x="58183" y="8404"/>
                    </a:cubicBezTo>
                    <a:cubicBezTo>
                      <a:pt x="61184" y="4255"/>
                      <a:pt x="49136" y="-2402"/>
                      <a:pt x="28930" y="88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9" name="Google Shape;2319;p14"/>
              <p:cNvSpPr/>
              <p:nvPr/>
            </p:nvSpPr>
            <p:spPr>
              <a:xfrm>
                <a:off x="4930253" y="3441603"/>
                <a:ext cx="82107" cy="13982"/>
              </a:xfrm>
              <a:custGeom>
                <a:rect b="b" l="l" r="r" t="t"/>
                <a:pathLst>
                  <a:path extrusionOk="0" h="13982" w="82107">
                    <a:moveTo>
                      <a:pt x="41471" y="10"/>
                    </a:moveTo>
                    <a:cubicBezTo>
                      <a:pt x="22156" y="222"/>
                      <a:pt x="2490" y="-271"/>
                      <a:pt x="662" y="1862"/>
                    </a:cubicBezTo>
                    <a:cubicBezTo>
                      <a:pt x="-5433" y="9035"/>
                      <a:pt x="32352" y="11754"/>
                      <a:pt x="40791" y="12317"/>
                    </a:cubicBezTo>
                    <a:cubicBezTo>
                      <a:pt x="51690" y="13395"/>
                      <a:pt x="75647" y="16325"/>
                      <a:pt x="81507" y="10301"/>
                    </a:cubicBezTo>
                    <a:cubicBezTo>
                      <a:pt x="85515" y="6105"/>
                      <a:pt x="69154" y="-294"/>
                      <a:pt x="41471" y="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0" name="Google Shape;2320;p14"/>
              <p:cNvSpPr/>
              <p:nvPr/>
            </p:nvSpPr>
            <p:spPr>
              <a:xfrm>
                <a:off x="4853716" y="3428328"/>
                <a:ext cx="35935" cy="14630"/>
              </a:xfrm>
              <a:custGeom>
                <a:rect b="b" l="l" r="r" t="t"/>
                <a:pathLst>
                  <a:path extrusionOk="0" h="14630" w="35935">
                    <a:moveTo>
                      <a:pt x="17473" y="1776"/>
                    </a:moveTo>
                    <a:cubicBezTo>
                      <a:pt x="9761" y="4565"/>
                      <a:pt x="1229" y="5878"/>
                      <a:pt x="339" y="8128"/>
                    </a:cubicBezTo>
                    <a:cubicBezTo>
                      <a:pt x="-1139" y="11879"/>
                      <a:pt x="2424" y="13777"/>
                      <a:pt x="7019" y="14387"/>
                    </a:cubicBezTo>
                    <a:cubicBezTo>
                      <a:pt x="11589" y="15020"/>
                      <a:pt x="16957" y="14246"/>
                      <a:pt x="18879" y="14012"/>
                    </a:cubicBezTo>
                    <a:cubicBezTo>
                      <a:pt x="23873" y="13730"/>
                      <a:pt x="35358" y="12535"/>
                      <a:pt x="35920" y="5667"/>
                    </a:cubicBezTo>
                    <a:cubicBezTo>
                      <a:pt x="36132" y="3323"/>
                      <a:pt x="34045" y="1354"/>
                      <a:pt x="30764" y="487"/>
                    </a:cubicBezTo>
                    <a:cubicBezTo>
                      <a:pt x="27435" y="-380"/>
                      <a:pt x="22981" y="-170"/>
                      <a:pt x="17473" y="177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1" name="Google Shape;2321;p14"/>
              <p:cNvSpPr/>
              <p:nvPr/>
            </p:nvSpPr>
            <p:spPr>
              <a:xfrm>
                <a:off x="5010738" y="3416914"/>
                <a:ext cx="47918" cy="17228"/>
              </a:xfrm>
              <a:custGeom>
                <a:rect b="b" l="l" r="r" t="t"/>
                <a:pathLst>
                  <a:path extrusionOk="0" h="17228" w="47918">
                    <a:moveTo>
                      <a:pt x="22095" y="16870"/>
                    </a:moveTo>
                    <a:cubicBezTo>
                      <a:pt x="34565" y="18042"/>
                      <a:pt x="46801" y="16167"/>
                      <a:pt x="47645" y="13776"/>
                    </a:cubicBezTo>
                    <a:cubicBezTo>
                      <a:pt x="49121" y="9885"/>
                      <a:pt x="44410" y="8478"/>
                      <a:pt x="38972" y="7400"/>
                    </a:cubicBezTo>
                    <a:cubicBezTo>
                      <a:pt x="33510" y="6369"/>
                      <a:pt x="27088" y="5455"/>
                      <a:pt x="24767" y="4822"/>
                    </a:cubicBezTo>
                    <a:cubicBezTo>
                      <a:pt x="21767" y="4095"/>
                      <a:pt x="17149" y="2407"/>
                      <a:pt x="12766" y="1165"/>
                    </a:cubicBezTo>
                    <a:cubicBezTo>
                      <a:pt x="8359" y="-30"/>
                      <a:pt x="4093" y="-757"/>
                      <a:pt x="1186" y="1282"/>
                    </a:cubicBezTo>
                    <a:cubicBezTo>
                      <a:pt x="-829" y="2689"/>
                      <a:pt x="-337" y="5853"/>
                      <a:pt x="3132" y="9252"/>
                    </a:cubicBezTo>
                    <a:cubicBezTo>
                      <a:pt x="6554" y="12604"/>
                      <a:pt x="13141" y="16073"/>
                      <a:pt x="22095" y="1684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2" name="Google Shape;2322;p14"/>
              <p:cNvSpPr/>
              <p:nvPr/>
            </p:nvSpPr>
            <p:spPr>
              <a:xfrm>
                <a:off x="4729019" y="3408328"/>
                <a:ext cx="48286" cy="13163"/>
              </a:xfrm>
              <a:custGeom>
                <a:rect b="b" l="l" r="r" t="t"/>
                <a:pathLst>
                  <a:path extrusionOk="0" h="13163" w="48286">
                    <a:moveTo>
                      <a:pt x="24337" y="563"/>
                    </a:moveTo>
                    <a:cubicBezTo>
                      <a:pt x="13180" y="2110"/>
                      <a:pt x="1624" y="2766"/>
                      <a:pt x="452" y="4970"/>
                    </a:cubicBezTo>
                    <a:cubicBezTo>
                      <a:pt x="-1494" y="8626"/>
                      <a:pt x="3124" y="10736"/>
                      <a:pt x="8914" y="11791"/>
                    </a:cubicBezTo>
                    <a:cubicBezTo>
                      <a:pt x="14704" y="12869"/>
                      <a:pt x="21618" y="12798"/>
                      <a:pt x="24126" y="12869"/>
                    </a:cubicBezTo>
                    <a:cubicBezTo>
                      <a:pt x="30596" y="13220"/>
                      <a:pt x="45058" y="14322"/>
                      <a:pt x="48035" y="7829"/>
                    </a:cubicBezTo>
                    <a:cubicBezTo>
                      <a:pt x="50004" y="3305"/>
                      <a:pt x="40230" y="-1664"/>
                      <a:pt x="24337" y="53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3" name="Google Shape;2323;p14"/>
              <p:cNvSpPr/>
              <p:nvPr/>
            </p:nvSpPr>
            <p:spPr>
              <a:xfrm>
                <a:off x="4645313" y="3509768"/>
                <a:ext cx="67927" cy="13325"/>
              </a:xfrm>
              <a:custGeom>
                <a:rect b="b" l="l" r="r" t="t"/>
                <a:pathLst>
                  <a:path extrusionOk="0" h="13325" w="67927">
                    <a:moveTo>
                      <a:pt x="33972" y="899"/>
                    </a:moveTo>
                    <a:cubicBezTo>
                      <a:pt x="18314" y="2775"/>
                      <a:pt x="2140" y="2822"/>
                      <a:pt x="570" y="4978"/>
                    </a:cubicBezTo>
                    <a:cubicBezTo>
                      <a:pt x="-2008" y="8564"/>
                      <a:pt x="4531" y="10955"/>
                      <a:pt x="12759" y="12151"/>
                    </a:cubicBezTo>
                    <a:cubicBezTo>
                      <a:pt x="20963" y="13370"/>
                      <a:pt x="30690" y="13229"/>
                      <a:pt x="34230" y="13229"/>
                    </a:cubicBezTo>
                    <a:cubicBezTo>
                      <a:pt x="43372" y="13534"/>
                      <a:pt x="63764" y="13534"/>
                      <a:pt x="67632" y="6642"/>
                    </a:cubicBezTo>
                    <a:cubicBezTo>
                      <a:pt x="70164" y="1837"/>
                      <a:pt x="56240" y="-1749"/>
                      <a:pt x="33972" y="89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4" name="Google Shape;2324;p14"/>
              <p:cNvSpPr/>
              <p:nvPr/>
            </p:nvSpPr>
            <p:spPr>
              <a:xfrm>
                <a:off x="4640135" y="3549307"/>
                <a:ext cx="44680" cy="14339"/>
              </a:xfrm>
              <a:custGeom>
                <a:rect b="b" l="l" r="r" t="t"/>
                <a:pathLst>
                  <a:path extrusionOk="0" h="14339" w="44680">
                    <a:moveTo>
                      <a:pt x="21921" y="1490"/>
                    </a:moveTo>
                    <a:cubicBezTo>
                      <a:pt x="11795" y="4139"/>
                      <a:pt x="1177" y="5897"/>
                      <a:pt x="286" y="8194"/>
                    </a:cubicBezTo>
                    <a:cubicBezTo>
                      <a:pt x="-1190" y="12038"/>
                      <a:pt x="3263" y="13679"/>
                      <a:pt x="8748" y="14171"/>
                    </a:cubicBezTo>
                    <a:cubicBezTo>
                      <a:pt x="14233" y="14663"/>
                      <a:pt x="20632" y="13937"/>
                      <a:pt x="22976" y="13773"/>
                    </a:cubicBezTo>
                    <a:cubicBezTo>
                      <a:pt x="29024" y="13491"/>
                      <a:pt x="42549" y="13140"/>
                      <a:pt x="44564" y="6389"/>
                    </a:cubicBezTo>
                    <a:cubicBezTo>
                      <a:pt x="45854" y="1701"/>
                      <a:pt x="36314" y="-2260"/>
                      <a:pt x="21921" y="14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5" name="Google Shape;2325;p14"/>
              <p:cNvSpPr/>
              <p:nvPr/>
            </p:nvSpPr>
            <p:spPr>
              <a:xfrm>
                <a:off x="4567171" y="3606126"/>
                <a:ext cx="53752" cy="14670"/>
              </a:xfrm>
              <a:custGeom>
                <a:rect b="b" l="l" r="r" t="t"/>
                <a:pathLst>
                  <a:path extrusionOk="0" h="14670" w="53752">
                    <a:moveTo>
                      <a:pt x="25878" y="14570"/>
                    </a:moveTo>
                    <a:cubicBezTo>
                      <a:pt x="38747" y="14734"/>
                      <a:pt x="51803" y="14969"/>
                      <a:pt x="53186" y="12812"/>
                    </a:cubicBezTo>
                    <a:cubicBezTo>
                      <a:pt x="57780" y="5733"/>
                      <a:pt x="33074" y="3272"/>
                      <a:pt x="27613" y="2358"/>
                    </a:cubicBezTo>
                    <a:cubicBezTo>
                      <a:pt x="20534" y="1186"/>
                      <a:pt x="5181" y="-2635"/>
                      <a:pt x="586" y="2991"/>
                    </a:cubicBezTo>
                    <a:cubicBezTo>
                      <a:pt x="-2602" y="6882"/>
                      <a:pt x="7407" y="14312"/>
                      <a:pt x="25878" y="145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6" name="Google Shape;2326;p14"/>
              <p:cNvSpPr/>
              <p:nvPr/>
            </p:nvSpPr>
            <p:spPr>
              <a:xfrm>
                <a:off x="4543992" y="3554787"/>
                <a:ext cx="35717" cy="13197"/>
              </a:xfrm>
              <a:custGeom>
                <a:rect b="b" l="l" r="r" t="t"/>
                <a:pathLst>
                  <a:path extrusionOk="0" h="13197" w="35717">
                    <a:moveTo>
                      <a:pt x="17600" y="12747"/>
                    </a:moveTo>
                    <a:cubicBezTo>
                      <a:pt x="26062" y="11246"/>
                      <a:pt x="34641" y="9746"/>
                      <a:pt x="35438" y="7449"/>
                    </a:cubicBezTo>
                    <a:cubicBezTo>
                      <a:pt x="38040" y="-169"/>
                      <a:pt x="21679" y="605"/>
                      <a:pt x="18022" y="417"/>
                    </a:cubicBezTo>
                    <a:cubicBezTo>
                      <a:pt x="13287" y="183"/>
                      <a:pt x="2997" y="-1599"/>
                      <a:pt x="301" y="4566"/>
                    </a:cubicBezTo>
                    <a:cubicBezTo>
                      <a:pt x="-1574" y="8855"/>
                      <a:pt x="5435" y="14903"/>
                      <a:pt x="17577" y="1274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7" name="Google Shape;2327;p14"/>
              <p:cNvSpPr/>
              <p:nvPr/>
            </p:nvSpPr>
            <p:spPr>
              <a:xfrm>
                <a:off x="4454452" y="3580527"/>
                <a:ext cx="25873" cy="14441"/>
              </a:xfrm>
              <a:custGeom>
                <a:rect b="b" l="l" r="r" t="t"/>
                <a:pathLst>
                  <a:path extrusionOk="0" h="14441" w="25873">
                    <a:moveTo>
                      <a:pt x="10731" y="14291"/>
                    </a:moveTo>
                    <a:cubicBezTo>
                      <a:pt x="17646" y="14760"/>
                      <a:pt x="24420" y="14174"/>
                      <a:pt x="25358" y="11970"/>
                    </a:cubicBezTo>
                    <a:cubicBezTo>
                      <a:pt x="26905" y="8337"/>
                      <a:pt x="24725" y="6368"/>
                      <a:pt x="22053" y="5079"/>
                    </a:cubicBezTo>
                    <a:cubicBezTo>
                      <a:pt x="19334" y="3813"/>
                      <a:pt x="15958" y="3087"/>
                      <a:pt x="14763" y="2641"/>
                    </a:cubicBezTo>
                    <a:cubicBezTo>
                      <a:pt x="11575" y="1586"/>
                      <a:pt x="5809" y="-2469"/>
                      <a:pt x="1332" y="2196"/>
                    </a:cubicBezTo>
                    <a:cubicBezTo>
                      <a:pt x="-215" y="3837"/>
                      <a:pt x="-520" y="6556"/>
                      <a:pt x="980" y="9111"/>
                    </a:cubicBezTo>
                    <a:cubicBezTo>
                      <a:pt x="2433" y="11642"/>
                      <a:pt x="5762" y="13963"/>
                      <a:pt x="10731" y="1429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8" name="Google Shape;2328;p14"/>
              <p:cNvSpPr/>
              <p:nvPr/>
            </p:nvSpPr>
            <p:spPr>
              <a:xfrm>
                <a:off x="4451165" y="3631826"/>
                <a:ext cx="29573" cy="15353"/>
              </a:xfrm>
              <a:custGeom>
                <a:rect b="b" l="l" r="r" t="t"/>
                <a:pathLst>
                  <a:path extrusionOk="0" h="15353" w="29573">
                    <a:moveTo>
                      <a:pt x="12471" y="14607"/>
                    </a:moveTo>
                    <a:cubicBezTo>
                      <a:pt x="19831" y="15310"/>
                      <a:pt x="27308" y="16060"/>
                      <a:pt x="28668" y="14091"/>
                    </a:cubicBezTo>
                    <a:cubicBezTo>
                      <a:pt x="33168" y="7505"/>
                      <a:pt x="19573" y="4129"/>
                      <a:pt x="16643" y="3027"/>
                    </a:cubicBezTo>
                    <a:cubicBezTo>
                      <a:pt x="12869" y="1598"/>
                      <a:pt x="5017" y="-2692"/>
                      <a:pt x="915" y="2488"/>
                    </a:cubicBezTo>
                    <a:cubicBezTo>
                      <a:pt x="-1945" y="6075"/>
                      <a:pt x="1899" y="13599"/>
                      <a:pt x="12471" y="1460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9" name="Google Shape;2329;p14"/>
              <p:cNvSpPr/>
              <p:nvPr/>
            </p:nvSpPr>
            <p:spPr>
              <a:xfrm>
                <a:off x="4358628" y="3573188"/>
                <a:ext cx="55430" cy="13509"/>
              </a:xfrm>
              <a:custGeom>
                <a:rect b="b" l="l" r="r" t="t"/>
                <a:pathLst>
                  <a:path extrusionOk="0" h="13509" w="55430">
                    <a:moveTo>
                      <a:pt x="28147" y="159"/>
                    </a:moveTo>
                    <a:cubicBezTo>
                      <a:pt x="14997" y="1026"/>
                      <a:pt x="1683" y="1870"/>
                      <a:pt x="441" y="4120"/>
                    </a:cubicBezTo>
                    <a:cubicBezTo>
                      <a:pt x="-3638" y="11551"/>
                      <a:pt x="21771" y="11996"/>
                      <a:pt x="27444" y="12465"/>
                    </a:cubicBezTo>
                    <a:cubicBezTo>
                      <a:pt x="34781" y="13051"/>
                      <a:pt x="50767" y="15606"/>
                      <a:pt x="54963" y="9629"/>
                    </a:cubicBezTo>
                    <a:cubicBezTo>
                      <a:pt x="57869" y="5480"/>
                      <a:pt x="47017" y="-1107"/>
                      <a:pt x="28147" y="15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0" name="Google Shape;2330;p14"/>
              <p:cNvSpPr/>
              <p:nvPr/>
            </p:nvSpPr>
            <p:spPr>
              <a:xfrm>
                <a:off x="4251872" y="3587405"/>
                <a:ext cx="42811" cy="13197"/>
              </a:xfrm>
              <a:custGeom>
                <a:rect b="b" l="l" r="r" t="t"/>
                <a:pathLst>
                  <a:path extrusionOk="0" h="13197" w="42811">
                    <a:moveTo>
                      <a:pt x="21594" y="451"/>
                    </a:moveTo>
                    <a:cubicBezTo>
                      <a:pt x="11468" y="1951"/>
                      <a:pt x="1201" y="3451"/>
                      <a:pt x="311" y="5748"/>
                    </a:cubicBezTo>
                    <a:cubicBezTo>
                      <a:pt x="-2690" y="13367"/>
                      <a:pt x="16930" y="12593"/>
                      <a:pt x="21313" y="12781"/>
                    </a:cubicBezTo>
                    <a:cubicBezTo>
                      <a:pt x="26985" y="13015"/>
                      <a:pt x="39362" y="14796"/>
                      <a:pt x="42479" y="8632"/>
                    </a:cubicBezTo>
                    <a:cubicBezTo>
                      <a:pt x="44636" y="4342"/>
                      <a:pt x="36127" y="-1705"/>
                      <a:pt x="21594" y="4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1" name="Google Shape;2331;p14"/>
              <p:cNvSpPr/>
              <p:nvPr/>
            </p:nvSpPr>
            <p:spPr>
              <a:xfrm>
                <a:off x="4203778" y="3567715"/>
                <a:ext cx="57040" cy="13197"/>
              </a:xfrm>
              <a:custGeom>
                <a:rect b="b" l="l" r="r" t="t"/>
                <a:pathLst>
                  <a:path extrusionOk="0" h="13197" w="57040">
                    <a:moveTo>
                      <a:pt x="28621" y="451"/>
                    </a:moveTo>
                    <a:cubicBezTo>
                      <a:pt x="15166" y="1951"/>
                      <a:pt x="1524" y="3451"/>
                      <a:pt x="376" y="5772"/>
                    </a:cubicBezTo>
                    <a:cubicBezTo>
                      <a:pt x="-3422" y="13390"/>
                      <a:pt x="22691" y="12593"/>
                      <a:pt x="28527" y="12780"/>
                    </a:cubicBezTo>
                    <a:cubicBezTo>
                      <a:pt x="36075" y="13015"/>
                      <a:pt x="52624" y="14796"/>
                      <a:pt x="56632" y="8632"/>
                    </a:cubicBezTo>
                    <a:cubicBezTo>
                      <a:pt x="59398" y="4342"/>
                      <a:pt x="47912" y="-1706"/>
                      <a:pt x="28621" y="4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2" name="Google Shape;2332;p14"/>
              <p:cNvSpPr/>
              <p:nvPr/>
            </p:nvSpPr>
            <p:spPr>
              <a:xfrm>
                <a:off x="4086471" y="3573427"/>
                <a:ext cx="60412" cy="13983"/>
              </a:xfrm>
              <a:custGeom>
                <a:rect b="b" l="l" r="r" t="t"/>
                <a:pathLst>
                  <a:path extrusionOk="0" h="13983" w="60412">
                    <a:moveTo>
                      <a:pt x="29782" y="904"/>
                    </a:moveTo>
                    <a:cubicBezTo>
                      <a:pt x="15390" y="3201"/>
                      <a:pt x="1091" y="6553"/>
                      <a:pt x="224" y="9014"/>
                    </a:cubicBezTo>
                    <a:cubicBezTo>
                      <a:pt x="-1253" y="13069"/>
                      <a:pt x="4795" y="13960"/>
                      <a:pt x="11944" y="13983"/>
                    </a:cubicBezTo>
                    <a:cubicBezTo>
                      <a:pt x="19093" y="14007"/>
                      <a:pt x="27415" y="13280"/>
                      <a:pt x="30462" y="13210"/>
                    </a:cubicBezTo>
                    <a:cubicBezTo>
                      <a:pt x="38408" y="12858"/>
                      <a:pt x="55660" y="14405"/>
                      <a:pt x="59949" y="8358"/>
                    </a:cubicBezTo>
                    <a:cubicBezTo>
                      <a:pt x="63020" y="4209"/>
                      <a:pt x="50573" y="-2425"/>
                      <a:pt x="29805" y="90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3" name="Google Shape;2333;p14"/>
              <p:cNvSpPr/>
              <p:nvPr/>
            </p:nvSpPr>
            <p:spPr>
              <a:xfrm>
                <a:off x="4032696" y="3589868"/>
                <a:ext cx="48426" cy="15900"/>
              </a:xfrm>
              <a:custGeom>
                <a:rect b="b" l="l" r="r" t="t"/>
                <a:pathLst>
                  <a:path extrusionOk="0" h="15900" w="48426">
                    <a:moveTo>
                      <a:pt x="22729" y="15662"/>
                    </a:moveTo>
                    <a:cubicBezTo>
                      <a:pt x="34848" y="16365"/>
                      <a:pt x="46920" y="15498"/>
                      <a:pt x="48021" y="13224"/>
                    </a:cubicBezTo>
                    <a:cubicBezTo>
                      <a:pt x="49850" y="9497"/>
                      <a:pt x="45209" y="7622"/>
                      <a:pt x="39653" y="6309"/>
                    </a:cubicBezTo>
                    <a:cubicBezTo>
                      <a:pt x="34074" y="5020"/>
                      <a:pt x="27464" y="4129"/>
                      <a:pt x="25074" y="3590"/>
                    </a:cubicBezTo>
                    <a:cubicBezTo>
                      <a:pt x="18768" y="2395"/>
                      <a:pt x="6040" y="-2762"/>
                      <a:pt x="883" y="1949"/>
                    </a:cubicBezTo>
                    <a:cubicBezTo>
                      <a:pt x="-922" y="3614"/>
                      <a:pt x="39" y="6684"/>
                      <a:pt x="3766" y="9591"/>
                    </a:cubicBezTo>
                    <a:cubicBezTo>
                      <a:pt x="7470" y="12498"/>
                      <a:pt x="14010" y="15217"/>
                      <a:pt x="22706" y="1568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4" name="Google Shape;2334;p14"/>
              <p:cNvSpPr/>
              <p:nvPr/>
            </p:nvSpPr>
            <p:spPr>
              <a:xfrm>
                <a:off x="4157339" y="3603703"/>
                <a:ext cx="25336" cy="13708"/>
              </a:xfrm>
              <a:custGeom>
                <a:rect b="b" l="l" r="r" t="t"/>
                <a:pathLst>
                  <a:path extrusionOk="0" h="13708" w="25336">
                    <a:moveTo>
                      <a:pt x="12966" y="12586"/>
                    </a:moveTo>
                    <a:cubicBezTo>
                      <a:pt x="18264" y="10289"/>
                      <a:pt x="24264" y="8953"/>
                      <a:pt x="25015" y="6679"/>
                    </a:cubicBezTo>
                    <a:cubicBezTo>
                      <a:pt x="26234" y="2929"/>
                      <a:pt x="23819" y="1077"/>
                      <a:pt x="20561" y="374"/>
                    </a:cubicBezTo>
                    <a:cubicBezTo>
                      <a:pt x="17326" y="-353"/>
                      <a:pt x="13482" y="187"/>
                      <a:pt x="12123" y="280"/>
                    </a:cubicBezTo>
                    <a:cubicBezTo>
                      <a:pt x="8583" y="351"/>
                      <a:pt x="262" y="444"/>
                      <a:pt x="4" y="7055"/>
                    </a:cubicBezTo>
                    <a:cubicBezTo>
                      <a:pt x="-90" y="9328"/>
                      <a:pt x="1481" y="11508"/>
                      <a:pt x="3801" y="12727"/>
                    </a:cubicBezTo>
                    <a:cubicBezTo>
                      <a:pt x="6145" y="13946"/>
                      <a:pt x="9193" y="14180"/>
                      <a:pt x="12990" y="1256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5" name="Google Shape;2335;p14"/>
              <p:cNvSpPr/>
              <p:nvPr/>
            </p:nvSpPr>
            <p:spPr>
              <a:xfrm>
                <a:off x="3915351" y="3577360"/>
                <a:ext cx="53649" cy="14106"/>
              </a:xfrm>
              <a:custGeom>
                <a:rect b="b" l="l" r="r" t="t"/>
                <a:pathLst>
                  <a:path extrusionOk="0" h="14106" w="53649">
                    <a:moveTo>
                      <a:pt x="26015" y="14106"/>
                    </a:moveTo>
                    <a:cubicBezTo>
                      <a:pt x="38814" y="13895"/>
                      <a:pt x="51799" y="13731"/>
                      <a:pt x="53135" y="11528"/>
                    </a:cubicBezTo>
                    <a:cubicBezTo>
                      <a:pt x="57495" y="4308"/>
                      <a:pt x="32860" y="2597"/>
                      <a:pt x="27398" y="1847"/>
                    </a:cubicBezTo>
                    <a:cubicBezTo>
                      <a:pt x="20319" y="886"/>
                      <a:pt x="4942" y="-2466"/>
                      <a:pt x="536" y="3277"/>
                    </a:cubicBezTo>
                    <a:cubicBezTo>
                      <a:pt x="-2511" y="7262"/>
                      <a:pt x="7638" y="14388"/>
                      <a:pt x="26015" y="140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6" name="Google Shape;2336;p14"/>
              <p:cNvSpPr/>
              <p:nvPr/>
            </p:nvSpPr>
            <p:spPr>
              <a:xfrm>
                <a:off x="4264455" y="3437485"/>
                <a:ext cx="32239" cy="13361"/>
              </a:xfrm>
              <a:custGeom>
                <a:rect b="b" l="l" r="r" t="t"/>
                <a:pathLst>
                  <a:path extrusionOk="0" h="13361" w="32239">
                    <a:moveTo>
                      <a:pt x="15363" y="13129"/>
                    </a:moveTo>
                    <a:cubicBezTo>
                      <a:pt x="23122" y="12121"/>
                      <a:pt x="30974" y="11137"/>
                      <a:pt x="31865" y="8886"/>
                    </a:cubicBezTo>
                    <a:cubicBezTo>
                      <a:pt x="34771" y="1432"/>
                      <a:pt x="19934" y="1292"/>
                      <a:pt x="16676" y="893"/>
                    </a:cubicBezTo>
                    <a:cubicBezTo>
                      <a:pt x="12433" y="378"/>
                      <a:pt x="3268" y="-1990"/>
                      <a:pt x="385" y="4011"/>
                    </a:cubicBezTo>
                    <a:cubicBezTo>
                      <a:pt x="-1608" y="8160"/>
                      <a:pt x="4252" y="14606"/>
                      <a:pt x="15386" y="1315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7" name="Google Shape;2337;p14"/>
              <p:cNvSpPr/>
              <p:nvPr/>
            </p:nvSpPr>
            <p:spPr>
              <a:xfrm>
                <a:off x="4412193" y="3441675"/>
                <a:ext cx="26550" cy="13812"/>
              </a:xfrm>
              <a:custGeom>
                <a:rect b="b" l="l" r="r" t="t"/>
                <a:pathLst>
                  <a:path extrusionOk="0" h="13812" w="26550">
                    <a:moveTo>
                      <a:pt x="13845" y="12948"/>
                    </a:moveTo>
                    <a:cubicBezTo>
                      <a:pt x="20526" y="10674"/>
                      <a:pt x="26597" y="7416"/>
                      <a:pt x="26550" y="5002"/>
                    </a:cubicBezTo>
                    <a:cubicBezTo>
                      <a:pt x="26503" y="1040"/>
                      <a:pt x="23713" y="126"/>
                      <a:pt x="20713" y="9"/>
                    </a:cubicBezTo>
                    <a:cubicBezTo>
                      <a:pt x="17689" y="-85"/>
                      <a:pt x="14291" y="595"/>
                      <a:pt x="13001" y="642"/>
                    </a:cubicBezTo>
                    <a:cubicBezTo>
                      <a:pt x="9626" y="923"/>
                      <a:pt x="2711" y="-624"/>
                      <a:pt x="320" y="5377"/>
                    </a:cubicBezTo>
                    <a:cubicBezTo>
                      <a:pt x="-500" y="7486"/>
                      <a:pt x="250" y="10112"/>
                      <a:pt x="2641" y="11916"/>
                    </a:cubicBezTo>
                    <a:cubicBezTo>
                      <a:pt x="4985" y="13698"/>
                      <a:pt x="9040" y="14589"/>
                      <a:pt x="13822" y="1294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8" name="Google Shape;2338;p14"/>
              <p:cNvSpPr/>
              <p:nvPr/>
            </p:nvSpPr>
            <p:spPr>
              <a:xfrm>
                <a:off x="4497709" y="3399306"/>
                <a:ext cx="43364" cy="13275"/>
              </a:xfrm>
              <a:custGeom>
                <a:rect b="b" l="l" r="r" t="t"/>
                <a:pathLst>
                  <a:path extrusionOk="0" h="13275" w="43364">
                    <a:moveTo>
                      <a:pt x="20941" y="13124"/>
                    </a:moveTo>
                    <a:cubicBezTo>
                      <a:pt x="30785" y="12350"/>
                      <a:pt x="41076" y="13476"/>
                      <a:pt x="42576" y="11530"/>
                    </a:cubicBezTo>
                    <a:cubicBezTo>
                      <a:pt x="45061" y="8272"/>
                      <a:pt x="41333" y="5412"/>
                      <a:pt x="36153" y="3584"/>
                    </a:cubicBezTo>
                    <a:cubicBezTo>
                      <a:pt x="30996" y="1732"/>
                      <a:pt x="24574" y="1146"/>
                      <a:pt x="22277" y="888"/>
                    </a:cubicBezTo>
                    <a:cubicBezTo>
                      <a:pt x="19300" y="490"/>
                      <a:pt x="14471" y="-260"/>
                      <a:pt x="10017" y="91"/>
                    </a:cubicBezTo>
                    <a:cubicBezTo>
                      <a:pt x="5541" y="419"/>
                      <a:pt x="1509" y="1826"/>
                      <a:pt x="220" y="5037"/>
                    </a:cubicBezTo>
                    <a:cubicBezTo>
                      <a:pt x="-671" y="7287"/>
                      <a:pt x="1204" y="9655"/>
                      <a:pt x="4837" y="11225"/>
                    </a:cubicBezTo>
                    <a:cubicBezTo>
                      <a:pt x="8517" y="12796"/>
                      <a:pt x="13909" y="13640"/>
                      <a:pt x="20941" y="1312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9" name="Google Shape;2339;p14"/>
              <p:cNvSpPr/>
              <p:nvPr/>
            </p:nvSpPr>
            <p:spPr>
              <a:xfrm>
                <a:off x="4595509" y="3430247"/>
                <a:ext cx="46452" cy="13887"/>
              </a:xfrm>
              <a:custGeom>
                <a:rect b="b" l="l" r="r" t="t"/>
                <a:pathLst>
                  <a:path extrusionOk="0" h="13887" w="46452">
                    <a:moveTo>
                      <a:pt x="22620" y="13828"/>
                    </a:moveTo>
                    <a:cubicBezTo>
                      <a:pt x="34036" y="13124"/>
                      <a:pt x="45310" y="11296"/>
                      <a:pt x="46178" y="8929"/>
                    </a:cubicBezTo>
                    <a:cubicBezTo>
                      <a:pt x="47631" y="5061"/>
                      <a:pt x="43107" y="3537"/>
                      <a:pt x="37716" y="2740"/>
                    </a:cubicBezTo>
                    <a:cubicBezTo>
                      <a:pt x="32324" y="1967"/>
                      <a:pt x="25972" y="1803"/>
                      <a:pt x="23652" y="1522"/>
                    </a:cubicBezTo>
                    <a:cubicBezTo>
                      <a:pt x="17604" y="1006"/>
                      <a:pt x="4923" y="-2393"/>
                      <a:pt x="634" y="3045"/>
                    </a:cubicBezTo>
                    <a:cubicBezTo>
                      <a:pt x="-2484" y="6772"/>
                      <a:pt x="6072" y="14789"/>
                      <a:pt x="22597" y="1380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0" name="Google Shape;2340;p14"/>
              <p:cNvSpPr/>
              <p:nvPr/>
            </p:nvSpPr>
            <p:spPr>
              <a:xfrm>
                <a:off x="4734082" y="3468871"/>
                <a:ext cx="25414" cy="13164"/>
              </a:xfrm>
              <a:custGeom>
                <a:rect b="b" l="l" r="r" t="t"/>
                <a:pathLst>
                  <a:path extrusionOk="0" h="13164" w="25414">
                    <a:moveTo>
                      <a:pt x="13250" y="542"/>
                    </a:moveTo>
                    <a:cubicBezTo>
                      <a:pt x="7624" y="2112"/>
                      <a:pt x="1530" y="2816"/>
                      <a:pt x="545" y="4972"/>
                    </a:cubicBezTo>
                    <a:cubicBezTo>
                      <a:pt x="-1072" y="8582"/>
                      <a:pt x="1131" y="10668"/>
                      <a:pt x="4225" y="11723"/>
                    </a:cubicBezTo>
                    <a:cubicBezTo>
                      <a:pt x="7320" y="12801"/>
                      <a:pt x="11117" y="12754"/>
                      <a:pt x="12476" y="12848"/>
                    </a:cubicBezTo>
                    <a:cubicBezTo>
                      <a:pt x="15969" y="13223"/>
                      <a:pt x="24056" y="14348"/>
                      <a:pt x="25322" y="7855"/>
                    </a:cubicBezTo>
                    <a:cubicBezTo>
                      <a:pt x="25767" y="5628"/>
                      <a:pt x="24572" y="3214"/>
                      <a:pt x="22438" y="1667"/>
                    </a:cubicBezTo>
                    <a:cubicBezTo>
                      <a:pt x="20282" y="120"/>
                      <a:pt x="17258" y="-560"/>
                      <a:pt x="13227" y="5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1" name="Google Shape;2341;p14"/>
              <p:cNvSpPr/>
              <p:nvPr/>
            </p:nvSpPr>
            <p:spPr>
              <a:xfrm>
                <a:off x="4098925" y="3477127"/>
                <a:ext cx="42639" cy="14687"/>
              </a:xfrm>
              <a:custGeom>
                <a:rect b="b" l="l" r="r" t="t"/>
                <a:pathLst>
                  <a:path extrusionOk="0" h="14687" w="42639">
                    <a:moveTo>
                      <a:pt x="20656" y="1451"/>
                    </a:moveTo>
                    <a:cubicBezTo>
                      <a:pt x="10788" y="4217"/>
                      <a:pt x="756" y="6983"/>
                      <a:pt x="146" y="9398"/>
                    </a:cubicBezTo>
                    <a:cubicBezTo>
                      <a:pt x="-1870" y="17344"/>
                      <a:pt x="17539" y="14086"/>
                      <a:pt x="21922" y="13711"/>
                    </a:cubicBezTo>
                    <a:cubicBezTo>
                      <a:pt x="27595" y="13242"/>
                      <a:pt x="40135" y="13453"/>
                      <a:pt x="42456" y="6937"/>
                    </a:cubicBezTo>
                    <a:cubicBezTo>
                      <a:pt x="44073" y="2413"/>
                      <a:pt x="34838" y="-2510"/>
                      <a:pt x="20656" y="14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2" name="Google Shape;2342;p14"/>
              <p:cNvSpPr/>
              <p:nvPr/>
            </p:nvSpPr>
            <p:spPr>
              <a:xfrm>
                <a:off x="4079059" y="3449790"/>
                <a:ext cx="53531" cy="13411"/>
              </a:xfrm>
              <a:custGeom>
                <a:rect b="b" l="l" r="r" t="t"/>
                <a:pathLst>
                  <a:path extrusionOk="0" h="13411" w="53531">
                    <a:moveTo>
                      <a:pt x="27138" y="215"/>
                    </a:moveTo>
                    <a:cubicBezTo>
                      <a:pt x="14457" y="1246"/>
                      <a:pt x="1588" y="2231"/>
                      <a:pt x="416" y="4504"/>
                    </a:cubicBezTo>
                    <a:cubicBezTo>
                      <a:pt x="-3475" y="11982"/>
                      <a:pt x="21067" y="12123"/>
                      <a:pt x="26552" y="12521"/>
                    </a:cubicBezTo>
                    <a:cubicBezTo>
                      <a:pt x="33631" y="13037"/>
                      <a:pt x="49078" y="15404"/>
                      <a:pt x="53086" y="9380"/>
                    </a:cubicBezTo>
                    <a:cubicBezTo>
                      <a:pt x="55876" y="5208"/>
                      <a:pt x="45351" y="-1262"/>
                      <a:pt x="27138" y="21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3" name="Google Shape;2343;p14"/>
              <p:cNvSpPr/>
              <p:nvPr/>
            </p:nvSpPr>
            <p:spPr>
              <a:xfrm>
                <a:off x="4018633" y="3411179"/>
                <a:ext cx="57020" cy="13498"/>
              </a:xfrm>
              <a:custGeom>
                <a:rect b="b" l="l" r="r" t="t"/>
                <a:pathLst>
                  <a:path extrusionOk="0" h="13498" w="57020">
                    <a:moveTo>
                      <a:pt x="28753" y="243"/>
                    </a:moveTo>
                    <a:cubicBezTo>
                      <a:pt x="15064" y="1392"/>
                      <a:pt x="1375" y="3337"/>
                      <a:pt x="320" y="5704"/>
                    </a:cubicBezTo>
                    <a:cubicBezTo>
                      <a:pt x="-3149" y="13323"/>
                      <a:pt x="22588" y="12010"/>
                      <a:pt x="28378" y="12572"/>
                    </a:cubicBezTo>
                    <a:cubicBezTo>
                      <a:pt x="35879" y="12901"/>
                      <a:pt x="52029" y="15620"/>
                      <a:pt x="56483" y="9853"/>
                    </a:cubicBezTo>
                    <a:cubicBezTo>
                      <a:pt x="59671" y="5869"/>
                      <a:pt x="48466" y="-1421"/>
                      <a:pt x="28730" y="24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4" name="Google Shape;2344;p14"/>
              <p:cNvSpPr/>
              <p:nvPr/>
            </p:nvSpPr>
            <p:spPr>
              <a:xfrm>
                <a:off x="4011479" y="3466572"/>
                <a:ext cx="28935" cy="13506"/>
              </a:xfrm>
              <a:custGeom>
                <a:rect b="b" l="l" r="r" t="t"/>
                <a:pathLst>
                  <a:path extrusionOk="0" h="13506" w="28935">
                    <a:moveTo>
                      <a:pt x="13310" y="13413"/>
                    </a:moveTo>
                    <a:cubicBezTo>
                      <a:pt x="20366" y="12757"/>
                      <a:pt x="27492" y="12124"/>
                      <a:pt x="28453" y="9920"/>
                    </a:cubicBezTo>
                    <a:cubicBezTo>
                      <a:pt x="31617" y="2630"/>
                      <a:pt x="18303" y="1810"/>
                      <a:pt x="15373" y="1271"/>
                    </a:cubicBezTo>
                    <a:cubicBezTo>
                      <a:pt x="11599" y="568"/>
                      <a:pt x="3512" y="-2198"/>
                      <a:pt x="488" y="3638"/>
                    </a:cubicBezTo>
                    <a:cubicBezTo>
                      <a:pt x="-1621" y="7694"/>
                      <a:pt x="3184" y="14374"/>
                      <a:pt x="13310" y="134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5" name="Google Shape;2345;p14"/>
              <p:cNvSpPr/>
              <p:nvPr/>
            </p:nvSpPr>
            <p:spPr>
              <a:xfrm>
                <a:off x="3826462" y="3453823"/>
                <a:ext cx="21318" cy="14519"/>
              </a:xfrm>
              <a:custGeom>
                <a:rect b="b" l="l" r="r" t="t"/>
                <a:pathLst>
                  <a:path extrusionOk="0" h="14519" w="21318">
                    <a:moveTo>
                      <a:pt x="9494" y="1432"/>
                    </a:moveTo>
                    <a:cubicBezTo>
                      <a:pt x="4782" y="4175"/>
                      <a:pt x="0" y="6894"/>
                      <a:pt x="0" y="9285"/>
                    </a:cubicBezTo>
                    <a:cubicBezTo>
                      <a:pt x="-70" y="17137"/>
                      <a:pt x="9447" y="13926"/>
                      <a:pt x="11650" y="13574"/>
                    </a:cubicBezTo>
                    <a:cubicBezTo>
                      <a:pt x="14487" y="13106"/>
                      <a:pt x="20909" y="13316"/>
                      <a:pt x="21308" y="6870"/>
                    </a:cubicBezTo>
                    <a:cubicBezTo>
                      <a:pt x="21589" y="2393"/>
                      <a:pt x="16268" y="-2482"/>
                      <a:pt x="9517" y="143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6" name="Google Shape;2346;p14"/>
              <p:cNvSpPr/>
              <p:nvPr/>
            </p:nvSpPr>
            <p:spPr>
              <a:xfrm>
                <a:off x="3801556" y="3484623"/>
                <a:ext cx="42582" cy="15600"/>
              </a:xfrm>
              <a:custGeom>
                <a:rect b="b" l="l" r="r" t="t"/>
                <a:pathLst>
                  <a:path extrusionOk="0" h="15600" w="42582">
                    <a:moveTo>
                      <a:pt x="20383" y="1902"/>
                    </a:moveTo>
                    <a:cubicBezTo>
                      <a:pt x="10584" y="5066"/>
                      <a:pt x="622" y="8254"/>
                      <a:pt x="107" y="10668"/>
                    </a:cubicBezTo>
                    <a:cubicBezTo>
                      <a:pt x="-1604" y="18685"/>
                      <a:pt x="17757" y="14653"/>
                      <a:pt x="22117" y="14091"/>
                    </a:cubicBezTo>
                    <a:cubicBezTo>
                      <a:pt x="27790" y="13387"/>
                      <a:pt x="40377" y="13083"/>
                      <a:pt x="42440" y="6472"/>
                    </a:cubicBezTo>
                    <a:cubicBezTo>
                      <a:pt x="43870" y="1902"/>
                      <a:pt x="34423" y="-2669"/>
                      <a:pt x="20359" y="187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7" name="Google Shape;2347;p14"/>
              <p:cNvSpPr/>
              <p:nvPr/>
            </p:nvSpPr>
            <p:spPr>
              <a:xfrm>
                <a:off x="3699873" y="3506962"/>
                <a:ext cx="30491" cy="13361"/>
              </a:xfrm>
              <a:custGeom>
                <a:rect b="b" l="l" r="r" t="t"/>
                <a:pathLst>
                  <a:path extrusionOk="0" h="13361" w="30491">
                    <a:moveTo>
                      <a:pt x="14452" y="13152"/>
                    </a:moveTo>
                    <a:cubicBezTo>
                      <a:pt x="21788" y="12144"/>
                      <a:pt x="29243" y="11137"/>
                      <a:pt x="30110" y="8886"/>
                    </a:cubicBezTo>
                    <a:cubicBezTo>
                      <a:pt x="32969" y="1456"/>
                      <a:pt x="18929" y="1292"/>
                      <a:pt x="15835" y="893"/>
                    </a:cubicBezTo>
                    <a:cubicBezTo>
                      <a:pt x="11826" y="378"/>
                      <a:pt x="3177" y="-1990"/>
                      <a:pt x="388" y="4011"/>
                    </a:cubicBezTo>
                    <a:cubicBezTo>
                      <a:pt x="-1558" y="8160"/>
                      <a:pt x="3927" y="14606"/>
                      <a:pt x="14452" y="1315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8" name="Google Shape;2348;p14"/>
              <p:cNvSpPr/>
              <p:nvPr/>
            </p:nvSpPr>
            <p:spPr>
              <a:xfrm>
                <a:off x="3715888" y="3435888"/>
                <a:ext cx="37576" cy="13361"/>
              </a:xfrm>
              <a:custGeom>
                <a:rect b="b" l="l" r="r" t="t"/>
                <a:pathLst>
                  <a:path extrusionOk="0" h="13361" w="37576">
                    <a:moveTo>
                      <a:pt x="18197" y="13132"/>
                    </a:moveTo>
                    <a:cubicBezTo>
                      <a:pt x="27174" y="12078"/>
                      <a:pt x="36269" y="11046"/>
                      <a:pt x="37207" y="8796"/>
                    </a:cubicBezTo>
                    <a:cubicBezTo>
                      <a:pt x="40301" y="1319"/>
                      <a:pt x="23049" y="1248"/>
                      <a:pt x="19205" y="850"/>
                    </a:cubicBezTo>
                    <a:cubicBezTo>
                      <a:pt x="14235" y="358"/>
                      <a:pt x="3500" y="-1963"/>
                      <a:pt x="382" y="4061"/>
                    </a:cubicBezTo>
                    <a:cubicBezTo>
                      <a:pt x="-1774" y="8233"/>
                      <a:pt x="5328" y="14656"/>
                      <a:pt x="18197" y="1313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9" name="Google Shape;2349;p14"/>
              <p:cNvSpPr/>
              <p:nvPr/>
            </p:nvSpPr>
            <p:spPr>
              <a:xfrm>
                <a:off x="3792527" y="3402284"/>
                <a:ext cx="34413" cy="13790"/>
              </a:xfrm>
              <a:custGeom>
                <a:rect b="b" l="l" r="r" t="t"/>
                <a:pathLst>
                  <a:path extrusionOk="0" h="13790" w="34413">
                    <a:moveTo>
                      <a:pt x="15816" y="13780"/>
                    </a:moveTo>
                    <a:cubicBezTo>
                      <a:pt x="23926" y="13569"/>
                      <a:pt x="32271" y="14225"/>
                      <a:pt x="33631" y="12209"/>
                    </a:cubicBezTo>
                    <a:cubicBezTo>
                      <a:pt x="35857" y="8881"/>
                      <a:pt x="33021" y="6302"/>
                      <a:pt x="29060" y="4591"/>
                    </a:cubicBezTo>
                    <a:cubicBezTo>
                      <a:pt x="25098" y="2857"/>
                      <a:pt x="20106" y="2083"/>
                      <a:pt x="18324" y="1708"/>
                    </a:cubicBezTo>
                    <a:cubicBezTo>
                      <a:pt x="13753" y="583"/>
                      <a:pt x="3486" y="-2347"/>
                      <a:pt x="392" y="3677"/>
                    </a:cubicBezTo>
                    <a:cubicBezTo>
                      <a:pt x="-1647" y="7896"/>
                      <a:pt x="4377" y="14085"/>
                      <a:pt x="15839" y="1378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0" name="Google Shape;2350;p14"/>
              <p:cNvSpPr/>
              <p:nvPr/>
            </p:nvSpPr>
            <p:spPr>
              <a:xfrm>
                <a:off x="3915337" y="3493632"/>
                <a:ext cx="26723" cy="13170"/>
              </a:xfrm>
              <a:custGeom>
                <a:rect b="b" l="l" r="r" t="t"/>
                <a:pathLst>
                  <a:path extrusionOk="0" h="13170" w="26723">
                    <a:moveTo>
                      <a:pt x="13418" y="12465"/>
                    </a:moveTo>
                    <a:cubicBezTo>
                      <a:pt x="19700" y="10543"/>
                      <a:pt x="26052" y="8621"/>
                      <a:pt x="26568" y="6277"/>
                    </a:cubicBezTo>
                    <a:cubicBezTo>
                      <a:pt x="28232" y="-1458"/>
                      <a:pt x="16020" y="136"/>
                      <a:pt x="13278" y="136"/>
                    </a:cubicBezTo>
                    <a:cubicBezTo>
                      <a:pt x="9738" y="136"/>
                      <a:pt x="1956" y="-1130"/>
                      <a:pt x="175" y="5152"/>
                    </a:cubicBezTo>
                    <a:cubicBezTo>
                      <a:pt x="-1068" y="9512"/>
                      <a:pt x="4417" y="15208"/>
                      <a:pt x="13418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1" name="Google Shape;2351;p14"/>
              <p:cNvSpPr/>
              <p:nvPr/>
            </p:nvSpPr>
            <p:spPr>
              <a:xfrm>
                <a:off x="3790698" y="3576550"/>
                <a:ext cx="44848" cy="13550"/>
              </a:xfrm>
              <a:custGeom>
                <a:rect b="b" l="l" r="r" t="t"/>
                <a:pathLst>
                  <a:path extrusionOk="0" h="13550" w="44848">
                    <a:moveTo>
                      <a:pt x="21653" y="13462"/>
                    </a:moveTo>
                    <a:cubicBezTo>
                      <a:pt x="32178" y="12830"/>
                      <a:pt x="42984" y="12923"/>
                      <a:pt x="44273" y="10790"/>
                    </a:cubicBezTo>
                    <a:cubicBezTo>
                      <a:pt x="48562" y="3594"/>
                      <a:pt x="27630" y="1602"/>
                      <a:pt x="22989" y="1203"/>
                    </a:cubicBezTo>
                    <a:cubicBezTo>
                      <a:pt x="17012" y="359"/>
                      <a:pt x="3792" y="-2102"/>
                      <a:pt x="369" y="4039"/>
                    </a:cubicBezTo>
                    <a:cubicBezTo>
                      <a:pt x="-1928" y="8306"/>
                      <a:pt x="6651" y="14353"/>
                      <a:pt x="21653" y="1346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2" name="Google Shape;2352;p14"/>
              <p:cNvSpPr/>
              <p:nvPr/>
            </p:nvSpPr>
            <p:spPr>
              <a:xfrm>
                <a:off x="3815198" y="3605706"/>
                <a:ext cx="13564" cy="12928"/>
              </a:xfrm>
              <a:custGeom>
                <a:rect b="b" l="l" r="r" t="t"/>
                <a:pathLst>
                  <a:path extrusionOk="0" h="12928" w="13564">
                    <a:moveTo>
                      <a:pt x="5053" y="12693"/>
                    </a:moveTo>
                    <a:cubicBezTo>
                      <a:pt x="8499" y="11638"/>
                      <a:pt x="11968" y="10583"/>
                      <a:pt x="12835" y="8403"/>
                    </a:cubicBezTo>
                    <a:cubicBezTo>
                      <a:pt x="15648" y="1137"/>
                      <a:pt x="9506" y="1137"/>
                      <a:pt x="8217" y="785"/>
                    </a:cubicBezTo>
                    <a:cubicBezTo>
                      <a:pt x="6553" y="340"/>
                      <a:pt x="3248" y="-1887"/>
                      <a:pt x="763" y="3973"/>
                    </a:cubicBezTo>
                    <a:cubicBezTo>
                      <a:pt x="-948" y="8028"/>
                      <a:pt x="107" y="14216"/>
                      <a:pt x="5053" y="1269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3" name="Google Shape;2353;p14"/>
              <p:cNvSpPr/>
              <p:nvPr/>
            </p:nvSpPr>
            <p:spPr>
              <a:xfrm>
                <a:off x="3626583" y="3616666"/>
                <a:ext cx="39531" cy="13946"/>
              </a:xfrm>
              <a:custGeom>
                <a:rect b="b" l="l" r="r" t="t"/>
                <a:pathLst>
                  <a:path extrusionOk="0" h="13946" w="39531">
                    <a:moveTo>
                      <a:pt x="19554" y="1381"/>
                    </a:moveTo>
                    <a:cubicBezTo>
                      <a:pt x="10881" y="3795"/>
                      <a:pt x="1482" y="4639"/>
                      <a:pt x="427" y="6843"/>
                    </a:cubicBezTo>
                    <a:cubicBezTo>
                      <a:pt x="-1308" y="10523"/>
                      <a:pt x="2489" y="12609"/>
                      <a:pt x="7435" y="13453"/>
                    </a:cubicBezTo>
                    <a:cubicBezTo>
                      <a:pt x="12381" y="14320"/>
                      <a:pt x="18218" y="13804"/>
                      <a:pt x="20351" y="13687"/>
                    </a:cubicBezTo>
                    <a:cubicBezTo>
                      <a:pt x="25812" y="13640"/>
                      <a:pt x="38282" y="12960"/>
                      <a:pt x="39478" y="6092"/>
                    </a:cubicBezTo>
                    <a:cubicBezTo>
                      <a:pt x="39900" y="3748"/>
                      <a:pt x="37790" y="1686"/>
                      <a:pt x="34274" y="678"/>
                    </a:cubicBezTo>
                    <a:cubicBezTo>
                      <a:pt x="30711" y="-330"/>
                      <a:pt x="25766" y="-307"/>
                      <a:pt x="19554" y="138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4" name="Google Shape;2354;p14"/>
              <p:cNvSpPr/>
              <p:nvPr/>
            </p:nvSpPr>
            <p:spPr>
              <a:xfrm>
                <a:off x="3662454" y="3548004"/>
                <a:ext cx="28748" cy="13287"/>
              </a:xfrm>
              <a:custGeom>
                <a:rect b="b" l="l" r="r" t="t"/>
                <a:pathLst>
                  <a:path extrusionOk="0" h="13287" w="28748">
                    <a:moveTo>
                      <a:pt x="13616" y="13061"/>
                    </a:moveTo>
                    <a:cubicBezTo>
                      <a:pt x="20554" y="11959"/>
                      <a:pt x="27563" y="10881"/>
                      <a:pt x="28383" y="8630"/>
                    </a:cubicBezTo>
                    <a:cubicBezTo>
                      <a:pt x="31102" y="1153"/>
                      <a:pt x="17859" y="1176"/>
                      <a:pt x="14952" y="801"/>
                    </a:cubicBezTo>
                    <a:cubicBezTo>
                      <a:pt x="11178" y="333"/>
                      <a:pt x="3021" y="-1918"/>
                      <a:pt x="372" y="4083"/>
                    </a:cubicBezTo>
                    <a:cubicBezTo>
                      <a:pt x="-1480" y="8255"/>
                      <a:pt x="3677" y="14631"/>
                      <a:pt x="13616" y="1303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5" name="Google Shape;2355;p14"/>
              <p:cNvSpPr/>
              <p:nvPr/>
            </p:nvSpPr>
            <p:spPr>
              <a:xfrm>
                <a:off x="3549979" y="3470822"/>
                <a:ext cx="43020" cy="13172"/>
              </a:xfrm>
              <a:custGeom>
                <a:rect b="b" l="l" r="r" t="t"/>
                <a:pathLst>
                  <a:path extrusionOk="0" h="13172" w="43020">
                    <a:moveTo>
                      <a:pt x="21760" y="560"/>
                    </a:moveTo>
                    <a:cubicBezTo>
                      <a:pt x="11891" y="2131"/>
                      <a:pt x="1625" y="2646"/>
                      <a:pt x="476" y="4826"/>
                    </a:cubicBezTo>
                    <a:cubicBezTo>
                      <a:pt x="-1423" y="8460"/>
                      <a:pt x="2632" y="10616"/>
                      <a:pt x="7836" y="11741"/>
                    </a:cubicBezTo>
                    <a:cubicBezTo>
                      <a:pt x="13016" y="12866"/>
                      <a:pt x="19228" y="12820"/>
                      <a:pt x="21478" y="12890"/>
                    </a:cubicBezTo>
                    <a:cubicBezTo>
                      <a:pt x="27268" y="13265"/>
                      <a:pt x="40324" y="14249"/>
                      <a:pt x="42832" y="7709"/>
                    </a:cubicBezTo>
                    <a:cubicBezTo>
                      <a:pt x="44426" y="3162"/>
                      <a:pt x="35753" y="-1667"/>
                      <a:pt x="21783" y="5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6" name="Google Shape;2356;p14"/>
              <p:cNvSpPr/>
              <p:nvPr/>
            </p:nvSpPr>
            <p:spPr>
              <a:xfrm>
                <a:off x="3575062" y="3424557"/>
                <a:ext cx="49964" cy="13420"/>
              </a:xfrm>
              <a:custGeom>
                <a:rect b="b" l="l" r="r" t="t"/>
                <a:pathLst>
                  <a:path extrusionOk="0" h="13420" w="49964">
                    <a:moveTo>
                      <a:pt x="25414" y="202"/>
                    </a:moveTo>
                    <a:cubicBezTo>
                      <a:pt x="13553" y="1210"/>
                      <a:pt x="1528" y="2195"/>
                      <a:pt x="403" y="4445"/>
                    </a:cubicBezTo>
                    <a:cubicBezTo>
                      <a:pt x="-3300" y="11922"/>
                      <a:pt x="19601" y="12110"/>
                      <a:pt x="24711" y="12508"/>
                    </a:cubicBezTo>
                    <a:cubicBezTo>
                      <a:pt x="31321" y="13024"/>
                      <a:pt x="45736" y="15439"/>
                      <a:pt x="49534" y="9415"/>
                    </a:cubicBezTo>
                    <a:cubicBezTo>
                      <a:pt x="52182" y="5242"/>
                      <a:pt x="42431" y="-1227"/>
                      <a:pt x="25414" y="20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7" name="Google Shape;2357;p14"/>
              <p:cNvSpPr/>
              <p:nvPr/>
            </p:nvSpPr>
            <p:spPr>
              <a:xfrm>
                <a:off x="3413161" y="3428438"/>
                <a:ext cx="26983" cy="13294"/>
              </a:xfrm>
              <a:custGeom>
                <a:rect b="b" l="l" r="r" t="t"/>
                <a:pathLst>
                  <a:path extrusionOk="0" h="13294" w="26983">
                    <a:moveTo>
                      <a:pt x="12639" y="13058"/>
                    </a:moveTo>
                    <a:cubicBezTo>
                      <a:pt x="19179" y="11979"/>
                      <a:pt x="25789" y="10925"/>
                      <a:pt x="26609" y="8674"/>
                    </a:cubicBezTo>
                    <a:cubicBezTo>
                      <a:pt x="29282" y="1220"/>
                      <a:pt x="16859" y="1197"/>
                      <a:pt x="14139" y="822"/>
                    </a:cubicBezTo>
                    <a:cubicBezTo>
                      <a:pt x="10600" y="353"/>
                      <a:pt x="2982" y="-1944"/>
                      <a:pt x="380" y="4057"/>
                    </a:cubicBezTo>
                    <a:cubicBezTo>
                      <a:pt x="-1425" y="8229"/>
                      <a:pt x="3287" y="14605"/>
                      <a:pt x="12663" y="1305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8" name="Google Shape;2358;p14"/>
              <p:cNvSpPr/>
              <p:nvPr/>
            </p:nvSpPr>
            <p:spPr>
              <a:xfrm>
                <a:off x="3357107" y="3442686"/>
                <a:ext cx="16487" cy="12921"/>
              </a:xfrm>
              <a:custGeom>
                <a:rect b="b" l="l" r="r" t="t"/>
                <a:pathLst>
                  <a:path extrusionOk="0" h="12921" w="16487">
                    <a:moveTo>
                      <a:pt x="5334" y="12921"/>
                    </a:moveTo>
                    <a:cubicBezTo>
                      <a:pt x="9553" y="12874"/>
                      <a:pt x="13796" y="12850"/>
                      <a:pt x="15108" y="10905"/>
                    </a:cubicBezTo>
                    <a:cubicBezTo>
                      <a:pt x="19468" y="4435"/>
                      <a:pt x="12225" y="2607"/>
                      <a:pt x="10772" y="1857"/>
                    </a:cubicBezTo>
                    <a:cubicBezTo>
                      <a:pt x="8897" y="896"/>
                      <a:pt x="5310" y="-2292"/>
                      <a:pt x="1536" y="2865"/>
                    </a:cubicBezTo>
                    <a:cubicBezTo>
                      <a:pt x="-1065" y="6451"/>
                      <a:pt x="-714" y="12991"/>
                      <a:pt x="5334" y="1292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9" name="Google Shape;2359;p14"/>
              <p:cNvSpPr/>
              <p:nvPr/>
            </p:nvSpPr>
            <p:spPr>
              <a:xfrm>
                <a:off x="3427365" y="3482991"/>
                <a:ext cx="55766" cy="14204"/>
              </a:xfrm>
              <a:custGeom>
                <a:rect b="b" l="l" r="r" t="t"/>
                <a:pathLst>
                  <a:path extrusionOk="0" h="14204" w="55766">
                    <a:moveTo>
                      <a:pt x="27172" y="13660"/>
                    </a:moveTo>
                    <a:cubicBezTo>
                      <a:pt x="40065" y="13426"/>
                      <a:pt x="53285" y="15230"/>
                      <a:pt x="54972" y="13308"/>
                    </a:cubicBezTo>
                    <a:cubicBezTo>
                      <a:pt x="57762" y="10121"/>
                      <a:pt x="52816" y="6979"/>
                      <a:pt x="46206" y="4847"/>
                    </a:cubicBezTo>
                    <a:cubicBezTo>
                      <a:pt x="39619" y="2690"/>
                      <a:pt x="31532" y="1799"/>
                      <a:pt x="28602" y="1401"/>
                    </a:cubicBezTo>
                    <a:cubicBezTo>
                      <a:pt x="24805" y="862"/>
                      <a:pt x="18734" y="-146"/>
                      <a:pt x="13061" y="18"/>
                    </a:cubicBezTo>
                    <a:cubicBezTo>
                      <a:pt x="7389" y="135"/>
                      <a:pt x="2209" y="1401"/>
                      <a:pt x="357" y="4542"/>
                    </a:cubicBezTo>
                    <a:cubicBezTo>
                      <a:pt x="-932" y="6745"/>
                      <a:pt x="1341" y="9206"/>
                      <a:pt x="6053" y="10917"/>
                    </a:cubicBezTo>
                    <a:cubicBezTo>
                      <a:pt x="10788" y="12652"/>
                      <a:pt x="17937" y="13754"/>
                      <a:pt x="27172" y="1363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0" name="Google Shape;2360;p14"/>
              <p:cNvSpPr/>
              <p:nvPr/>
            </p:nvSpPr>
            <p:spPr>
              <a:xfrm>
                <a:off x="3440037" y="3579285"/>
                <a:ext cx="44345" cy="16606"/>
              </a:xfrm>
              <a:custGeom>
                <a:rect b="b" l="l" r="r" t="t"/>
                <a:pathLst>
                  <a:path extrusionOk="0" h="16606" w="44345">
                    <a:moveTo>
                      <a:pt x="21017" y="2383"/>
                    </a:moveTo>
                    <a:cubicBezTo>
                      <a:pt x="10867" y="5969"/>
                      <a:pt x="553" y="9556"/>
                      <a:pt x="85" y="11994"/>
                    </a:cubicBezTo>
                    <a:cubicBezTo>
                      <a:pt x="-1462" y="20080"/>
                      <a:pt x="18649" y="15228"/>
                      <a:pt x="23197" y="14502"/>
                    </a:cubicBezTo>
                    <a:cubicBezTo>
                      <a:pt x="29104" y="13564"/>
                      <a:pt x="42253" y="12744"/>
                      <a:pt x="44222" y="6040"/>
                    </a:cubicBezTo>
                    <a:cubicBezTo>
                      <a:pt x="45582" y="1399"/>
                      <a:pt x="35573" y="-2774"/>
                      <a:pt x="21017" y="23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1" name="Google Shape;2361;p14"/>
              <p:cNvSpPr/>
              <p:nvPr/>
            </p:nvSpPr>
            <p:spPr>
              <a:xfrm>
                <a:off x="3436488" y="3618193"/>
                <a:ext cx="24851" cy="15457"/>
              </a:xfrm>
              <a:custGeom>
                <a:rect b="b" l="l" r="r" t="t"/>
                <a:pathLst>
                  <a:path extrusionOk="0" h="15457" w="24851">
                    <a:moveTo>
                      <a:pt x="10947" y="1917"/>
                    </a:moveTo>
                    <a:cubicBezTo>
                      <a:pt x="5509" y="5081"/>
                      <a:pt x="-23" y="8246"/>
                      <a:pt x="0" y="10637"/>
                    </a:cubicBezTo>
                    <a:cubicBezTo>
                      <a:pt x="94" y="18536"/>
                      <a:pt x="11158" y="14481"/>
                      <a:pt x="13713" y="13918"/>
                    </a:cubicBezTo>
                    <a:cubicBezTo>
                      <a:pt x="17018" y="13192"/>
                      <a:pt x="24542" y="12840"/>
                      <a:pt x="24847" y="6324"/>
                    </a:cubicBezTo>
                    <a:cubicBezTo>
                      <a:pt x="25058" y="1800"/>
                      <a:pt x="18752" y="-2630"/>
                      <a:pt x="10947" y="189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2" name="Google Shape;2362;p14"/>
              <p:cNvSpPr/>
              <p:nvPr/>
            </p:nvSpPr>
            <p:spPr>
              <a:xfrm>
                <a:off x="3396641" y="3638696"/>
                <a:ext cx="21254" cy="13954"/>
              </a:xfrm>
              <a:custGeom>
                <a:rect b="b" l="l" r="r" t="t"/>
                <a:pathLst>
                  <a:path extrusionOk="0" h="13954" w="21254">
                    <a:moveTo>
                      <a:pt x="7922" y="13691"/>
                    </a:moveTo>
                    <a:cubicBezTo>
                      <a:pt x="13313" y="14019"/>
                      <a:pt x="18775" y="14394"/>
                      <a:pt x="20111" y="12425"/>
                    </a:cubicBezTo>
                    <a:cubicBezTo>
                      <a:pt x="24518" y="5932"/>
                      <a:pt x="14907" y="3330"/>
                      <a:pt x="12891" y="2416"/>
                    </a:cubicBezTo>
                    <a:cubicBezTo>
                      <a:pt x="10289" y="1244"/>
                      <a:pt x="5109" y="-2506"/>
                      <a:pt x="1218" y="2651"/>
                    </a:cubicBezTo>
                    <a:cubicBezTo>
                      <a:pt x="-1501" y="6214"/>
                      <a:pt x="163" y="13222"/>
                      <a:pt x="7922" y="1369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3" name="Google Shape;2363;p14"/>
              <p:cNvSpPr/>
              <p:nvPr/>
            </p:nvSpPr>
            <p:spPr>
              <a:xfrm>
                <a:off x="3521761" y="3651285"/>
                <a:ext cx="63009" cy="17663"/>
              </a:xfrm>
              <a:custGeom>
                <a:rect b="b" l="l" r="r" t="t"/>
                <a:pathLst>
                  <a:path extrusionOk="0" h="17663" w="63009">
                    <a:moveTo>
                      <a:pt x="12027" y="16971"/>
                    </a:moveTo>
                    <a:lnTo>
                      <a:pt x="14559" y="16127"/>
                    </a:lnTo>
                    <a:lnTo>
                      <a:pt x="63010" y="0"/>
                    </a:lnTo>
                    <a:lnTo>
                      <a:pt x="15614" y="6211"/>
                    </a:lnTo>
                    <a:cubicBezTo>
                      <a:pt x="10644" y="6868"/>
                      <a:pt x="6191" y="7665"/>
                      <a:pt x="5417" y="9540"/>
                    </a:cubicBezTo>
                    <a:cubicBezTo>
                      <a:pt x="3050" y="15213"/>
                      <a:pt x="9285" y="16853"/>
                      <a:pt x="13270" y="17557"/>
                    </a:cubicBezTo>
                    <a:lnTo>
                      <a:pt x="14653" y="4547"/>
                    </a:lnTo>
                    <a:cubicBezTo>
                      <a:pt x="13504" y="4594"/>
                      <a:pt x="12543" y="4618"/>
                      <a:pt x="12004" y="4641"/>
                    </a:cubicBezTo>
                    <a:cubicBezTo>
                      <a:pt x="8816" y="4594"/>
                      <a:pt x="1831" y="3281"/>
                      <a:pt x="167" y="9563"/>
                    </a:cubicBezTo>
                    <a:cubicBezTo>
                      <a:pt x="-982" y="13923"/>
                      <a:pt x="3894" y="19666"/>
                      <a:pt x="12027" y="1697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4" name="Google Shape;2364;p14"/>
              <p:cNvSpPr/>
              <p:nvPr/>
            </p:nvSpPr>
            <p:spPr>
              <a:xfrm>
                <a:off x="3263382" y="3594731"/>
                <a:ext cx="89170" cy="13246"/>
              </a:xfrm>
              <a:custGeom>
                <a:rect b="b" l="l" r="r" t="t"/>
                <a:pathLst>
                  <a:path extrusionOk="0" h="13246" w="89170">
                    <a:moveTo>
                      <a:pt x="44679" y="298"/>
                    </a:moveTo>
                    <a:cubicBezTo>
                      <a:pt x="23793" y="1423"/>
                      <a:pt x="2510" y="1610"/>
                      <a:pt x="634" y="3790"/>
                    </a:cubicBezTo>
                    <a:cubicBezTo>
                      <a:pt x="-2459" y="7400"/>
                      <a:pt x="6213" y="9697"/>
                      <a:pt x="16855" y="10986"/>
                    </a:cubicBezTo>
                    <a:cubicBezTo>
                      <a:pt x="27497" y="12275"/>
                      <a:pt x="40061" y="12463"/>
                      <a:pt x="44655" y="12627"/>
                    </a:cubicBezTo>
                    <a:cubicBezTo>
                      <a:pt x="56516" y="13213"/>
                      <a:pt x="82675" y="14830"/>
                      <a:pt x="88605" y="8431"/>
                    </a:cubicBezTo>
                    <a:cubicBezTo>
                      <a:pt x="92661" y="3978"/>
                      <a:pt x="74565" y="-1320"/>
                      <a:pt x="44679" y="29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5" name="Google Shape;2365;p14"/>
              <p:cNvSpPr/>
              <p:nvPr/>
            </p:nvSpPr>
            <p:spPr>
              <a:xfrm>
                <a:off x="3133514" y="3600512"/>
                <a:ext cx="49860" cy="13170"/>
              </a:xfrm>
              <a:custGeom>
                <a:rect b="b" l="l" r="r" t="t"/>
                <a:pathLst>
                  <a:path extrusionOk="0" h="13170" w="49860">
                    <a:moveTo>
                      <a:pt x="24833" y="705"/>
                    </a:moveTo>
                    <a:cubicBezTo>
                      <a:pt x="13113" y="2627"/>
                      <a:pt x="1229" y="4549"/>
                      <a:pt x="291" y="6893"/>
                    </a:cubicBezTo>
                    <a:cubicBezTo>
                      <a:pt x="-2826" y="14628"/>
                      <a:pt x="19981" y="13034"/>
                      <a:pt x="25091" y="13034"/>
                    </a:cubicBezTo>
                    <a:cubicBezTo>
                      <a:pt x="31701" y="13034"/>
                      <a:pt x="46211" y="14300"/>
                      <a:pt x="49539" y="8018"/>
                    </a:cubicBezTo>
                    <a:cubicBezTo>
                      <a:pt x="51837" y="3658"/>
                      <a:pt x="41640" y="-2038"/>
                      <a:pt x="24833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6" name="Google Shape;2366;p14"/>
              <p:cNvSpPr/>
              <p:nvPr/>
            </p:nvSpPr>
            <p:spPr>
              <a:xfrm>
                <a:off x="3258034" y="3628313"/>
                <a:ext cx="16714" cy="13095"/>
              </a:xfrm>
              <a:custGeom>
                <a:rect b="b" l="l" r="r" t="t"/>
                <a:pathLst>
                  <a:path extrusionOk="0" h="13095" w="16714">
                    <a:moveTo>
                      <a:pt x="6943" y="12869"/>
                    </a:moveTo>
                    <a:cubicBezTo>
                      <a:pt x="11116" y="11814"/>
                      <a:pt x="15358" y="10783"/>
                      <a:pt x="16155" y="8579"/>
                    </a:cubicBezTo>
                    <a:cubicBezTo>
                      <a:pt x="18827" y="1243"/>
                      <a:pt x="11139" y="1196"/>
                      <a:pt x="9498" y="821"/>
                    </a:cubicBezTo>
                    <a:cubicBezTo>
                      <a:pt x="7365" y="352"/>
                      <a:pt x="2982" y="-1922"/>
                      <a:pt x="568" y="3985"/>
                    </a:cubicBezTo>
                    <a:cubicBezTo>
                      <a:pt x="-1120" y="8087"/>
                      <a:pt x="942" y="14369"/>
                      <a:pt x="6943" y="1286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7" name="Google Shape;2367;p14"/>
              <p:cNvSpPr/>
              <p:nvPr/>
            </p:nvSpPr>
            <p:spPr>
              <a:xfrm>
                <a:off x="3251040" y="3520370"/>
                <a:ext cx="30261" cy="13170"/>
              </a:xfrm>
              <a:custGeom>
                <a:rect b="b" l="l" r="r" t="t"/>
                <a:pathLst>
                  <a:path extrusionOk="0" h="13170" w="30261">
                    <a:moveTo>
                      <a:pt x="15086" y="705"/>
                    </a:moveTo>
                    <a:cubicBezTo>
                      <a:pt x="7983" y="2627"/>
                      <a:pt x="764" y="4549"/>
                      <a:pt x="178" y="6893"/>
                    </a:cubicBezTo>
                    <a:cubicBezTo>
                      <a:pt x="-1721" y="14628"/>
                      <a:pt x="12132" y="13034"/>
                      <a:pt x="15226" y="13034"/>
                    </a:cubicBezTo>
                    <a:cubicBezTo>
                      <a:pt x="19235" y="13034"/>
                      <a:pt x="28048" y="14300"/>
                      <a:pt x="30064" y="8018"/>
                    </a:cubicBezTo>
                    <a:cubicBezTo>
                      <a:pt x="31470" y="3658"/>
                      <a:pt x="25259" y="-2038"/>
                      <a:pt x="15062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8" name="Google Shape;2368;p14"/>
              <p:cNvSpPr/>
              <p:nvPr/>
            </p:nvSpPr>
            <p:spPr>
              <a:xfrm>
                <a:off x="3183237" y="3512451"/>
                <a:ext cx="44627" cy="13982"/>
              </a:xfrm>
              <a:custGeom>
                <a:rect b="b" l="l" r="r" t="t"/>
                <a:pathLst>
                  <a:path extrusionOk="0" h="13982" w="44627">
                    <a:moveTo>
                      <a:pt x="21663" y="13899"/>
                    </a:moveTo>
                    <a:cubicBezTo>
                      <a:pt x="32750" y="13219"/>
                      <a:pt x="43626" y="11109"/>
                      <a:pt x="44400" y="8718"/>
                    </a:cubicBezTo>
                    <a:cubicBezTo>
                      <a:pt x="45689" y="4804"/>
                      <a:pt x="41306" y="3421"/>
                      <a:pt x="36172" y="2718"/>
                    </a:cubicBezTo>
                    <a:cubicBezTo>
                      <a:pt x="31016" y="2015"/>
                      <a:pt x="24968" y="1897"/>
                      <a:pt x="22765" y="1616"/>
                    </a:cubicBezTo>
                    <a:cubicBezTo>
                      <a:pt x="16952" y="1147"/>
                      <a:pt x="5021" y="-2439"/>
                      <a:pt x="661" y="2882"/>
                    </a:cubicBezTo>
                    <a:cubicBezTo>
                      <a:pt x="-863" y="4757"/>
                      <a:pt x="262" y="7640"/>
                      <a:pt x="3895" y="10078"/>
                    </a:cubicBezTo>
                    <a:cubicBezTo>
                      <a:pt x="7505" y="12492"/>
                      <a:pt x="13717" y="14414"/>
                      <a:pt x="21663" y="1389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9" name="Google Shape;2369;p14"/>
              <p:cNvSpPr/>
              <p:nvPr/>
            </p:nvSpPr>
            <p:spPr>
              <a:xfrm>
                <a:off x="3254594" y="3463237"/>
                <a:ext cx="33594" cy="14765"/>
              </a:xfrm>
              <a:custGeom>
                <a:rect b="b" l="l" r="r" t="t"/>
                <a:pathLst>
                  <a:path extrusionOk="0" h="14765" w="33594">
                    <a:moveTo>
                      <a:pt x="17720" y="13489"/>
                    </a:moveTo>
                    <a:cubicBezTo>
                      <a:pt x="25831" y="10747"/>
                      <a:pt x="33496" y="7090"/>
                      <a:pt x="33589" y="4652"/>
                    </a:cubicBezTo>
                    <a:cubicBezTo>
                      <a:pt x="33753" y="644"/>
                      <a:pt x="30237" y="-106"/>
                      <a:pt x="26323" y="11"/>
                    </a:cubicBezTo>
                    <a:cubicBezTo>
                      <a:pt x="22385" y="152"/>
                      <a:pt x="17931" y="1089"/>
                      <a:pt x="16267" y="1253"/>
                    </a:cubicBezTo>
                    <a:cubicBezTo>
                      <a:pt x="11907" y="1816"/>
                      <a:pt x="2555" y="855"/>
                      <a:pt x="257" y="7043"/>
                    </a:cubicBezTo>
                    <a:cubicBezTo>
                      <a:pt x="-1501" y="11309"/>
                      <a:pt x="5906" y="17451"/>
                      <a:pt x="17720" y="1348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0" name="Google Shape;2370;p14"/>
              <p:cNvSpPr/>
              <p:nvPr/>
            </p:nvSpPr>
            <p:spPr>
              <a:xfrm>
                <a:off x="3254307" y="3433153"/>
                <a:ext cx="59061" cy="13210"/>
              </a:xfrm>
              <a:custGeom>
                <a:rect b="b" l="l" r="r" t="t"/>
                <a:pathLst>
                  <a:path extrusionOk="0" h="13210" w="59061">
                    <a:moveTo>
                      <a:pt x="29844" y="350"/>
                    </a:moveTo>
                    <a:cubicBezTo>
                      <a:pt x="16179" y="1498"/>
                      <a:pt x="2091" y="1194"/>
                      <a:pt x="591" y="3303"/>
                    </a:cubicBezTo>
                    <a:cubicBezTo>
                      <a:pt x="-1870" y="6819"/>
                      <a:pt x="3709" y="9327"/>
                      <a:pt x="10787" y="10781"/>
                    </a:cubicBezTo>
                    <a:cubicBezTo>
                      <a:pt x="17866" y="12257"/>
                      <a:pt x="26328" y="12492"/>
                      <a:pt x="29399" y="12656"/>
                    </a:cubicBezTo>
                    <a:cubicBezTo>
                      <a:pt x="37322" y="13335"/>
                      <a:pt x="55042" y="14554"/>
                      <a:pt x="58746" y="7968"/>
                    </a:cubicBezTo>
                    <a:cubicBezTo>
                      <a:pt x="61184" y="3397"/>
                      <a:pt x="49276" y="-1291"/>
                      <a:pt x="29844" y="32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1" name="Google Shape;2371;p14"/>
              <p:cNvSpPr/>
              <p:nvPr/>
            </p:nvSpPr>
            <p:spPr>
              <a:xfrm>
                <a:off x="3090755" y="3422414"/>
                <a:ext cx="26724" cy="13170"/>
              </a:xfrm>
              <a:custGeom>
                <a:rect b="b" l="l" r="r" t="t"/>
                <a:pathLst>
                  <a:path extrusionOk="0" h="13170" w="26724">
                    <a:moveTo>
                      <a:pt x="13305" y="705"/>
                    </a:moveTo>
                    <a:cubicBezTo>
                      <a:pt x="7023" y="2627"/>
                      <a:pt x="671" y="4549"/>
                      <a:pt x="155" y="6893"/>
                    </a:cubicBezTo>
                    <a:cubicBezTo>
                      <a:pt x="-1509" y="14629"/>
                      <a:pt x="10703" y="13034"/>
                      <a:pt x="13446" y="13034"/>
                    </a:cubicBezTo>
                    <a:cubicBezTo>
                      <a:pt x="16985" y="13034"/>
                      <a:pt x="24767" y="14300"/>
                      <a:pt x="26549" y="8018"/>
                    </a:cubicBezTo>
                    <a:cubicBezTo>
                      <a:pt x="27791" y="3658"/>
                      <a:pt x="22329" y="-2038"/>
                      <a:pt x="13305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2" name="Google Shape;2372;p14"/>
              <p:cNvSpPr/>
              <p:nvPr/>
            </p:nvSpPr>
            <p:spPr>
              <a:xfrm>
                <a:off x="3015845" y="3445679"/>
                <a:ext cx="28948" cy="13495"/>
              </a:xfrm>
              <a:custGeom>
                <a:rect b="b" l="l" r="r" t="t"/>
                <a:pathLst>
                  <a:path extrusionOk="0" h="13495" w="28948">
                    <a:moveTo>
                      <a:pt x="13325" y="13397"/>
                    </a:moveTo>
                    <a:cubicBezTo>
                      <a:pt x="20380" y="12718"/>
                      <a:pt x="27506" y="12061"/>
                      <a:pt x="28467" y="9858"/>
                    </a:cubicBezTo>
                    <a:cubicBezTo>
                      <a:pt x="31631" y="2568"/>
                      <a:pt x="18294" y="1771"/>
                      <a:pt x="15364" y="1256"/>
                    </a:cubicBezTo>
                    <a:cubicBezTo>
                      <a:pt x="11590" y="552"/>
                      <a:pt x="3503" y="-2190"/>
                      <a:pt x="479" y="3670"/>
                    </a:cubicBezTo>
                    <a:cubicBezTo>
                      <a:pt x="-1607" y="7725"/>
                      <a:pt x="3198" y="14382"/>
                      <a:pt x="13325" y="1339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3" name="Google Shape;2373;p14"/>
              <p:cNvSpPr/>
              <p:nvPr/>
            </p:nvSpPr>
            <p:spPr>
              <a:xfrm>
                <a:off x="3204686" y="3447856"/>
                <a:ext cx="12891" cy="13086"/>
              </a:xfrm>
              <a:custGeom>
                <a:rect b="b" l="l" r="r" t="t"/>
                <a:pathLst>
                  <a:path extrusionOk="0" h="13086" w="12891">
                    <a:moveTo>
                      <a:pt x="5488" y="12650"/>
                    </a:moveTo>
                    <a:cubicBezTo>
                      <a:pt x="8699" y="11174"/>
                      <a:pt x="11934" y="9720"/>
                      <a:pt x="12520" y="7423"/>
                    </a:cubicBezTo>
                    <a:cubicBezTo>
                      <a:pt x="14419" y="-125"/>
                      <a:pt x="8489" y="626"/>
                      <a:pt x="7223" y="438"/>
                    </a:cubicBezTo>
                    <a:cubicBezTo>
                      <a:pt x="5582" y="180"/>
                      <a:pt x="2136" y="-1601"/>
                      <a:pt x="378" y="4517"/>
                    </a:cubicBezTo>
                    <a:cubicBezTo>
                      <a:pt x="-841" y="8759"/>
                      <a:pt x="894" y="14760"/>
                      <a:pt x="5488" y="126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4" name="Google Shape;2374;p14"/>
              <p:cNvSpPr/>
              <p:nvPr/>
            </p:nvSpPr>
            <p:spPr>
              <a:xfrm>
                <a:off x="3090219" y="3492558"/>
                <a:ext cx="10035" cy="9385"/>
              </a:xfrm>
              <a:custGeom>
                <a:rect b="b" l="l" r="r" t="t"/>
                <a:pathLst>
                  <a:path extrusionOk="0" h="9385" w="10035">
                    <a:moveTo>
                      <a:pt x="856" y="9132"/>
                    </a:moveTo>
                    <a:cubicBezTo>
                      <a:pt x="2637" y="8194"/>
                      <a:pt x="4419" y="7257"/>
                      <a:pt x="6106" y="5639"/>
                    </a:cubicBezTo>
                    <a:cubicBezTo>
                      <a:pt x="11685" y="272"/>
                      <a:pt x="9740" y="600"/>
                      <a:pt x="9576" y="412"/>
                    </a:cubicBezTo>
                    <a:cubicBezTo>
                      <a:pt x="9341" y="178"/>
                      <a:pt x="9716" y="-1252"/>
                      <a:pt x="5146" y="3085"/>
                    </a:cubicBezTo>
                    <a:cubicBezTo>
                      <a:pt x="1981" y="6085"/>
                      <a:pt x="-1699" y="10492"/>
                      <a:pt x="856" y="913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5" name="Google Shape;2375;p14"/>
              <p:cNvSpPr/>
              <p:nvPr/>
            </p:nvSpPr>
            <p:spPr>
              <a:xfrm>
                <a:off x="2967904" y="3479894"/>
                <a:ext cx="64705" cy="18690"/>
              </a:xfrm>
              <a:custGeom>
                <a:rect b="b" l="l" r="r" t="t"/>
                <a:pathLst>
                  <a:path extrusionOk="0" h="18690" w="64705">
                    <a:moveTo>
                      <a:pt x="31215" y="15655"/>
                    </a:moveTo>
                    <a:cubicBezTo>
                      <a:pt x="46474" y="17015"/>
                      <a:pt x="61921" y="19921"/>
                      <a:pt x="63820" y="18116"/>
                    </a:cubicBezTo>
                    <a:cubicBezTo>
                      <a:pt x="66984" y="15093"/>
                      <a:pt x="61218" y="11553"/>
                      <a:pt x="53670" y="8811"/>
                    </a:cubicBezTo>
                    <a:cubicBezTo>
                      <a:pt x="46146" y="6068"/>
                      <a:pt x="36911" y="4287"/>
                      <a:pt x="33559" y="3560"/>
                    </a:cubicBezTo>
                    <a:cubicBezTo>
                      <a:pt x="24956" y="1451"/>
                      <a:pt x="5759" y="-2909"/>
                      <a:pt x="578" y="2904"/>
                    </a:cubicBezTo>
                    <a:cubicBezTo>
                      <a:pt x="-2891" y="6982"/>
                      <a:pt x="9486" y="13710"/>
                      <a:pt x="31215" y="1565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6" name="Google Shape;2376;p14"/>
              <p:cNvSpPr/>
              <p:nvPr/>
            </p:nvSpPr>
            <p:spPr>
              <a:xfrm>
                <a:off x="3076449" y="3506056"/>
                <a:ext cx="24015" cy="13706"/>
              </a:xfrm>
              <a:custGeom>
                <a:rect b="b" l="l" r="r" t="t"/>
                <a:pathLst>
                  <a:path extrusionOk="0" h="13706" w="24015">
                    <a:moveTo>
                      <a:pt x="9984" y="13707"/>
                    </a:moveTo>
                    <a:cubicBezTo>
                      <a:pt x="15985" y="13613"/>
                      <a:pt x="22079" y="13566"/>
                      <a:pt x="23228" y="11456"/>
                    </a:cubicBezTo>
                    <a:cubicBezTo>
                      <a:pt x="27025" y="4542"/>
                      <a:pt x="15985" y="2690"/>
                      <a:pt x="13641" y="1916"/>
                    </a:cubicBezTo>
                    <a:cubicBezTo>
                      <a:pt x="10594" y="932"/>
                      <a:pt x="4265" y="-2420"/>
                      <a:pt x="796" y="3065"/>
                    </a:cubicBezTo>
                    <a:cubicBezTo>
                      <a:pt x="-1595" y="6886"/>
                      <a:pt x="1382" y="13824"/>
                      <a:pt x="9984" y="136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7" name="Google Shape;2377;p14"/>
              <p:cNvSpPr/>
              <p:nvPr/>
            </p:nvSpPr>
            <p:spPr>
              <a:xfrm>
                <a:off x="3045606" y="3606442"/>
                <a:ext cx="23467" cy="13170"/>
              </a:xfrm>
              <a:custGeom>
                <a:rect b="b" l="l" r="r" t="t"/>
                <a:pathLst>
                  <a:path extrusionOk="0" h="13170" w="23467">
                    <a:moveTo>
                      <a:pt x="11691" y="705"/>
                    </a:moveTo>
                    <a:cubicBezTo>
                      <a:pt x="6182" y="2627"/>
                      <a:pt x="580" y="4549"/>
                      <a:pt x="135" y="6893"/>
                    </a:cubicBezTo>
                    <a:cubicBezTo>
                      <a:pt x="-1318" y="14628"/>
                      <a:pt x="9394" y="13034"/>
                      <a:pt x="11808" y="13034"/>
                    </a:cubicBezTo>
                    <a:cubicBezTo>
                      <a:pt x="14926" y="13034"/>
                      <a:pt x="21747" y="14300"/>
                      <a:pt x="23317" y="8018"/>
                    </a:cubicBezTo>
                    <a:cubicBezTo>
                      <a:pt x="24395" y="3658"/>
                      <a:pt x="19590" y="-2038"/>
                      <a:pt x="11691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8" name="Google Shape;2378;p14"/>
              <p:cNvSpPr/>
              <p:nvPr/>
            </p:nvSpPr>
            <p:spPr>
              <a:xfrm>
                <a:off x="2936127" y="3536602"/>
                <a:ext cx="34017" cy="13271"/>
              </a:xfrm>
              <a:custGeom>
                <a:rect b="b" l="l" r="r" t="t"/>
                <a:pathLst>
                  <a:path extrusionOk="0" h="13271" w="34017">
                    <a:moveTo>
                      <a:pt x="16510" y="12953"/>
                    </a:moveTo>
                    <a:cubicBezTo>
                      <a:pt x="24620" y="11687"/>
                      <a:pt x="32871" y="10468"/>
                      <a:pt x="33691" y="8171"/>
                    </a:cubicBezTo>
                    <a:cubicBezTo>
                      <a:pt x="36457" y="623"/>
                      <a:pt x="20823" y="951"/>
                      <a:pt x="17354" y="647"/>
                    </a:cubicBezTo>
                    <a:cubicBezTo>
                      <a:pt x="12853" y="272"/>
                      <a:pt x="3102" y="-1815"/>
                      <a:pt x="336" y="4280"/>
                    </a:cubicBezTo>
                    <a:cubicBezTo>
                      <a:pt x="-1586" y="8499"/>
                      <a:pt x="4860" y="14758"/>
                      <a:pt x="16510" y="1295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9" name="Google Shape;2379;p14"/>
              <p:cNvSpPr/>
              <p:nvPr/>
            </p:nvSpPr>
            <p:spPr>
              <a:xfrm>
                <a:off x="2883875" y="3446638"/>
                <a:ext cx="28622" cy="15234"/>
              </a:xfrm>
              <a:custGeom>
                <a:rect b="b" l="l" r="r" t="t"/>
                <a:pathLst>
                  <a:path extrusionOk="0" h="15234" w="28622">
                    <a:moveTo>
                      <a:pt x="15506" y="13470"/>
                    </a:moveTo>
                    <a:cubicBezTo>
                      <a:pt x="21928" y="10423"/>
                      <a:pt x="28468" y="7352"/>
                      <a:pt x="28609" y="4961"/>
                    </a:cubicBezTo>
                    <a:cubicBezTo>
                      <a:pt x="29101" y="-2962"/>
                      <a:pt x="16232" y="859"/>
                      <a:pt x="13279" y="1351"/>
                    </a:cubicBezTo>
                    <a:cubicBezTo>
                      <a:pt x="9458" y="1984"/>
                      <a:pt x="902" y="2172"/>
                      <a:pt x="35" y="8712"/>
                    </a:cubicBezTo>
                    <a:cubicBezTo>
                      <a:pt x="-551" y="13235"/>
                      <a:pt x="6270" y="17853"/>
                      <a:pt x="15506" y="134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0" name="Google Shape;2380;p14"/>
              <p:cNvSpPr/>
              <p:nvPr/>
            </p:nvSpPr>
            <p:spPr>
              <a:xfrm>
                <a:off x="2758767" y="3458406"/>
                <a:ext cx="44439" cy="13278"/>
              </a:xfrm>
              <a:custGeom>
                <a:rect b="b" l="l" r="r" t="t"/>
                <a:pathLst>
                  <a:path extrusionOk="0" h="13278" w="44439">
                    <a:moveTo>
                      <a:pt x="21890" y="12953"/>
                    </a:moveTo>
                    <a:cubicBezTo>
                      <a:pt x="32415" y="11687"/>
                      <a:pt x="43103" y="10468"/>
                      <a:pt x="44088" y="8171"/>
                    </a:cubicBezTo>
                    <a:cubicBezTo>
                      <a:pt x="47346" y="623"/>
                      <a:pt x="26977" y="928"/>
                      <a:pt x="22429" y="647"/>
                    </a:cubicBezTo>
                    <a:cubicBezTo>
                      <a:pt x="16546" y="272"/>
                      <a:pt x="3748" y="-1815"/>
                      <a:pt x="372" y="4280"/>
                    </a:cubicBezTo>
                    <a:cubicBezTo>
                      <a:pt x="-1948" y="8499"/>
                      <a:pt x="6748" y="14781"/>
                      <a:pt x="21867" y="1295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1" name="Google Shape;2381;p14"/>
              <p:cNvSpPr/>
              <p:nvPr/>
            </p:nvSpPr>
            <p:spPr>
              <a:xfrm>
                <a:off x="2790066" y="3583683"/>
                <a:ext cx="65957" cy="24021"/>
              </a:xfrm>
              <a:custGeom>
                <a:rect b="b" l="l" r="r" t="t"/>
                <a:pathLst>
                  <a:path extrusionOk="0" h="24021" w="65957">
                    <a:moveTo>
                      <a:pt x="31329" y="18027"/>
                    </a:moveTo>
                    <a:cubicBezTo>
                      <a:pt x="47058" y="20980"/>
                      <a:pt x="62833" y="25317"/>
                      <a:pt x="64919" y="23652"/>
                    </a:cubicBezTo>
                    <a:cubicBezTo>
                      <a:pt x="68388" y="20886"/>
                      <a:pt x="62669" y="16831"/>
                      <a:pt x="55074" y="13409"/>
                    </a:cubicBezTo>
                    <a:cubicBezTo>
                      <a:pt x="47503" y="9940"/>
                      <a:pt x="38127" y="7244"/>
                      <a:pt x="34752" y="6189"/>
                    </a:cubicBezTo>
                    <a:cubicBezTo>
                      <a:pt x="26055" y="3236"/>
                      <a:pt x="6694" y="-3234"/>
                      <a:pt x="763" y="1947"/>
                    </a:cubicBezTo>
                    <a:cubicBezTo>
                      <a:pt x="-3268" y="5603"/>
                      <a:pt x="8921" y="13807"/>
                      <a:pt x="31353" y="1802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2" name="Google Shape;2382;p14"/>
              <p:cNvSpPr/>
              <p:nvPr/>
            </p:nvSpPr>
            <p:spPr>
              <a:xfrm>
                <a:off x="2735185" y="3619607"/>
                <a:ext cx="72521" cy="16605"/>
              </a:xfrm>
              <a:custGeom>
                <a:rect b="b" l="l" r="r" t="t"/>
                <a:pathLst>
                  <a:path extrusionOk="0" h="16605" w="72521">
                    <a:moveTo>
                      <a:pt x="29298" y="14192"/>
                    </a:moveTo>
                    <a:cubicBezTo>
                      <a:pt x="38182" y="14098"/>
                      <a:pt x="47136" y="14004"/>
                      <a:pt x="52973" y="13442"/>
                    </a:cubicBezTo>
                    <a:lnTo>
                      <a:pt x="72522" y="11519"/>
                    </a:lnTo>
                    <a:lnTo>
                      <a:pt x="53981" y="9222"/>
                    </a:lnTo>
                    <a:cubicBezTo>
                      <a:pt x="50441" y="8777"/>
                      <a:pt x="47980" y="8777"/>
                      <a:pt x="47253" y="9457"/>
                    </a:cubicBezTo>
                    <a:cubicBezTo>
                      <a:pt x="44933" y="11707"/>
                      <a:pt x="47253" y="14238"/>
                      <a:pt x="51309" y="16606"/>
                    </a:cubicBezTo>
                    <a:lnTo>
                      <a:pt x="53934" y="5659"/>
                    </a:lnTo>
                    <a:cubicBezTo>
                      <a:pt x="46480" y="3315"/>
                      <a:pt x="34314" y="2425"/>
                      <a:pt x="30494" y="1932"/>
                    </a:cubicBezTo>
                    <a:cubicBezTo>
                      <a:pt x="22571" y="924"/>
                      <a:pt x="5319" y="-2498"/>
                      <a:pt x="561" y="3245"/>
                    </a:cubicBezTo>
                    <a:cubicBezTo>
                      <a:pt x="-2745" y="7230"/>
                      <a:pt x="8788" y="14403"/>
                      <a:pt x="29275" y="1419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3" name="Google Shape;2383;p14"/>
              <p:cNvSpPr/>
              <p:nvPr/>
            </p:nvSpPr>
            <p:spPr>
              <a:xfrm>
                <a:off x="2594598" y="3573382"/>
                <a:ext cx="44226" cy="14321"/>
              </a:xfrm>
              <a:custGeom>
                <a:rect b="b" l="l" r="r" t="t"/>
                <a:pathLst>
                  <a:path extrusionOk="0" h="14321" w="44226">
                    <a:moveTo>
                      <a:pt x="21602" y="1277"/>
                    </a:moveTo>
                    <a:cubicBezTo>
                      <a:pt x="11312" y="3856"/>
                      <a:pt x="881" y="6458"/>
                      <a:pt x="178" y="8849"/>
                    </a:cubicBezTo>
                    <a:cubicBezTo>
                      <a:pt x="-2095" y="16748"/>
                      <a:pt x="18063" y="13865"/>
                      <a:pt x="22611" y="13560"/>
                    </a:cubicBezTo>
                    <a:cubicBezTo>
                      <a:pt x="28494" y="13185"/>
                      <a:pt x="41456" y="13630"/>
                      <a:pt x="44011" y="7161"/>
                    </a:cubicBezTo>
                    <a:cubicBezTo>
                      <a:pt x="45793" y="2660"/>
                      <a:pt x="36346" y="-2426"/>
                      <a:pt x="21579" y="127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4" name="Google Shape;2384;p14"/>
              <p:cNvSpPr/>
              <p:nvPr/>
            </p:nvSpPr>
            <p:spPr>
              <a:xfrm>
                <a:off x="2539958" y="3537604"/>
                <a:ext cx="36371" cy="15469"/>
              </a:xfrm>
              <a:custGeom>
                <a:rect b="b" l="l" r="r" t="t"/>
                <a:pathLst>
                  <a:path extrusionOk="0" h="15469" w="36371">
                    <a:moveTo>
                      <a:pt x="17150" y="1848"/>
                    </a:moveTo>
                    <a:cubicBezTo>
                      <a:pt x="8852" y="4965"/>
                      <a:pt x="414" y="8107"/>
                      <a:pt x="62" y="10521"/>
                    </a:cubicBezTo>
                    <a:cubicBezTo>
                      <a:pt x="-1134" y="18514"/>
                      <a:pt x="15345" y="14553"/>
                      <a:pt x="19095" y="14013"/>
                    </a:cubicBezTo>
                    <a:cubicBezTo>
                      <a:pt x="23948" y="13334"/>
                      <a:pt x="34730" y="13076"/>
                      <a:pt x="36277" y="6489"/>
                    </a:cubicBezTo>
                    <a:cubicBezTo>
                      <a:pt x="37355" y="1918"/>
                      <a:pt x="29081" y="-2653"/>
                      <a:pt x="17150" y="184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5" name="Google Shape;2385;p14"/>
              <p:cNvSpPr/>
              <p:nvPr/>
            </p:nvSpPr>
            <p:spPr>
              <a:xfrm>
                <a:off x="2474678" y="3607432"/>
                <a:ext cx="36371" cy="15460"/>
              </a:xfrm>
              <a:custGeom>
                <a:rect b="b" l="l" r="r" t="t"/>
                <a:pathLst>
                  <a:path extrusionOk="0" h="15460" w="36371">
                    <a:moveTo>
                      <a:pt x="17150" y="1848"/>
                    </a:moveTo>
                    <a:cubicBezTo>
                      <a:pt x="8852" y="4989"/>
                      <a:pt x="414" y="8106"/>
                      <a:pt x="62" y="10521"/>
                    </a:cubicBezTo>
                    <a:cubicBezTo>
                      <a:pt x="-1134" y="18514"/>
                      <a:pt x="15345" y="14529"/>
                      <a:pt x="19095" y="14013"/>
                    </a:cubicBezTo>
                    <a:cubicBezTo>
                      <a:pt x="23947" y="13334"/>
                      <a:pt x="34730" y="13076"/>
                      <a:pt x="36277" y="6489"/>
                    </a:cubicBezTo>
                    <a:cubicBezTo>
                      <a:pt x="37355" y="1918"/>
                      <a:pt x="29081" y="-2652"/>
                      <a:pt x="17150" y="184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6" name="Google Shape;2386;p14"/>
              <p:cNvSpPr/>
              <p:nvPr/>
            </p:nvSpPr>
            <p:spPr>
              <a:xfrm>
                <a:off x="2524093" y="3638567"/>
                <a:ext cx="28846" cy="13226"/>
              </a:xfrm>
              <a:custGeom>
                <a:rect b="b" l="l" r="r" t="t"/>
                <a:pathLst>
                  <a:path extrusionOk="0" h="13226" w="28846">
                    <a:moveTo>
                      <a:pt x="13864" y="12882"/>
                    </a:moveTo>
                    <a:cubicBezTo>
                      <a:pt x="20779" y="11570"/>
                      <a:pt x="27788" y="10304"/>
                      <a:pt x="28538" y="8007"/>
                    </a:cubicBezTo>
                    <a:cubicBezTo>
                      <a:pt x="31023" y="459"/>
                      <a:pt x="17755" y="858"/>
                      <a:pt x="14825" y="600"/>
                    </a:cubicBezTo>
                    <a:cubicBezTo>
                      <a:pt x="11028" y="248"/>
                      <a:pt x="2801" y="-1768"/>
                      <a:pt x="316" y="4327"/>
                    </a:cubicBezTo>
                    <a:cubicBezTo>
                      <a:pt x="-1395" y="8546"/>
                      <a:pt x="3949" y="14758"/>
                      <a:pt x="13864" y="1288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7" name="Google Shape;2387;p14"/>
              <p:cNvSpPr/>
              <p:nvPr/>
            </p:nvSpPr>
            <p:spPr>
              <a:xfrm>
                <a:off x="2383307" y="3583683"/>
                <a:ext cx="26257" cy="13206"/>
              </a:xfrm>
              <a:custGeom>
                <a:rect b="b" l="l" r="r" t="t"/>
                <a:pathLst>
                  <a:path extrusionOk="0" h="13206" w="26257">
                    <a:moveTo>
                      <a:pt x="12487" y="12870"/>
                    </a:moveTo>
                    <a:cubicBezTo>
                      <a:pt x="18816" y="11581"/>
                      <a:pt x="25215" y="10315"/>
                      <a:pt x="25941" y="8041"/>
                    </a:cubicBezTo>
                    <a:cubicBezTo>
                      <a:pt x="28356" y="517"/>
                      <a:pt x="16260" y="892"/>
                      <a:pt x="13612" y="611"/>
                    </a:cubicBezTo>
                    <a:cubicBezTo>
                      <a:pt x="10143" y="259"/>
                      <a:pt x="2689" y="-1780"/>
                      <a:pt x="321" y="4291"/>
                    </a:cubicBezTo>
                    <a:cubicBezTo>
                      <a:pt x="-1320" y="8510"/>
                      <a:pt x="3415" y="14722"/>
                      <a:pt x="12487" y="128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8" name="Google Shape;2388;p14"/>
              <p:cNvSpPr/>
              <p:nvPr/>
            </p:nvSpPr>
            <p:spPr>
              <a:xfrm>
                <a:off x="2244840" y="3577503"/>
                <a:ext cx="24428" cy="13864"/>
              </a:xfrm>
              <a:custGeom>
                <a:rect b="b" l="l" r="r" t="t"/>
                <a:pathLst>
                  <a:path extrusionOk="0" h="13864" w="24428">
                    <a:moveTo>
                      <a:pt x="10054" y="13822"/>
                    </a:moveTo>
                    <a:cubicBezTo>
                      <a:pt x="16172" y="13916"/>
                      <a:pt x="22384" y="14033"/>
                      <a:pt x="23579" y="11971"/>
                    </a:cubicBezTo>
                    <a:cubicBezTo>
                      <a:pt x="27564" y="5173"/>
                      <a:pt x="16359" y="2970"/>
                      <a:pt x="13969" y="2149"/>
                    </a:cubicBezTo>
                    <a:cubicBezTo>
                      <a:pt x="10875" y="1071"/>
                      <a:pt x="4475" y="-2492"/>
                      <a:pt x="866" y="2923"/>
                    </a:cubicBezTo>
                    <a:cubicBezTo>
                      <a:pt x="-1643" y="6673"/>
                      <a:pt x="1264" y="13705"/>
                      <a:pt x="10054" y="1382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9" name="Google Shape;2389;p14"/>
              <p:cNvSpPr/>
              <p:nvPr/>
            </p:nvSpPr>
            <p:spPr>
              <a:xfrm>
                <a:off x="2284271" y="3622779"/>
                <a:ext cx="45017" cy="21986"/>
              </a:xfrm>
              <a:custGeom>
                <a:rect b="b" l="l" r="r" t="t"/>
                <a:pathLst>
                  <a:path extrusionOk="0" h="21986" w="45017">
                    <a:moveTo>
                      <a:pt x="19894" y="17677"/>
                    </a:moveTo>
                    <a:cubicBezTo>
                      <a:pt x="30981" y="20396"/>
                      <a:pt x="42233" y="23209"/>
                      <a:pt x="43991" y="21428"/>
                    </a:cubicBezTo>
                    <a:cubicBezTo>
                      <a:pt x="49827" y="15521"/>
                      <a:pt x="29083" y="8254"/>
                      <a:pt x="24582" y="6285"/>
                    </a:cubicBezTo>
                    <a:cubicBezTo>
                      <a:pt x="18746" y="3730"/>
                      <a:pt x="6463" y="-2974"/>
                      <a:pt x="1025" y="1503"/>
                    </a:cubicBezTo>
                    <a:cubicBezTo>
                      <a:pt x="-2749" y="4621"/>
                      <a:pt x="3978" y="13763"/>
                      <a:pt x="19894" y="1767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0" name="Google Shape;2390;p14"/>
              <p:cNvSpPr/>
              <p:nvPr/>
            </p:nvSpPr>
            <p:spPr>
              <a:xfrm>
                <a:off x="2385907" y="3649005"/>
                <a:ext cx="35060" cy="13526"/>
              </a:xfrm>
              <a:custGeom>
                <a:rect b="b" l="l" r="r" t="t"/>
                <a:pathLst>
                  <a:path extrusionOk="0" h="13526" w="35060">
                    <a:moveTo>
                      <a:pt x="18746" y="13508"/>
                    </a:moveTo>
                    <a:cubicBezTo>
                      <a:pt x="22942" y="13320"/>
                      <a:pt x="27184" y="13367"/>
                      <a:pt x="30700" y="13320"/>
                    </a:cubicBezTo>
                    <a:lnTo>
                      <a:pt x="33185" y="13320"/>
                    </a:lnTo>
                    <a:cubicBezTo>
                      <a:pt x="33185" y="13320"/>
                      <a:pt x="33724" y="12500"/>
                      <a:pt x="33724" y="12500"/>
                    </a:cubicBezTo>
                    <a:cubicBezTo>
                      <a:pt x="35998" y="9265"/>
                      <a:pt x="34896" y="6335"/>
                      <a:pt x="33888" y="4999"/>
                    </a:cubicBezTo>
                    <a:cubicBezTo>
                      <a:pt x="32740" y="3546"/>
                      <a:pt x="31474" y="3429"/>
                      <a:pt x="30982" y="3827"/>
                    </a:cubicBezTo>
                    <a:cubicBezTo>
                      <a:pt x="30161" y="4413"/>
                      <a:pt x="29786" y="5163"/>
                      <a:pt x="29388" y="5749"/>
                    </a:cubicBezTo>
                    <a:cubicBezTo>
                      <a:pt x="29060" y="6312"/>
                      <a:pt x="28497" y="6827"/>
                      <a:pt x="28310" y="6874"/>
                    </a:cubicBezTo>
                    <a:cubicBezTo>
                      <a:pt x="28028" y="7062"/>
                      <a:pt x="27560" y="7109"/>
                      <a:pt x="27747" y="7085"/>
                    </a:cubicBezTo>
                    <a:cubicBezTo>
                      <a:pt x="27888" y="7015"/>
                      <a:pt x="28755" y="7343"/>
                      <a:pt x="28849" y="7531"/>
                    </a:cubicBezTo>
                    <a:lnTo>
                      <a:pt x="33068" y="4132"/>
                    </a:lnTo>
                    <a:cubicBezTo>
                      <a:pt x="28450" y="2327"/>
                      <a:pt x="22684" y="1647"/>
                      <a:pt x="20621" y="1296"/>
                    </a:cubicBezTo>
                    <a:cubicBezTo>
                      <a:pt x="15300" y="217"/>
                      <a:pt x="3182" y="-2056"/>
                      <a:pt x="299" y="4273"/>
                    </a:cubicBezTo>
                    <a:cubicBezTo>
                      <a:pt x="-686" y="6429"/>
                      <a:pt x="814" y="8961"/>
                      <a:pt x="4049" y="10789"/>
                    </a:cubicBezTo>
                    <a:cubicBezTo>
                      <a:pt x="7307" y="12617"/>
                      <a:pt x="12230" y="13766"/>
                      <a:pt x="18746" y="1348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1" name="Google Shape;2391;p14"/>
              <p:cNvSpPr/>
              <p:nvPr/>
            </p:nvSpPr>
            <p:spPr>
              <a:xfrm>
                <a:off x="2336347" y="3504719"/>
                <a:ext cx="36522" cy="13170"/>
              </a:xfrm>
              <a:custGeom>
                <a:rect b="b" l="l" r="r" t="t"/>
                <a:pathLst>
                  <a:path extrusionOk="0" h="13170" w="36522">
                    <a:moveTo>
                      <a:pt x="18332" y="12465"/>
                    </a:moveTo>
                    <a:cubicBezTo>
                      <a:pt x="26911" y="10543"/>
                      <a:pt x="35608" y="8621"/>
                      <a:pt x="36311" y="6277"/>
                    </a:cubicBezTo>
                    <a:cubicBezTo>
                      <a:pt x="38585" y="-1458"/>
                      <a:pt x="21895" y="136"/>
                      <a:pt x="18145" y="136"/>
                    </a:cubicBezTo>
                    <a:cubicBezTo>
                      <a:pt x="13293" y="136"/>
                      <a:pt x="2674" y="-1130"/>
                      <a:pt x="237" y="5152"/>
                    </a:cubicBezTo>
                    <a:cubicBezTo>
                      <a:pt x="-1451" y="9512"/>
                      <a:pt x="6026" y="15208"/>
                      <a:pt x="18332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2" name="Google Shape;2392;p14"/>
              <p:cNvSpPr/>
              <p:nvPr/>
            </p:nvSpPr>
            <p:spPr>
              <a:xfrm>
                <a:off x="2477295" y="3442984"/>
                <a:ext cx="24147" cy="16259"/>
              </a:xfrm>
              <a:custGeom>
                <a:rect b="b" l="l" r="r" t="t"/>
                <a:pathLst>
                  <a:path extrusionOk="0" h="16259" w="24147">
                    <a:moveTo>
                      <a:pt x="10172" y="2591"/>
                    </a:moveTo>
                    <a:cubicBezTo>
                      <a:pt x="5672" y="6084"/>
                      <a:pt x="210" y="8803"/>
                      <a:pt x="23" y="11170"/>
                    </a:cubicBezTo>
                    <a:cubicBezTo>
                      <a:pt x="-282" y="15108"/>
                      <a:pt x="2508" y="16327"/>
                      <a:pt x="5812" y="16256"/>
                    </a:cubicBezTo>
                    <a:cubicBezTo>
                      <a:pt x="9118" y="16186"/>
                      <a:pt x="12681" y="14756"/>
                      <a:pt x="13993" y="14311"/>
                    </a:cubicBezTo>
                    <a:cubicBezTo>
                      <a:pt x="17392" y="13397"/>
                      <a:pt x="25408" y="11240"/>
                      <a:pt x="23979" y="4771"/>
                    </a:cubicBezTo>
                    <a:cubicBezTo>
                      <a:pt x="23486" y="2567"/>
                      <a:pt x="21424" y="833"/>
                      <a:pt x="18916" y="223"/>
                    </a:cubicBezTo>
                    <a:cubicBezTo>
                      <a:pt x="16361" y="-363"/>
                      <a:pt x="13407" y="130"/>
                      <a:pt x="10172" y="259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3" name="Google Shape;2393;p14"/>
              <p:cNvSpPr/>
              <p:nvPr/>
            </p:nvSpPr>
            <p:spPr>
              <a:xfrm>
                <a:off x="2468914" y="3481095"/>
                <a:ext cx="10190" cy="13488"/>
              </a:xfrm>
              <a:custGeom>
                <a:rect b="b" l="l" r="r" t="t"/>
                <a:pathLst>
                  <a:path extrusionOk="0" h="13488" w="10190">
                    <a:moveTo>
                      <a:pt x="1021" y="1750"/>
                    </a:moveTo>
                    <a:cubicBezTo>
                      <a:pt x="247" y="4563"/>
                      <a:pt x="-573" y="7399"/>
                      <a:pt x="552" y="9462"/>
                    </a:cubicBezTo>
                    <a:cubicBezTo>
                      <a:pt x="4326" y="16236"/>
                      <a:pt x="7021" y="12532"/>
                      <a:pt x="7842" y="12017"/>
                    </a:cubicBezTo>
                    <a:cubicBezTo>
                      <a:pt x="8896" y="11337"/>
                      <a:pt x="11873" y="10892"/>
                      <a:pt x="8920" y="5289"/>
                    </a:cubicBezTo>
                    <a:cubicBezTo>
                      <a:pt x="6881" y="1398"/>
                      <a:pt x="2146" y="-2282"/>
                      <a:pt x="1021" y="17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4" name="Google Shape;2394;p14"/>
              <p:cNvSpPr/>
              <p:nvPr/>
            </p:nvSpPr>
            <p:spPr>
              <a:xfrm>
                <a:off x="2276130" y="3435341"/>
                <a:ext cx="44530" cy="13665"/>
              </a:xfrm>
              <a:custGeom>
                <a:rect b="b" l="l" r="r" t="t"/>
                <a:pathLst>
                  <a:path extrusionOk="0" h="13665" w="44530">
                    <a:moveTo>
                      <a:pt x="22996" y="84"/>
                    </a:moveTo>
                    <a:cubicBezTo>
                      <a:pt x="12354" y="717"/>
                      <a:pt x="1571" y="1303"/>
                      <a:pt x="446" y="3529"/>
                    </a:cubicBezTo>
                    <a:cubicBezTo>
                      <a:pt x="-3257" y="10866"/>
                      <a:pt x="17182" y="11780"/>
                      <a:pt x="21730" y="12343"/>
                    </a:cubicBezTo>
                    <a:cubicBezTo>
                      <a:pt x="27613" y="13070"/>
                      <a:pt x="40341" y="15906"/>
                      <a:pt x="44068" y="10022"/>
                    </a:cubicBezTo>
                    <a:cubicBezTo>
                      <a:pt x="46647" y="5944"/>
                      <a:pt x="38279" y="-830"/>
                      <a:pt x="23019" y="8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5" name="Google Shape;2395;p14"/>
              <p:cNvSpPr/>
              <p:nvPr/>
            </p:nvSpPr>
            <p:spPr>
              <a:xfrm>
                <a:off x="2207343" y="3430563"/>
                <a:ext cx="21226" cy="16087"/>
              </a:xfrm>
              <a:custGeom>
                <a:rect b="b" l="l" r="r" t="t"/>
                <a:pathLst>
                  <a:path extrusionOk="0" h="16087" w="21226">
                    <a:moveTo>
                      <a:pt x="6883" y="14098"/>
                    </a:moveTo>
                    <a:cubicBezTo>
                      <a:pt x="12297" y="15527"/>
                      <a:pt x="17782" y="17028"/>
                      <a:pt x="19470" y="15340"/>
                    </a:cubicBezTo>
                    <a:cubicBezTo>
                      <a:pt x="25049" y="9785"/>
                      <a:pt x="15720" y="5237"/>
                      <a:pt x="13844" y="3925"/>
                    </a:cubicBezTo>
                    <a:cubicBezTo>
                      <a:pt x="11407" y="2213"/>
                      <a:pt x="6789" y="-2545"/>
                      <a:pt x="1960" y="1745"/>
                    </a:cubicBezTo>
                    <a:cubicBezTo>
                      <a:pt x="-1392" y="4745"/>
                      <a:pt x="-876" y="12035"/>
                      <a:pt x="6906" y="1409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6" name="Google Shape;2396;p14"/>
              <p:cNvSpPr/>
              <p:nvPr/>
            </p:nvSpPr>
            <p:spPr>
              <a:xfrm>
                <a:off x="2247661" y="3466147"/>
                <a:ext cx="17767" cy="13096"/>
              </a:xfrm>
              <a:custGeom>
                <a:rect b="b" l="l" r="r" t="t"/>
                <a:pathLst>
                  <a:path extrusionOk="0" h="13096" w="17767">
                    <a:moveTo>
                      <a:pt x="6483" y="12900"/>
                    </a:moveTo>
                    <a:cubicBezTo>
                      <a:pt x="9953" y="11939"/>
                      <a:pt x="14078" y="12525"/>
                      <a:pt x="15789" y="10931"/>
                    </a:cubicBezTo>
                    <a:cubicBezTo>
                      <a:pt x="18649" y="8259"/>
                      <a:pt x="18086" y="5798"/>
                      <a:pt x="16141" y="3993"/>
                    </a:cubicBezTo>
                    <a:cubicBezTo>
                      <a:pt x="14242" y="2188"/>
                      <a:pt x="11242" y="1462"/>
                      <a:pt x="10234" y="1157"/>
                    </a:cubicBezTo>
                    <a:cubicBezTo>
                      <a:pt x="8921" y="712"/>
                      <a:pt x="6788" y="-179"/>
                      <a:pt x="4655" y="32"/>
                    </a:cubicBezTo>
                    <a:cubicBezTo>
                      <a:pt x="2545" y="219"/>
                      <a:pt x="600" y="1485"/>
                      <a:pt x="84" y="4626"/>
                    </a:cubicBezTo>
                    <a:cubicBezTo>
                      <a:pt x="-267" y="6829"/>
                      <a:pt x="530" y="9291"/>
                      <a:pt x="1584" y="10978"/>
                    </a:cubicBezTo>
                    <a:cubicBezTo>
                      <a:pt x="2709" y="12666"/>
                      <a:pt x="3999" y="13533"/>
                      <a:pt x="6460" y="1287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7" name="Google Shape;2397;p14"/>
              <p:cNvSpPr/>
              <p:nvPr/>
            </p:nvSpPr>
            <p:spPr>
              <a:xfrm>
                <a:off x="2120125" y="3639196"/>
                <a:ext cx="20787" cy="14060"/>
              </a:xfrm>
              <a:custGeom>
                <a:rect b="b" l="l" r="r" t="t"/>
                <a:pathLst>
                  <a:path extrusionOk="0" h="14060" w="20787">
                    <a:moveTo>
                      <a:pt x="9576" y="1190"/>
                    </a:moveTo>
                    <a:cubicBezTo>
                      <a:pt x="4888" y="3674"/>
                      <a:pt x="130" y="6159"/>
                      <a:pt x="12" y="8526"/>
                    </a:cubicBezTo>
                    <a:cubicBezTo>
                      <a:pt x="-386" y="16355"/>
                      <a:pt x="8967" y="13660"/>
                      <a:pt x="11100" y="13425"/>
                    </a:cubicBezTo>
                    <a:cubicBezTo>
                      <a:pt x="13866" y="13120"/>
                      <a:pt x="20101" y="13660"/>
                      <a:pt x="20757" y="7237"/>
                    </a:cubicBezTo>
                    <a:cubicBezTo>
                      <a:pt x="21226" y="2783"/>
                      <a:pt x="16280" y="-2373"/>
                      <a:pt x="9576" y="11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8" name="Google Shape;2398;p14"/>
              <p:cNvSpPr/>
              <p:nvPr/>
            </p:nvSpPr>
            <p:spPr>
              <a:xfrm>
                <a:off x="2164134" y="3672150"/>
                <a:ext cx="67871" cy="13787"/>
              </a:xfrm>
              <a:custGeom>
                <a:rect b="b" l="l" r="r" t="t"/>
                <a:pathLst>
                  <a:path extrusionOk="0" h="13787" w="67871">
                    <a:moveTo>
                      <a:pt x="34387" y="67"/>
                    </a:moveTo>
                    <a:cubicBezTo>
                      <a:pt x="18307" y="630"/>
                      <a:pt x="1993" y="1169"/>
                      <a:pt x="516" y="3396"/>
                    </a:cubicBezTo>
                    <a:cubicBezTo>
                      <a:pt x="-4359" y="10756"/>
                      <a:pt x="26746" y="11787"/>
                      <a:pt x="33684" y="12373"/>
                    </a:cubicBezTo>
                    <a:cubicBezTo>
                      <a:pt x="42661" y="13147"/>
                      <a:pt x="62281" y="16077"/>
                      <a:pt x="67320" y="10194"/>
                    </a:cubicBezTo>
                    <a:cubicBezTo>
                      <a:pt x="70813" y="6115"/>
                      <a:pt x="57452" y="-753"/>
                      <a:pt x="34364" y="6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9" name="Google Shape;2399;p14"/>
              <p:cNvSpPr/>
              <p:nvPr/>
            </p:nvSpPr>
            <p:spPr>
              <a:xfrm>
                <a:off x="1976610" y="3671034"/>
                <a:ext cx="26139" cy="16566"/>
              </a:xfrm>
              <a:custGeom>
                <a:rect b="b" l="l" r="r" t="t"/>
                <a:pathLst>
                  <a:path extrusionOk="0" h="16566" w="26139">
                    <a:moveTo>
                      <a:pt x="11138" y="2496"/>
                    </a:moveTo>
                    <a:cubicBezTo>
                      <a:pt x="5535" y="6129"/>
                      <a:pt x="-161" y="9786"/>
                      <a:pt x="3" y="12177"/>
                    </a:cubicBezTo>
                    <a:cubicBezTo>
                      <a:pt x="543" y="20076"/>
                      <a:pt x="12052" y="15060"/>
                      <a:pt x="14724" y="14286"/>
                    </a:cubicBezTo>
                    <a:cubicBezTo>
                      <a:pt x="18193" y="13278"/>
                      <a:pt x="26163" y="12294"/>
                      <a:pt x="26139" y="5731"/>
                    </a:cubicBezTo>
                    <a:cubicBezTo>
                      <a:pt x="26139" y="1183"/>
                      <a:pt x="19177" y="-2731"/>
                      <a:pt x="11138" y="249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0" name="Google Shape;2400;p14"/>
              <p:cNvSpPr/>
              <p:nvPr/>
            </p:nvSpPr>
            <p:spPr>
              <a:xfrm>
                <a:off x="1940015" y="3624702"/>
                <a:ext cx="41719" cy="13170"/>
              </a:xfrm>
              <a:custGeom>
                <a:rect b="b" l="l" r="r" t="t"/>
                <a:pathLst>
                  <a:path extrusionOk="0" h="13170" w="41719">
                    <a:moveTo>
                      <a:pt x="20776" y="705"/>
                    </a:moveTo>
                    <a:cubicBezTo>
                      <a:pt x="10978" y="2627"/>
                      <a:pt x="1040" y="4549"/>
                      <a:pt x="243" y="6893"/>
                    </a:cubicBezTo>
                    <a:cubicBezTo>
                      <a:pt x="-2359" y="14628"/>
                      <a:pt x="16721" y="13034"/>
                      <a:pt x="20987" y="13034"/>
                    </a:cubicBezTo>
                    <a:cubicBezTo>
                      <a:pt x="26519" y="13034"/>
                      <a:pt x="38661" y="14300"/>
                      <a:pt x="41451" y="8018"/>
                    </a:cubicBezTo>
                    <a:cubicBezTo>
                      <a:pt x="43373" y="3658"/>
                      <a:pt x="34840" y="-2038"/>
                      <a:pt x="20776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1" name="Google Shape;2401;p14"/>
              <p:cNvSpPr/>
              <p:nvPr/>
            </p:nvSpPr>
            <p:spPr>
              <a:xfrm>
                <a:off x="1851316" y="3620142"/>
                <a:ext cx="16104" cy="13112"/>
              </a:xfrm>
              <a:custGeom>
                <a:rect b="b" l="l" r="r" t="t"/>
                <a:pathLst>
                  <a:path extrusionOk="0" h="13112" w="16104">
                    <a:moveTo>
                      <a:pt x="6925" y="12766"/>
                    </a:moveTo>
                    <a:cubicBezTo>
                      <a:pt x="10933" y="11500"/>
                      <a:pt x="14965" y="10258"/>
                      <a:pt x="15668" y="8008"/>
                    </a:cubicBezTo>
                    <a:cubicBezTo>
                      <a:pt x="17965" y="554"/>
                      <a:pt x="10534" y="906"/>
                      <a:pt x="8940" y="624"/>
                    </a:cubicBezTo>
                    <a:cubicBezTo>
                      <a:pt x="6878" y="249"/>
                      <a:pt x="2541" y="-1767"/>
                      <a:pt x="432" y="4258"/>
                    </a:cubicBezTo>
                    <a:cubicBezTo>
                      <a:pt x="-1022" y="8430"/>
                      <a:pt x="1205" y="14595"/>
                      <a:pt x="6948" y="127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2" name="Google Shape;2402;p14"/>
              <p:cNvSpPr/>
              <p:nvPr/>
            </p:nvSpPr>
            <p:spPr>
              <a:xfrm>
                <a:off x="1856566" y="3656931"/>
                <a:ext cx="37382" cy="13965"/>
              </a:xfrm>
              <a:custGeom>
                <a:rect b="b" l="l" r="r" t="t"/>
                <a:pathLst>
                  <a:path extrusionOk="0" h="13965" w="37382">
                    <a:moveTo>
                      <a:pt x="17426" y="13692"/>
                    </a:moveTo>
                    <a:cubicBezTo>
                      <a:pt x="26028" y="13505"/>
                      <a:pt x="34936" y="14817"/>
                      <a:pt x="36459" y="12942"/>
                    </a:cubicBezTo>
                    <a:cubicBezTo>
                      <a:pt x="38991" y="9778"/>
                      <a:pt x="35967" y="6918"/>
                      <a:pt x="31630" y="4926"/>
                    </a:cubicBezTo>
                    <a:cubicBezTo>
                      <a:pt x="27294" y="2933"/>
                      <a:pt x="21786" y="2019"/>
                      <a:pt x="19817" y="1621"/>
                    </a:cubicBezTo>
                    <a:cubicBezTo>
                      <a:pt x="14800" y="331"/>
                      <a:pt x="3197" y="-2224"/>
                      <a:pt x="314" y="4058"/>
                    </a:cubicBezTo>
                    <a:cubicBezTo>
                      <a:pt x="-670" y="6191"/>
                      <a:pt x="713" y="8770"/>
                      <a:pt x="3690" y="10645"/>
                    </a:cubicBezTo>
                    <a:cubicBezTo>
                      <a:pt x="6713" y="12544"/>
                      <a:pt x="11261" y="13809"/>
                      <a:pt x="17402" y="1371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3" name="Google Shape;2403;p14"/>
              <p:cNvSpPr/>
              <p:nvPr/>
            </p:nvSpPr>
            <p:spPr>
              <a:xfrm>
                <a:off x="1833093" y="3694642"/>
                <a:ext cx="93991" cy="27385"/>
              </a:xfrm>
              <a:custGeom>
                <a:rect b="b" l="l" r="r" t="t"/>
                <a:pathLst>
                  <a:path extrusionOk="0" h="27385" w="93991">
                    <a:moveTo>
                      <a:pt x="26460" y="15408"/>
                    </a:moveTo>
                    <a:cubicBezTo>
                      <a:pt x="30961" y="15900"/>
                      <a:pt x="35508" y="16627"/>
                      <a:pt x="39563" y="17306"/>
                    </a:cubicBezTo>
                    <a:lnTo>
                      <a:pt x="41204" y="9852"/>
                    </a:lnTo>
                    <a:cubicBezTo>
                      <a:pt x="33328" y="10368"/>
                      <a:pt x="27234" y="11142"/>
                      <a:pt x="26390" y="12595"/>
                    </a:cubicBezTo>
                    <a:cubicBezTo>
                      <a:pt x="23858" y="16955"/>
                      <a:pt x="31968" y="19064"/>
                      <a:pt x="40196" y="20166"/>
                    </a:cubicBezTo>
                    <a:lnTo>
                      <a:pt x="93991" y="27386"/>
                    </a:lnTo>
                    <a:lnTo>
                      <a:pt x="42962" y="7532"/>
                    </a:lnTo>
                    <a:cubicBezTo>
                      <a:pt x="37454" y="5399"/>
                      <a:pt x="31711" y="4039"/>
                      <a:pt x="29343" y="3430"/>
                    </a:cubicBezTo>
                    <a:cubicBezTo>
                      <a:pt x="25593" y="2422"/>
                      <a:pt x="19569" y="687"/>
                      <a:pt x="13826" y="172"/>
                    </a:cubicBezTo>
                    <a:cubicBezTo>
                      <a:pt x="8083" y="-368"/>
                      <a:pt x="2715" y="289"/>
                      <a:pt x="512" y="3219"/>
                    </a:cubicBezTo>
                    <a:cubicBezTo>
                      <a:pt x="-1035" y="5258"/>
                      <a:pt x="1004" y="7954"/>
                      <a:pt x="5552" y="10204"/>
                    </a:cubicBezTo>
                    <a:cubicBezTo>
                      <a:pt x="10122" y="12478"/>
                      <a:pt x="17201" y="14376"/>
                      <a:pt x="26460" y="1540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4" name="Google Shape;2404;p14"/>
              <p:cNvSpPr/>
              <p:nvPr/>
            </p:nvSpPr>
            <p:spPr>
              <a:xfrm>
                <a:off x="1733483" y="3669078"/>
                <a:ext cx="21982" cy="13362"/>
              </a:xfrm>
              <a:custGeom>
                <a:rect b="b" l="l" r="r" t="t"/>
                <a:pathLst>
                  <a:path extrusionOk="0" h="13362" w="21982">
                    <a:moveTo>
                      <a:pt x="10768" y="13172"/>
                    </a:moveTo>
                    <a:cubicBezTo>
                      <a:pt x="17870" y="12000"/>
                      <a:pt x="22769" y="7359"/>
                      <a:pt x="21878" y="5132"/>
                    </a:cubicBezTo>
                    <a:cubicBezTo>
                      <a:pt x="20613" y="1428"/>
                      <a:pt x="18409" y="889"/>
                      <a:pt x="16604" y="748"/>
                    </a:cubicBezTo>
                    <a:cubicBezTo>
                      <a:pt x="14753" y="655"/>
                      <a:pt x="12666" y="1006"/>
                      <a:pt x="11869" y="889"/>
                    </a:cubicBezTo>
                    <a:cubicBezTo>
                      <a:pt x="10838" y="795"/>
                      <a:pt x="9338" y="162"/>
                      <a:pt x="7838" y="22"/>
                    </a:cubicBezTo>
                    <a:cubicBezTo>
                      <a:pt x="6291" y="-96"/>
                      <a:pt x="4533" y="209"/>
                      <a:pt x="2025" y="2248"/>
                    </a:cubicBezTo>
                    <a:cubicBezTo>
                      <a:pt x="313" y="3655"/>
                      <a:pt x="-718" y="6187"/>
                      <a:pt x="595" y="8905"/>
                    </a:cubicBezTo>
                    <a:cubicBezTo>
                      <a:pt x="1790" y="11554"/>
                      <a:pt x="5752" y="14086"/>
                      <a:pt x="10768" y="1317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5" name="Google Shape;2405;p14"/>
              <p:cNvSpPr/>
              <p:nvPr/>
            </p:nvSpPr>
            <p:spPr>
              <a:xfrm>
                <a:off x="1773149" y="3619195"/>
                <a:ext cx="21660" cy="16267"/>
              </a:xfrm>
              <a:custGeom>
                <a:rect b="b" l="l" r="r" t="t"/>
                <a:pathLst>
                  <a:path extrusionOk="0" h="16267" w="21660">
                    <a:moveTo>
                      <a:pt x="13763" y="14464"/>
                    </a:moveTo>
                    <a:cubicBezTo>
                      <a:pt x="16950" y="12424"/>
                      <a:pt x="19459" y="9752"/>
                      <a:pt x="20654" y="7268"/>
                    </a:cubicBezTo>
                    <a:cubicBezTo>
                      <a:pt x="21896" y="4806"/>
                      <a:pt x="21920" y="2790"/>
                      <a:pt x="21099" y="1970"/>
                    </a:cubicBezTo>
                    <a:cubicBezTo>
                      <a:pt x="18240" y="-702"/>
                      <a:pt x="16013" y="-93"/>
                      <a:pt x="14325" y="564"/>
                    </a:cubicBezTo>
                    <a:cubicBezTo>
                      <a:pt x="12591" y="1314"/>
                      <a:pt x="10762" y="2509"/>
                      <a:pt x="9942" y="2720"/>
                    </a:cubicBezTo>
                    <a:cubicBezTo>
                      <a:pt x="8911" y="3048"/>
                      <a:pt x="7246" y="3048"/>
                      <a:pt x="5746" y="3423"/>
                    </a:cubicBezTo>
                    <a:cubicBezTo>
                      <a:pt x="4222" y="3845"/>
                      <a:pt x="2652" y="4713"/>
                      <a:pt x="871" y="7432"/>
                    </a:cubicBezTo>
                    <a:cubicBezTo>
                      <a:pt x="-348" y="9283"/>
                      <a:pt x="-512" y="12049"/>
                      <a:pt x="1855" y="14229"/>
                    </a:cubicBezTo>
                    <a:cubicBezTo>
                      <a:pt x="4058" y="16386"/>
                      <a:pt x="9121" y="17370"/>
                      <a:pt x="13786" y="1444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6" name="Google Shape;2406;p14"/>
              <p:cNvSpPr/>
              <p:nvPr/>
            </p:nvSpPr>
            <p:spPr>
              <a:xfrm>
                <a:off x="1772873" y="3569366"/>
                <a:ext cx="36970" cy="13905"/>
              </a:xfrm>
              <a:custGeom>
                <a:rect b="b" l="l" r="r" t="t"/>
                <a:pathLst>
                  <a:path extrusionOk="0" h="13905" w="36970">
                    <a:moveTo>
                      <a:pt x="18727" y="12584"/>
                    </a:moveTo>
                    <a:cubicBezTo>
                      <a:pt x="26790" y="10193"/>
                      <a:pt x="35580" y="9208"/>
                      <a:pt x="36565" y="7005"/>
                    </a:cubicBezTo>
                    <a:cubicBezTo>
                      <a:pt x="38206" y="3301"/>
                      <a:pt x="34643" y="1286"/>
                      <a:pt x="30002" y="465"/>
                    </a:cubicBezTo>
                    <a:cubicBezTo>
                      <a:pt x="25384" y="-379"/>
                      <a:pt x="19899" y="160"/>
                      <a:pt x="17906" y="278"/>
                    </a:cubicBezTo>
                    <a:cubicBezTo>
                      <a:pt x="12797" y="324"/>
                      <a:pt x="1100" y="887"/>
                      <a:pt x="45" y="7708"/>
                    </a:cubicBezTo>
                    <a:cubicBezTo>
                      <a:pt x="-330" y="10029"/>
                      <a:pt x="1662" y="12138"/>
                      <a:pt x="4991" y="13170"/>
                    </a:cubicBezTo>
                    <a:cubicBezTo>
                      <a:pt x="8343" y="14224"/>
                      <a:pt x="12937" y="14248"/>
                      <a:pt x="18727" y="125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7" name="Google Shape;2407;p14"/>
              <p:cNvSpPr/>
              <p:nvPr/>
            </p:nvSpPr>
            <p:spPr>
              <a:xfrm>
                <a:off x="1637785" y="3611055"/>
                <a:ext cx="28529" cy="16942"/>
              </a:xfrm>
              <a:custGeom>
                <a:rect b="b" l="l" r="r" t="t"/>
                <a:pathLst>
                  <a:path extrusionOk="0" h="16942" w="28529">
                    <a:moveTo>
                      <a:pt x="12377" y="2655"/>
                    </a:moveTo>
                    <a:cubicBezTo>
                      <a:pt x="6189" y="6429"/>
                      <a:pt x="-93" y="10203"/>
                      <a:pt x="1" y="12617"/>
                    </a:cubicBezTo>
                    <a:cubicBezTo>
                      <a:pt x="329" y="20563"/>
                      <a:pt x="12987" y="15289"/>
                      <a:pt x="15893" y="14469"/>
                    </a:cubicBezTo>
                    <a:cubicBezTo>
                      <a:pt x="19691" y="13391"/>
                      <a:pt x="28364" y="12242"/>
                      <a:pt x="28528" y="5632"/>
                    </a:cubicBezTo>
                    <a:cubicBezTo>
                      <a:pt x="28645" y="1061"/>
                      <a:pt x="21238" y="-2759"/>
                      <a:pt x="12354" y="265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8" name="Google Shape;2408;p14"/>
              <p:cNvSpPr/>
              <p:nvPr/>
            </p:nvSpPr>
            <p:spPr>
              <a:xfrm>
                <a:off x="1658180" y="3658428"/>
                <a:ext cx="34393" cy="13855"/>
              </a:xfrm>
              <a:custGeom>
                <a:rect b="b" l="l" r="r" t="t"/>
                <a:pathLst>
                  <a:path extrusionOk="0" h="13855" w="34393">
                    <a:moveTo>
                      <a:pt x="16969" y="1295"/>
                    </a:moveTo>
                    <a:cubicBezTo>
                      <a:pt x="9515" y="3663"/>
                      <a:pt x="1335" y="4647"/>
                      <a:pt x="397" y="6874"/>
                    </a:cubicBezTo>
                    <a:cubicBezTo>
                      <a:pt x="-1173" y="10578"/>
                      <a:pt x="2132" y="12594"/>
                      <a:pt x="6468" y="13391"/>
                    </a:cubicBezTo>
                    <a:cubicBezTo>
                      <a:pt x="10781" y="14235"/>
                      <a:pt x="15915" y="13695"/>
                      <a:pt x="17766" y="13578"/>
                    </a:cubicBezTo>
                    <a:cubicBezTo>
                      <a:pt x="22525" y="13531"/>
                      <a:pt x="33518" y="13062"/>
                      <a:pt x="34362" y="6288"/>
                    </a:cubicBezTo>
                    <a:cubicBezTo>
                      <a:pt x="34667" y="3968"/>
                      <a:pt x="32768" y="1858"/>
                      <a:pt x="29674" y="780"/>
                    </a:cubicBezTo>
                    <a:cubicBezTo>
                      <a:pt x="26556" y="-299"/>
                      <a:pt x="22314" y="-369"/>
                      <a:pt x="16969" y="127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9" name="Google Shape;2409;p14"/>
              <p:cNvSpPr/>
              <p:nvPr/>
            </p:nvSpPr>
            <p:spPr>
              <a:xfrm>
                <a:off x="1791356" y="3475118"/>
                <a:ext cx="46935" cy="13704"/>
              </a:xfrm>
              <a:custGeom>
                <a:rect b="b" l="l" r="r" t="t"/>
                <a:pathLst>
                  <a:path extrusionOk="0" h="13704" w="46935">
                    <a:moveTo>
                      <a:pt x="23778" y="12719"/>
                    </a:moveTo>
                    <a:cubicBezTo>
                      <a:pt x="34748" y="10445"/>
                      <a:pt x="45882" y="8195"/>
                      <a:pt x="46702" y="5828"/>
                    </a:cubicBezTo>
                    <a:cubicBezTo>
                      <a:pt x="49398" y="-2001"/>
                      <a:pt x="27950" y="272"/>
                      <a:pt x="23145" y="413"/>
                    </a:cubicBezTo>
                    <a:cubicBezTo>
                      <a:pt x="16910" y="601"/>
                      <a:pt x="3197" y="-243"/>
                      <a:pt x="267" y="6132"/>
                    </a:cubicBezTo>
                    <a:cubicBezTo>
                      <a:pt x="-1772" y="10563"/>
                      <a:pt x="8026" y="15954"/>
                      <a:pt x="23754" y="1271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0" name="Google Shape;2410;p14"/>
              <p:cNvSpPr/>
              <p:nvPr/>
            </p:nvSpPr>
            <p:spPr>
              <a:xfrm>
                <a:off x="1872173" y="3436236"/>
                <a:ext cx="54477" cy="18990"/>
              </a:xfrm>
              <a:custGeom>
                <a:rect b="b" l="l" r="r" t="t"/>
                <a:pathLst>
                  <a:path extrusionOk="0" h="18990" w="54477">
                    <a:moveTo>
                      <a:pt x="28658" y="15526"/>
                    </a:moveTo>
                    <a:cubicBezTo>
                      <a:pt x="41128" y="11096"/>
                      <a:pt x="53786" y="6643"/>
                      <a:pt x="54372" y="4134"/>
                    </a:cubicBezTo>
                    <a:cubicBezTo>
                      <a:pt x="56294" y="-4140"/>
                      <a:pt x="31588" y="2376"/>
                      <a:pt x="25986" y="3478"/>
                    </a:cubicBezTo>
                    <a:cubicBezTo>
                      <a:pt x="18719" y="4908"/>
                      <a:pt x="2569" y="6807"/>
                      <a:pt x="155" y="13698"/>
                    </a:cubicBezTo>
                    <a:cubicBezTo>
                      <a:pt x="-1533" y="18480"/>
                      <a:pt x="10773" y="21855"/>
                      <a:pt x="28658" y="1550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1" name="Google Shape;2411;p14"/>
              <p:cNvSpPr/>
              <p:nvPr/>
            </p:nvSpPr>
            <p:spPr>
              <a:xfrm>
                <a:off x="1932102" y="3480267"/>
                <a:ext cx="24040" cy="13403"/>
              </a:xfrm>
              <a:custGeom>
                <a:rect b="b" l="l" r="r" t="t"/>
                <a:pathLst>
                  <a:path extrusionOk="0" h="13403" w="24040">
                    <a:moveTo>
                      <a:pt x="10593" y="13313"/>
                    </a:moveTo>
                    <a:cubicBezTo>
                      <a:pt x="16523" y="12657"/>
                      <a:pt x="22524" y="12024"/>
                      <a:pt x="23485" y="9844"/>
                    </a:cubicBezTo>
                    <a:cubicBezTo>
                      <a:pt x="26626" y="2625"/>
                      <a:pt x="15539" y="1804"/>
                      <a:pt x="13148" y="1265"/>
                    </a:cubicBezTo>
                    <a:cubicBezTo>
                      <a:pt x="10030" y="562"/>
                      <a:pt x="3491" y="-2181"/>
                      <a:pt x="561" y="3609"/>
                    </a:cubicBezTo>
                    <a:cubicBezTo>
                      <a:pt x="-1479" y="7641"/>
                      <a:pt x="2084" y="14251"/>
                      <a:pt x="10616" y="133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2" name="Google Shape;2412;p14"/>
              <p:cNvSpPr/>
              <p:nvPr/>
            </p:nvSpPr>
            <p:spPr>
              <a:xfrm>
                <a:off x="1986873" y="3458797"/>
                <a:ext cx="18196" cy="14128"/>
              </a:xfrm>
              <a:custGeom>
                <a:rect b="b" l="l" r="r" t="t"/>
                <a:pathLst>
                  <a:path extrusionOk="0" h="14128" w="18196">
                    <a:moveTo>
                      <a:pt x="10110" y="12890"/>
                    </a:moveTo>
                    <a:cubicBezTo>
                      <a:pt x="14118" y="10358"/>
                      <a:pt x="18197" y="7827"/>
                      <a:pt x="18197" y="5459"/>
                    </a:cubicBezTo>
                    <a:cubicBezTo>
                      <a:pt x="18197" y="-2370"/>
                      <a:pt x="10110" y="443"/>
                      <a:pt x="8235" y="701"/>
                    </a:cubicBezTo>
                    <a:cubicBezTo>
                      <a:pt x="5820" y="1052"/>
                      <a:pt x="312" y="583"/>
                      <a:pt x="7" y="6983"/>
                    </a:cubicBezTo>
                    <a:cubicBezTo>
                      <a:pt x="-204" y="11436"/>
                      <a:pt x="4343" y="16523"/>
                      <a:pt x="10110" y="128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3" name="Google Shape;2413;p14"/>
              <p:cNvSpPr/>
              <p:nvPr/>
            </p:nvSpPr>
            <p:spPr>
              <a:xfrm>
                <a:off x="1541056" y="3408280"/>
                <a:ext cx="46945" cy="13170"/>
              </a:xfrm>
              <a:custGeom>
                <a:rect b="b" l="l" r="r" t="t"/>
                <a:pathLst>
                  <a:path extrusionOk="0" h="13170" w="46945">
                    <a:moveTo>
                      <a:pt x="23385" y="705"/>
                    </a:moveTo>
                    <a:cubicBezTo>
                      <a:pt x="12369" y="2627"/>
                      <a:pt x="1164" y="4549"/>
                      <a:pt x="274" y="6893"/>
                    </a:cubicBezTo>
                    <a:cubicBezTo>
                      <a:pt x="-2657" y="14628"/>
                      <a:pt x="18815" y="13034"/>
                      <a:pt x="23620" y="13034"/>
                    </a:cubicBezTo>
                    <a:cubicBezTo>
                      <a:pt x="29855" y="13034"/>
                      <a:pt x="43497" y="14300"/>
                      <a:pt x="46638" y="8018"/>
                    </a:cubicBezTo>
                    <a:cubicBezTo>
                      <a:pt x="48818" y="3658"/>
                      <a:pt x="39208" y="-2038"/>
                      <a:pt x="23385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4" name="Google Shape;2414;p14"/>
              <p:cNvSpPr/>
              <p:nvPr/>
            </p:nvSpPr>
            <p:spPr>
              <a:xfrm>
                <a:off x="1577348" y="3472531"/>
                <a:ext cx="19173" cy="13232"/>
              </a:xfrm>
              <a:custGeom>
                <a:rect b="b" l="l" r="r" t="t"/>
                <a:pathLst>
                  <a:path extrusionOk="0" h="13232" w="19173">
                    <a:moveTo>
                      <a:pt x="7768" y="13150"/>
                    </a:moveTo>
                    <a:cubicBezTo>
                      <a:pt x="12573" y="12517"/>
                      <a:pt x="17472" y="11931"/>
                      <a:pt x="18456" y="9774"/>
                    </a:cubicBezTo>
                    <a:cubicBezTo>
                      <a:pt x="21714" y="2649"/>
                      <a:pt x="12924" y="1805"/>
                      <a:pt x="11073" y="1266"/>
                    </a:cubicBezTo>
                    <a:cubicBezTo>
                      <a:pt x="8658" y="563"/>
                      <a:pt x="3689" y="-2157"/>
                      <a:pt x="735" y="3539"/>
                    </a:cubicBezTo>
                    <a:cubicBezTo>
                      <a:pt x="-1304" y="7501"/>
                      <a:pt x="853" y="14041"/>
                      <a:pt x="7768" y="131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5" name="Google Shape;2415;p14"/>
              <p:cNvSpPr/>
              <p:nvPr/>
            </p:nvSpPr>
            <p:spPr>
              <a:xfrm>
                <a:off x="1673772" y="3464821"/>
                <a:ext cx="21019" cy="13250"/>
              </a:xfrm>
              <a:custGeom>
                <a:rect b="b" l="l" r="r" t="t"/>
                <a:pathLst>
                  <a:path extrusionOk="0" h="13250" w="21019">
                    <a:moveTo>
                      <a:pt x="9887" y="13007"/>
                    </a:moveTo>
                    <a:cubicBezTo>
                      <a:pt x="15676" y="11835"/>
                      <a:pt x="20857" y="9444"/>
                      <a:pt x="20997" y="7077"/>
                    </a:cubicBezTo>
                    <a:cubicBezTo>
                      <a:pt x="21255" y="3162"/>
                      <a:pt x="19216" y="1850"/>
                      <a:pt x="17036" y="1287"/>
                    </a:cubicBezTo>
                    <a:cubicBezTo>
                      <a:pt x="14832" y="748"/>
                      <a:pt x="12277" y="912"/>
                      <a:pt x="11316" y="771"/>
                    </a:cubicBezTo>
                    <a:cubicBezTo>
                      <a:pt x="8761" y="537"/>
                      <a:pt x="4214" y="-1948"/>
                      <a:pt x="886" y="3467"/>
                    </a:cubicBezTo>
                    <a:cubicBezTo>
                      <a:pt x="-286" y="5366"/>
                      <a:pt x="-380" y="8038"/>
                      <a:pt x="1120" y="10171"/>
                    </a:cubicBezTo>
                    <a:cubicBezTo>
                      <a:pt x="2573" y="12304"/>
                      <a:pt x="5738" y="13874"/>
                      <a:pt x="9887" y="1300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6" name="Google Shape;2416;p14"/>
              <p:cNvSpPr/>
              <p:nvPr/>
            </p:nvSpPr>
            <p:spPr>
              <a:xfrm>
                <a:off x="1751821" y="3424923"/>
                <a:ext cx="31649" cy="16619"/>
              </a:xfrm>
              <a:custGeom>
                <a:rect b="b" l="l" r="r" t="t"/>
                <a:pathLst>
                  <a:path extrusionOk="0" h="16619" w="31649">
                    <a:moveTo>
                      <a:pt x="17206" y="13760"/>
                    </a:moveTo>
                    <a:cubicBezTo>
                      <a:pt x="23652" y="10127"/>
                      <a:pt x="31035" y="7666"/>
                      <a:pt x="31528" y="5322"/>
                    </a:cubicBezTo>
                    <a:cubicBezTo>
                      <a:pt x="32348" y="1408"/>
                      <a:pt x="28903" y="25"/>
                      <a:pt x="24683" y="1"/>
                    </a:cubicBezTo>
                    <a:cubicBezTo>
                      <a:pt x="20487" y="-46"/>
                      <a:pt x="15776" y="1408"/>
                      <a:pt x="14088" y="1830"/>
                    </a:cubicBezTo>
                    <a:cubicBezTo>
                      <a:pt x="9635" y="2720"/>
                      <a:pt x="-562" y="5158"/>
                      <a:pt x="24" y="11909"/>
                    </a:cubicBezTo>
                    <a:cubicBezTo>
                      <a:pt x="212" y="14229"/>
                      <a:pt x="2439" y="15941"/>
                      <a:pt x="5533" y="16456"/>
                    </a:cubicBezTo>
                    <a:cubicBezTo>
                      <a:pt x="8650" y="16972"/>
                      <a:pt x="12588" y="16315"/>
                      <a:pt x="17206" y="1373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7" name="Google Shape;2417;p14"/>
              <p:cNvSpPr/>
              <p:nvPr/>
            </p:nvSpPr>
            <p:spPr>
              <a:xfrm>
                <a:off x="1340290" y="3470841"/>
                <a:ext cx="31303" cy="13170"/>
              </a:xfrm>
              <a:custGeom>
                <a:rect b="b" l="l" r="r" t="t"/>
                <a:pathLst>
                  <a:path extrusionOk="0" h="13170" w="31303">
                    <a:moveTo>
                      <a:pt x="15581" y="705"/>
                    </a:moveTo>
                    <a:cubicBezTo>
                      <a:pt x="8221" y="2627"/>
                      <a:pt x="767" y="4549"/>
                      <a:pt x="181" y="6893"/>
                    </a:cubicBezTo>
                    <a:cubicBezTo>
                      <a:pt x="-1764" y="14628"/>
                      <a:pt x="12534" y="13034"/>
                      <a:pt x="15745" y="13034"/>
                    </a:cubicBezTo>
                    <a:cubicBezTo>
                      <a:pt x="19894" y="13034"/>
                      <a:pt x="29012" y="14300"/>
                      <a:pt x="31099" y="8018"/>
                    </a:cubicBezTo>
                    <a:cubicBezTo>
                      <a:pt x="32552" y="3658"/>
                      <a:pt x="26153" y="-2038"/>
                      <a:pt x="15605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8" name="Google Shape;2418;p14"/>
              <p:cNvSpPr/>
              <p:nvPr/>
            </p:nvSpPr>
            <p:spPr>
              <a:xfrm>
                <a:off x="1358245" y="3426044"/>
                <a:ext cx="57652" cy="14210"/>
              </a:xfrm>
              <a:custGeom>
                <a:rect b="b" l="l" r="r" t="t"/>
                <a:pathLst>
                  <a:path extrusionOk="0" h="14210" w="57652">
                    <a:moveTo>
                      <a:pt x="29599" y="5"/>
                    </a:moveTo>
                    <a:cubicBezTo>
                      <a:pt x="15863" y="145"/>
                      <a:pt x="1939" y="239"/>
                      <a:pt x="533" y="2419"/>
                    </a:cubicBezTo>
                    <a:cubicBezTo>
                      <a:pt x="-4062" y="9615"/>
                      <a:pt x="22403" y="11490"/>
                      <a:pt x="28286" y="12264"/>
                    </a:cubicBezTo>
                    <a:cubicBezTo>
                      <a:pt x="35904" y="13272"/>
                      <a:pt x="52429" y="16717"/>
                      <a:pt x="57094" y="10975"/>
                    </a:cubicBezTo>
                    <a:cubicBezTo>
                      <a:pt x="60329" y="6990"/>
                      <a:pt x="49312" y="-206"/>
                      <a:pt x="29599" y="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9" name="Google Shape;2419;p14"/>
              <p:cNvSpPr/>
              <p:nvPr/>
            </p:nvSpPr>
            <p:spPr>
              <a:xfrm>
                <a:off x="1243600" y="3488947"/>
                <a:ext cx="29357" cy="14048"/>
              </a:xfrm>
              <a:custGeom>
                <a:rect b="b" l="l" r="r" t="t"/>
                <a:pathLst>
                  <a:path extrusionOk="0" h="14048" w="29357">
                    <a:moveTo>
                      <a:pt x="12908" y="14033"/>
                    </a:moveTo>
                    <a:cubicBezTo>
                      <a:pt x="20152" y="14080"/>
                      <a:pt x="27488" y="14150"/>
                      <a:pt x="28660" y="12040"/>
                    </a:cubicBezTo>
                    <a:cubicBezTo>
                      <a:pt x="32551" y="5102"/>
                      <a:pt x="19026" y="2946"/>
                      <a:pt x="16096" y="2125"/>
                    </a:cubicBezTo>
                    <a:cubicBezTo>
                      <a:pt x="12299" y="1047"/>
                      <a:pt x="4306" y="-2516"/>
                      <a:pt x="696" y="3016"/>
                    </a:cubicBezTo>
                    <a:cubicBezTo>
                      <a:pt x="-1812" y="6837"/>
                      <a:pt x="2501" y="13986"/>
                      <a:pt x="12908" y="1403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0" name="Google Shape;2420;p14"/>
              <p:cNvSpPr/>
              <p:nvPr/>
            </p:nvSpPr>
            <p:spPr>
              <a:xfrm>
                <a:off x="1306404" y="3449963"/>
                <a:ext cx="15641" cy="13170"/>
              </a:xfrm>
              <a:custGeom>
                <a:rect b="b" l="l" r="r" t="t"/>
                <a:pathLst>
                  <a:path extrusionOk="0" h="13170" w="15641">
                    <a:moveTo>
                      <a:pt x="7837" y="12465"/>
                    </a:moveTo>
                    <a:cubicBezTo>
                      <a:pt x="11517" y="10543"/>
                      <a:pt x="15244" y="8621"/>
                      <a:pt x="15549" y="6277"/>
                    </a:cubicBezTo>
                    <a:cubicBezTo>
                      <a:pt x="16534" y="-1458"/>
                      <a:pt x="9361" y="136"/>
                      <a:pt x="7767" y="136"/>
                    </a:cubicBezTo>
                    <a:cubicBezTo>
                      <a:pt x="5681" y="136"/>
                      <a:pt x="1133" y="-1130"/>
                      <a:pt x="102" y="5152"/>
                    </a:cubicBezTo>
                    <a:cubicBezTo>
                      <a:pt x="-625" y="9512"/>
                      <a:pt x="2587" y="15208"/>
                      <a:pt x="7861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1" name="Google Shape;2421;p14"/>
              <p:cNvSpPr/>
              <p:nvPr/>
            </p:nvSpPr>
            <p:spPr>
              <a:xfrm>
                <a:off x="1147176" y="3512361"/>
                <a:ext cx="27325" cy="15034"/>
              </a:xfrm>
              <a:custGeom>
                <a:rect b="b" l="l" r="r" t="t"/>
                <a:pathLst>
                  <a:path extrusionOk="0" h="15034" w="27325">
                    <a:moveTo>
                      <a:pt x="11258" y="14410"/>
                    </a:moveTo>
                    <a:cubicBezTo>
                      <a:pt x="18103" y="15020"/>
                      <a:pt x="25041" y="15699"/>
                      <a:pt x="26377" y="13707"/>
                    </a:cubicBezTo>
                    <a:cubicBezTo>
                      <a:pt x="30831" y="7144"/>
                      <a:pt x="18291" y="3933"/>
                      <a:pt x="15618" y="2878"/>
                    </a:cubicBezTo>
                    <a:cubicBezTo>
                      <a:pt x="12149" y="1518"/>
                      <a:pt x="5000" y="-2654"/>
                      <a:pt x="968" y="2526"/>
                    </a:cubicBezTo>
                    <a:cubicBezTo>
                      <a:pt x="-1845" y="6112"/>
                      <a:pt x="1437" y="13519"/>
                      <a:pt x="11258" y="144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2" name="Google Shape;2422;p14"/>
              <p:cNvSpPr/>
              <p:nvPr/>
            </p:nvSpPr>
            <p:spPr>
              <a:xfrm>
                <a:off x="1316869" y="3594352"/>
                <a:ext cx="47135" cy="13637"/>
              </a:xfrm>
              <a:custGeom>
                <a:rect b="b" l="l" r="r" t="t"/>
                <a:pathLst>
                  <a:path extrusionOk="0" h="13637" w="47135">
                    <a:moveTo>
                      <a:pt x="22899" y="13568"/>
                    </a:moveTo>
                    <a:cubicBezTo>
                      <a:pt x="34150" y="12889"/>
                      <a:pt x="45542" y="12256"/>
                      <a:pt x="46691" y="10029"/>
                    </a:cubicBezTo>
                    <a:cubicBezTo>
                      <a:pt x="50488" y="2669"/>
                      <a:pt x="28853" y="1848"/>
                      <a:pt x="24048" y="1286"/>
                    </a:cubicBezTo>
                    <a:cubicBezTo>
                      <a:pt x="17812" y="583"/>
                      <a:pt x="4311" y="-2230"/>
                      <a:pt x="467" y="3677"/>
                    </a:cubicBezTo>
                    <a:cubicBezTo>
                      <a:pt x="-2205" y="7779"/>
                      <a:pt x="6772" y="14506"/>
                      <a:pt x="22899" y="1354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3" name="Google Shape;2423;p14"/>
              <p:cNvSpPr/>
              <p:nvPr/>
            </p:nvSpPr>
            <p:spPr>
              <a:xfrm>
                <a:off x="1371220" y="3626452"/>
                <a:ext cx="16884" cy="13074"/>
              </a:xfrm>
              <a:custGeom>
                <a:rect b="b" l="l" r="r" t="t"/>
                <a:pathLst>
                  <a:path extrusionOk="0" h="13074" w="16884">
                    <a:moveTo>
                      <a:pt x="6357" y="12996"/>
                    </a:moveTo>
                    <a:cubicBezTo>
                      <a:pt x="10646" y="12386"/>
                      <a:pt x="14983" y="11824"/>
                      <a:pt x="16014" y="9691"/>
                    </a:cubicBezTo>
                    <a:cubicBezTo>
                      <a:pt x="19437" y="2682"/>
                      <a:pt x="11772" y="1815"/>
                      <a:pt x="10178" y="1275"/>
                    </a:cubicBezTo>
                    <a:cubicBezTo>
                      <a:pt x="8115" y="572"/>
                      <a:pt x="3942" y="-2147"/>
                      <a:pt x="919" y="3479"/>
                    </a:cubicBezTo>
                    <a:cubicBezTo>
                      <a:pt x="-1191" y="7370"/>
                      <a:pt x="216" y="13863"/>
                      <a:pt x="6357" y="1299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4" name="Google Shape;2424;p14"/>
              <p:cNvSpPr/>
              <p:nvPr/>
            </p:nvSpPr>
            <p:spPr>
              <a:xfrm>
                <a:off x="1425592" y="3629392"/>
                <a:ext cx="24486" cy="13765"/>
              </a:xfrm>
              <a:custGeom>
                <a:rect b="b" l="l" r="r" t="t"/>
                <a:pathLst>
                  <a:path extrusionOk="0" h="13765" w="24486">
                    <a:moveTo>
                      <a:pt x="14312" y="0"/>
                    </a:moveTo>
                    <a:cubicBezTo>
                      <a:pt x="8194" y="0"/>
                      <a:pt x="1983" y="0"/>
                      <a:pt x="811" y="2063"/>
                    </a:cubicBezTo>
                    <a:cubicBezTo>
                      <a:pt x="-3080" y="8931"/>
                      <a:pt x="8171" y="10947"/>
                      <a:pt x="10585" y="11743"/>
                    </a:cubicBezTo>
                    <a:cubicBezTo>
                      <a:pt x="13703" y="12775"/>
                      <a:pt x="20149" y="16221"/>
                      <a:pt x="23665" y="10759"/>
                    </a:cubicBezTo>
                    <a:cubicBezTo>
                      <a:pt x="26126" y="6962"/>
                      <a:pt x="23079" y="-23"/>
                      <a:pt x="14289" y="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5" name="Google Shape;2425;p14"/>
              <p:cNvSpPr/>
              <p:nvPr/>
            </p:nvSpPr>
            <p:spPr>
              <a:xfrm>
                <a:off x="1522806" y="3663800"/>
                <a:ext cx="20861" cy="13170"/>
              </a:xfrm>
              <a:custGeom>
                <a:rect b="b" l="l" r="r" t="t"/>
                <a:pathLst>
                  <a:path extrusionOk="0" h="13170" w="20861">
                    <a:moveTo>
                      <a:pt x="10390" y="705"/>
                    </a:moveTo>
                    <a:cubicBezTo>
                      <a:pt x="5491" y="2627"/>
                      <a:pt x="522" y="4549"/>
                      <a:pt x="123" y="6893"/>
                    </a:cubicBezTo>
                    <a:cubicBezTo>
                      <a:pt x="-1189" y="14628"/>
                      <a:pt x="8351" y="13034"/>
                      <a:pt x="10507" y="13034"/>
                    </a:cubicBezTo>
                    <a:cubicBezTo>
                      <a:pt x="13273" y="13034"/>
                      <a:pt x="19344" y="14300"/>
                      <a:pt x="20727" y="8018"/>
                    </a:cubicBezTo>
                    <a:cubicBezTo>
                      <a:pt x="21688" y="3658"/>
                      <a:pt x="17422" y="-2037"/>
                      <a:pt x="10390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6" name="Google Shape;2426;p14"/>
              <p:cNvSpPr/>
              <p:nvPr/>
            </p:nvSpPr>
            <p:spPr>
              <a:xfrm>
                <a:off x="1275049" y="3656457"/>
                <a:ext cx="18331" cy="15164"/>
              </a:xfrm>
              <a:custGeom>
                <a:rect b="b" l="l" r="r" t="t"/>
                <a:pathLst>
                  <a:path extrusionOk="0" h="15164" w="18331">
                    <a:moveTo>
                      <a:pt x="11322" y="13510"/>
                    </a:moveTo>
                    <a:cubicBezTo>
                      <a:pt x="16315" y="10158"/>
                      <a:pt x="19292" y="5376"/>
                      <a:pt x="18050" y="3360"/>
                    </a:cubicBezTo>
                    <a:cubicBezTo>
                      <a:pt x="16081" y="-15"/>
                      <a:pt x="13901" y="-203"/>
                      <a:pt x="12143" y="102"/>
                    </a:cubicBezTo>
                    <a:cubicBezTo>
                      <a:pt x="10361" y="454"/>
                      <a:pt x="8627" y="1485"/>
                      <a:pt x="7877" y="1673"/>
                    </a:cubicBezTo>
                    <a:cubicBezTo>
                      <a:pt x="5814" y="2352"/>
                      <a:pt x="2204" y="1251"/>
                      <a:pt x="306" y="7275"/>
                    </a:cubicBezTo>
                    <a:cubicBezTo>
                      <a:pt x="-374" y="9384"/>
                      <a:pt x="24" y="12033"/>
                      <a:pt x="2064" y="13721"/>
                    </a:cubicBezTo>
                    <a:cubicBezTo>
                      <a:pt x="4009" y="15408"/>
                      <a:pt x="7736" y="15948"/>
                      <a:pt x="11299" y="135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7" name="Google Shape;2427;p14"/>
              <p:cNvSpPr/>
              <p:nvPr/>
            </p:nvSpPr>
            <p:spPr>
              <a:xfrm>
                <a:off x="1238338" y="3609711"/>
                <a:ext cx="13121" cy="14002"/>
              </a:xfrm>
              <a:custGeom>
                <a:rect b="b" l="l" r="r" t="t"/>
                <a:pathLst>
                  <a:path extrusionOk="0" h="14002" w="13121">
                    <a:moveTo>
                      <a:pt x="7950" y="12766"/>
                    </a:moveTo>
                    <a:cubicBezTo>
                      <a:pt x="10623" y="10258"/>
                      <a:pt x="13342" y="7727"/>
                      <a:pt x="13107" y="5383"/>
                    </a:cubicBezTo>
                    <a:cubicBezTo>
                      <a:pt x="12357" y="-2353"/>
                      <a:pt x="6731" y="437"/>
                      <a:pt x="5395" y="718"/>
                    </a:cubicBezTo>
                    <a:cubicBezTo>
                      <a:pt x="3661" y="1070"/>
                      <a:pt x="-371" y="624"/>
                      <a:pt x="28" y="6953"/>
                    </a:cubicBezTo>
                    <a:cubicBezTo>
                      <a:pt x="309" y="11360"/>
                      <a:pt x="4130" y="16376"/>
                      <a:pt x="7950" y="1276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8" name="Google Shape;2428;p14"/>
              <p:cNvSpPr/>
              <p:nvPr/>
            </p:nvSpPr>
            <p:spPr>
              <a:xfrm>
                <a:off x="1141957" y="3633193"/>
                <a:ext cx="45027" cy="17113"/>
              </a:xfrm>
              <a:custGeom>
                <a:rect b="b" l="l" r="r" t="t"/>
                <a:pathLst>
                  <a:path extrusionOk="0" h="17113" w="45027">
                    <a:moveTo>
                      <a:pt x="20720" y="15678"/>
                    </a:moveTo>
                    <a:cubicBezTo>
                      <a:pt x="31690" y="16826"/>
                      <a:pt x="42801" y="18045"/>
                      <a:pt x="44277" y="16053"/>
                    </a:cubicBezTo>
                    <a:cubicBezTo>
                      <a:pt x="49200" y="9419"/>
                      <a:pt x="28455" y="5106"/>
                      <a:pt x="23908" y="3770"/>
                    </a:cubicBezTo>
                    <a:cubicBezTo>
                      <a:pt x="18024" y="2059"/>
                      <a:pt x="5461" y="-2887"/>
                      <a:pt x="749" y="2317"/>
                    </a:cubicBezTo>
                    <a:cubicBezTo>
                      <a:pt x="-2509" y="5927"/>
                      <a:pt x="4992" y="14014"/>
                      <a:pt x="20720" y="1567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9" name="Google Shape;2429;p14"/>
              <p:cNvSpPr/>
              <p:nvPr/>
            </p:nvSpPr>
            <p:spPr>
              <a:xfrm>
                <a:off x="1068197" y="3648634"/>
                <a:ext cx="16401" cy="12384"/>
              </a:xfrm>
              <a:custGeom>
                <a:rect b="b" l="l" r="r" t="t"/>
                <a:pathLst>
                  <a:path extrusionOk="0" h="12384" w="16401">
                    <a:moveTo>
                      <a:pt x="5736" y="12027"/>
                    </a:moveTo>
                    <a:cubicBezTo>
                      <a:pt x="8643" y="12636"/>
                      <a:pt x="11479" y="12449"/>
                      <a:pt x="13448" y="11605"/>
                    </a:cubicBezTo>
                    <a:cubicBezTo>
                      <a:pt x="15440" y="10785"/>
                      <a:pt x="16425" y="9495"/>
                      <a:pt x="16402" y="8347"/>
                    </a:cubicBezTo>
                    <a:cubicBezTo>
                      <a:pt x="16120" y="4479"/>
                      <a:pt x="14925" y="3120"/>
                      <a:pt x="14268" y="2440"/>
                    </a:cubicBezTo>
                    <a:cubicBezTo>
                      <a:pt x="13518" y="1784"/>
                      <a:pt x="12417" y="1713"/>
                      <a:pt x="12042" y="1455"/>
                    </a:cubicBezTo>
                    <a:cubicBezTo>
                      <a:pt x="11549" y="1174"/>
                      <a:pt x="11151" y="424"/>
                      <a:pt x="10354" y="166"/>
                    </a:cubicBezTo>
                    <a:cubicBezTo>
                      <a:pt x="9534" y="-92"/>
                      <a:pt x="8151" y="-92"/>
                      <a:pt x="5010" y="471"/>
                    </a:cubicBezTo>
                    <a:cubicBezTo>
                      <a:pt x="2853" y="846"/>
                      <a:pt x="533" y="2205"/>
                      <a:pt x="87" y="4854"/>
                    </a:cubicBezTo>
                    <a:cubicBezTo>
                      <a:pt x="-452" y="7386"/>
                      <a:pt x="1517" y="11113"/>
                      <a:pt x="5760" y="120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0" name="Google Shape;2430;p14"/>
              <p:cNvSpPr/>
              <p:nvPr/>
            </p:nvSpPr>
            <p:spPr>
              <a:xfrm>
                <a:off x="1012889" y="3552062"/>
                <a:ext cx="25879" cy="25571"/>
              </a:xfrm>
              <a:custGeom>
                <a:rect b="b" l="l" r="r" t="t"/>
                <a:pathLst>
                  <a:path extrusionOk="0" h="25571" w="25879">
                    <a:moveTo>
                      <a:pt x="9968" y="16174"/>
                    </a:moveTo>
                    <a:cubicBezTo>
                      <a:pt x="11703" y="16854"/>
                      <a:pt x="13719" y="17628"/>
                      <a:pt x="14680" y="17909"/>
                    </a:cubicBezTo>
                    <a:cubicBezTo>
                      <a:pt x="15219" y="18073"/>
                      <a:pt x="15594" y="18214"/>
                      <a:pt x="15852" y="18167"/>
                    </a:cubicBezTo>
                    <a:cubicBezTo>
                      <a:pt x="15875" y="18167"/>
                      <a:pt x="16344" y="18026"/>
                      <a:pt x="16414" y="18049"/>
                    </a:cubicBezTo>
                    <a:cubicBezTo>
                      <a:pt x="16461" y="18049"/>
                      <a:pt x="16438" y="18049"/>
                      <a:pt x="16414" y="18049"/>
                    </a:cubicBezTo>
                    <a:lnTo>
                      <a:pt x="17891" y="18284"/>
                    </a:lnTo>
                    <a:cubicBezTo>
                      <a:pt x="17891" y="18284"/>
                      <a:pt x="17961" y="18284"/>
                      <a:pt x="17985" y="18307"/>
                    </a:cubicBezTo>
                    <a:cubicBezTo>
                      <a:pt x="17938" y="18307"/>
                      <a:pt x="17750" y="18167"/>
                      <a:pt x="17563" y="17862"/>
                    </a:cubicBezTo>
                    <a:cubicBezTo>
                      <a:pt x="17305" y="17370"/>
                      <a:pt x="17563" y="17862"/>
                      <a:pt x="17422" y="17909"/>
                    </a:cubicBezTo>
                    <a:cubicBezTo>
                      <a:pt x="17305" y="18190"/>
                      <a:pt x="17047" y="18448"/>
                      <a:pt x="16836" y="18659"/>
                    </a:cubicBezTo>
                    <a:cubicBezTo>
                      <a:pt x="16625" y="18847"/>
                      <a:pt x="16414" y="19081"/>
                      <a:pt x="16086" y="19057"/>
                    </a:cubicBezTo>
                    <a:cubicBezTo>
                      <a:pt x="15781" y="19011"/>
                      <a:pt x="15500" y="18753"/>
                      <a:pt x="15266" y="18612"/>
                    </a:cubicBezTo>
                    <a:cubicBezTo>
                      <a:pt x="14375" y="18120"/>
                      <a:pt x="13672" y="17581"/>
                      <a:pt x="12851" y="18049"/>
                    </a:cubicBezTo>
                    <a:cubicBezTo>
                      <a:pt x="12453" y="18261"/>
                      <a:pt x="12007" y="18729"/>
                      <a:pt x="11867" y="19784"/>
                    </a:cubicBezTo>
                    <a:cubicBezTo>
                      <a:pt x="11726" y="20769"/>
                      <a:pt x="12172" y="22245"/>
                      <a:pt x="13062" y="23230"/>
                    </a:cubicBezTo>
                    <a:cubicBezTo>
                      <a:pt x="14867" y="25152"/>
                      <a:pt x="16836" y="25691"/>
                      <a:pt x="19086" y="25550"/>
                    </a:cubicBezTo>
                    <a:cubicBezTo>
                      <a:pt x="20235" y="25433"/>
                      <a:pt x="21618" y="25082"/>
                      <a:pt x="23095" y="23910"/>
                    </a:cubicBezTo>
                    <a:cubicBezTo>
                      <a:pt x="23845" y="23300"/>
                      <a:pt x="24524" y="22480"/>
                      <a:pt x="25040" y="21448"/>
                    </a:cubicBezTo>
                    <a:cubicBezTo>
                      <a:pt x="25275" y="20956"/>
                      <a:pt x="25462" y="20417"/>
                      <a:pt x="25603" y="19854"/>
                    </a:cubicBezTo>
                    <a:cubicBezTo>
                      <a:pt x="25743" y="19292"/>
                      <a:pt x="25743" y="19104"/>
                      <a:pt x="25814" y="18706"/>
                    </a:cubicBezTo>
                    <a:cubicBezTo>
                      <a:pt x="26189" y="15752"/>
                      <a:pt x="24899" y="13057"/>
                      <a:pt x="23774" y="11627"/>
                    </a:cubicBezTo>
                    <a:cubicBezTo>
                      <a:pt x="22626" y="10103"/>
                      <a:pt x="21501" y="9213"/>
                      <a:pt x="20587" y="8509"/>
                    </a:cubicBezTo>
                    <a:cubicBezTo>
                      <a:pt x="19086" y="7478"/>
                      <a:pt x="17797" y="6611"/>
                      <a:pt x="17117" y="6142"/>
                    </a:cubicBezTo>
                    <a:cubicBezTo>
                      <a:pt x="13765" y="3704"/>
                      <a:pt x="7179" y="-2648"/>
                      <a:pt x="1788" y="1219"/>
                    </a:cubicBezTo>
                    <a:cubicBezTo>
                      <a:pt x="-1939" y="3915"/>
                      <a:pt x="-135" y="12260"/>
                      <a:pt x="10015" y="1622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1" name="Google Shape;2431;p14"/>
              <p:cNvSpPr/>
              <p:nvPr/>
            </p:nvSpPr>
            <p:spPr>
              <a:xfrm>
                <a:off x="920300" y="3610723"/>
                <a:ext cx="50660" cy="25747"/>
              </a:xfrm>
              <a:custGeom>
                <a:rect b="b" l="l" r="r" t="t"/>
                <a:pathLst>
                  <a:path extrusionOk="0" h="25747" w="50660">
                    <a:moveTo>
                      <a:pt x="22532" y="19373"/>
                    </a:moveTo>
                    <a:cubicBezTo>
                      <a:pt x="35002" y="23146"/>
                      <a:pt x="47613" y="27014"/>
                      <a:pt x="49559" y="25350"/>
                    </a:cubicBezTo>
                    <a:cubicBezTo>
                      <a:pt x="55958" y="19818"/>
                      <a:pt x="32612" y="10536"/>
                      <a:pt x="27549" y="8121"/>
                    </a:cubicBezTo>
                    <a:cubicBezTo>
                      <a:pt x="20985" y="5004"/>
                      <a:pt x="7109" y="-2966"/>
                      <a:pt x="1108" y="1160"/>
                    </a:cubicBezTo>
                    <a:cubicBezTo>
                      <a:pt x="-3064" y="4019"/>
                      <a:pt x="4648" y="13981"/>
                      <a:pt x="22532" y="1939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2" name="Google Shape;2432;p14"/>
              <p:cNvSpPr/>
              <p:nvPr/>
            </p:nvSpPr>
            <p:spPr>
              <a:xfrm>
                <a:off x="1086050" y="3619489"/>
                <a:ext cx="9493" cy="10432"/>
              </a:xfrm>
              <a:custGeom>
                <a:rect b="b" l="l" r="r" t="t"/>
                <a:pathLst>
                  <a:path extrusionOk="0" h="10432" w="9493">
                    <a:moveTo>
                      <a:pt x="9355" y="9388"/>
                    </a:moveTo>
                    <a:cubicBezTo>
                      <a:pt x="8604" y="7419"/>
                      <a:pt x="7878" y="5450"/>
                      <a:pt x="6260" y="3739"/>
                    </a:cubicBezTo>
                    <a:cubicBezTo>
                      <a:pt x="963" y="-1887"/>
                      <a:pt x="893" y="434"/>
                      <a:pt x="611" y="692"/>
                    </a:cubicBezTo>
                    <a:cubicBezTo>
                      <a:pt x="260" y="1043"/>
                      <a:pt x="-1404" y="902"/>
                      <a:pt x="2885" y="5520"/>
                    </a:cubicBezTo>
                    <a:cubicBezTo>
                      <a:pt x="5862" y="8731"/>
                      <a:pt x="10409" y="12224"/>
                      <a:pt x="9331" y="938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3" name="Google Shape;2433;p14"/>
              <p:cNvSpPr/>
              <p:nvPr/>
            </p:nvSpPr>
            <p:spPr>
              <a:xfrm>
                <a:off x="1048138" y="3504292"/>
                <a:ext cx="15781" cy="13970"/>
              </a:xfrm>
              <a:custGeom>
                <a:rect b="b" l="l" r="r" t="t"/>
                <a:pathLst>
                  <a:path extrusionOk="0" h="13970" w="15781">
                    <a:moveTo>
                      <a:pt x="9082" y="12939"/>
                    </a:moveTo>
                    <a:cubicBezTo>
                      <a:pt x="13630" y="10361"/>
                      <a:pt x="16560" y="6493"/>
                      <a:pt x="15599" y="4337"/>
                    </a:cubicBezTo>
                    <a:cubicBezTo>
                      <a:pt x="14075" y="751"/>
                      <a:pt x="12223" y="71"/>
                      <a:pt x="10770" y="1"/>
                    </a:cubicBezTo>
                    <a:cubicBezTo>
                      <a:pt x="9293" y="-23"/>
                      <a:pt x="7840" y="680"/>
                      <a:pt x="7207" y="751"/>
                    </a:cubicBezTo>
                    <a:cubicBezTo>
                      <a:pt x="5496" y="1055"/>
                      <a:pt x="2801" y="-375"/>
                      <a:pt x="527" y="5509"/>
                    </a:cubicBezTo>
                    <a:cubicBezTo>
                      <a:pt x="-270" y="7548"/>
                      <a:pt x="-270" y="10197"/>
                      <a:pt x="1277" y="12049"/>
                    </a:cubicBezTo>
                    <a:cubicBezTo>
                      <a:pt x="2730" y="13901"/>
                      <a:pt x="5871" y="14815"/>
                      <a:pt x="9106" y="1293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4" name="Google Shape;2434;p14"/>
              <p:cNvSpPr/>
              <p:nvPr/>
            </p:nvSpPr>
            <p:spPr>
              <a:xfrm>
                <a:off x="1092576" y="3424409"/>
                <a:ext cx="26280" cy="13227"/>
              </a:xfrm>
              <a:custGeom>
                <a:rect b="b" l="l" r="r" t="t"/>
                <a:pathLst>
                  <a:path extrusionOk="0" h="13227" w="26280">
                    <a:moveTo>
                      <a:pt x="12509" y="12892"/>
                    </a:moveTo>
                    <a:cubicBezTo>
                      <a:pt x="18838" y="11602"/>
                      <a:pt x="25237" y="10313"/>
                      <a:pt x="25964" y="8039"/>
                    </a:cubicBezTo>
                    <a:cubicBezTo>
                      <a:pt x="28378" y="515"/>
                      <a:pt x="16283" y="890"/>
                      <a:pt x="13611" y="609"/>
                    </a:cubicBezTo>
                    <a:cubicBezTo>
                      <a:pt x="10142" y="257"/>
                      <a:pt x="2688" y="-1782"/>
                      <a:pt x="320" y="4312"/>
                    </a:cubicBezTo>
                    <a:cubicBezTo>
                      <a:pt x="-1321" y="8532"/>
                      <a:pt x="3438" y="14743"/>
                      <a:pt x="12509" y="1289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5" name="Google Shape;2435;p14"/>
              <p:cNvSpPr/>
              <p:nvPr/>
            </p:nvSpPr>
            <p:spPr>
              <a:xfrm>
                <a:off x="1129055" y="3468223"/>
                <a:ext cx="5220" cy="13170"/>
              </a:xfrm>
              <a:custGeom>
                <a:rect b="b" l="l" r="r" t="t"/>
                <a:pathLst>
                  <a:path extrusionOk="0" h="13170" w="5220">
                    <a:moveTo>
                      <a:pt x="2634" y="12465"/>
                    </a:moveTo>
                    <a:cubicBezTo>
                      <a:pt x="3853" y="10543"/>
                      <a:pt x="5096" y="8621"/>
                      <a:pt x="5189" y="6277"/>
                    </a:cubicBezTo>
                    <a:cubicBezTo>
                      <a:pt x="5517" y="-1458"/>
                      <a:pt x="3127" y="136"/>
                      <a:pt x="2587" y="136"/>
                    </a:cubicBezTo>
                    <a:cubicBezTo>
                      <a:pt x="1884" y="136"/>
                      <a:pt x="384" y="-1130"/>
                      <a:pt x="32" y="5152"/>
                    </a:cubicBezTo>
                    <a:cubicBezTo>
                      <a:pt x="-202" y="9512"/>
                      <a:pt x="853" y="15208"/>
                      <a:pt x="2611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6" name="Google Shape;2436;p14"/>
              <p:cNvSpPr/>
              <p:nvPr/>
            </p:nvSpPr>
            <p:spPr>
              <a:xfrm>
                <a:off x="943316" y="3414237"/>
                <a:ext cx="23213" cy="16459"/>
              </a:xfrm>
              <a:custGeom>
                <a:rect b="b" l="l" r="r" t="t"/>
                <a:pathLst>
                  <a:path extrusionOk="0" h="16459" w="23213">
                    <a:moveTo>
                      <a:pt x="8119" y="14484"/>
                    </a:moveTo>
                    <a:cubicBezTo>
                      <a:pt x="14026" y="15914"/>
                      <a:pt x="20027" y="17414"/>
                      <a:pt x="21668" y="15679"/>
                    </a:cubicBezTo>
                    <a:cubicBezTo>
                      <a:pt x="27082" y="9936"/>
                      <a:pt x="16698" y="5319"/>
                      <a:pt x="14565" y="3983"/>
                    </a:cubicBezTo>
                    <a:cubicBezTo>
                      <a:pt x="11799" y="2248"/>
                      <a:pt x="6408" y="-2628"/>
                      <a:pt x="1673" y="1826"/>
                    </a:cubicBezTo>
                    <a:cubicBezTo>
                      <a:pt x="-1608" y="4920"/>
                      <a:pt x="-366" y="12421"/>
                      <a:pt x="8119" y="1448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7" name="Google Shape;2437;p14"/>
              <p:cNvSpPr/>
              <p:nvPr/>
            </p:nvSpPr>
            <p:spPr>
              <a:xfrm>
                <a:off x="953873" y="3441599"/>
                <a:ext cx="40185" cy="20838"/>
              </a:xfrm>
              <a:custGeom>
                <a:rect b="b" l="l" r="r" t="t"/>
                <a:pathLst>
                  <a:path extrusionOk="0" h="20838" w="40185">
                    <a:moveTo>
                      <a:pt x="16923" y="17993"/>
                    </a:moveTo>
                    <a:cubicBezTo>
                      <a:pt x="27401" y="20782"/>
                      <a:pt x="38090" y="21814"/>
                      <a:pt x="39473" y="19751"/>
                    </a:cubicBezTo>
                    <a:cubicBezTo>
                      <a:pt x="41770" y="16376"/>
                      <a:pt x="38160" y="13844"/>
                      <a:pt x="33730" y="11688"/>
                    </a:cubicBezTo>
                    <a:cubicBezTo>
                      <a:pt x="29253" y="9555"/>
                      <a:pt x="23838" y="7632"/>
                      <a:pt x="21916" y="6718"/>
                    </a:cubicBezTo>
                    <a:cubicBezTo>
                      <a:pt x="16783" y="4538"/>
                      <a:pt x="7313" y="-2540"/>
                      <a:pt x="1500" y="952"/>
                    </a:cubicBezTo>
                    <a:cubicBezTo>
                      <a:pt x="-539" y="2194"/>
                      <a:pt x="-586" y="5265"/>
                      <a:pt x="1898" y="8734"/>
                    </a:cubicBezTo>
                    <a:cubicBezTo>
                      <a:pt x="4336" y="12180"/>
                      <a:pt x="9423" y="16024"/>
                      <a:pt x="16947" y="179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8" name="Google Shape;2438;p14"/>
              <p:cNvSpPr/>
              <p:nvPr/>
            </p:nvSpPr>
            <p:spPr>
              <a:xfrm>
                <a:off x="766602" y="3618996"/>
                <a:ext cx="62439" cy="14193"/>
              </a:xfrm>
              <a:custGeom>
                <a:rect b="b" l="l" r="r" t="t"/>
                <a:pathLst>
                  <a:path extrusionOk="0" h="14193" w="62439">
                    <a:moveTo>
                      <a:pt x="31698" y="13326"/>
                    </a:moveTo>
                    <a:cubicBezTo>
                      <a:pt x="46676" y="10982"/>
                      <a:pt x="61420" y="7138"/>
                      <a:pt x="62241" y="4653"/>
                    </a:cubicBezTo>
                    <a:cubicBezTo>
                      <a:pt x="63647" y="551"/>
                      <a:pt x="57389" y="-105"/>
                      <a:pt x="50052" y="12"/>
                    </a:cubicBezTo>
                    <a:cubicBezTo>
                      <a:pt x="42692" y="153"/>
                      <a:pt x="34136" y="950"/>
                      <a:pt x="30995" y="1020"/>
                    </a:cubicBezTo>
                    <a:cubicBezTo>
                      <a:pt x="22791" y="1442"/>
                      <a:pt x="5117" y="-386"/>
                      <a:pt x="523" y="5474"/>
                    </a:cubicBezTo>
                    <a:cubicBezTo>
                      <a:pt x="-2806" y="9506"/>
                      <a:pt x="10016" y="16678"/>
                      <a:pt x="31698" y="1332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9" name="Google Shape;2439;p14"/>
              <p:cNvSpPr/>
              <p:nvPr/>
            </p:nvSpPr>
            <p:spPr>
              <a:xfrm>
                <a:off x="714342" y="3581858"/>
                <a:ext cx="56533" cy="16435"/>
              </a:xfrm>
              <a:custGeom>
                <a:rect b="b" l="l" r="r" t="t"/>
                <a:pathLst>
                  <a:path extrusionOk="0" h="16435" w="56533">
                    <a:moveTo>
                      <a:pt x="28639" y="14273"/>
                    </a:moveTo>
                    <a:cubicBezTo>
                      <a:pt x="32132" y="13523"/>
                      <a:pt x="35671" y="12913"/>
                      <a:pt x="39000" y="12421"/>
                    </a:cubicBezTo>
                    <a:lnTo>
                      <a:pt x="56533" y="9796"/>
                    </a:lnTo>
                    <a:lnTo>
                      <a:pt x="41063" y="4381"/>
                    </a:lnTo>
                    <a:cubicBezTo>
                      <a:pt x="32390" y="1334"/>
                      <a:pt x="25217" y="-822"/>
                      <a:pt x="23717" y="303"/>
                    </a:cubicBezTo>
                    <a:cubicBezTo>
                      <a:pt x="19263" y="3678"/>
                      <a:pt x="27983" y="9538"/>
                      <a:pt x="35929" y="13945"/>
                    </a:cubicBezTo>
                    <a:lnTo>
                      <a:pt x="39117" y="1568"/>
                    </a:lnTo>
                    <a:cubicBezTo>
                      <a:pt x="34171" y="1451"/>
                      <a:pt x="29624" y="1850"/>
                      <a:pt x="27561" y="1990"/>
                    </a:cubicBezTo>
                    <a:cubicBezTo>
                      <a:pt x="23647" y="2225"/>
                      <a:pt x="17318" y="2529"/>
                      <a:pt x="11669" y="3983"/>
                    </a:cubicBezTo>
                    <a:cubicBezTo>
                      <a:pt x="6020" y="5413"/>
                      <a:pt x="1144" y="7897"/>
                      <a:pt x="113" y="11413"/>
                    </a:cubicBezTo>
                    <a:cubicBezTo>
                      <a:pt x="-614" y="13874"/>
                      <a:pt x="2222" y="15656"/>
                      <a:pt x="7262" y="16218"/>
                    </a:cubicBezTo>
                    <a:cubicBezTo>
                      <a:pt x="12325" y="16804"/>
                      <a:pt x="19545" y="16218"/>
                      <a:pt x="28639" y="142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0" name="Google Shape;2440;p14"/>
              <p:cNvSpPr/>
              <p:nvPr/>
            </p:nvSpPr>
            <p:spPr>
              <a:xfrm>
                <a:off x="604970" y="3562704"/>
                <a:ext cx="21129" cy="13183"/>
              </a:xfrm>
              <a:custGeom>
                <a:rect b="b" l="l" r="r" t="t"/>
                <a:pathLst>
                  <a:path extrusionOk="0" h="13183" w="21129">
                    <a:moveTo>
                      <a:pt x="9748" y="12846"/>
                    </a:moveTo>
                    <a:cubicBezTo>
                      <a:pt x="14881" y="11557"/>
                      <a:pt x="20108" y="10292"/>
                      <a:pt x="20788" y="8041"/>
                    </a:cubicBezTo>
                    <a:cubicBezTo>
                      <a:pt x="23062" y="540"/>
                      <a:pt x="13334" y="892"/>
                      <a:pt x="11201" y="611"/>
                    </a:cubicBezTo>
                    <a:cubicBezTo>
                      <a:pt x="8435" y="259"/>
                      <a:pt x="2528" y="-1780"/>
                      <a:pt x="348" y="4291"/>
                    </a:cubicBezTo>
                    <a:cubicBezTo>
                      <a:pt x="-1175" y="8510"/>
                      <a:pt x="2364" y="14698"/>
                      <a:pt x="9748" y="1284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1" name="Google Shape;2441;p14"/>
              <p:cNvSpPr/>
              <p:nvPr/>
            </p:nvSpPr>
            <p:spPr>
              <a:xfrm>
                <a:off x="448907" y="3616099"/>
                <a:ext cx="37514" cy="16835"/>
              </a:xfrm>
              <a:custGeom>
                <a:rect b="b" l="l" r="r" t="t"/>
                <a:pathLst>
                  <a:path extrusionOk="0" h="16835" w="37514">
                    <a:moveTo>
                      <a:pt x="16637" y="15426"/>
                    </a:moveTo>
                    <a:cubicBezTo>
                      <a:pt x="25872" y="16575"/>
                      <a:pt x="35225" y="17747"/>
                      <a:pt x="36678" y="15778"/>
                    </a:cubicBezTo>
                    <a:cubicBezTo>
                      <a:pt x="41483" y="9238"/>
                      <a:pt x="24184" y="4995"/>
                      <a:pt x="20434" y="3706"/>
                    </a:cubicBezTo>
                    <a:cubicBezTo>
                      <a:pt x="15582" y="2018"/>
                      <a:pt x="5315" y="-2834"/>
                      <a:pt x="838" y="2276"/>
                    </a:cubicBezTo>
                    <a:cubicBezTo>
                      <a:pt x="-2279" y="5816"/>
                      <a:pt x="3370" y="13785"/>
                      <a:pt x="16637" y="1542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2" name="Google Shape;2442;p14"/>
              <p:cNvSpPr/>
              <p:nvPr/>
            </p:nvSpPr>
            <p:spPr>
              <a:xfrm>
                <a:off x="683109" y="3526563"/>
                <a:ext cx="18196" cy="14128"/>
              </a:xfrm>
              <a:custGeom>
                <a:rect b="b" l="l" r="r" t="t"/>
                <a:pathLst>
                  <a:path extrusionOk="0" h="14128" w="18196">
                    <a:moveTo>
                      <a:pt x="10110" y="12890"/>
                    </a:moveTo>
                    <a:cubicBezTo>
                      <a:pt x="14118" y="10358"/>
                      <a:pt x="18197" y="7826"/>
                      <a:pt x="18197" y="5459"/>
                    </a:cubicBezTo>
                    <a:cubicBezTo>
                      <a:pt x="18197" y="-2370"/>
                      <a:pt x="10110" y="443"/>
                      <a:pt x="8235" y="701"/>
                    </a:cubicBezTo>
                    <a:cubicBezTo>
                      <a:pt x="5820" y="1052"/>
                      <a:pt x="312" y="583"/>
                      <a:pt x="7" y="6983"/>
                    </a:cubicBezTo>
                    <a:cubicBezTo>
                      <a:pt x="-204" y="11436"/>
                      <a:pt x="4343" y="16523"/>
                      <a:pt x="10110" y="128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3" name="Google Shape;2443;p14"/>
              <p:cNvSpPr/>
              <p:nvPr/>
            </p:nvSpPr>
            <p:spPr>
              <a:xfrm>
                <a:off x="469190" y="3524765"/>
                <a:ext cx="21583" cy="13347"/>
              </a:xfrm>
              <a:custGeom>
                <a:rect b="b" l="l" r="r" t="t"/>
                <a:pathLst>
                  <a:path extrusionOk="0" h="13347" w="21583">
                    <a:moveTo>
                      <a:pt x="9199" y="13234"/>
                    </a:moveTo>
                    <a:cubicBezTo>
                      <a:pt x="14567" y="12578"/>
                      <a:pt x="20005" y="11968"/>
                      <a:pt x="20966" y="9788"/>
                    </a:cubicBezTo>
                    <a:cubicBezTo>
                      <a:pt x="24131" y="2592"/>
                      <a:pt x="14192" y="1795"/>
                      <a:pt x="12059" y="1256"/>
                    </a:cubicBezTo>
                    <a:cubicBezTo>
                      <a:pt x="9293" y="553"/>
                      <a:pt x="3527" y="-2166"/>
                      <a:pt x="620" y="3600"/>
                    </a:cubicBezTo>
                    <a:cubicBezTo>
                      <a:pt x="-1395" y="7608"/>
                      <a:pt x="1511" y="14195"/>
                      <a:pt x="9199" y="1325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4" name="Google Shape;2444;p14"/>
              <p:cNvSpPr/>
              <p:nvPr/>
            </p:nvSpPr>
            <p:spPr>
              <a:xfrm>
                <a:off x="195535" y="3555020"/>
                <a:ext cx="18611" cy="13147"/>
              </a:xfrm>
              <a:custGeom>
                <a:rect b="b" l="l" r="r" t="t"/>
                <a:pathLst>
                  <a:path extrusionOk="0" h="13147" w="18611">
                    <a:moveTo>
                      <a:pt x="8300" y="12841"/>
                    </a:moveTo>
                    <a:cubicBezTo>
                      <a:pt x="12871" y="11599"/>
                      <a:pt x="17512" y="10403"/>
                      <a:pt x="18215" y="8130"/>
                    </a:cubicBezTo>
                    <a:cubicBezTo>
                      <a:pt x="20536" y="652"/>
                      <a:pt x="11980" y="934"/>
                      <a:pt x="10105" y="652"/>
                    </a:cubicBezTo>
                    <a:cubicBezTo>
                      <a:pt x="7691" y="277"/>
                      <a:pt x="2581" y="-1809"/>
                      <a:pt x="401" y="4215"/>
                    </a:cubicBezTo>
                    <a:cubicBezTo>
                      <a:pt x="-1123" y="8388"/>
                      <a:pt x="1737" y="14599"/>
                      <a:pt x="8300" y="1284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5" name="Google Shape;2445;p14"/>
              <p:cNvSpPr/>
              <p:nvPr/>
            </p:nvSpPr>
            <p:spPr>
              <a:xfrm>
                <a:off x="104106" y="3510467"/>
                <a:ext cx="43214" cy="20286"/>
              </a:xfrm>
              <a:custGeom>
                <a:rect b="b" l="l" r="r" t="t"/>
                <a:pathLst>
                  <a:path extrusionOk="0" h="20286" w="43214">
                    <a:moveTo>
                      <a:pt x="14782" y="15414"/>
                    </a:moveTo>
                    <a:cubicBezTo>
                      <a:pt x="18228" y="15906"/>
                      <a:pt x="21697" y="16421"/>
                      <a:pt x="24674" y="16703"/>
                    </a:cubicBezTo>
                    <a:lnTo>
                      <a:pt x="24627" y="10186"/>
                    </a:lnTo>
                    <a:cubicBezTo>
                      <a:pt x="21111" y="12905"/>
                      <a:pt x="18626" y="15249"/>
                      <a:pt x="18790" y="16679"/>
                    </a:cubicBezTo>
                    <a:cubicBezTo>
                      <a:pt x="19259" y="21063"/>
                      <a:pt x="23806" y="20758"/>
                      <a:pt x="28377" y="19375"/>
                    </a:cubicBezTo>
                    <a:lnTo>
                      <a:pt x="43215" y="14851"/>
                    </a:lnTo>
                    <a:lnTo>
                      <a:pt x="28260" y="7420"/>
                    </a:lnTo>
                    <a:cubicBezTo>
                      <a:pt x="24697" y="5662"/>
                      <a:pt x="20595" y="4420"/>
                      <a:pt x="19048" y="3811"/>
                    </a:cubicBezTo>
                    <a:cubicBezTo>
                      <a:pt x="14641" y="2100"/>
                      <a:pt x="5406" y="-2823"/>
                      <a:pt x="929" y="2193"/>
                    </a:cubicBezTo>
                    <a:cubicBezTo>
                      <a:pt x="-2189" y="5662"/>
                      <a:pt x="2570" y="13609"/>
                      <a:pt x="14782" y="153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6" name="Google Shape;2446;p14"/>
              <p:cNvSpPr/>
              <p:nvPr/>
            </p:nvSpPr>
            <p:spPr>
              <a:xfrm>
                <a:off x="42818" y="3521307"/>
                <a:ext cx="16966" cy="13878"/>
              </a:xfrm>
              <a:custGeom>
                <a:rect b="b" l="l" r="r" t="t"/>
                <a:pathLst>
                  <a:path extrusionOk="0" h="13878" w="16966">
                    <a:moveTo>
                      <a:pt x="4531" y="12754"/>
                    </a:moveTo>
                    <a:cubicBezTo>
                      <a:pt x="8797" y="13668"/>
                      <a:pt x="13110" y="14630"/>
                      <a:pt x="14821" y="12989"/>
                    </a:cubicBezTo>
                    <a:cubicBezTo>
                      <a:pt x="20423" y="7551"/>
                      <a:pt x="13438" y="4082"/>
                      <a:pt x="12102" y="3027"/>
                    </a:cubicBezTo>
                    <a:cubicBezTo>
                      <a:pt x="10367" y="1644"/>
                      <a:pt x="7344" y="-2341"/>
                      <a:pt x="2562" y="1901"/>
                    </a:cubicBezTo>
                    <a:cubicBezTo>
                      <a:pt x="-743" y="4855"/>
                      <a:pt x="-1587" y="11442"/>
                      <a:pt x="4531" y="1275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7" name="Google Shape;2447;p14"/>
              <p:cNvSpPr/>
              <p:nvPr/>
            </p:nvSpPr>
            <p:spPr>
              <a:xfrm>
                <a:off x="32276" y="3546748"/>
                <a:ext cx="24952" cy="14997"/>
              </a:xfrm>
              <a:custGeom>
                <a:rect b="b" l="l" r="r" t="t"/>
                <a:pathLst>
                  <a:path extrusionOk="0" h="14997" w="24952">
                    <a:moveTo>
                      <a:pt x="9798" y="14269"/>
                    </a:moveTo>
                    <a:cubicBezTo>
                      <a:pt x="16104" y="14949"/>
                      <a:pt x="22456" y="15699"/>
                      <a:pt x="23862" y="13753"/>
                    </a:cubicBezTo>
                    <a:cubicBezTo>
                      <a:pt x="28480" y="7331"/>
                      <a:pt x="17088" y="4026"/>
                      <a:pt x="14674" y="2947"/>
                    </a:cubicBezTo>
                    <a:cubicBezTo>
                      <a:pt x="11556" y="1564"/>
                      <a:pt x="5251" y="-2631"/>
                      <a:pt x="1125" y="2432"/>
                    </a:cubicBezTo>
                    <a:cubicBezTo>
                      <a:pt x="-1734" y="5948"/>
                      <a:pt x="750" y="13284"/>
                      <a:pt x="9798" y="1426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8" name="Google Shape;2448;p14"/>
              <p:cNvSpPr/>
              <p:nvPr/>
            </p:nvSpPr>
            <p:spPr>
              <a:xfrm>
                <a:off x="93751" y="3415314"/>
                <a:ext cx="24044" cy="13407"/>
              </a:xfrm>
              <a:custGeom>
                <a:rect b="b" l="l" r="r" t="t"/>
                <a:pathLst>
                  <a:path extrusionOk="0" h="13407" w="24044">
                    <a:moveTo>
                      <a:pt x="10604" y="13289"/>
                    </a:moveTo>
                    <a:cubicBezTo>
                      <a:pt x="16534" y="12610"/>
                      <a:pt x="22535" y="11977"/>
                      <a:pt x="23496" y="9797"/>
                    </a:cubicBezTo>
                    <a:cubicBezTo>
                      <a:pt x="26613" y="2554"/>
                      <a:pt x="15526" y="1757"/>
                      <a:pt x="13135" y="1241"/>
                    </a:cubicBezTo>
                    <a:cubicBezTo>
                      <a:pt x="10018" y="561"/>
                      <a:pt x="3455" y="-2181"/>
                      <a:pt x="548" y="3632"/>
                    </a:cubicBezTo>
                    <a:cubicBezTo>
                      <a:pt x="-1468" y="7664"/>
                      <a:pt x="2119" y="14274"/>
                      <a:pt x="10627" y="133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9" name="Google Shape;2449;p14"/>
              <p:cNvSpPr/>
              <p:nvPr/>
            </p:nvSpPr>
            <p:spPr>
              <a:xfrm>
                <a:off x="114720" y="3392268"/>
                <a:ext cx="45231" cy="15160"/>
              </a:xfrm>
              <a:custGeom>
                <a:rect b="b" l="l" r="r" t="t"/>
                <a:pathLst>
                  <a:path extrusionOk="0" h="15160" w="45231">
                    <a:moveTo>
                      <a:pt x="21607" y="13669"/>
                    </a:moveTo>
                    <a:cubicBezTo>
                      <a:pt x="31851" y="13575"/>
                      <a:pt x="42352" y="16294"/>
                      <a:pt x="44133" y="14607"/>
                    </a:cubicBezTo>
                    <a:cubicBezTo>
                      <a:pt x="47134" y="11770"/>
                      <a:pt x="43594" y="8254"/>
                      <a:pt x="38273" y="5723"/>
                    </a:cubicBezTo>
                    <a:cubicBezTo>
                      <a:pt x="32999" y="3168"/>
                      <a:pt x="26202" y="1973"/>
                      <a:pt x="23764" y="1527"/>
                    </a:cubicBezTo>
                    <a:cubicBezTo>
                      <a:pt x="20600" y="894"/>
                      <a:pt x="15490" y="-184"/>
                      <a:pt x="10708" y="27"/>
                    </a:cubicBezTo>
                    <a:cubicBezTo>
                      <a:pt x="5926" y="191"/>
                      <a:pt x="1590" y="1644"/>
                      <a:pt x="230" y="4856"/>
                    </a:cubicBezTo>
                    <a:cubicBezTo>
                      <a:pt x="-708" y="7106"/>
                      <a:pt x="1285" y="9450"/>
                      <a:pt x="5035" y="11067"/>
                    </a:cubicBezTo>
                    <a:cubicBezTo>
                      <a:pt x="8833" y="12685"/>
                      <a:pt x="14318" y="13646"/>
                      <a:pt x="21631" y="1366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0" name="Google Shape;2450;p14"/>
              <p:cNvSpPr/>
              <p:nvPr/>
            </p:nvSpPr>
            <p:spPr>
              <a:xfrm>
                <a:off x="205544" y="3440753"/>
                <a:ext cx="35040" cy="16787"/>
              </a:xfrm>
              <a:custGeom>
                <a:rect b="b" l="l" r="r" t="t"/>
                <a:pathLst>
                  <a:path extrusionOk="0" h="16787" w="35040">
                    <a:moveTo>
                      <a:pt x="15238" y="15347"/>
                    </a:moveTo>
                    <a:cubicBezTo>
                      <a:pt x="23911" y="16495"/>
                      <a:pt x="32701" y="17714"/>
                      <a:pt x="34154" y="15745"/>
                    </a:cubicBezTo>
                    <a:cubicBezTo>
                      <a:pt x="38959" y="9276"/>
                      <a:pt x="22832" y="5010"/>
                      <a:pt x="19340" y="3720"/>
                    </a:cubicBezTo>
                    <a:cubicBezTo>
                      <a:pt x="14816" y="2033"/>
                      <a:pt x="5346" y="-2819"/>
                      <a:pt x="892" y="2244"/>
                    </a:cubicBezTo>
                    <a:cubicBezTo>
                      <a:pt x="-2202" y="5760"/>
                      <a:pt x="2791" y="13682"/>
                      <a:pt x="15238" y="1534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1" name="Google Shape;2451;p14"/>
              <p:cNvSpPr/>
              <p:nvPr/>
            </p:nvSpPr>
            <p:spPr>
              <a:xfrm>
                <a:off x="268603" y="3424434"/>
                <a:ext cx="39233" cy="13256"/>
              </a:xfrm>
              <a:custGeom>
                <a:rect b="b" l="l" r="r" t="t"/>
                <a:pathLst>
                  <a:path extrusionOk="0" h="13256" w="39233">
                    <a:moveTo>
                      <a:pt x="19241" y="12913"/>
                    </a:moveTo>
                    <a:cubicBezTo>
                      <a:pt x="28547" y="11600"/>
                      <a:pt x="38017" y="10335"/>
                      <a:pt x="38907" y="8038"/>
                    </a:cubicBezTo>
                    <a:cubicBezTo>
                      <a:pt x="41861" y="490"/>
                      <a:pt x="23882" y="865"/>
                      <a:pt x="19874" y="607"/>
                    </a:cubicBezTo>
                    <a:cubicBezTo>
                      <a:pt x="14694" y="255"/>
                      <a:pt x="3396" y="-1784"/>
                      <a:pt x="348" y="4334"/>
                    </a:cubicBezTo>
                    <a:cubicBezTo>
                      <a:pt x="-1761" y="8577"/>
                      <a:pt x="5857" y="14788"/>
                      <a:pt x="19241" y="129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2" name="Google Shape;2452;p14"/>
              <p:cNvSpPr/>
              <p:nvPr/>
            </p:nvSpPr>
            <p:spPr>
              <a:xfrm>
                <a:off x="396349" y="3439532"/>
                <a:ext cx="10422" cy="13170"/>
              </a:xfrm>
              <a:custGeom>
                <a:rect b="b" l="l" r="r" t="t"/>
                <a:pathLst>
                  <a:path extrusionOk="0" h="13170" w="10422">
                    <a:moveTo>
                      <a:pt x="5227" y="12465"/>
                    </a:moveTo>
                    <a:cubicBezTo>
                      <a:pt x="7688" y="10543"/>
                      <a:pt x="10173" y="8621"/>
                      <a:pt x="10360" y="6277"/>
                    </a:cubicBezTo>
                    <a:cubicBezTo>
                      <a:pt x="11017" y="-1458"/>
                      <a:pt x="6235" y="136"/>
                      <a:pt x="5180" y="136"/>
                    </a:cubicBezTo>
                    <a:cubicBezTo>
                      <a:pt x="3797" y="136"/>
                      <a:pt x="750" y="-1130"/>
                      <a:pt x="70" y="5152"/>
                    </a:cubicBezTo>
                    <a:cubicBezTo>
                      <a:pt x="-422" y="9512"/>
                      <a:pt x="1711" y="15208"/>
                      <a:pt x="5227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3" name="Google Shape;2453;p14"/>
              <p:cNvSpPr/>
              <p:nvPr/>
            </p:nvSpPr>
            <p:spPr>
              <a:xfrm>
                <a:off x="435211" y="3418642"/>
                <a:ext cx="34884" cy="13473"/>
              </a:xfrm>
              <a:custGeom>
                <a:rect b="b" l="l" r="r" t="t"/>
                <a:pathLst>
                  <a:path extrusionOk="0" h="13473" w="34884">
                    <a:moveTo>
                      <a:pt x="17254" y="12353"/>
                    </a:moveTo>
                    <a:cubicBezTo>
                      <a:pt x="24473" y="10290"/>
                      <a:pt x="32654" y="10829"/>
                      <a:pt x="34060" y="8907"/>
                    </a:cubicBezTo>
                    <a:cubicBezTo>
                      <a:pt x="36404" y="5649"/>
                      <a:pt x="33451" y="2883"/>
                      <a:pt x="28974" y="1383"/>
                    </a:cubicBezTo>
                    <a:cubicBezTo>
                      <a:pt x="24544" y="-141"/>
                      <a:pt x="19035" y="-24"/>
                      <a:pt x="17090" y="23"/>
                    </a:cubicBezTo>
                    <a:cubicBezTo>
                      <a:pt x="14535" y="0"/>
                      <a:pt x="10386" y="-71"/>
                      <a:pt x="6729" y="1078"/>
                    </a:cubicBezTo>
                    <a:cubicBezTo>
                      <a:pt x="3072" y="2179"/>
                      <a:pt x="119" y="4430"/>
                      <a:pt x="2" y="7782"/>
                    </a:cubicBezTo>
                    <a:cubicBezTo>
                      <a:pt x="-69" y="10126"/>
                      <a:pt x="2088" y="12001"/>
                      <a:pt x="5112" y="12868"/>
                    </a:cubicBezTo>
                    <a:cubicBezTo>
                      <a:pt x="8206" y="13759"/>
                      <a:pt x="12097" y="13735"/>
                      <a:pt x="17254" y="1232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4" name="Google Shape;2454;p14"/>
              <p:cNvSpPr/>
              <p:nvPr/>
            </p:nvSpPr>
            <p:spPr>
              <a:xfrm>
                <a:off x="500642" y="3448209"/>
                <a:ext cx="26275" cy="13226"/>
              </a:xfrm>
              <a:custGeom>
                <a:rect b="b" l="l" r="r" t="t"/>
                <a:pathLst>
                  <a:path extrusionOk="0" h="13226" w="26275">
                    <a:moveTo>
                      <a:pt x="12509" y="12882"/>
                    </a:moveTo>
                    <a:cubicBezTo>
                      <a:pt x="18838" y="11570"/>
                      <a:pt x="25237" y="10304"/>
                      <a:pt x="25964" y="8007"/>
                    </a:cubicBezTo>
                    <a:cubicBezTo>
                      <a:pt x="28354" y="459"/>
                      <a:pt x="16283" y="881"/>
                      <a:pt x="13611" y="600"/>
                    </a:cubicBezTo>
                    <a:cubicBezTo>
                      <a:pt x="10142" y="248"/>
                      <a:pt x="2688" y="-1768"/>
                      <a:pt x="320" y="4327"/>
                    </a:cubicBezTo>
                    <a:cubicBezTo>
                      <a:pt x="-1321" y="8546"/>
                      <a:pt x="3438" y="14758"/>
                      <a:pt x="12509" y="1288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5" name="Google Shape;2455;p14"/>
              <p:cNvSpPr/>
              <p:nvPr/>
            </p:nvSpPr>
            <p:spPr>
              <a:xfrm>
                <a:off x="714284" y="3438964"/>
                <a:ext cx="18398" cy="15076"/>
              </a:xfrm>
              <a:custGeom>
                <a:rect b="b" l="l" r="r" t="t"/>
                <a:pathLst>
                  <a:path extrusionOk="0" h="15076" w="18398">
                    <a:moveTo>
                      <a:pt x="11070" y="13267"/>
                    </a:moveTo>
                    <a:cubicBezTo>
                      <a:pt x="14844" y="10197"/>
                      <a:pt x="18665" y="7126"/>
                      <a:pt x="18384" y="4782"/>
                    </a:cubicBezTo>
                    <a:cubicBezTo>
                      <a:pt x="17423" y="-2977"/>
                      <a:pt x="9500" y="914"/>
                      <a:pt x="7625" y="1430"/>
                    </a:cubicBezTo>
                    <a:cubicBezTo>
                      <a:pt x="5210" y="2110"/>
                      <a:pt x="-462" y="2391"/>
                      <a:pt x="30" y="8790"/>
                    </a:cubicBezTo>
                    <a:cubicBezTo>
                      <a:pt x="382" y="13244"/>
                      <a:pt x="5656" y="17651"/>
                      <a:pt x="11070" y="1326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6" name="Google Shape;2456;p14"/>
              <p:cNvSpPr/>
              <p:nvPr/>
            </p:nvSpPr>
            <p:spPr>
              <a:xfrm>
                <a:off x="750948" y="3403823"/>
                <a:ext cx="54749" cy="17236"/>
              </a:xfrm>
              <a:custGeom>
                <a:rect b="b" l="l" r="r" t="t"/>
                <a:pathLst>
                  <a:path extrusionOk="0" h="17236" w="54749">
                    <a:moveTo>
                      <a:pt x="28179" y="13951"/>
                    </a:moveTo>
                    <a:cubicBezTo>
                      <a:pt x="40414" y="10084"/>
                      <a:pt x="53447" y="7763"/>
                      <a:pt x="54455" y="5419"/>
                    </a:cubicBezTo>
                    <a:cubicBezTo>
                      <a:pt x="56119" y="1505"/>
                      <a:pt x="50494" y="51"/>
                      <a:pt x="43649" y="4"/>
                    </a:cubicBezTo>
                    <a:cubicBezTo>
                      <a:pt x="36804" y="-89"/>
                      <a:pt x="28929" y="1364"/>
                      <a:pt x="26045" y="1809"/>
                    </a:cubicBezTo>
                    <a:cubicBezTo>
                      <a:pt x="18591" y="2723"/>
                      <a:pt x="1926" y="5278"/>
                      <a:pt x="74" y="12475"/>
                    </a:cubicBezTo>
                    <a:cubicBezTo>
                      <a:pt x="-1051" y="17467"/>
                      <a:pt x="10809" y="19413"/>
                      <a:pt x="28179" y="139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7" name="Google Shape;2457;p14"/>
              <p:cNvSpPr/>
              <p:nvPr/>
            </p:nvSpPr>
            <p:spPr>
              <a:xfrm>
                <a:off x="831843" y="3429594"/>
                <a:ext cx="40598" cy="16816"/>
              </a:xfrm>
              <a:custGeom>
                <a:rect b="b" l="l" r="r" t="t"/>
                <a:pathLst>
                  <a:path extrusionOk="0" h="16816" w="40598">
                    <a:moveTo>
                      <a:pt x="11556" y="2643"/>
                    </a:moveTo>
                    <a:cubicBezTo>
                      <a:pt x="7149" y="6886"/>
                      <a:pt x="656" y="9254"/>
                      <a:pt x="141" y="11551"/>
                    </a:cubicBezTo>
                    <a:cubicBezTo>
                      <a:pt x="-726" y="15418"/>
                      <a:pt x="2532" y="16989"/>
                      <a:pt x="6657" y="16801"/>
                    </a:cubicBezTo>
                    <a:cubicBezTo>
                      <a:pt x="10783" y="16661"/>
                      <a:pt x="15166" y="14575"/>
                      <a:pt x="16713" y="13824"/>
                    </a:cubicBezTo>
                    <a:cubicBezTo>
                      <a:pt x="17580" y="13449"/>
                      <a:pt x="18635" y="12981"/>
                      <a:pt x="19807" y="12395"/>
                    </a:cubicBezTo>
                    <a:lnTo>
                      <a:pt x="40598" y="1893"/>
                    </a:lnTo>
                    <a:lnTo>
                      <a:pt x="16971" y="112"/>
                    </a:lnTo>
                    <a:cubicBezTo>
                      <a:pt x="12822" y="-193"/>
                      <a:pt x="7196" y="-216"/>
                      <a:pt x="5438" y="4683"/>
                    </a:cubicBezTo>
                    <a:cubicBezTo>
                      <a:pt x="4055" y="8503"/>
                      <a:pt x="8392" y="13660"/>
                      <a:pt x="16361" y="13121"/>
                    </a:cubicBezTo>
                    <a:lnTo>
                      <a:pt x="13572" y="956"/>
                    </a:lnTo>
                    <a:cubicBezTo>
                      <a:pt x="12916" y="1425"/>
                      <a:pt x="12259" y="1987"/>
                      <a:pt x="11556" y="262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8" name="Google Shape;2458;p14"/>
              <p:cNvSpPr/>
              <p:nvPr/>
            </p:nvSpPr>
            <p:spPr>
              <a:xfrm>
                <a:off x="607543" y="3449963"/>
                <a:ext cx="7829" cy="13170"/>
              </a:xfrm>
              <a:custGeom>
                <a:rect b="b" l="l" r="r" t="t"/>
                <a:pathLst>
                  <a:path extrusionOk="0" h="13170" w="7829">
                    <a:moveTo>
                      <a:pt x="3939" y="12465"/>
                    </a:moveTo>
                    <a:cubicBezTo>
                      <a:pt x="5768" y="10543"/>
                      <a:pt x="7643" y="8621"/>
                      <a:pt x="7784" y="6277"/>
                    </a:cubicBezTo>
                    <a:cubicBezTo>
                      <a:pt x="8276" y="-1458"/>
                      <a:pt x="4690" y="136"/>
                      <a:pt x="3893" y="136"/>
                    </a:cubicBezTo>
                    <a:cubicBezTo>
                      <a:pt x="2861" y="136"/>
                      <a:pt x="587" y="-1130"/>
                      <a:pt x="48" y="5152"/>
                    </a:cubicBezTo>
                    <a:cubicBezTo>
                      <a:pt x="-303" y="9512"/>
                      <a:pt x="1291" y="15208"/>
                      <a:pt x="3916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459" name="Google Shape;2459;p14"/>
          <p:cNvGrpSpPr/>
          <p:nvPr/>
        </p:nvGrpSpPr>
        <p:grpSpPr>
          <a:xfrm>
            <a:off x="8093950" y="157300"/>
            <a:ext cx="843000" cy="843000"/>
            <a:chOff x="8093950" y="157300"/>
            <a:chExt cx="843000" cy="843000"/>
          </a:xfrm>
        </p:grpSpPr>
        <p:sp>
          <p:nvSpPr>
            <p:cNvPr id="2460" name="Google Shape;2460;p14"/>
            <p:cNvSpPr/>
            <p:nvPr/>
          </p:nvSpPr>
          <p:spPr>
            <a:xfrm flipH="1">
              <a:off x="8093950" y="157300"/>
              <a:ext cx="843000" cy="843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2461" name="Google Shape;2461;p14"/>
            <p:cNvSpPr/>
            <p:nvPr/>
          </p:nvSpPr>
          <p:spPr>
            <a:xfrm flipH="1">
              <a:off x="8253580" y="316870"/>
              <a:ext cx="523800" cy="523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9_2_1">
    <p:spTree>
      <p:nvGrpSpPr>
        <p:cNvPr id="2462" name="Shape 2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3" name="Google Shape;2463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74" y="0"/>
            <a:ext cx="913185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64" name="Google Shape;2464;p15"/>
          <p:cNvSpPr txBox="1"/>
          <p:nvPr>
            <p:ph type="title"/>
          </p:nvPr>
        </p:nvSpPr>
        <p:spPr>
          <a:xfrm>
            <a:off x="713225" y="1779225"/>
            <a:ext cx="4908300" cy="13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465" name="Google Shape;2465;p15"/>
          <p:cNvSpPr txBox="1"/>
          <p:nvPr>
            <p:ph hasCustomPrompt="1" idx="2" type="title"/>
          </p:nvPr>
        </p:nvSpPr>
        <p:spPr>
          <a:xfrm>
            <a:off x="713225" y="912227"/>
            <a:ext cx="1724400" cy="10194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66" name="Google Shape;2466;p15"/>
          <p:cNvSpPr/>
          <p:nvPr/>
        </p:nvSpPr>
        <p:spPr>
          <a:xfrm>
            <a:off x="3964550" y="539500"/>
            <a:ext cx="4812825" cy="3548825"/>
          </a:xfrm>
          <a:custGeom>
            <a:rect b="b" l="l" r="r" t="t"/>
            <a:pathLst>
              <a:path extrusionOk="0" h="141953" w="192513">
                <a:moveTo>
                  <a:pt x="192513" y="5685"/>
                </a:moveTo>
                <a:lnTo>
                  <a:pt x="133043" y="141953"/>
                </a:lnTo>
                <a:lnTo>
                  <a:pt x="0" y="137959"/>
                </a:lnTo>
                <a:lnTo>
                  <a:pt x="171450" y="0"/>
                </a:lnTo>
                <a:close/>
              </a:path>
            </a:pathLst>
          </a:custGeom>
          <a:solidFill>
            <a:srgbClr val="F8D74C">
              <a:alpha val="11390"/>
            </a:srgbClr>
          </a:solidFill>
          <a:ln>
            <a:noFill/>
          </a:ln>
        </p:spPr>
      </p:sp>
      <p:grpSp>
        <p:nvGrpSpPr>
          <p:cNvPr id="2467" name="Google Shape;2467;p15"/>
          <p:cNvGrpSpPr/>
          <p:nvPr/>
        </p:nvGrpSpPr>
        <p:grpSpPr>
          <a:xfrm>
            <a:off x="8093950" y="157300"/>
            <a:ext cx="843000" cy="843000"/>
            <a:chOff x="8093950" y="157300"/>
            <a:chExt cx="843000" cy="843000"/>
          </a:xfrm>
        </p:grpSpPr>
        <p:sp>
          <p:nvSpPr>
            <p:cNvPr id="2468" name="Google Shape;2468;p15"/>
            <p:cNvSpPr/>
            <p:nvPr/>
          </p:nvSpPr>
          <p:spPr>
            <a:xfrm flipH="1">
              <a:off x="8093950" y="157300"/>
              <a:ext cx="843000" cy="843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2469" name="Google Shape;2469;p15"/>
            <p:cNvSpPr/>
            <p:nvPr/>
          </p:nvSpPr>
          <p:spPr>
            <a:xfrm flipH="1">
              <a:off x="8253580" y="316870"/>
              <a:ext cx="523800" cy="523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2470" name="Google Shape;2470;p15"/>
          <p:cNvGrpSpPr/>
          <p:nvPr/>
        </p:nvGrpSpPr>
        <p:grpSpPr>
          <a:xfrm flipH="1">
            <a:off x="-12" y="3844350"/>
            <a:ext cx="9239365" cy="1299144"/>
            <a:chOff x="0" y="3844550"/>
            <a:chExt cx="9239365" cy="1299144"/>
          </a:xfrm>
        </p:grpSpPr>
        <p:sp>
          <p:nvSpPr>
            <p:cNvPr id="2471" name="Google Shape;2471;p15"/>
            <p:cNvSpPr/>
            <p:nvPr/>
          </p:nvSpPr>
          <p:spPr>
            <a:xfrm>
              <a:off x="0" y="3844836"/>
              <a:ext cx="9239365" cy="1298858"/>
            </a:xfrm>
            <a:custGeom>
              <a:rect b="b" l="l" r="r" t="t"/>
              <a:pathLst>
                <a:path extrusionOk="0" h="532319" w="6306734">
                  <a:moveTo>
                    <a:pt x="6306735" y="35740"/>
                  </a:moveTo>
                  <a:lnTo>
                    <a:pt x="6306735" y="532319"/>
                  </a:lnTo>
                  <a:lnTo>
                    <a:pt x="0" y="532319"/>
                  </a:lnTo>
                  <a:lnTo>
                    <a:pt x="0" y="12112"/>
                  </a:lnTo>
                  <a:cubicBezTo>
                    <a:pt x="0" y="12112"/>
                    <a:pt x="68961" y="-6804"/>
                    <a:pt x="247387" y="2643"/>
                  </a:cubicBezTo>
                  <a:cubicBezTo>
                    <a:pt x="425861" y="12112"/>
                    <a:pt x="389669" y="23129"/>
                    <a:pt x="531951" y="33209"/>
                  </a:cubicBezTo>
                  <a:cubicBezTo>
                    <a:pt x="674232" y="43288"/>
                    <a:pt x="941848" y="7682"/>
                    <a:pt x="1047985" y="9909"/>
                  </a:cubicBezTo>
                  <a:cubicBezTo>
                    <a:pt x="1154076" y="12089"/>
                    <a:pt x="1259181" y="29505"/>
                    <a:pt x="1325986" y="31544"/>
                  </a:cubicBezTo>
                  <a:cubicBezTo>
                    <a:pt x="1392766" y="33630"/>
                    <a:pt x="1533478" y="-6851"/>
                    <a:pt x="1598172" y="2619"/>
                  </a:cubicBezTo>
                  <a:cubicBezTo>
                    <a:pt x="1662867" y="12089"/>
                    <a:pt x="1770551" y="36725"/>
                    <a:pt x="1842067" y="31544"/>
                  </a:cubicBezTo>
                  <a:cubicBezTo>
                    <a:pt x="1913653" y="26411"/>
                    <a:pt x="2109355" y="5830"/>
                    <a:pt x="2168213" y="8971"/>
                  </a:cubicBezTo>
                  <a:cubicBezTo>
                    <a:pt x="2227072" y="12065"/>
                    <a:pt x="2398278" y="31872"/>
                    <a:pt x="2453738" y="31544"/>
                  </a:cubicBezTo>
                  <a:cubicBezTo>
                    <a:pt x="2509197" y="31216"/>
                    <a:pt x="2631836" y="13683"/>
                    <a:pt x="2676279" y="12089"/>
                  </a:cubicBezTo>
                  <a:cubicBezTo>
                    <a:pt x="2720674" y="10542"/>
                    <a:pt x="2830585" y="34310"/>
                    <a:pt x="2886935" y="31544"/>
                  </a:cubicBezTo>
                  <a:cubicBezTo>
                    <a:pt x="2943215" y="28825"/>
                    <a:pt x="3131322" y="-6851"/>
                    <a:pt x="3210901" y="2619"/>
                  </a:cubicBezTo>
                  <a:cubicBezTo>
                    <a:pt x="3290481" y="12089"/>
                    <a:pt x="3413119" y="27700"/>
                    <a:pt x="3492839" y="19894"/>
                  </a:cubicBezTo>
                  <a:cubicBezTo>
                    <a:pt x="3572606" y="12089"/>
                    <a:pt x="3738961" y="5830"/>
                    <a:pt x="3905362" y="8971"/>
                  </a:cubicBezTo>
                  <a:cubicBezTo>
                    <a:pt x="4071764" y="12065"/>
                    <a:pt x="4125325" y="22473"/>
                    <a:pt x="4181581" y="24395"/>
                  </a:cubicBezTo>
                  <a:cubicBezTo>
                    <a:pt x="4237814" y="26387"/>
                    <a:pt x="4392472" y="-733"/>
                    <a:pt x="4463613" y="5666"/>
                  </a:cubicBezTo>
                  <a:cubicBezTo>
                    <a:pt x="4534801" y="12065"/>
                    <a:pt x="4875269" y="14456"/>
                    <a:pt x="4957122" y="17457"/>
                  </a:cubicBezTo>
                  <a:cubicBezTo>
                    <a:pt x="5039045" y="20457"/>
                    <a:pt x="5098231" y="12065"/>
                    <a:pt x="5138713" y="12065"/>
                  </a:cubicBezTo>
                  <a:cubicBezTo>
                    <a:pt x="5159480" y="12065"/>
                    <a:pt x="5209455" y="12698"/>
                    <a:pt x="5261961" y="14292"/>
                  </a:cubicBezTo>
                  <a:cubicBezTo>
                    <a:pt x="5311654" y="15792"/>
                    <a:pt x="5363621" y="18066"/>
                    <a:pt x="5395265" y="21418"/>
                  </a:cubicBezTo>
                  <a:cubicBezTo>
                    <a:pt x="5460382" y="28356"/>
                    <a:pt x="5600929" y="19473"/>
                    <a:pt x="5688853" y="17433"/>
                  </a:cubicBezTo>
                  <a:cubicBezTo>
                    <a:pt x="5776777" y="15394"/>
                    <a:pt x="5846722" y="39514"/>
                    <a:pt x="5934154" y="44085"/>
                  </a:cubicBezTo>
                  <a:cubicBezTo>
                    <a:pt x="5947984" y="44811"/>
                    <a:pt x="5963267" y="45046"/>
                    <a:pt x="5979323" y="44905"/>
                  </a:cubicBezTo>
                  <a:cubicBezTo>
                    <a:pt x="6064692" y="44179"/>
                    <a:pt x="6172986" y="33302"/>
                    <a:pt x="6214686" y="32669"/>
                  </a:cubicBezTo>
                  <a:cubicBezTo>
                    <a:pt x="6264144" y="31896"/>
                    <a:pt x="6306688" y="35670"/>
                    <a:pt x="6306688" y="356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2" name="Google Shape;2472;p15"/>
            <p:cNvSpPr/>
            <p:nvPr/>
          </p:nvSpPr>
          <p:spPr>
            <a:xfrm>
              <a:off x="0" y="3844780"/>
              <a:ext cx="9239365" cy="1129249"/>
            </a:xfrm>
            <a:custGeom>
              <a:rect b="b" l="l" r="r" t="t"/>
              <a:pathLst>
                <a:path extrusionOk="0" h="462807" w="6306734">
                  <a:moveTo>
                    <a:pt x="6306735" y="35763"/>
                  </a:moveTo>
                  <a:lnTo>
                    <a:pt x="6306735" y="390694"/>
                  </a:lnTo>
                  <a:cubicBezTo>
                    <a:pt x="6099477" y="347400"/>
                    <a:pt x="6032180" y="468773"/>
                    <a:pt x="5823798" y="415400"/>
                  </a:cubicBezTo>
                  <a:cubicBezTo>
                    <a:pt x="5704417" y="384834"/>
                    <a:pt x="5531335" y="423463"/>
                    <a:pt x="5421260" y="456936"/>
                  </a:cubicBezTo>
                  <a:cubicBezTo>
                    <a:pt x="5310623" y="490619"/>
                    <a:pt x="5155519" y="368379"/>
                    <a:pt x="5042303" y="368754"/>
                  </a:cubicBezTo>
                  <a:cubicBezTo>
                    <a:pt x="4900514" y="369246"/>
                    <a:pt x="4823208" y="358652"/>
                    <a:pt x="4646704" y="445145"/>
                  </a:cubicBezTo>
                  <a:cubicBezTo>
                    <a:pt x="4549170" y="492940"/>
                    <a:pt x="4433094" y="379583"/>
                    <a:pt x="4308767" y="383990"/>
                  </a:cubicBezTo>
                  <a:cubicBezTo>
                    <a:pt x="4186246" y="388303"/>
                    <a:pt x="3921583" y="450912"/>
                    <a:pt x="3802835" y="444700"/>
                  </a:cubicBezTo>
                  <a:cubicBezTo>
                    <a:pt x="3636059" y="435957"/>
                    <a:pt x="3629683" y="354643"/>
                    <a:pt x="3462273" y="358652"/>
                  </a:cubicBezTo>
                  <a:cubicBezTo>
                    <a:pt x="3368560" y="360925"/>
                    <a:pt x="3171006" y="440176"/>
                    <a:pt x="3077597" y="444302"/>
                  </a:cubicBezTo>
                  <a:cubicBezTo>
                    <a:pt x="2896874" y="452318"/>
                    <a:pt x="2848540" y="343134"/>
                    <a:pt x="2665613" y="358652"/>
                  </a:cubicBezTo>
                  <a:cubicBezTo>
                    <a:pt x="2544100" y="368988"/>
                    <a:pt x="2338295" y="439989"/>
                    <a:pt x="2215773" y="443716"/>
                  </a:cubicBezTo>
                  <a:cubicBezTo>
                    <a:pt x="2085962" y="447654"/>
                    <a:pt x="1844552" y="429605"/>
                    <a:pt x="1715420" y="443481"/>
                  </a:cubicBezTo>
                  <a:cubicBezTo>
                    <a:pt x="1666360" y="448732"/>
                    <a:pt x="1317313" y="359730"/>
                    <a:pt x="1267666" y="358652"/>
                  </a:cubicBezTo>
                  <a:cubicBezTo>
                    <a:pt x="1208714" y="357433"/>
                    <a:pt x="1123580" y="420322"/>
                    <a:pt x="901485" y="442544"/>
                  </a:cubicBezTo>
                  <a:cubicBezTo>
                    <a:pt x="756531" y="457053"/>
                    <a:pt x="595145" y="298903"/>
                    <a:pt x="453778" y="293183"/>
                  </a:cubicBezTo>
                  <a:cubicBezTo>
                    <a:pt x="324998" y="287933"/>
                    <a:pt x="179692" y="306779"/>
                    <a:pt x="50373" y="317631"/>
                  </a:cubicBezTo>
                  <a:cubicBezTo>
                    <a:pt x="31504" y="319225"/>
                    <a:pt x="14814" y="320350"/>
                    <a:pt x="0" y="320491"/>
                  </a:cubicBezTo>
                  <a:lnTo>
                    <a:pt x="0" y="12112"/>
                  </a:lnTo>
                  <a:cubicBezTo>
                    <a:pt x="0" y="12112"/>
                    <a:pt x="68961" y="-6804"/>
                    <a:pt x="247387" y="2643"/>
                  </a:cubicBezTo>
                  <a:cubicBezTo>
                    <a:pt x="425861" y="12112"/>
                    <a:pt x="389669" y="23129"/>
                    <a:pt x="531951" y="33209"/>
                  </a:cubicBezTo>
                  <a:cubicBezTo>
                    <a:pt x="674232" y="43288"/>
                    <a:pt x="941848" y="7682"/>
                    <a:pt x="1047985" y="9909"/>
                  </a:cubicBezTo>
                  <a:cubicBezTo>
                    <a:pt x="1154076" y="12089"/>
                    <a:pt x="1259181" y="29505"/>
                    <a:pt x="1325986" y="31544"/>
                  </a:cubicBezTo>
                  <a:cubicBezTo>
                    <a:pt x="1392766" y="33630"/>
                    <a:pt x="1533478" y="-6851"/>
                    <a:pt x="1598172" y="2619"/>
                  </a:cubicBezTo>
                  <a:cubicBezTo>
                    <a:pt x="1662867" y="12089"/>
                    <a:pt x="1770551" y="36725"/>
                    <a:pt x="1842067" y="31544"/>
                  </a:cubicBezTo>
                  <a:cubicBezTo>
                    <a:pt x="1913653" y="26411"/>
                    <a:pt x="2109355" y="5830"/>
                    <a:pt x="2168213" y="8971"/>
                  </a:cubicBezTo>
                  <a:cubicBezTo>
                    <a:pt x="2227072" y="12065"/>
                    <a:pt x="2398278" y="31872"/>
                    <a:pt x="2453738" y="31544"/>
                  </a:cubicBezTo>
                  <a:cubicBezTo>
                    <a:pt x="2509197" y="31216"/>
                    <a:pt x="2631836" y="13683"/>
                    <a:pt x="2676279" y="12089"/>
                  </a:cubicBezTo>
                  <a:cubicBezTo>
                    <a:pt x="2720674" y="10542"/>
                    <a:pt x="2830585" y="34310"/>
                    <a:pt x="2886935" y="31544"/>
                  </a:cubicBezTo>
                  <a:cubicBezTo>
                    <a:pt x="2943215" y="28825"/>
                    <a:pt x="3131322" y="-6851"/>
                    <a:pt x="3210901" y="2619"/>
                  </a:cubicBezTo>
                  <a:cubicBezTo>
                    <a:pt x="3290481" y="12089"/>
                    <a:pt x="3413119" y="27700"/>
                    <a:pt x="3492839" y="19895"/>
                  </a:cubicBezTo>
                  <a:cubicBezTo>
                    <a:pt x="3572606" y="12089"/>
                    <a:pt x="3738961" y="5830"/>
                    <a:pt x="3905362" y="8971"/>
                  </a:cubicBezTo>
                  <a:cubicBezTo>
                    <a:pt x="4071764" y="12065"/>
                    <a:pt x="4125325" y="22473"/>
                    <a:pt x="4181581" y="24395"/>
                  </a:cubicBezTo>
                  <a:cubicBezTo>
                    <a:pt x="4237814" y="26387"/>
                    <a:pt x="4392472" y="-733"/>
                    <a:pt x="4463613" y="5666"/>
                  </a:cubicBezTo>
                  <a:cubicBezTo>
                    <a:pt x="4534801" y="12065"/>
                    <a:pt x="4875269" y="14456"/>
                    <a:pt x="4957122" y="17457"/>
                  </a:cubicBezTo>
                  <a:cubicBezTo>
                    <a:pt x="5039045" y="20457"/>
                    <a:pt x="5098231" y="12065"/>
                    <a:pt x="5138713" y="12065"/>
                  </a:cubicBezTo>
                  <a:cubicBezTo>
                    <a:pt x="5159480" y="12065"/>
                    <a:pt x="5209455" y="12698"/>
                    <a:pt x="5261961" y="14292"/>
                  </a:cubicBezTo>
                  <a:cubicBezTo>
                    <a:pt x="5311654" y="15793"/>
                    <a:pt x="5363621" y="18066"/>
                    <a:pt x="5395265" y="21418"/>
                  </a:cubicBezTo>
                  <a:cubicBezTo>
                    <a:pt x="5460382" y="28356"/>
                    <a:pt x="5600929" y="19473"/>
                    <a:pt x="5688853" y="17433"/>
                  </a:cubicBezTo>
                  <a:cubicBezTo>
                    <a:pt x="5776777" y="15394"/>
                    <a:pt x="5846722" y="39514"/>
                    <a:pt x="5934154" y="44085"/>
                  </a:cubicBezTo>
                  <a:cubicBezTo>
                    <a:pt x="5947984" y="44811"/>
                    <a:pt x="5963267" y="45046"/>
                    <a:pt x="5979323" y="44905"/>
                  </a:cubicBezTo>
                  <a:cubicBezTo>
                    <a:pt x="6064692" y="44179"/>
                    <a:pt x="6172986" y="33302"/>
                    <a:pt x="6214686" y="32669"/>
                  </a:cubicBezTo>
                  <a:cubicBezTo>
                    <a:pt x="6264144" y="31896"/>
                    <a:pt x="6306688" y="35670"/>
                    <a:pt x="6306688" y="35670"/>
                  </a:cubicBezTo>
                  <a:close/>
                </a:path>
              </a:pathLst>
            </a:custGeom>
            <a:solidFill>
              <a:srgbClr val="F6F6F6">
                <a:alpha val="315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3" name="Google Shape;2473;p15"/>
            <p:cNvSpPr/>
            <p:nvPr/>
          </p:nvSpPr>
          <p:spPr>
            <a:xfrm>
              <a:off x="0" y="3844951"/>
              <a:ext cx="9239365" cy="964303"/>
            </a:xfrm>
            <a:custGeom>
              <a:rect b="b" l="l" r="r" t="t"/>
              <a:pathLst>
                <a:path extrusionOk="0" h="395206" w="6306734">
                  <a:moveTo>
                    <a:pt x="6306735" y="35693"/>
                  </a:moveTo>
                  <a:lnTo>
                    <a:pt x="6306735" y="247662"/>
                  </a:lnTo>
                  <a:cubicBezTo>
                    <a:pt x="6261519" y="236880"/>
                    <a:pt x="6216139" y="226941"/>
                    <a:pt x="6168977" y="226754"/>
                  </a:cubicBezTo>
                  <a:cubicBezTo>
                    <a:pt x="6103228" y="226566"/>
                    <a:pt x="6038158" y="256007"/>
                    <a:pt x="5973323" y="237630"/>
                  </a:cubicBezTo>
                  <a:cubicBezTo>
                    <a:pt x="5930872" y="225558"/>
                    <a:pt x="5901361" y="252538"/>
                    <a:pt x="5856028" y="241076"/>
                  </a:cubicBezTo>
                  <a:cubicBezTo>
                    <a:pt x="5772464" y="219909"/>
                    <a:pt x="5736015" y="283292"/>
                    <a:pt x="5655802" y="294027"/>
                  </a:cubicBezTo>
                  <a:cubicBezTo>
                    <a:pt x="5517248" y="312521"/>
                    <a:pt x="5406188" y="312896"/>
                    <a:pt x="5266087" y="319366"/>
                  </a:cubicBezTo>
                  <a:cubicBezTo>
                    <a:pt x="5147924" y="324804"/>
                    <a:pt x="4922758" y="289526"/>
                    <a:pt x="4804362" y="270306"/>
                  </a:cubicBezTo>
                  <a:cubicBezTo>
                    <a:pt x="4720658" y="256710"/>
                    <a:pt x="4593214" y="334696"/>
                    <a:pt x="4509650" y="329703"/>
                  </a:cubicBezTo>
                  <a:cubicBezTo>
                    <a:pt x="4428992" y="324851"/>
                    <a:pt x="4368727" y="280455"/>
                    <a:pt x="4291328" y="260508"/>
                  </a:cubicBezTo>
                  <a:cubicBezTo>
                    <a:pt x="4230173" y="244732"/>
                    <a:pt x="4136037" y="280057"/>
                    <a:pt x="4071295" y="276822"/>
                  </a:cubicBezTo>
                  <a:cubicBezTo>
                    <a:pt x="3951141" y="270845"/>
                    <a:pt x="3868702" y="260179"/>
                    <a:pt x="3748407" y="287394"/>
                  </a:cubicBezTo>
                  <a:cubicBezTo>
                    <a:pt x="3602774" y="320350"/>
                    <a:pt x="3446522" y="328109"/>
                    <a:pt x="3303185" y="296418"/>
                  </a:cubicBezTo>
                  <a:cubicBezTo>
                    <a:pt x="3121219" y="256195"/>
                    <a:pt x="3101741" y="317373"/>
                    <a:pt x="2915696" y="319366"/>
                  </a:cubicBezTo>
                  <a:cubicBezTo>
                    <a:pt x="2663996" y="322038"/>
                    <a:pt x="2700961" y="325437"/>
                    <a:pt x="2451722" y="358136"/>
                  </a:cubicBezTo>
                  <a:cubicBezTo>
                    <a:pt x="2340827" y="372645"/>
                    <a:pt x="2215258" y="326163"/>
                    <a:pt x="2100917" y="323679"/>
                  </a:cubicBezTo>
                  <a:cubicBezTo>
                    <a:pt x="2023963" y="321991"/>
                    <a:pt x="1839887" y="417721"/>
                    <a:pt x="1769778" y="390249"/>
                  </a:cubicBezTo>
                  <a:cubicBezTo>
                    <a:pt x="1718913" y="370301"/>
                    <a:pt x="1556261" y="322460"/>
                    <a:pt x="1500990" y="308818"/>
                  </a:cubicBezTo>
                  <a:cubicBezTo>
                    <a:pt x="1446046" y="295269"/>
                    <a:pt x="1350129" y="324687"/>
                    <a:pt x="1293380" y="324593"/>
                  </a:cubicBezTo>
                  <a:cubicBezTo>
                    <a:pt x="1220927" y="324452"/>
                    <a:pt x="1121072" y="324734"/>
                    <a:pt x="1049673" y="341634"/>
                  </a:cubicBezTo>
                  <a:cubicBezTo>
                    <a:pt x="997214" y="354010"/>
                    <a:pt x="933996" y="252444"/>
                    <a:pt x="819467" y="292292"/>
                  </a:cubicBezTo>
                  <a:cubicBezTo>
                    <a:pt x="704845" y="332188"/>
                    <a:pt x="600185" y="280596"/>
                    <a:pt x="485703" y="263719"/>
                  </a:cubicBezTo>
                  <a:cubicBezTo>
                    <a:pt x="389481" y="249538"/>
                    <a:pt x="296893" y="199657"/>
                    <a:pt x="200366" y="212526"/>
                  </a:cubicBezTo>
                  <a:cubicBezTo>
                    <a:pt x="142141" y="220284"/>
                    <a:pt x="59679" y="248483"/>
                    <a:pt x="0" y="242224"/>
                  </a:cubicBezTo>
                  <a:lnTo>
                    <a:pt x="0" y="12112"/>
                  </a:lnTo>
                  <a:cubicBezTo>
                    <a:pt x="0" y="12112"/>
                    <a:pt x="68961" y="-6804"/>
                    <a:pt x="247387" y="2643"/>
                  </a:cubicBezTo>
                  <a:cubicBezTo>
                    <a:pt x="425861" y="12112"/>
                    <a:pt x="389669" y="23129"/>
                    <a:pt x="531951" y="33208"/>
                  </a:cubicBezTo>
                  <a:cubicBezTo>
                    <a:pt x="674232" y="43288"/>
                    <a:pt x="941848" y="7682"/>
                    <a:pt x="1047985" y="9909"/>
                  </a:cubicBezTo>
                  <a:cubicBezTo>
                    <a:pt x="1154076" y="12089"/>
                    <a:pt x="1259181" y="29505"/>
                    <a:pt x="1325986" y="31544"/>
                  </a:cubicBezTo>
                  <a:cubicBezTo>
                    <a:pt x="1392766" y="33630"/>
                    <a:pt x="1533478" y="-6851"/>
                    <a:pt x="1598172" y="2619"/>
                  </a:cubicBezTo>
                  <a:cubicBezTo>
                    <a:pt x="1662867" y="12089"/>
                    <a:pt x="1770551" y="36724"/>
                    <a:pt x="1842067" y="31544"/>
                  </a:cubicBezTo>
                  <a:cubicBezTo>
                    <a:pt x="1913653" y="26411"/>
                    <a:pt x="2109355" y="5830"/>
                    <a:pt x="2168213" y="8971"/>
                  </a:cubicBezTo>
                  <a:cubicBezTo>
                    <a:pt x="2227072" y="12066"/>
                    <a:pt x="2398278" y="31872"/>
                    <a:pt x="2453738" y="31544"/>
                  </a:cubicBezTo>
                  <a:cubicBezTo>
                    <a:pt x="2509197" y="31216"/>
                    <a:pt x="2631836" y="13683"/>
                    <a:pt x="2676279" y="12089"/>
                  </a:cubicBezTo>
                  <a:cubicBezTo>
                    <a:pt x="2720674" y="10542"/>
                    <a:pt x="2830585" y="34310"/>
                    <a:pt x="2886935" y="31544"/>
                  </a:cubicBezTo>
                  <a:cubicBezTo>
                    <a:pt x="2943215" y="28825"/>
                    <a:pt x="3131322" y="-6851"/>
                    <a:pt x="3210901" y="2619"/>
                  </a:cubicBezTo>
                  <a:cubicBezTo>
                    <a:pt x="3290481" y="12089"/>
                    <a:pt x="3413119" y="27700"/>
                    <a:pt x="3492839" y="19894"/>
                  </a:cubicBezTo>
                  <a:cubicBezTo>
                    <a:pt x="3572606" y="12089"/>
                    <a:pt x="3738961" y="5830"/>
                    <a:pt x="3905362" y="8971"/>
                  </a:cubicBezTo>
                  <a:cubicBezTo>
                    <a:pt x="4071764" y="12066"/>
                    <a:pt x="4125325" y="22473"/>
                    <a:pt x="4181581" y="24395"/>
                  </a:cubicBezTo>
                  <a:cubicBezTo>
                    <a:pt x="4237814" y="26387"/>
                    <a:pt x="4392472" y="-733"/>
                    <a:pt x="4463613" y="5666"/>
                  </a:cubicBezTo>
                  <a:cubicBezTo>
                    <a:pt x="4534801" y="12066"/>
                    <a:pt x="4875269" y="14456"/>
                    <a:pt x="4957122" y="17457"/>
                  </a:cubicBezTo>
                  <a:cubicBezTo>
                    <a:pt x="5039045" y="20457"/>
                    <a:pt x="5098231" y="12066"/>
                    <a:pt x="5138713" y="12066"/>
                  </a:cubicBezTo>
                  <a:cubicBezTo>
                    <a:pt x="5159480" y="12066"/>
                    <a:pt x="5209455" y="12698"/>
                    <a:pt x="5261961" y="14292"/>
                  </a:cubicBezTo>
                  <a:cubicBezTo>
                    <a:pt x="5311654" y="15792"/>
                    <a:pt x="5363621" y="18066"/>
                    <a:pt x="5395265" y="21418"/>
                  </a:cubicBezTo>
                  <a:cubicBezTo>
                    <a:pt x="5460382" y="28356"/>
                    <a:pt x="5600929" y="19473"/>
                    <a:pt x="5688853" y="17433"/>
                  </a:cubicBezTo>
                  <a:cubicBezTo>
                    <a:pt x="5776777" y="15394"/>
                    <a:pt x="5846722" y="39514"/>
                    <a:pt x="5934154" y="44085"/>
                  </a:cubicBezTo>
                  <a:cubicBezTo>
                    <a:pt x="5947984" y="44811"/>
                    <a:pt x="5963267" y="45046"/>
                    <a:pt x="5979323" y="44905"/>
                  </a:cubicBezTo>
                  <a:cubicBezTo>
                    <a:pt x="6064692" y="44178"/>
                    <a:pt x="6172986" y="33302"/>
                    <a:pt x="6214686" y="32669"/>
                  </a:cubicBezTo>
                  <a:cubicBezTo>
                    <a:pt x="6264144" y="31896"/>
                    <a:pt x="6306688" y="35670"/>
                    <a:pt x="6306688" y="35670"/>
                  </a:cubicBezTo>
                  <a:close/>
                </a:path>
              </a:pathLst>
            </a:custGeom>
            <a:solidFill>
              <a:srgbClr val="F6F6F6">
                <a:alpha val="315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4" name="Google Shape;2474;p15"/>
            <p:cNvSpPr/>
            <p:nvPr/>
          </p:nvSpPr>
          <p:spPr>
            <a:xfrm>
              <a:off x="34" y="3844550"/>
              <a:ext cx="9239332" cy="533384"/>
            </a:xfrm>
            <a:custGeom>
              <a:rect b="b" l="l" r="r" t="t"/>
              <a:pathLst>
                <a:path extrusionOk="0" h="218600" w="6306711">
                  <a:moveTo>
                    <a:pt x="6306712" y="35857"/>
                  </a:moveTo>
                  <a:lnTo>
                    <a:pt x="6306712" y="179006"/>
                  </a:lnTo>
                  <a:cubicBezTo>
                    <a:pt x="6254791" y="175162"/>
                    <a:pt x="6192371" y="148042"/>
                    <a:pt x="6144928" y="145463"/>
                  </a:cubicBezTo>
                  <a:cubicBezTo>
                    <a:pt x="6063051" y="141104"/>
                    <a:pt x="5983191" y="126735"/>
                    <a:pt x="5901033" y="120078"/>
                  </a:cubicBezTo>
                  <a:cubicBezTo>
                    <a:pt x="5834603" y="114686"/>
                    <a:pt x="5794263" y="153761"/>
                    <a:pt x="5730600" y="155402"/>
                  </a:cubicBezTo>
                  <a:cubicBezTo>
                    <a:pt x="5666538" y="157043"/>
                    <a:pt x="5610680" y="126149"/>
                    <a:pt x="5552595" y="103857"/>
                  </a:cubicBezTo>
                  <a:cubicBezTo>
                    <a:pt x="5518771" y="90895"/>
                    <a:pt x="5484220" y="80862"/>
                    <a:pt x="5446857" y="81870"/>
                  </a:cubicBezTo>
                  <a:cubicBezTo>
                    <a:pt x="5430589" y="82316"/>
                    <a:pt x="5416431" y="85855"/>
                    <a:pt x="5403469" y="91176"/>
                  </a:cubicBezTo>
                  <a:cubicBezTo>
                    <a:pt x="5360620" y="108780"/>
                    <a:pt x="5330781" y="145815"/>
                    <a:pt x="5280994" y="154464"/>
                  </a:cubicBezTo>
                  <a:cubicBezTo>
                    <a:pt x="5197149" y="169068"/>
                    <a:pt x="5108686" y="123453"/>
                    <a:pt x="5022637" y="126664"/>
                  </a:cubicBezTo>
                  <a:cubicBezTo>
                    <a:pt x="4915398" y="130649"/>
                    <a:pt x="4809261" y="126266"/>
                    <a:pt x="4702117" y="121273"/>
                  </a:cubicBezTo>
                  <a:cubicBezTo>
                    <a:pt x="4572445" y="115249"/>
                    <a:pt x="4478708" y="141221"/>
                    <a:pt x="4355343" y="163348"/>
                  </a:cubicBezTo>
                  <a:cubicBezTo>
                    <a:pt x="4223305" y="187070"/>
                    <a:pt x="4085383" y="130391"/>
                    <a:pt x="3948539" y="143987"/>
                  </a:cubicBezTo>
                  <a:cubicBezTo>
                    <a:pt x="3872546" y="151558"/>
                    <a:pt x="3826791" y="195531"/>
                    <a:pt x="3760315" y="209830"/>
                  </a:cubicBezTo>
                  <a:cubicBezTo>
                    <a:pt x="3651904" y="233176"/>
                    <a:pt x="3550150" y="180670"/>
                    <a:pt x="3445725" y="170076"/>
                  </a:cubicBezTo>
                  <a:cubicBezTo>
                    <a:pt x="3356090" y="161004"/>
                    <a:pt x="3284949" y="203220"/>
                    <a:pt x="3199884" y="208353"/>
                  </a:cubicBezTo>
                  <a:cubicBezTo>
                    <a:pt x="3103077" y="214166"/>
                    <a:pt x="3010488" y="161871"/>
                    <a:pt x="2916399" y="144291"/>
                  </a:cubicBezTo>
                  <a:cubicBezTo>
                    <a:pt x="2812935" y="125024"/>
                    <a:pt x="2644353" y="77088"/>
                    <a:pt x="2543232" y="112061"/>
                  </a:cubicBezTo>
                  <a:cubicBezTo>
                    <a:pt x="2511846" y="122937"/>
                    <a:pt x="2488687" y="165059"/>
                    <a:pt x="2460840" y="175185"/>
                  </a:cubicBezTo>
                  <a:cubicBezTo>
                    <a:pt x="2422398" y="189156"/>
                    <a:pt x="2362368" y="170193"/>
                    <a:pt x="2324629" y="161309"/>
                  </a:cubicBezTo>
                  <a:cubicBezTo>
                    <a:pt x="2239120" y="141314"/>
                    <a:pt x="2155087" y="120500"/>
                    <a:pt x="2066507" y="144127"/>
                  </a:cubicBezTo>
                  <a:cubicBezTo>
                    <a:pt x="1987420" y="165247"/>
                    <a:pt x="1977950" y="192461"/>
                    <a:pt x="1890073" y="176193"/>
                  </a:cubicBezTo>
                  <a:cubicBezTo>
                    <a:pt x="1811032" y="161590"/>
                    <a:pt x="1746103" y="158332"/>
                    <a:pt x="1668399" y="182546"/>
                  </a:cubicBezTo>
                  <a:cubicBezTo>
                    <a:pt x="1599204" y="204087"/>
                    <a:pt x="1535095" y="233059"/>
                    <a:pt x="1458868" y="210299"/>
                  </a:cubicBezTo>
                  <a:cubicBezTo>
                    <a:pt x="1389766" y="189625"/>
                    <a:pt x="1366514" y="161051"/>
                    <a:pt x="1286887" y="177553"/>
                  </a:cubicBezTo>
                  <a:cubicBezTo>
                    <a:pt x="1211434" y="193187"/>
                    <a:pt x="1146106" y="218550"/>
                    <a:pt x="1064886" y="196422"/>
                  </a:cubicBezTo>
                  <a:cubicBezTo>
                    <a:pt x="1020678" y="184397"/>
                    <a:pt x="979142" y="152214"/>
                    <a:pt x="937254" y="134306"/>
                  </a:cubicBezTo>
                  <a:cubicBezTo>
                    <a:pt x="798699" y="75049"/>
                    <a:pt x="602459" y="136064"/>
                    <a:pt x="453965" y="136064"/>
                  </a:cubicBezTo>
                  <a:cubicBezTo>
                    <a:pt x="361142" y="136064"/>
                    <a:pt x="274179" y="117968"/>
                    <a:pt x="182013" y="115530"/>
                  </a:cubicBezTo>
                  <a:cubicBezTo>
                    <a:pt x="121607" y="113936"/>
                    <a:pt x="60897" y="119562"/>
                    <a:pt x="0" y="124062"/>
                  </a:cubicBezTo>
                  <a:lnTo>
                    <a:pt x="0" y="12112"/>
                  </a:lnTo>
                  <a:cubicBezTo>
                    <a:pt x="0" y="12112"/>
                    <a:pt x="68961" y="-6804"/>
                    <a:pt x="247387" y="2643"/>
                  </a:cubicBezTo>
                  <a:cubicBezTo>
                    <a:pt x="425861" y="12112"/>
                    <a:pt x="389669" y="23129"/>
                    <a:pt x="531951" y="33208"/>
                  </a:cubicBezTo>
                  <a:cubicBezTo>
                    <a:pt x="674232" y="43288"/>
                    <a:pt x="941848" y="7682"/>
                    <a:pt x="1047985" y="9909"/>
                  </a:cubicBezTo>
                  <a:cubicBezTo>
                    <a:pt x="1154075" y="12089"/>
                    <a:pt x="1259181" y="29505"/>
                    <a:pt x="1325986" y="31544"/>
                  </a:cubicBezTo>
                  <a:cubicBezTo>
                    <a:pt x="1392767" y="33630"/>
                    <a:pt x="1533478" y="-6851"/>
                    <a:pt x="1598173" y="2619"/>
                  </a:cubicBezTo>
                  <a:cubicBezTo>
                    <a:pt x="1662867" y="12089"/>
                    <a:pt x="1770551" y="36724"/>
                    <a:pt x="1842067" y="31544"/>
                  </a:cubicBezTo>
                  <a:cubicBezTo>
                    <a:pt x="1913653" y="26411"/>
                    <a:pt x="2109355" y="5830"/>
                    <a:pt x="2168213" y="8971"/>
                  </a:cubicBezTo>
                  <a:cubicBezTo>
                    <a:pt x="2227072" y="12066"/>
                    <a:pt x="2398278" y="31872"/>
                    <a:pt x="2453738" y="31544"/>
                  </a:cubicBezTo>
                  <a:cubicBezTo>
                    <a:pt x="2509197" y="31216"/>
                    <a:pt x="2631836" y="13683"/>
                    <a:pt x="2676279" y="12089"/>
                  </a:cubicBezTo>
                  <a:cubicBezTo>
                    <a:pt x="2720674" y="10542"/>
                    <a:pt x="2830585" y="34310"/>
                    <a:pt x="2886935" y="31544"/>
                  </a:cubicBezTo>
                  <a:cubicBezTo>
                    <a:pt x="2943215" y="28825"/>
                    <a:pt x="3131322" y="-6851"/>
                    <a:pt x="3210901" y="2619"/>
                  </a:cubicBezTo>
                  <a:cubicBezTo>
                    <a:pt x="3290481" y="12089"/>
                    <a:pt x="3413119" y="27700"/>
                    <a:pt x="3492839" y="19894"/>
                  </a:cubicBezTo>
                  <a:cubicBezTo>
                    <a:pt x="3572606" y="12089"/>
                    <a:pt x="3738961" y="5830"/>
                    <a:pt x="3905362" y="8971"/>
                  </a:cubicBezTo>
                  <a:cubicBezTo>
                    <a:pt x="4071764" y="12066"/>
                    <a:pt x="4125325" y="22473"/>
                    <a:pt x="4181581" y="24395"/>
                  </a:cubicBezTo>
                  <a:cubicBezTo>
                    <a:pt x="4237814" y="26387"/>
                    <a:pt x="4392472" y="-733"/>
                    <a:pt x="4463613" y="5666"/>
                  </a:cubicBezTo>
                  <a:cubicBezTo>
                    <a:pt x="4534801" y="12066"/>
                    <a:pt x="4875269" y="14456"/>
                    <a:pt x="4957122" y="17457"/>
                  </a:cubicBezTo>
                  <a:cubicBezTo>
                    <a:pt x="5039045" y="20457"/>
                    <a:pt x="5098231" y="12066"/>
                    <a:pt x="5138713" y="12066"/>
                  </a:cubicBezTo>
                  <a:cubicBezTo>
                    <a:pt x="5159480" y="12066"/>
                    <a:pt x="5209455" y="12698"/>
                    <a:pt x="5261961" y="14292"/>
                  </a:cubicBezTo>
                  <a:cubicBezTo>
                    <a:pt x="5311654" y="15792"/>
                    <a:pt x="5363621" y="18066"/>
                    <a:pt x="5395265" y="21418"/>
                  </a:cubicBezTo>
                  <a:cubicBezTo>
                    <a:pt x="5460382" y="28356"/>
                    <a:pt x="5600929" y="19473"/>
                    <a:pt x="5688853" y="17433"/>
                  </a:cubicBezTo>
                  <a:cubicBezTo>
                    <a:pt x="5776777" y="15394"/>
                    <a:pt x="5846722" y="39514"/>
                    <a:pt x="5934154" y="44085"/>
                  </a:cubicBezTo>
                  <a:cubicBezTo>
                    <a:pt x="5947984" y="44811"/>
                    <a:pt x="5963267" y="45046"/>
                    <a:pt x="5979323" y="44905"/>
                  </a:cubicBezTo>
                  <a:cubicBezTo>
                    <a:pt x="6064692" y="44178"/>
                    <a:pt x="6172986" y="33302"/>
                    <a:pt x="6214686" y="32669"/>
                  </a:cubicBezTo>
                  <a:cubicBezTo>
                    <a:pt x="6264144" y="31896"/>
                    <a:pt x="6306688" y="35670"/>
                    <a:pt x="6306688" y="35670"/>
                  </a:cubicBezTo>
                  <a:close/>
                </a:path>
              </a:pathLst>
            </a:custGeom>
            <a:solidFill>
              <a:srgbClr val="F6F6F6">
                <a:alpha val="315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75" name="Google Shape;2475;p15"/>
            <p:cNvGrpSpPr/>
            <p:nvPr/>
          </p:nvGrpSpPr>
          <p:grpSpPr>
            <a:xfrm>
              <a:off x="47278" y="3902871"/>
              <a:ext cx="9134042" cy="1184168"/>
              <a:chOff x="32276" y="3392268"/>
              <a:chExt cx="6235692" cy="485076"/>
            </a:xfrm>
          </p:grpSpPr>
          <p:sp>
            <p:nvSpPr>
              <p:cNvPr id="2476" name="Google Shape;2476;p15"/>
              <p:cNvSpPr/>
              <p:nvPr/>
            </p:nvSpPr>
            <p:spPr>
              <a:xfrm>
                <a:off x="72640" y="3797726"/>
                <a:ext cx="118837" cy="13308"/>
              </a:xfrm>
              <a:custGeom>
                <a:rect b="b" l="l" r="r" t="t"/>
                <a:pathLst>
                  <a:path extrusionOk="0" h="13308" w="118837">
                    <a:moveTo>
                      <a:pt x="59562" y="12413"/>
                    </a:moveTo>
                    <a:cubicBezTo>
                      <a:pt x="87292" y="10561"/>
                      <a:pt x="115631" y="10632"/>
                      <a:pt x="118045" y="8499"/>
                    </a:cubicBezTo>
                    <a:cubicBezTo>
                      <a:pt x="122030" y="4912"/>
                      <a:pt x="110404" y="2474"/>
                      <a:pt x="96152" y="1232"/>
                    </a:cubicBezTo>
                    <a:cubicBezTo>
                      <a:pt x="81901" y="-34"/>
                      <a:pt x="65141" y="107"/>
                      <a:pt x="59023" y="107"/>
                    </a:cubicBezTo>
                    <a:cubicBezTo>
                      <a:pt x="43177" y="-221"/>
                      <a:pt x="8205" y="-221"/>
                      <a:pt x="680" y="6694"/>
                    </a:cubicBezTo>
                    <a:cubicBezTo>
                      <a:pt x="-4453" y="11522"/>
                      <a:pt x="19878" y="15038"/>
                      <a:pt x="59562" y="124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7" name="Google Shape;2477;p15"/>
              <p:cNvSpPr/>
              <p:nvPr/>
            </p:nvSpPr>
            <p:spPr>
              <a:xfrm>
                <a:off x="327616" y="3814939"/>
                <a:ext cx="114030" cy="19346"/>
              </a:xfrm>
              <a:custGeom>
                <a:rect b="b" l="l" r="r" t="t"/>
                <a:pathLst>
                  <a:path extrusionOk="0" h="19346" w="114030">
                    <a:moveTo>
                      <a:pt x="56333" y="17000"/>
                    </a:moveTo>
                    <a:cubicBezTo>
                      <a:pt x="83336" y="18711"/>
                      <a:pt x="110714" y="20469"/>
                      <a:pt x="113175" y="18430"/>
                    </a:cubicBezTo>
                    <a:cubicBezTo>
                      <a:pt x="121309" y="11726"/>
                      <a:pt x="69038" y="6288"/>
                      <a:pt x="57388" y="4694"/>
                    </a:cubicBezTo>
                    <a:cubicBezTo>
                      <a:pt x="42292" y="2654"/>
                      <a:pt x="9335" y="-3088"/>
                      <a:pt x="920" y="2139"/>
                    </a:cubicBezTo>
                    <a:cubicBezTo>
                      <a:pt x="-4940" y="5748"/>
                      <a:pt x="17610" y="14538"/>
                      <a:pt x="56333" y="1700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8" name="Google Shape;2478;p15"/>
              <p:cNvSpPr/>
              <p:nvPr/>
            </p:nvSpPr>
            <p:spPr>
              <a:xfrm>
                <a:off x="249986" y="3741248"/>
                <a:ext cx="96835" cy="16360"/>
              </a:xfrm>
              <a:custGeom>
                <a:rect b="b" l="l" r="r" t="t"/>
                <a:pathLst>
                  <a:path extrusionOk="0" h="16360" w="96835">
                    <a:moveTo>
                      <a:pt x="47938" y="14744"/>
                    </a:moveTo>
                    <a:cubicBezTo>
                      <a:pt x="70698" y="15354"/>
                      <a:pt x="93787" y="17510"/>
                      <a:pt x="96014" y="15565"/>
                    </a:cubicBezTo>
                    <a:cubicBezTo>
                      <a:pt x="99694" y="12307"/>
                      <a:pt x="90482" y="9025"/>
                      <a:pt x="78996" y="6681"/>
                    </a:cubicBezTo>
                    <a:cubicBezTo>
                      <a:pt x="67510" y="4313"/>
                      <a:pt x="53821" y="3001"/>
                      <a:pt x="48852" y="2462"/>
                    </a:cubicBezTo>
                    <a:cubicBezTo>
                      <a:pt x="35983" y="797"/>
                      <a:pt x="7504" y="-2602"/>
                      <a:pt x="683" y="3470"/>
                    </a:cubicBezTo>
                    <a:cubicBezTo>
                      <a:pt x="-3959" y="7712"/>
                      <a:pt x="15426" y="13853"/>
                      <a:pt x="47961" y="1474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9" name="Google Shape;2479;p15"/>
              <p:cNvSpPr/>
              <p:nvPr/>
            </p:nvSpPr>
            <p:spPr>
              <a:xfrm>
                <a:off x="504785" y="3789896"/>
                <a:ext cx="73266" cy="18329"/>
              </a:xfrm>
              <a:custGeom>
                <a:rect b="b" l="l" r="r" t="t"/>
                <a:pathLst>
                  <a:path extrusionOk="0" h="18329" w="73266">
                    <a:moveTo>
                      <a:pt x="35580" y="16000"/>
                    </a:moveTo>
                    <a:cubicBezTo>
                      <a:pt x="52949" y="17360"/>
                      <a:pt x="70576" y="19493"/>
                      <a:pt x="72475" y="17547"/>
                    </a:cubicBezTo>
                    <a:cubicBezTo>
                      <a:pt x="78827" y="10961"/>
                      <a:pt x="45073" y="5077"/>
                      <a:pt x="37526" y="3835"/>
                    </a:cubicBezTo>
                    <a:cubicBezTo>
                      <a:pt x="27822" y="1866"/>
                      <a:pt x="6514" y="-2963"/>
                      <a:pt x="678" y="2569"/>
                    </a:cubicBezTo>
                    <a:cubicBezTo>
                      <a:pt x="-3330" y="6437"/>
                      <a:pt x="10710" y="14055"/>
                      <a:pt x="35580" y="1600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0" name="Google Shape;2480;p15"/>
              <p:cNvSpPr/>
              <p:nvPr/>
            </p:nvSpPr>
            <p:spPr>
              <a:xfrm>
                <a:off x="660829" y="3843026"/>
                <a:ext cx="95213" cy="23448"/>
              </a:xfrm>
              <a:custGeom>
                <a:rect b="b" l="l" r="r" t="t"/>
                <a:pathLst>
                  <a:path extrusionOk="0" h="23448" w="95213">
                    <a:moveTo>
                      <a:pt x="46360" y="18846"/>
                    </a:moveTo>
                    <a:cubicBezTo>
                      <a:pt x="69050" y="21752"/>
                      <a:pt x="92045" y="24753"/>
                      <a:pt x="94342" y="22854"/>
                    </a:cubicBezTo>
                    <a:cubicBezTo>
                      <a:pt x="101890" y="16572"/>
                      <a:pt x="58174" y="8790"/>
                      <a:pt x="48470" y="6704"/>
                    </a:cubicBezTo>
                    <a:cubicBezTo>
                      <a:pt x="35882" y="3985"/>
                      <a:pt x="8575" y="-3188"/>
                      <a:pt x="910" y="1617"/>
                    </a:cubicBezTo>
                    <a:cubicBezTo>
                      <a:pt x="-4388" y="4945"/>
                      <a:pt x="13802" y="14697"/>
                      <a:pt x="46360" y="1886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1" name="Google Shape;2481;p15"/>
              <p:cNvSpPr/>
              <p:nvPr/>
            </p:nvSpPr>
            <p:spPr>
              <a:xfrm>
                <a:off x="993078" y="3855084"/>
                <a:ext cx="47624" cy="13963"/>
              </a:xfrm>
              <a:custGeom>
                <a:rect b="b" l="l" r="r" t="t"/>
                <a:pathLst>
                  <a:path extrusionOk="0" h="13963" w="47624">
                    <a:moveTo>
                      <a:pt x="24036" y="12624"/>
                    </a:moveTo>
                    <a:cubicBezTo>
                      <a:pt x="34818" y="10186"/>
                      <a:pt x="46163" y="8991"/>
                      <a:pt x="47242" y="6741"/>
                    </a:cubicBezTo>
                    <a:cubicBezTo>
                      <a:pt x="49023" y="2990"/>
                      <a:pt x="44335" y="1092"/>
                      <a:pt x="38499" y="365"/>
                    </a:cubicBezTo>
                    <a:cubicBezTo>
                      <a:pt x="32662" y="-362"/>
                      <a:pt x="25794" y="201"/>
                      <a:pt x="23286" y="318"/>
                    </a:cubicBezTo>
                    <a:cubicBezTo>
                      <a:pt x="16816" y="412"/>
                      <a:pt x="2307" y="763"/>
                      <a:pt x="127" y="7585"/>
                    </a:cubicBezTo>
                    <a:cubicBezTo>
                      <a:pt x="-1256" y="12320"/>
                      <a:pt x="8776" y="16070"/>
                      <a:pt x="24059" y="1262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2" name="Google Shape;2482;p15"/>
              <p:cNvSpPr/>
              <p:nvPr/>
            </p:nvSpPr>
            <p:spPr>
              <a:xfrm>
                <a:off x="1048464" y="3809006"/>
                <a:ext cx="118675" cy="15936"/>
              </a:xfrm>
              <a:custGeom>
                <a:rect b="b" l="l" r="r" t="t"/>
                <a:pathLst>
                  <a:path extrusionOk="0" h="15936" w="118675">
                    <a:moveTo>
                      <a:pt x="59856" y="13651"/>
                    </a:moveTo>
                    <a:cubicBezTo>
                      <a:pt x="87562" y="10298"/>
                      <a:pt x="115831" y="7744"/>
                      <a:pt x="118011" y="5376"/>
                    </a:cubicBezTo>
                    <a:cubicBezTo>
                      <a:pt x="121644" y="1438"/>
                      <a:pt x="109854" y="125"/>
                      <a:pt x="95602" y="8"/>
                    </a:cubicBezTo>
                    <a:cubicBezTo>
                      <a:pt x="81351" y="-109"/>
                      <a:pt x="64708" y="1063"/>
                      <a:pt x="58614" y="1368"/>
                    </a:cubicBezTo>
                    <a:cubicBezTo>
                      <a:pt x="42815" y="2047"/>
                      <a:pt x="8077" y="3149"/>
                      <a:pt x="669" y="10111"/>
                    </a:cubicBezTo>
                    <a:cubicBezTo>
                      <a:pt x="-4440" y="14963"/>
                      <a:pt x="20125" y="18432"/>
                      <a:pt x="59856" y="136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3" name="Google Shape;2483;p15"/>
              <p:cNvSpPr/>
              <p:nvPr/>
            </p:nvSpPr>
            <p:spPr>
              <a:xfrm>
                <a:off x="1281959" y="3851065"/>
                <a:ext cx="69360" cy="13917"/>
              </a:xfrm>
              <a:custGeom>
                <a:rect b="b" l="l" r="r" t="t"/>
                <a:pathLst>
                  <a:path extrusionOk="0" h="13917" w="69360">
                    <a:moveTo>
                      <a:pt x="34205" y="13877"/>
                    </a:moveTo>
                    <a:cubicBezTo>
                      <a:pt x="50637" y="13432"/>
                      <a:pt x="67302" y="13033"/>
                      <a:pt x="68826" y="10807"/>
                    </a:cubicBezTo>
                    <a:cubicBezTo>
                      <a:pt x="73842" y="3493"/>
                      <a:pt x="42057" y="2204"/>
                      <a:pt x="34955" y="1571"/>
                    </a:cubicBezTo>
                    <a:cubicBezTo>
                      <a:pt x="25767" y="727"/>
                      <a:pt x="5749" y="-2367"/>
                      <a:pt x="568" y="3493"/>
                    </a:cubicBezTo>
                    <a:cubicBezTo>
                      <a:pt x="-3018" y="7549"/>
                      <a:pt x="10624" y="14510"/>
                      <a:pt x="34205" y="1387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4" name="Google Shape;2484;p15"/>
              <p:cNvSpPr/>
              <p:nvPr/>
            </p:nvSpPr>
            <p:spPr>
              <a:xfrm>
                <a:off x="1428353" y="3851130"/>
                <a:ext cx="75384" cy="14324"/>
              </a:xfrm>
              <a:custGeom>
                <a:rect b="b" l="l" r="r" t="t"/>
                <a:pathLst>
                  <a:path extrusionOk="0" h="14324" w="75384">
                    <a:moveTo>
                      <a:pt x="37124" y="14211"/>
                    </a:moveTo>
                    <a:cubicBezTo>
                      <a:pt x="54892" y="14211"/>
                      <a:pt x="72964" y="14914"/>
                      <a:pt x="74722" y="12828"/>
                    </a:cubicBezTo>
                    <a:cubicBezTo>
                      <a:pt x="80582" y="5749"/>
                      <a:pt x="45844" y="2608"/>
                      <a:pt x="38085" y="1928"/>
                    </a:cubicBezTo>
                    <a:cubicBezTo>
                      <a:pt x="28077" y="733"/>
                      <a:pt x="6090" y="-2455"/>
                      <a:pt x="581" y="3499"/>
                    </a:cubicBezTo>
                    <a:cubicBezTo>
                      <a:pt x="-3193" y="7647"/>
                      <a:pt x="11692" y="14211"/>
                      <a:pt x="37124" y="1423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5" name="Google Shape;2485;p15"/>
              <p:cNvSpPr/>
              <p:nvPr/>
            </p:nvSpPr>
            <p:spPr>
              <a:xfrm>
                <a:off x="1566420" y="3816930"/>
                <a:ext cx="115119" cy="20969"/>
              </a:xfrm>
              <a:custGeom>
                <a:rect b="b" l="l" r="r" t="t"/>
                <a:pathLst>
                  <a:path extrusionOk="0" h="20969" w="115119">
                    <a:moveTo>
                      <a:pt x="58263" y="3733"/>
                    </a:moveTo>
                    <a:cubicBezTo>
                      <a:pt x="31072" y="1624"/>
                      <a:pt x="3483" y="-1283"/>
                      <a:pt x="928" y="616"/>
                    </a:cubicBezTo>
                    <a:cubicBezTo>
                      <a:pt x="-7604" y="7109"/>
                      <a:pt x="45206" y="14445"/>
                      <a:pt x="57020" y="15992"/>
                    </a:cubicBezTo>
                    <a:cubicBezTo>
                      <a:pt x="72280" y="18383"/>
                      <a:pt x="105752" y="24103"/>
                      <a:pt x="114214" y="18758"/>
                    </a:cubicBezTo>
                    <a:cubicBezTo>
                      <a:pt x="120051" y="15008"/>
                      <a:pt x="97243" y="6757"/>
                      <a:pt x="58239" y="373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6" name="Google Shape;2486;p15"/>
              <p:cNvSpPr/>
              <p:nvPr/>
            </p:nvSpPr>
            <p:spPr>
              <a:xfrm>
                <a:off x="1964472" y="3862434"/>
                <a:ext cx="93162" cy="13633"/>
              </a:xfrm>
              <a:custGeom>
                <a:rect b="b" l="l" r="r" t="t"/>
                <a:pathLst>
                  <a:path extrusionOk="0" h="13633" w="93162">
                    <a:moveTo>
                      <a:pt x="46340" y="13549"/>
                    </a:moveTo>
                    <a:cubicBezTo>
                      <a:pt x="68210" y="13033"/>
                      <a:pt x="90454" y="13455"/>
                      <a:pt x="92470" y="11322"/>
                    </a:cubicBezTo>
                    <a:cubicBezTo>
                      <a:pt x="95775" y="7782"/>
                      <a:pt x="86774" y="5251"/>
                      <a:pt x="75663" y="3680"/>
                    </a:cubicBezTo>
                    <a:cubicBezTo>
                      <a:pt x="64576" y="2087"/>
                      <a:pt x="51450" y="1547"/>
                      <a:pt x="46668" y="1243"/>
                    </a:cubicBezTo>
                    <a:cubicBezTo>
                      <a:pt x="34292" y="305"/>
                      <a:pt x="7031" y="-2086"/>
                      <a:pt x="632" y="4126"/>
                    </a:cubicBezTo>
                    <a:cubicBezTo>
                      <a:pt x="-3752" y="8462"/>
                      <a:pt x="15024" y="14299"/>
                      <a:pt x="46340" y="1357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7" name="Google Shape;2487;p15"/>
              <p:cNvSpPr/>
              <p:nvPr/>
            </p:nvSpPr>
            <p:spPr>
              <a:xfrm>
                <a:off x="2536248" y="3840642"/>
                <a:ext cx="112727" cy="13919"/>
              </a:xfrm>
              <a:custGeom>
                <a:rect b="b" l="l" r="r" t="t"/>
                <a:pathLst>
                  <a:path extrusionOk="0" h="13919" w="112727">
                    <a:moveTo>
                      <a:pt x="56020" y="1071"/>
                    </a:moveTo>
                    <a:cubicBezTo>
                      <a:pt x="29556" y="3462"/>
                      <a:pt x="2718" y="5829"/>
                      <a:pt x="631" y="8220"/>
                    </a:cubicBezTo>
                    <a:cubicBezTo>
                      <a:pt x="-6260" y="16073"/>
                      <a:pt x="45285" y="13588"/>
                      <a:pt x="56817" y="13401"/>
                    </a:cubicBezTo>
                    <a:cubicBezTo>
                      <a:pt x="71772" y="13143"/>
                      <a:pt x="104612" y="13846"/>
                      <a:pt x="112019" y="7424"/>
                    </a:cubicBezTo>
                    <a:cubicBezTo>
                      <a:pt x="117152" y="2970"/>
                      <a:pt x="93993" y="-2328"/>
                      <a:pt x="56020" y="109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8" name="Google Shape;2488;p15"/>
              <p:cNvSpPr/>
              <p:nvPr/>
            </p:nvSpPr>
            <p:spPr>
              <a:xfrm>
                <a:off x="2403597" y="3849318"/>
                <a:ext cx="65386" cy="13886"/>
              </a:xfrm>
              <a:custGeom>
                <a:rect b="b" l="l" r="r" t="t"/>
                <a:pathLst>
                  <a:path extrusionOk="0" h="13886" w="65386">
                    <a:moveTo>
                      <a:pt x="32466" y="1278"/>
                    </a:moveTo>
                    <a:cubicBezTo>
                      <a:pt x="17370" y="3646"/>
                      <a:pt x="1783" y="4888"/>
                      <a:pt x="447" y="7162"/>
                    </a:cubicBezTo>
                    <a:cubicBezTo>
                      <a:pt x="-1780" y="10935"/>
                      <a:pt x="4642" y="12811"/>
                      <a:pt x="12565" y="13514"/>
                    </a:cubicBezTo>
                    <a:cubicBezTo>
                      <a:pt x="20465" y="14241"/>
                      <a:pt x="29770" y="13702"/>
                      <a:pt x="33146" y="13584"/>
                    </a:cubicBezTo>
                    <a:cubicBezTo>
                      <a:pt x="41912" y="13491"/>
                      <a:pt x="61367" y="13350"/>
                      <a:pt x="65094" y="6552"/>
                    </a:cubicBezTo>
                    <a:cubicBezTo>
                      <a:pt x="67579" y="1817"/>
                      <a:pt x="54007" y="-2121"/>
                      <a:pt x="32466" y="127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9" name="Google Shape;2489;p15"/>
              <p:cNvSpPr/>
              <p:nvPr/>
            </p:nvSpPr>
            <p:spPr>
              <a:xfrm>
                <a:off x="2716290" y="3806189"/>
                <a:ext cx="63585" cy="15303"/>
              </a:xfrm>
              <a:custGeom>
                <a:rect b="b" l="l" r="r" t="t"/>
                <a:pathLst>
                  <a:path extrusionOk="0" h="15303" w="63585">
                    <a:moveTo>
                      <a:pt x="30870" y="14944"/>
                    </a:moveTo>
                    <a:cubicBezTo>
                      <a:pt x="46036" y="15365"/>
                      <a:pt x="61436" y="15834"/>
                      <a:pt x="62983" y="13701"/>
                    </a:cubicBezTo>
                    <a:cubicBezTo>
                      <a:pt x="68117" y="6669"/>
                      <a:pt x="38934" y="3739"/>
                      <a:pt x="32441" y="2708"/>
                    </a:cubicBezTo>
                    <a:cubicBezTo>
                      <a:pt x="24049" y="1395"/>
                      <a:pt x="5813" y="-2730"/>
                      <a:pt x="633" y="2825"/>
                    </a:cubicBezTo>
                    <a:cubicBezTo>
                      <a:pt x="-2977" y="6693"/>
                      <a:pt x="9094" y="14334"/>
                      <a:pt x="30870" y="1494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0" name="Google Shape;2490;p15"/>
              <p:cNvSpPr/>
              <p:nvPr/>
            </p:nvSpPr>
            <p:spPr>
              <a:xfrm>
                <a:off x="2836928" y="3804901"/>
                <a:ext cx="65987" cy="20597"/>
              </a:xfrm>
              <a:custGeom>
                <a:rect b="b" l="l" r="r" t="t"/>
                <a:pathLst>
                  <a:path extrusionOk="0" h="20597" w="65987">
                    <a:moveTo>
                      <a:pt x="31418" y="17404"/>
                    </a:moveTo>
                    <a:cubicBezTo>
                      <a:pt x="47287" y="19561"/>
                      <a:pt x="63367" y="21787"/>
                      <a:pt x="65195" y="19865"/>
                    </a:cubicBezTo>
                    <a:cubicBezTo>
                      <a:pt x="71243" y="13442"/>
                      <a:pt x="40888" y="7161"/>
                      <a:pt x="34184" y="5403"/>
                    </a:cubicBezTo>
                    <a:cubicBezTo>
                      <a:pt x="25511" y="3129"/>
                      <a:pt x="6783" y="-3083"/>
                      <a:pt x="805" y="1863"/>
                    </a:cubicBezTo>
                    <a:cubicBezTo>
                      <a:pt x="-3320" y="5285"/>
                      <a:pt x="8634" y="14310"/>
                      <a:pt x="31395" y="1740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1" name="Google Shape;2491;p15"/>
              <p:cNvSpPr/>
              <p:nvPr/>
            </p:nvSpPr>
            <p:spPr>
              <a:xfrm>
                <a:off x="2882372" y="3856236"/>
                <a:ext cx="87249" cy="15247"/>
              </a:xfrm>
              <a:custGeom>
                <a:rect b="b" l="l" r="r" t="t"/>
                <a:pathLst>
                  <a:path extrusionOk="0" h="15247" w="87249">
                    <a:moveTo>
                      <a:pt x="43051" y="14941"/>
                    </a:moveTo>
                    <a:cubicBezTo>
                      <a:pt x="63725" y="15317"/>
                      <a:pt x="84681" y="15738"/>
                      <a:pt x="86579" y="13605"/>
                    </a:cubicBezTo>
                    <a:cubicBezTo>
                      <a:pt x="92885" y="6526"/>
                      <a:pt x="52872" y="3667"/>
                      <a:pt x="43965" y="2659"/>
                    </a:cubicBezTo>
                    <a:cubicBezTo>
                      <a:pt x="32409" y="1369"/>
                      <a:pt x="7211" y="-2733"/>
                      <a:pt x="718" y="2870"/>
                    </a:cubicBezTo>
                    <a:cubicBezTo>
                      <a:pt x="-3806" y="6761"/>
                      <a:pt x="13376" y="14426"/>
                      <a:pt x="43051" y="1494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2" name="Google Shape;2492;p15"/>
              <p:cNvSpPr/>
              <p:nvPr/>
            </p:nvSpPr>
            <p:spPr>
              <a:xfrm>
                <a:off x="3183037" y="3805870"/>
                <a:ext cx="122649" cy="33208"/>
              </a:xfrm>
              <a:custGeom>
                <a:rect b="b" l="l" r="r" t="t"/>
                <a:pathLst>
                  <a:path extrusionOk="0" h="33208" w="122649">
                    <a:moveTo>
                      <a:pt x="62063" y="19623"/>
                    </a:moveTo>
                    <a:cubicBezTo>
                      <a:pt x="90144" y="11090"/>
                      <a:pt x="119842" y="6473"/>
                      <a:pt x="122022" y="4011"/>
                    </a:cubicBezTo>
                    <a:cubicBezTo>
                      <a:pt x="125656" y="-161"/>
                      <a:pt x="112975" y="-770"/>
                      <a:pt x="97762" y="777"/>
                    </a:cubicBezTo>
                    <a:cubicBezTo>
                      <a:pt x="82549" y="2253"/>
                      <a:pt x="65063" y="6262"/>
                      <a:pt x="58687" y="7762"/>
                    </a:cubicBezTo>
                    <a:cubicBezTo>
                      <a:pt x="50413" y="9614"/>
                      <a:pt x="37193" y="12661"/>
                      <a:pt x="25379" y="16810"/>
                    </a:cubicBezTo>
                    <a:cubicBezTo>
                      <a:pt x="13565" y="20888"/>
                      <a:pt x="3251" y="26022"/>
                      <a:pt x="392" y="30428"/>
                    </a:cubicBezTo>
                    <a:cubicBezTo>
                      <a:pt x="-1577" y="33523"/>
                      <a:pt x="3978" y="34015"/>
                      <a:pt x="14831" y="31999"/>
                    </a:cubicBezTo>
                    <a:cubicBezTo>
                      <a:pt x="25707" y="30007"/>
                      <a:pt x="41881" y="25647"/>
                      <a:pt x="62039" y="1964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3" name="Google Shape;2493;p15"/>
              <p:cNvSpPr/>
              <p:nvPr/>
            </p:nvSpPr>
            <p:spPr>
              <a:xfrm>
                <a:off x="3355377" y="3839623"/>
                <a:ext cx="110683" cy="19841"/>
              </a:xfrm>
              <a:custGeom>
                <a:rect b="b" l="l" r="r" t="t"/>
                <a:pathLst>
                  <a:path extrusionOk="0" h="19841" w="110683">
                    <a:moveTo>
                      <a:pt x="54273" y="3169"/>
                    </a:moveTo>
                    <a:cubicBezTo>
                      <a:pt x="28254" y="7693"/>
                      <a:pt x="2189" y="13459"/>
                      <a:pt x="454" y="16108"/>
                    </a:cubicBezTo>
                    <a:cubicBezTo>
                      <a:pt x="-2406" y="20444"/>
                      <a:pt x="8658" y="20303"/>
                      <a:pt x="21855" y="19155"/>
                    </a:cubicBezTo>
                    <a:cubicBezTo>
                      <a:pt x="35052" y="17983"/>
                      <a:pt x="50429" y="15920"/>
                      <a:pt x="56078" y="15357"/>
                    </a:cubicBezTo>
                    <a:cubicBezTo>
                      <a:pt x="70728" y="13740"/>
                      <a:pt x="102934" y="12685"/>
                      <a:pt x="110013" y="6099"/>
                    </a:cubicBezTo>
                    <a:cubicBezTo>
                      <a:pt x="115006" y="1551"/>
                      <a:pt x="91683" y="-3371"/>
                      <a:pt x="54273" y="314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4" name="Google Shape;2494;p15"/>
              <p:cNvSpPr/>
              <p:nvPr/>
            </p:nvSpPr>
            <p:spPr>
              <a:xfrm>
                <a:off x="3529085" y="3807848"/>
                <a:ext cx="45753" cy="13740"/>
              </a:xfrm>
              <a:custGeom>
                <a:rect b="b" l="l" r="r" t="t"/>
                <a:pathLst>
                  <a:path extrusionOk="0" h="13740" w="45753">
                    <a:moveTo>
                      <a:pt x="23644" y="64"/>
                    </a:moveTo>
                    <a:cubicBezTo>
                      <a:pt x="12697" y="627"/>
                      <a:pt x="1610" y="1142"/>
                      <a:pt x="461" y="3369"/>
                    </a:cubicBezTo>
                    <a:cubicBezTo>
                      <a:pt x="-3359" y="10683"/>
                      <a:pt x="17666" y="11737"/>
                      <a:pt x="22331" y="12323"/>
                    </a:cubicBezTo>
                    <a:cubicBezTo>
                      <a:pt x="28379" y="13097"/>
                      <a:pt x="41458" y="16027"/>
                      <a:pt x="45279" y="10167"/>
                    </a:cubicBezTo>
                    <a:cubicBezTo>
                      <a:pt x="47928" y="6088"/>
                      <a:pt x="39325" y="-733"/>
                      <a:pt x="23644" y="6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5" name="Google Shape;2495;p15"/>
              <p:cNvSpPr/>
              <p:nvPr/>
            </p:nvSpPr>
            <p:spPr>
              <a:xfrm>
                <a:off x="3618366" y="3857557"/>
                <a:ext cx="71225" cy="13170"/>
              </a:xfrm>
              <a:custGeom>
                <a:rect b="b" l="l" r="r" t="t"/>
                <a:pathLst>
                  <a:path extrusionOk="0" h="13170" w="71225">
                    <a:moveTo>
                      <a:pt x="35460" y="705"/>
                    </a:moveTo>
                    <a:cubicBezTo>
                      <a:pt x="18723" y="2627"/>
                      <a:pt x="1753" y="4549"/>
                      <a:pt x="416" y="6893"/>
                    </a:cubicBezTo>
                    <a:cubicBezTo>
                      <a:pt x="-4037" y="14628"/>
                      <a:pt x="28545" y="13034"/>
                      <a:pt x="35834" y="13034"/>
                    </a:cubicBezTo>
                    <a:cubicBezTo>
                      <a:pt x="45281" y="13034"/>
                      <a:pt x="66002" y="14300"/>
                      <a:pt x="70760" y="8018"/>
                    </a:cubicBezTo>
                    <a:cubicBezTo>
                      <a:pt x="74065" y="3658"/>
                      <a:pt x="59486" y="-2037"/>
                      <a:pt x="35460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6" name="Google Shape;2496;p15"/>
              <p:cNvSpPr/>
              <p:nvPr/>
            </p:nvSpPr>
            <p:spPr>
              <a:xfrm>
                <a:off x="3974359" y="3816649"/>
                <a:ext cx="126428" cy="25932"/>
              </a:xfrm>
              <a:custGeom>
                <a:rect b="b" l="l" r="r" t="t"/>
                <a:pathLst>
                  <a:path extrusionOk="0" h="25932" w="126428">
                    <a:moveTo>
                      <a:pt x="64495" y="19227"/>
                    </a:moveTo>
                    <a:cubicBezTo>
                      <a:pt x="93959" y="12734"/>
                      <a:pt x="123845" y="6171"/>
                      <a:pt x="125884" y="3499"/>
                    </a:cubicBezTo>
                    <a:cubicBezTo>
                      <a:pt x="132612" y="-5362"/>
                      <a:pt x="74926" y="5163"/>
                      <a:pt x="61963" y="7155"/>
                    </a:cubicBezTo>
                    <a:cubicBezTo>
                      <a:pt x="45157" y="9734"/>
                      <a:pt x="8121" y="14187"/>
                      <a:pt x="644" y="21712"/>
                    </a:cubicBezTo>
                    <a:cubicBezTo>
                      <a:pt x="-4560" y="26939"/>
                      <a:pt x="22232" y="28556"/>
                      <a:pt x="64518" y="1922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7" name="Google Shape;2497;p15"/>
              <p:cNvSpPr/>
              <p:nvPr/>
            </p:nvSpPr>
            <p:spPr>
              <a:xfrm>
                <a:off x="4085395" y="3831792"/>
                <a:ext cx="63176" cy="17015"/>
              </a:xfrm>
              <a:custGeom>
                <a:rect b="b" l="l" r="r" t="t"/>
                <a:pathLst>
                  <a:path extrusionOk="0" h="17015" w="63176">
                    <a:moveTo>
                      <a:pt x="30647" y="2537"/>
                    </a:moveTo>
                    <a:cubicBezTo>
                      <a:pt x="15997" y="6264"/>
                      <a:pt x="1136" y="9991"/>
                      <a:pt x="222" y="12452"/>
                    </a:cubicBezTo>
                    <a:cubicBezTo>
                      <a:pt x="-2802" y="20609"/>
                      <a:pt x="25982" y="15499"/>
                      <a:pt x="32452" y="14726"/>
                    </a:cubicBezTo>
                    <a:cubicBezTo>
                      <a:pt x="40843" y="13718"/>
                      <a:pt x="59432" y="12733"/>
                      <a:pt x="62901" y="5959"/>
                    </a:cubicBezTo>
                    <a:cubicBezTo>
                      <a:pt x="65315" y="1271"/>
                      <a:pt x="51649" y="-2808"/>
                      <a:pt x="30647" y="25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8" name="Google Shape;2498;p15"/>
              <p:cNvSpPr/>
              <p:nvPr/>
            </p:nvSpPr>
            <p:spPr>
              <a:xfrm>
                <a:off x="4225771" y="3786782"/>
                <a:ext cx="100851" cy="14112"/>
              </a:xfrm>
              <a:custGeom>
                <a:rect b="b" l="l" r="r" t="t"/>
                <a:pathLst>
                  <a:path extrusionOk="0" h="14112" w="100851">
                    <a:moveTo>
                      <a:pt x="50062" y="1183"/>
                    </a:moveTo>
                    <a:cubicBezTo>
                      <a:pt x="26411" y="3668"/>
                      <a:pt x="2408" y="6152"/>
                      <a:pt x="557" y="8520"/>
                    </a:cubicBezTo>
                    <a:cubicBezTo>
                      <a:pt x="-5561" y="16395"/>
                      <a:pt x="40545" y="13723"/>
                      <a:pt x="50883" y="13489"/>
                    </a:cubicBezTo>
                    <a:cubicBezTo>
                      <a:pt x="64267" y="13184"/>
                      <a:pt x="93661" y="13747"/>
                      <a:pt x="100224" y="7301"/>
                    </a:cubicBezTo>
                    <a:cubicBezTo>
                      <a:pt x="104795" y="2824"/>
                      <a:pt x="84004" y="-2380"/>
                      <a:pt x="50062" y="11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9" name="Google Shape;2499;p15"/>
              <p:cNvSpPr/>
              <p:nvPr/>
            </p:nvSpPr>
            <p:spPr>
              <a:xfrm>
                <a:off x="4235610" y="3849900"/>
                <a:ext cx="102980" cy="14456"/>
              </a:xfrm>
              <a:custGeom>
                <a:rect b="b" l="l" r="r" t="t"/>
                <a:pathLst>
                  <a:path extrusionOk="0" h="14456" w="102980">
                    <a:moveTo>
                      <a:pt x="51146" y="14456"/>
                    </a:moveTo>
                    <a:cubicBezTo>
                      <a:pt x="75454" y="14456"/>
                      <a:pt x="100136" y="14456"/>
                      <a:pt x="102269" y="12276"/>
                    </a:cubicBezTo>
                    <a:cubicBezTo>
                      <a:pt x="109301" y="5057"/>
                      <a:pt x="62116" y="2947"/>
                      <a:pt x="51592" y="2127"/>
                    </a:cubicBezTo>
                    <a:cubicBezTo>
                      <a:pt x="37949" y="1049"/>
                      <a:pt x="8110" y="-2584"/>
                      <a:pt x="773" y="3158"/>
                    </a:cubicBezTo>
                    <a:cubicBezTo>
                      <a:pt x="-4337" y="7143"/>
                      <a:pt x="16267" y="14480"/>
                      <a:pt x="51169" y="1445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0" name="Google Shape;2500;p15"/>
              <p:cNvSpPr/>
              <p:nvPr/>
            </p:nvSpPr>
            <p:spPr>
              <a:xfrm>
                <a:off x="4621401" y="3861782"/>
                <a:ext cx="77368" cy="13237"/>
              </a:xfrm>
              <a:custGeom>
                <a:rect b="b" l="l" r="r" t="t"/>
                <a:pathLst>
                  <a:path extrusionOk="0" h="13237" w="77368">
                    <a:moveTo>
                      <a:pt x="38522" y="12934"/>
                    </a:moveTo>
                    <a:cubicBezTo>
                      <a:pt x="56594" y="11786"/>
                      <a:pt x="75089" y="11692"/>
                      <a:pt x="76776" y="9512"/>
                    </a:cubicBezTo>
                    <a:cubicBezTo>
                      <a:pt x="79566" y="5902"/>
                      <a:pt x="72088" y="3582"/>
                      <a:pt x="62853" y="2269"/>
                    </a:cubicBezTo>
                    <a:cubicBezTo>
                      <a:pt x="53617" y="956"/>
                      <a:pt x="42671" y="769"/>
                      <a:pt x="38686" y="605"/>
                    </a:cubicBezTo>
                    <a:cubicBezTo>
                      <a:pt x="28373" y="-5"/>
                      <a:pt x="5589" y="-1528"/>
                      <a:pt x="479" y="4894"/>
                    </a:cubicBezTo>
                    <a:cubicBezTo>
                      <a:pt x="-2990" y="9371"/>
                      <a:pt x="12668" y="14552"/>
                      <a:pt x="38522" y="1293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1" name="Google Shape;2501;p15"/>
              <p:cNvSpPr/>
              <p:nvPr/>
            </p:nvSpPr>
            <p:spPr>
              <a:xfrm>
                <a:off x="4769764" y="3843996"/>
                <a:ext cx="65365" cy="15514"/>
              </a:xfrm>
              <a:custGeom>
                <a:rect b="b" l="l" r="r" t="t"/>
                <a:pathLst>
                  <a:path extrusionOk="0" h="15514" w="65365">
                    <a:moveTo>
                      <a:pt x="37176" y="1843"/>
                    </a:moveTo>
                    <a:cubicBezTo>
                      <a:pt x="28550" y="3952"/>
                      <a:pt x="19854" y="6085"/>
                      <a:pt x="14861" y="7984"/>
                    </a:cubicBezTo>
                    <a:lnTo>
                      <a:pt x="0" y="13656"/>
                    </a:lnTo>
                    <a:lnTo>
                      <a:pt x="14791" y="11641"/>
                    </a:lnTo>
                    <a:cubicBezTo>
                      <a:pt x="17346" y="11289"/>
                      <a:pt x="19033" y="10797"/>
                      <a:pt x="19479" y="10093"/>
                    </a:cubicBezTo>
                    <a:cubicBezTo>
                      <a:pt x="20979" y="7679"/>
                      <a:pt x="19104" y="5851"/>
                      <a:pt x="15752" y="4491"/>
                    </a:cubicBezTo>
                    <a:lnTo>
                      <a:pt x="15541" y="15157"/>
                    </a:lnTo>
                    <a:cubicBezTo>
                      <a:pt x="22573" y="16282"/>
                      <a:pt x="34879" y="14430"/>
                      <a:pt x="38606" y="14078"/>
                    </a:cubicBezTo>
                    <a:cubicBezTo>
                      <a:pt x="45919" y="13399"/>
                      <a:pt x="62046" y="13141"/>
                      <a:pt x="65117" y="6531"/>
                    </a:cubicBezTo>
                    <a:cubicBezTo>
                      <a:pt x="67250" y="1936"/>
                      <a:pt x="55459" y="-2658"/>
                      <a:pt x="37153" y="184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2" name="Google Shape;2502;p15"/>
              <p:cNvSpPr/>
              <p:nvPr/>
            </p:nvSpPr>
            <p:spPr>
              <a:xfrm>
                <a:off x="4912274" y="3787448"/>
                <a:ext cx="100897" cy="15646"/>
              </a:xfrm>
              <a:custGeom>
                <a:rect b="b" l="l" r="r" t="t"/>
                <a:pathLst>
                  <a:path extrusionOk="0" h="15646" w="100897">
                    <a:moveTo>
                      <a:pt x="50824" y="13128"/>
                    </a:moveTo>
                    <a:cubicBezTo>
                      <a:pt x="74194" y="9893"/>
                      <a:pt x="98267" y="8698"/>
                      <a:pt x="100259" y="6447"/>
                    </a:cubicBezTo>
                    <a:cubicBezTo>
                      <a:pt x="103565" y="2697"/>
                      <a:pt x="93556" y="751"/>
                      <a:pt x="81366" y="189"/>
                    </a:cubicBezTo>
                    <a:cubicBezTo>
                      <a:pt x="69178" y="-397"/>
                      <a:pt x="54879" y="540"/>
                      <a:pt x="49652" y="845"/>
                    </a:cubicBezTo>
                    <a:cubicBezTo>
                      <a:pt x="42878" y="1173"/>
                      <a:pt x="32049" y="1595"/>
                      <a:pt x="22180" y="3048"/>
                    </a:cubicBezTo>
                    <a:cubicBezTo>
                      <a:pt x="12288" y="4479"/>
                      <a:pt x="3382" y="6916"/>
                      <a:pt x="475" y="10479"/>
                    </a:cubicBezTo>
                    <a:cubicBezTo>
                      <a:pt x="-3463" y="15589"/>
                      <a:pt x="17422" y="17698"/>
                      <a:pt x="50824" y="131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3" name="Google Shape;2503;p15"/>
              <p:cNvSpPr/>
              <p:nvPr/>
            </p:nvSpPr>
            <p:spPr>
              <a:xfrm>
                <a:off x="5024908" y="3847371"/>
                <a:ext cx="65326" cy="13206"/>
              </a:xfrm>
              <a:custGeom>
                <a:rect b="b" l="l" r="r" t="t"/>
                <a:pathLst>
                  <a:path extrusionOk="0" h="13206" w="65326">
                    <a:moveTo>
                      <a:pt x="32747" y="390"/>
                    </a:moveTo>
                    <a:cubicBezTo>
                      <a:pt x="17348" y="1819"/>
                      <a:pt x="1736" y="3226"/>
                      <a:pt x="423" y="5546"/>
                    </a:cubicBezTo>
                    <a:cubicBezTo>
                      <a:pt x="-3889" y="13141"/>
                      <a:pt x="26020" y="12508"/>
                      <a:pt x="32700" y="12719"/>
                    </a:cubicBezTo>
                    <a:cubicBezTo>
                      <a:pt x="41350" y="13000"/>
                      <a:pt x="60313" y="14876"/>
                      <a:pt x="64860" y="8734"/>
                    </a:cubicBezTo>
                    <a:cubicBezTo>
                      <a:pt x="68025" y="4468"/>
                      <a:pt x="54852" y="-1650"/>
                      <a:pt x="32747" y="4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4" name="Google Shape;2504;p15"/>
              <p:cNvSpPr/>
              <p:nvPr/>
            </p:nvSpPr>
            <p:spPr>
              <a:xfrm>
                <a:off x="5157675" y="3840564"/>
                <a:ext cx="135783" cy="16299"/>
              </a:xfrm>
              <a:custGeom>
                <a:rect b="b" l="l" r="r" t="t"/>
                <a:pathLst>
                  <a:path extrusionOk="0" h="16299" w="135783">
                    <a:moveTo>
                      <a:pt x="56397" y="3235"/>
                    </a:moveTo>
                    <a:cubicBezTo>
                      <a:pt x="36074" y="3633"/>
                      <a:pt x="15564" y="3375"/>
                      <a:pt x="679" y="3305"/>
                    </a:cubicBezTo>
                    <a:lnTo>
                      <a:pt x="93" y="8555"/>
                    </a:lnTo>
                    <a:cubicBezTo>
                      <a:pt x="12470" y="9423"/>
                      <a:pt x="21002" y="9681"/>
                      <a:pt x="22479" y="8837"/>
                    </a:cubicBezTo>
                    <a:cubicBezTo>
                      <a:pt x="27190" y="6141"/>
                      <a:pt x="16408" y="2953"/>
                      <a:pt x="1336" y="0"/>
                    </a:cubicBezTo>
                    <a:lnTo>
                      <a:pt x="0" y="11907"/>
                    </a:lnTo>
                    <a:cubicBezTo>
                      <a:pt x="20064" y="14556"/>
                      <a:pt x="47560" y="15306"/>
                      <a:pt x="56819" y="15564"/>
                    </a:cubicBezTo>
                    <a:cubicBezTo>
                      <a:pt x="67367" y="15939"/>
                      <a:pt x="84244" y="16619"/>
                      <a:pt x="99831" y="16127"/>
                    </a:cubicBezTo>
                    <a:cubicBezTo>
                      <a:pt x="115396" y="15658"/>
                      <a:pt x="129624" y="14041"/>
                      <a:pt x="134804" y="10735"/>
                    </a:cubicBezTo>
                    <a:cubicBezTo>
                      <a:pt x="141930" y="5954"/>
                      <a:pt x="109583" y="2180"/>
                      <a:pt x="56420" y="323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5" name="Google Shape;2505;p15"/>
              <p:cNvSpPr/>
              <p:nvPr/>
            </p:nvSpPr>
            <p:spPr>
              <a:xfrm>
                <a:off x="5436251" y="3860037"/>
                <a:ext cx="146076" cy="17307"/>
              </a:xfrm>
              <a:custGeom>
                <a:rect b="b" l="l" r="r" t="t"/>
                <a:pathLst>
                  <a:path extrusionOk="0" h="17307" w="146076">
                    <a:moveTo>
                      <a:pt x="72886" y="14867"/>
                    </a:moveTo>
                    <a:cubicBezTo>
                      <a:pt x="107179" y="15688"/>
                      <a:pt x="141964" y="18571"/>
                      <a:pt x="145035" y="16672"/>
                    </a:cubicBezTo>
                    <a:cubicBezTo>
                      <a:pt x="150098" y="13485"/>
                      <a:pt x="135963" y="9875"/>
                      <a:pt x="118594" y="7249"/>
                    </a:cubicBezTo>
                    <a:cubicBezTo>
                      <a:pt x="101225" y="4601"/>
                      <a:pt x="80668" y="3124"/>
                      <a:pt x="73144" y="2538"/>
                    </a:cubicBezTo>
                    <a:cubicBezTo>
                      <a:pt x="53735" y="686"/>
                      <a:pt x="10910" y="-2595"/>
                      <a:pt x="972" y="3616"/>
                    </a:cubicBezTo>
                    <a:cubicBezTo>
                      <a:pt x="-5850" y="7976"/>
                      <a:pt x="23779" y="13672"/>
                      <a:pt x="72886" y="1486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6" name="Google Shape;2506;p15"/>
              <p:cNvSpPr/>
              <p:nvPr/>
            </p:nvSpPr>
            <p:spPr>
              <a:xfrm>
                <a:off x="5609445" y="3821958"/>
                <a:ext cx="45565" cy="13170"/>
              </a:xfrm>
              <a:custGeom>
                <a:rect b="b" l="l" r="r" t="t"/>
                <a:pathLst>
                  <a:path extrusionOk="0" h="13170" w="45565">
                    <a:moveTo>
                      <a:pt x="22869" y="12465"/>
                    </a:moveTo>
                    <a:cubicBezTo>
                      <a:pt x="33581" y="10543"/>
                      <a:pt x="44434" y="8621"/>
                      <a:pt x="45301" y="6277"/>
                    </a:cubicBezTo>
                    <a:cubicBezTo>
                      <a:pt x="48137" y="-1458"/>
                      <a:pt x="27299" y="136"/>
                      <a:pt x="22635" y="136"/>
                    </a:cubicBezTo>
                    <a:cubicBezTo>
                      <a:pt x="16587" y="136"/>
                      <a:pt x="3320" y="-1130"/>
                      <a:pt x="296" y="5152"/>
                    </a:cubicBezTo>
                    <a:cubicBezTo>
                      <a:pt x="-1813" y="9512"/>
                      <a:pt x="7516" y="15208"/>
                      <a:pt x="22869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7" name="Google Shape;2507;p15"/>
              <p:cNvSpPr/>
              <p:nvPr/>
            </p:nvSpPr>
            <p:spPr>
              <a:xfrm>
                <a:off x="5700579" y="3859526"/>
                <a:ext cx="63890" cy="13361"/>
              </a:xfrm>
              <a:custGeom>
                <a:rect b="b" l="l" r="r" t="t"/>
                <a:pathLst>
                  <a:path extrusionOk="0" h="13361" w="63890">
                    <a:moveTo>
                      <a:pt x="31731" y="13105"/>
                    </a:moveTo>
                    <a:cubicBezTo>
                      <a:pt x="46826" y="11956"/>
                      <a:pt x="62132" y="10854"/>
                      <a:pt x="63445" y="8581"/>
                    </a:cubicBezTo>
                    <a:cubicBezTo>
                      <a:pt x="67828" y="1056"/>
                      <a:pt x="38575" y="1127"/>
                      <a:pt x="32035" y="775"/>
                    </a:cubicBezTo>
                    <a:cubicBezTo>
                      <a:pt x="23573" y="330"/>
                      <a:pt x="5079" y="-1921"/>
                      <a:pt x="485" y="4151"/>
                    </a:cubicBezTo>
                    <a:cubicBezTo>
                      <a:pt x="-2703" y="8346"/>
                      <a:pt x="10072" y="14722"/>
                      <a:pt x="31707" y="1310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8" name="Google Shape;2508;p15"/>
              <p:cNvSpPr/>
              <p:nvPr/>
            </p:nvSpPr>
            <p:spPr>
              <a:xfrm>
                <a:off x="5812433" y="3818891"/>
                <a:ext cx="119171" cy="21802"/>
              </a:xfrm>
              <a:custGeom>
                <a:rect b="b" l="l" r="r" t="t"/>
                <a:pathLst>
                  <a:path extrusionOk="0" h="21802" w="119171">
                    <a:moveTo>
                      <a:pt x="59862" y="14267"/>
                    </a:moveTo>
                    <a:cubicBezTo>
                      <a:pt x="87263" y="9110"/>
                      <a:pt x="115931" y="8922"/>
                      <a:pt x="118369" y="6813"/>
                    </a:cubicBezTo>
                    <a:cubicBezTo>
                      <a:pt x="122424" y="3250"/>
                      <a:pt x="110540" y="695"/>
                      <a:pt x="95890" y="132"/>
                    </a:cubicBezTo>
                    <a:cubicBezTo>
                      <a:pt x="81240" y="-501"/>
                      <a:pt x="64152" y="1304"/>
                      <a:pt x="57916" y="2078"/>
                    </a:cubicBezTo>
                    <a:cubicBezTo>
                      <a:pt x="49853" y="2922"/>
                      <a:pt x="36914" y="4469"/>
                      <a:pt x="25288" y="7399"/>
                    </a:cubicBezTo>
                    <a:cubicBezTo>
                      <a:pt x="13662" y="10258"/>
                      <a:pt x="3418" y="14407"/>
                      <a:pt x="441" y="18556"/>
                    </a:cubicBezTo>
                    <a:cubicBezTo>
                      <a:pt x="-1621" y="21463"/>
                      <a:pt x="3653" y="22400"/>
                      <a:pt x="14107" y="21439"/>
                    </a:cubicBezTo>
                    <a:cubicBezTo>
                      <a:pt x="24584" y="20502"/>
                      <a:pt x="40243" y="17830"/>
                      <a:pt x="59885" y="1426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9" name="Google Shape;2509;p15"/>
              <p:cNvSpPr/>
              <p:nvPr/>
            </p:nvSpPr>
            <p:spPr>
              <a:xfrm>
                <a:off x="6010022" y="3817473"/>
                <a:ext cx="42701" cy="21395"/>
              </a:xfrm>
              <a:custGeom>
                <a:rect b="b" l="l" r="r" t="t"/>
                <a:pathLst>
                  <a:path extrusionOk="0" h="21395" w="42701">
                    <a:moveTo>
                      <a:pt x="18032" y="1972"/>
                    </a:moveTo>
                    <a:cubicBezTo>
                      <a:pt x="12101" y="4433"/>
                      <a:pt x="6921" y="8137"/>
                      <a:pt x="3850" y="11770"/>
                    </a:cubicBezTo>
                    <a:cubicBezTo>
                      <a:pt x="710" y="15356"/>
                      <a:pt x="-439" y="18521"/>
                      <a:pt x="147" y="19576"/>
                    </a:cubicBezTo>
                    <a:cubicBezTo>
                      <a:pt x="2280" y="23092"/>
                      <a:pt x="5960" y="20794"/>
                      <a:pt x="10015" y="18685"/>
                    </a:cubicBezTo>
                    <a:cubicBezTo>
                      <a:pt x="14094" y="16434"/>
                      <a:pt x="19133" y="14301"/>
                      <a:pt x="21150" y="13926"/>
                    </a:cubicBezTo>
                    <a:cubicBezTo>
                      <a:pt x="23705" y="13270"/>
                      <a:pt x="27854" y="13083"/>
                      <a:pt x="31651" y="13036"/>
                    </a:cubicBezTo>
                    <a:cubicBezTo>
                      <a:pt x="35495" y="12895"/>
                      <a:pt x="39104" y="12825"/>
                      <a:pt x="41730" y="10457"/>
                    </a:cubicBezTo>
                    <a:cubicBezTo>
                      <a:pt x="43535" y="8887"/>
                      <a:pt x="42972" y="5675"/>
                      <a:pt x="38800" y="2886"/>
                    </a:cubicBezTo>
                    <a:cubicBezTo>
                      <a:pt x="34768" y="144"/>
                      <a:pt x="26658" y="-1521"/>
                      <a:pt x="18032" y="199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0" name="Google Shape;2510;p15"/>
              <p:cNvSpPr/>
              <p:nvPr/>
            </p:nvSpPr>
            <p:spPr>
              <a:xfrm>
                <a:off x="6156267" y="3825627"/>
                <a:ext cx="97318" cy="14016"/>
              </a:xfrm>
              <a:custGeom>
                <a:rect b="b" l="l" r="r" t="t"/>
                <a:pathLst>
                  <a:path extrusionOk="0" h="14016" w="97318">
                    <a:moveTo>
                      <a:pt x="48925" y="29"/>
                    </a:moveTo>
                    <a:cubicBezTo>
                      <a:pt x="25953" y="404"/>
                      <a:pt x="2654" y="733"/>
                      <a:pt x="661" y="2936"/>
                    </a:cubicBezTo>
                    <a:cubicBezTo>
                      <a:pt x="-5925" y="10249"/>
                      <a:pt x="38635" y="11656"/>
                      <a:pt x="48597" y="12359"/>
                    </a:cubicBezTo>
                    <a:cubicBezTo>
                      <a:pt x="61489" y="13250"/>
                      <a:pt x="89687" y="16414"/>
                      <a:pt x="96602" y="10577"/>
                    </a:cubicBezTo>
                    <a:cubicBezTo>
                      <a:pt x="101383" y="6522"/>
                      <a:pt x="81882" y="-510"/>
                      <a:pt x="48948" y="2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1" name="Google Shape;2511;p15"/>
              <p:cNvSpPr/>
              <p:nvPr/>
            </p:nvSpPr>
            <p:spPr>
              <a:xfrm>
                <a:off x="70934" y="3649272"/>
                <a:ext cx="35948" cy="13171"/>
              </a:xfrm>
              <a:custGeom>
                <a:rect b="b" l="l" r="r" t="t"/>
                <a:pathLst>
                  <a:path extrusionOk="0" h="13171" w="35948">
                    <a:moveTo>
                      <a:pt x="17833" y="12608"/>
                    </a:moveTo>
                    <a:cubicBezTo>
                      <a:pt x="26318" y="10968"/>
                      <a:pt x="34944" y="9327"/>
                      <a:pt x="35694" y="7006"/>
                    </a:cubicBezTo>
                    <a:cubicBezTo>
                      <a:pt x="38179" y="-659"/>
                      <a:pt x="21724" y="420"/>
                      <a:pt x="18044" y="302"/>
                    </a:cubicBezTo>
                    <a:cubicBezTo>
                      <a:pt x="13286" y="138"/>
                      <a:pt x="2878" y="-1456"/>
                      <a:pt x="276" y="4756"/>
                    </a:cubicBezTo>
                    <a:cubicBezTo>
                      <a:pt x="-1529" y="9069"/>
                      <a:pt x="5644" y="14999"/>
                      <a:pt x="17833" y="1263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2" name="Google Shape;2512;p15"/>
              <p:cNvSpPr/>
              <p:nvPr/>
            </p:nvSpPr>
            <p:spPr>
              <a:xfrm>
                <a:off x="149691" y="3630561"/>
                <a:ext cx="43042" cy="13177"/>
              </a:xfrm>
              <a:custGeom>
                <a:rect b="b" l="l" r="r" t="t"/>
                <a:pathLst>
                  <a:path extrusionOk="0" h="13177" w="43042">
                    <a:moveTo>
                      <a:pt x="21211" y="12708"/>
                    </a:moveTo>
                    <a:cubicBezTo>
                      <a:pt x="31196" y="11278"/>
                      <a:pt x="41533" y="10505"/>
                      <a:pt x="42612" y="8278"/>
                    </a:cubicBezTo>
                    <a:cubicBezTo>
                      <a:pt x="46221" y="777"/>
                      <a:pt x="26086" y="449"/>
                      <a:pt x="21633" y="402"/>
                    </a:cubicBezTo>
                    <a:cubicBezTo>
                      <a:pt x="15866" y="27"/>
                      <a:pt x="3068" y="-1403"/>
                      <a:pt x="255" y="4973"/>
                    </a:cubicBezTo>
                    <a:cubicBezTo>
                      <a:pt x="-1620" y="9403"/>
                      <a:pt x="6983" y="14771"/>
                      <a:pt x="21234" y="1273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3" name="Google Shape;2513;p15"/>
              <p:cNvSpPr/>
              <p:nvPr/>
            </p:nvSpPr>
            <p:spPr>
              <a:xfrm>
                <a:off x="208716" y="3643552"/>
                <a:ext cx="35948" cy="13171"/>
              </a:xfrm>
              <a:custGeom>
                <a:rect b="b" l="l" r="r" t="t"/>
                <a:pathLst>
                  <a:path extrusionOk="0" h="13171" w="35948">
                    <a:moveTo>
                      <a:pt x="17833" y="12608"/>
                    </a:moveTo>
                    <a:cubicBezTo>
                      <a:pt x="26318" y="10944"/>
                      <a:pt x="34944" y="9327"/>
                      <a:pt x="35694" y="7006"/>
                    </a:cubicBezTo>
                    <a:cubicBezTo>
                      <a:pt x="38179" y="-659"/>
                      <a:pt x="21724" y="420"/>
                      <a:pt x="18044" y="302"/>
                    </a:cubicBezTo>
                    <a:cubicBezTo>
                      <a:pt x="13286" y="138"/>
                      <a:pt x="2878" y="-1456"/>
                      <a:pt x="276" y="4756"/>
                    </a:cubicBezTo>
                    <a:cubicBezTo>
                      <a:pt x="-1529" y="9069"/>
                      <a:pt x="5644" y="14999"/>
                      <a:pt x="17833" y="1263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4" name="Google Shape;2514;p15"/>
              <p:cNvSpPr/>
              <p:nvPr/>
            </p:nvSpPr>
            <p:spPr>
              <a:xfrm>
                <a:off x="334869" y="3540606"/>
                <a:ext cx="40218" cy="15511"/>
              </a:xfrm>
              <a:custGeom>
                <a:rect b="b" l="l" r="r" t="t"/>
                <a:pathLst>
                  <a:path extrusionOk="0" h="15511" w="40218">
                    <a:moveTo>
                      <a:pt x="18584" y="14411"/>
                    </a:moveTo>
                    <a:cubicBezTo>
                      <a:pt x="28031" y="14833"/>
                      <a:pt x="37688" y="16520"/>
                      <a:pt x="39282" y="14645"/>
                    </a:cubicBezTo>
                    <a:cubicBezTo>
                      <a:pt x="41907" y="11528"/>
                      <a:pt x="38649" y="8551"/>
                      <a:pt x="34031" y="6371"/>
                    </a:cubicBezTo>
                    <a:cubicBezTo>
                      <a:pt x="29437" y="4191"/>
                      <a:pt x="23600" y="2972"/>
                      <a:pt x="21491" y="2433"/>
                    </a:cubicBezTo>
                    <a:cubicBezTo>
                      <a:pt x="16146" y="886"/>
                      <a:pt x="4051" y="-2607"/>
                      <a:pt x="441" y="3347"/>
                    </a:cubicBezTo>
                    <a:cubicBezTo>
                      <a:pt x="-1903" y="7519"/>
                      <a:pt x="5223" y="13825"/>
                      <a:pt x="18584" y="1441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5" name="Google Shape;2515;p15"/>
              <p:cNvSpPr/>
              <p:nvPr/>
            </p:nvSpPr>
            <p:spPr>
              <a:xfrm>
                <a:off x="356938" y="3628319"/>
                <a:ext cx="34255" cy="13651"/>
              </a:xfrm>
              <a:custGeom>
                <a:rect b="b" l="l" r="r" t="t"/>
                <a:pathLst>
                  <a:path extrusionOk="0" h="13651" w="34255">
                    <a:moveTo>
                      <a:pt x="15877" y="13613"/>
                    </a:moveTo>
                    <a:cubicBezTo>
                      <a:pt x="23964" y="13215"/>
                      <a:pt x="32285" y="13496"/>
                      <a:pt x="33551" y="11433"/>
                    </a:cubicBezTo>
                    <a:cubicBezTo>
                      <a:pt x="37794" y="4448"/>
                      <a:pt x="21644" y="2010"/>
                      <a:pt x="18081" y="1495"/>
                    </a:cubicBezTo>
                    <a:cubicBezTo>
                      <a:pt x="13533" y="510"/>
                      <a:pt x="3431" y="-2256"/>
                      <a:pt x="383" y="3768"/>
                    </a:cubicBezTo>
                    <a:cubicBezTo>
                      <a:pt x="-1633" y="7964"/>
                      <a:pt x="4415" y="14199"/>
                      <a:pt x="15877" y="136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6" name="Google Shape;2516;p15"/>
              <p:cNvSpPr/>
              <p:nvPr/>
            </p:nvSpPr>
            <p:spPr>
              <a:xfrm>
                <a:off x="388704" y="3705914"/>
                <a:ext cx="36865" cy="15897"/>
              </a:xfrm>
              <a:custGeom>
                <a:rect b="b" l="l" r="r" t="t"/>
                <a:pathLst>
                  <a:path extrusionOk="0" h="15897" w="36865">
                    <a:moveTo>
                      <a:pt x="16552" y="14848"/>
                    </a:moveTo>
                    <a:cubicBezTo>
                      <a:pt x="25459" y="15575"/>
                      <a:pt x="34531" y="16794"/>
                      <a:pt x="35984" y="14848"/>
                    </a:cubicBezTo>
                    <a:cubicBezTo>
                      <a:pt x="40906" y="8308"/>
                      <a:pt x="23772" y="4042"/>
                      <a:pt x="19998" y="3011"/>
                    </a:cubicBezTo>
                    <a:cubicBezTo>
                      <a:pt x="15169" y="1464"/>
                      <a:pt x="4691" y="-2755"/>
                      <a:pt x="660" y="2730"/>
                    </a:cubicBezTo>
                    <a:cubicBezTo>
                      <a:pt x="-2083" y="6574"/>
                      <a:pt x="3824" y="13817"/>
                      <a:pt x="16529" y="1482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7" name="Google Shape;2517;p15"/>
              <p:cNvSpPr/>
              <p:nvPr/>
            </p:nvSpPr>
            <p:spPr>
              <a:xfrm>
                <a:off x="545618" y="3666210"/>
                <a:ext cx="23487" cy="13236"/>
              </a:xfrm>
              <a:custGeom>
                <a:rect b="b" l="l" r="r" t="t"/>
                <a:pathLst>
                  <a:path extrusionOk="0" h="13236" w="23487">
                    <a:moveTo>
                      <a:pt x="10781" y="13016"/>
                    </a:moveTo>
                    <a:cubicBezTo>
                      <a:pt x="16500" y="11938"/>
                      <a:pt x="22313" y="10860"/>
                      <a:pt x="23087" y="8609"/>
                    </a:cubicBezTo>
                    <a:cubicBezTo>
                      <a:pt x="25689" y="1179"/>
                      <a:pt x="14859" y="1179"/>
                      <a:pt x="12492" y="804"/>
                    </a:cubicBezTo>
                    <a:cubicBezTo>
                      <a:pt x="9421" y="335"/>
                      <a:pt x="2881" y="-1916"/>
                      <a:pt x="397" y="4062"/>
                    </a:cubicBezTo>
                    <a:cubicBezTo>
                      <a:pt x="-1314" y="8211"/>
                      <a:pt x="2577" y="14563"/>
                      <a:pt x="10781" y="1299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8" name="Google Shape;2518;p15"/>
              <p:cNvSpPr/>
              <p:nvPr/>
            </p:nvSpPr>
            <p:spPr>
              <a:xfrm>
                <a:off x="591966" y="3653713"/>
                <a:ext cx="37961" cy="14907"/>
              </a:xfrm>
              <a:custGeom>
                <a:rect b="b" l="l" r="r" t="t"/>
                <a:pathLst>
                  <a:path extrusionOk="0" h="14907" w="37961">
                    <a:moveTo>
                      <a:pt x="17524" y="14097"/>
                    </a:moveTo>
                    <a:cubicBezTo>
                      <a:pt x="26338" y="14261"/>
                      <a:pt x="35409" y="15878"/>
                      <a:pt x="36980" y="14027"/>
                    </a:cubicBezTo>
                    <a:cubicBezTo>
                      <a:pt x="39605" y="10933"/>
                      <a:pt x="36605" y="7956"/>
                      <a:pt x="32245" y="5823"/>
                    </a:cubicBezTo>
                    <a:cubicBezTo>
                      <a:pt x="27885" y="3666"/>
                      <a:pt x="22329" y="2565"/>
                      <a:pt x="20337" y="2072"/>
                    </a:cubicBezTo>
                    <a:cubicBezTo>
                      <a:pt x="15250" y="595"/>
                      <a:pt x="3601" y="-2452"/>
                      <a:pt x="389" y="3690"/>
                    </a:cubicBezTo>
                    <a:cubicBezTo>
                      <a:pt x="-712" y="5776"/>
                      <a:pt x="577" y="8401"/>
                      <a:pt x="3577" y="10417"/>
                    </a:cubicBezTo>
                    <a:cubicBezTo>
                      <a:pt x="6578" y="12456"/>
                      <a:pt x="11219" y="13910"/>
                      <a:pt x="17524" y="1407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9" name="Google Shape;2519;p15"/>
              <p:cNvSpPr/>
              <p:nvPr/>
            </p:nvSpPr>
            <p:spPr>
              <a:xfrm>
                <a:off x="728482" y="3690051"/>
                <a:ext cx="50634" cy="16055"/>
              </a:xfrm>
              <a:custGeom>
                <a:rect b="b" l="l" r="r" t="t"/>
                <a:pathLst>
                  <a:path extrusionOk="0" h="16055" w="50634">
                    <a:moveTo>
                      <a:pt x="23900" y="15264"/>
                    </a:moveTo>
                    <a:cubicBezTo>
                      <a:pt x="36042" y="15991"/>
                      <a:pt x="48442" y="16811"/>
                      <a:pt x="49942" y="14748"/>
                    </a:cubicBezTo>
                    <a:cubicBezTo>
                      <a:pt x="54934" y="7927"/>
                      <a:pt x="31471" y="4341"/>
                      <a:pt x="26337" y="3192"/>
                    </a:cubicBezTo>
                    <a:cubicBezTo>
                      <a:pt x="19657" y="1692"/>
                      <a:pt x="5218" y="-2832"/>
                      <a:pt x="624" y="2606"/>
                    </a:cubicBezTo>
                    <a:cubicBezTo>
                      <a:pt x="-2541" y="6380"/>
                      <a:pt x="6507" y="14233"/>
                      <a:pt x="23900" y="1528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0" name="Google Shape;2520;p15"/>
              <p:cNvSpPr/>
              <p:nvPr/>
            </p:nvSpPr>
            <p:spPr>
              <a:xfrm>
                <a:off x="732627" y="3724615"/>
                <a:ext cx="34969" cy="18233"/>
              </a:xfrm>
              <a:custGeom>
                <a:rect b="b" l="l" r="r" t="t"/>
                <a:pathLst>
                  <a:path extrusionOk="0" h="18233" w="34969">
                    <a:moveTo>
                      <a:pt x="14925" y="15837"/>
                    </a:moveTo>
                    <a:cubicBezTo>
                      <a:pt x="23739" y="17571"/>
                      <a:pt x="32529" y="19306"/>
                      <a:pt x="34029" y="17407"/>
                    </a:cubicBezTo>
                    <a:cubicBezTo>
                      <a:pt x="38952" y="11125"/>
                      <a:pt x="23106" y="5969"/>
                      <a:pt x="19660" y="4468"/>
                    </a:cubicBezTo>
                    <a:cubicBezTo>
                      <a:pt x="15207" y="2523"/>
                      <a:pt x="6065" y="-2821"/>
                      <a:pt x="1119" y="1890"/>
                    </a:cubicBezTo>
                    <a:cubicBezTo>
                      <a:pt x="-2350" y="5148"/>
                      <a:pt x="2244" y="13352"/>
                      <a:pt x="14925" y="158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1" name="Google Shape;2521;p15"/>
              <p:cNvSpPr/>
              <p:nvPr/>
            </p:nvSpPr>
            <p:spPr>
              <a:xfrm>
                <a:off x="812608" y="3748795"/>
                <a:ext cx="18756" cy="13448"/>
              </a:xfrm>
              <a:custGeom>
                <a:rect b="b" l="l" r="r" t="t"/>
                <a:pathLst>
                  <a:path extrusionOk="0" h="13448" w="18756">
                    <a:moveTo>
                      <a:pt x="6812" y="13338"/>
                    </a:moveTo>
                    <a:cubicBezTo>
                      <a:pt x="12133" y="13737"/>
                      <a:pt x="17196" y="13080"/>
                      <a:pt x="18110" y="10901"/>
                    </a:cubicBezTo>
                    <a:cubicBezTo>
                      <a:pt x="20970" y="3775"/>
                      <a:pt x="13493" y="3095"/>
                      <a:pt x="11992" y="2157"/>
                    </a:cubicBezTo>
                    <a:cubicBezTo>
                      <a:pt x="9906" y="1243"/>
                      <a:pt x="6742" y="-2203"/>
                      <a:pt x="2101" y="2157"/>
                    </a:cubicBezTo>
                    <a:cubicBezTo>
                      <a:pt x="483" y="3681"/>
                      <a:pt x="-431" y="6142"/>
                      <a:pt x="202" y="8510"/>
                    </a:cubicBezTo>
                    <a:cubicBezTo>
                      <a:pt x="788" y="10854"/>
                      <a:pt x="3015" y="13080"/>
                      <a:pt x="6836" y="1333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2" name="Google Shape;2522;p15"/>
              <p:cNvSpPr/>
              <p:nvPr/>
            </p:nvSpPr>
            <p:spPr>
              <a:xfrm>
                <a:off x="887348" y="3775608"/>
                <a:ext cx="39909" cy="13536"/>
              </a:xfrm>
              <a:custGeom>
                <a:rect b="b" l="l" r="r" t="t"/>
                <a:pathLst>
                  <a:path extrusionOk="0" h="13536" w="39909">
                    <a:moveTo>
                      <a:pt x="19223" y="13458"/>
                    </a:moveTo>
                    <a:cubicBezTo>
                      <a:pt x="28903" y="12755"/>
                      <a:pt x="38584" y="12051"/>
                      <a:pt x="39545" y="9801"/>
                    </a:cubicBezTo>
                    <a:cubicBezTo>
                      <a:pt x="42686" y="2394"/>
                      <a:pt x="24614" y="1714"/>
                      <a:pt x="20582" y="1199"/>
                    </a:cubicBezTo>
                    <a:cubicBezTo>
                      <a:pt x="15355" y="519"/>
                      <a:pt x="4174" y="-2153"/>
                      <a:pt x="517" y="3707"/>
                    </a:cubicBezTo>
                    <a:cubicBezTo>
                      <a:pt x="-2084" y="7785"/>
                      <a:pt x="5276" y="14442"/>
                      <a:pt x="19223" y="1343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3" name="Google Shape;2523;p15"/>
              <p:cNvSpPr/>
              <p:nvPr/>
            </p:nvSpPr>
            <p:spPr>
              <a:xfrm>
                <a:off x="1030773" y="3756155"/>
                <a:ext cx="46221" cy="15105"/>
              </a:xfrm>
              <a:custGeom>
                <a:rect b="b" l="l" r="r" t="t"/>
                <a:pathLst>
                  <a:path extrusionOk="0" h="15105" w="46221">
                    <a:moveTo>
                      <a:pt x="23846" y="13456"/>
                    </a:moveTo>
                    <a:cubicBezTo>
                      <a:pt x="34534" y="10502"/>
                      <a:pt x="45410" y="7525"/>
                      <a:pt x="46067" y="5111"/>
                    </a:cubicBezTo>
                    <a:cubicBezTo>
                      <a:pt x="48223" y="-2859"/>
                      <a:pt x="27174" y="751"/>
                      <a:pt x="22439" y="1220"/>
                    </a:cubicBezTo>
                    <a:cubicBezTo>
                      <a:pt x="16298" y="1806"/>
                      <a:pt x="2679" y="1829"/>
                      <a:pt x="194" y="8392"/>
                    </a:cubicBezTo>
                    <a:cubicBezTo>
                      <a:pt x="-1540" y="12940"/>
                      <a:pt x="8492" y="17698"/>
                      <a:pt x="23846" y="1345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4" name="Google Shape;2524;p15"/>
              <p:cNvSpPr/>
              <p:nvPr/>
            </p:nvSpPr>
            <p:spPr>
              <a:xfrm>
                <a:off x="988720" y="3716718"/>
                <a:ext cx="27354" cy="13194"/>
              </a:xfrm>
              <a:custGeom>
                <a:rect b="b" l="l" r="r" t="t"/>
                <a:pathLst>
                  <a:path extrusionOk="0" h="13194" w="27354">
                    <a:moveTo>
                      <a:pt x="14189" y="387"/>
                    </a:moveTo>
                    <a:cubicBezTo>
                      <a:pt x="7626" y="1770"/>
                      <a:pt x="993" y="3130"/>
                      <a:pt x="289" y="5427"/>
                    </a:cubicBezTo>
                    <a:cubicBezTo>
                      <a:pt x="-2055" y="12998"/>
                      <a:pt x="10533" y="12435"/>
                      <a:pt x="13299" y="12670"/>
                    </a:cubicBezTo>
                    <a:cubicBezTo>
                      <a:pt x="16908" y="12974"/>
                      <a:pt x="24714" y="14896"/>
                      <a:pt x="27058" y="8778"/>
                    </a:cubicBezTo>
                    <a:cubicBezTo>
                      <a:pt x="28675" y="4536"/>
                      <a:pt x="23589" y="-1605"/>
                      <a:pt x="14189" y="38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5" name="Google Shape;2525;p15"/>
              <p:cNvSpPr/>
              <p:nvPr/>
            </p:nvSpPr>
            <p:spPr>
              <a:xfrm>
                <a:off x="1112642" y="3718703"/>
                <a:ext cx="59145" cy="15848"/>
              </a:xfrm>
              <a:custGeom>
                <a:rect b="b" l="l" r="r" t="t"/>
                <a:pathLst>
                  <a:path extrusionOk="0" h="15848" w="59145">
                    <a:moveTo>
                      <a:pt x="28799" y="1988"/>
                    </a:moveTo>
                    <a:cubicBezTo>
                      <a:pt x="15063" y="5247"/>
                      <a:pt x="1116" y="8528"/>
                      <a:pt x="225" y="10966"/>
                    </a:cubicBezTo>
                    <a:cubicBezTo>
                      <a:pt x="-2728" y="19029"/>
                      <a:pt x="24228" y="14810"/>
                      <a:pt x="30299" y="14224"/>
                    </a:cubicBezTo>
                    <a:cubicBezTo>
                      <a:pt x="38151" y="13474"/>
                      <a:pt x="55521" y="13052"/>
                      <a:pt x="58873" y="6395"/>
                    </a:cubicBezTo>
                    <a:cubicBezTo>
                      <a:pt x="61193" y="1777"/>
                      <a:pt x="48512" y="-2700"/>
                      <a:pt x="28799" y="198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6" name="Google Shape;2526;p15"/>
              <p:cNvSpPr/>
              <p:nvPr/>
            </p:nvSpPr>
            <p:spPr>
              <a:xfrm>
                <a:off x="1249548" y="3710204"/>
                <a:ext cx="32909" cy="13754"/>
              </a:xfrm>
              <a:custGeom>
                <a:rect b="b" l="l" r="r" t="t"/>
                <a:pathLst>
                  <a:path extrusionOk="0" h="13754" w="32909">
                    <a:moveTo>
                      <a:pt x="16172" y="1158"/>
                    </a:moveTo>
                    <a:cubicBezTo>
                      <a:pt x="8859" y="3479"/>
                      <a:pt x="1053" y="4956"/>
                      <a:pt x="280" y="7253"/>
                    </a:cubicBezTo>
                    <a:cubicBezTo>
                      <a:pt x="-986" y="11050"/>
                      <a:pt x="2225" y="12808"/>
                      <a:pt x="6327" y="13441"/>
                    </a:cubicBezTo>
                    <a:cubicBezTo>
                      <a:pt x="10406" y="14097"/>
                      <a:pt x="15187" y="13534"/>
                      <a:pt x="16945" y="13441"/>
                    </a:cubicBezTo>
                    <a:cubicBezTo>
                      <a:pt x="21446" y="13347"/>
                      <a:pt x="31642" y="13441"/>
                      <a:pt x="32861" y="6807"/>
                    </a:cubicBezTo>
                    <a:cubicBezTo>
                      <a:pt x="33565" y="2213"/>
                      <a:pt x="26486" y="-2147"/>
                      <a:pt x="16195" y="115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7" name="Google Shape;2527;p15"/>
              <p:cNvSpPr/>
              <p:nvPr/>
            </p:nvSpPr>
            <p:spPr>
              <a:xfrm>
                <a:off x="1368074" y="3692313"/>
                <a:ext cx="56291" cy="14056"/>
              </a:xfrm>
              <a:custGeom>
                <a:rect b="b" l="l" r="r" t="t"/>
                <a:pathLst>
                  <a:path extrusionOk="0" h="14056" w="56291">
                    <a:moveTo>
                      <a:pt x="28372" y="12603"/>
                    </a:moveTo>
                    <a:cubicBezTo>
                      <a:pt x="41194" y="10118"/>
                      <a:pt x="54602" y="9204"/>
                      <a:pt x="55844" y="6978"/>
                    </a:cubicBezTo>
                    <a:cubicBezTo>
                      <a:pt x="57930" y="3274"/>
                      <a:pt x="52422" y="1235"/>
                      <a:pt x="45530" y="438"/>
                    </a:cubicBezTo>
                    <a:cubicBezTo>
                      <a:pt x="38662" y="-383"/>
                      <a:pt x="30552" y="180"/>
                      <a:pt x="27599" y="297"/>
                    </a:cubicBezTo>
                    <a:cubicBezTo>
                      <a:pt x="19981" y="367"/>
                      <a:pt x="2940" y="1000"/>
                      <a:pt x="174" y="7938"/>
                    </a:cubicBezTo>
                    <a:cubicBezTo>
                      <a:pt x="-1584" y="12744"/>
                      <a:pt x="10159" y="16119"/>
                      <a:pt x="28349" y="1260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8" name="Google Shape;2528;p15"/>
              <p:cNvSpPr/>
              <p:nvPr/>
            </p:nvSpPr>
            <p:spPr>
              <a:xfrm>
                <a:off x="1413259" y="3725440"/>
                <a:ext cx="42527" cy="14960"/>
              </a:xfrm>
              <a:custGeom>
                <a:rect b="b" l="l" r="r" t="t"/>
                <a:pathLst>
                  <a:path extrusionOk="0" h="14960" w="42527">
                    <a:moveTo>
                      <a:pt x="19848" y="14659"/>
                    </a:moveTo>
                    <a:cubicBezTo>
                      <a:pt x="30138" y="15034"/>
                      <a:pt x="40592" y="15433"/>
                      <a:pt x="41905" y="13347"/>
                    </a:cubicBezTo>
                    <a:cubicBezTo>
                      <a:pt x="46241" y="6409"/>
                      <a:pt x="26669" y="3596"/>
                      <a:pt x="22356" y="2611"/>
                    </a:cubicBezTo>
                    <a:cubicBezTo>
                      <a:pt x="16777" y="1346"/>
                      <a:pt x="4823" y="-2686"/>
                      <a:pt x="627" y="2822"/>
                    </a:cubicBezTo>
                    <a:cubicBezTo>
                      <a:pt x="-2280" y="6643"/>
                      <a:pt x="5057" y="14144"/>
                      <a:pt x="19824" y="146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9" name="Google Shape;2529;p15"/>
              <p:cNvSpPr/>
              <p:nvPr/>
            </p:nvSpPr>
            <p:spPr>
              <a:xfrm>
                <a:off x="1470729" y="3696794"/>
                <a:ext cx="54829" cy="16046"/>
              </a:xfrm>
              <a:custGeom>
                <a:rect b="b" l="l" r="r" t="t"/>
                <a:pathLst>
                  <a:path extrusionOk="0" h="16046" w="54829">
                    <a:moveTo>
                      <a:pt x="28736" y="410"/>
                    </a:moveTo>
                    <a:cubicBezTo>
                      <a:pt x="15352" y="-340"/>
                      <a:pt x="1850" y="-199"/>
                      <a:pt x="514" y="2004"/>
                    </a:cubicBezTo>
                    <a:cubicBezTo>
                      <a:pt x="-1689" y="5614"/>
                      <a:pt x="3515" y="7817"/>
                      <a:pt x="9867" y="9388"/>
                    </a:cubicBezTo>
                    <a:cubicBezTo>
                      <a:pt x="16243" y="10958"/>
                      <a:pt x="23837" y="11990"/>
                      <a:pt x="26580" y="12552"/>
                    </a:cubicBezTo>
                    <a:cubicBezTo>
                      <a:pt x="33753" y="13888"/>
                      <a:pt x="48848" y="18881"/>
                      <a:pt x="54052" y="13841"/>
                    </a:cubicBezTo>
                    <a:cubicBezTo>
                      <a:pt x="57755" y="10396"/>
                      <a:pt x="48051" y="1488"/>
                      <a:pt x="28736" y="4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0" name="Google Shape;2530;p15"/>
              <p:cNvSpPr/>
              <p:nvPr/>
            </p:nvSpPr>
            <p:spPr>
              <a:xfrm>
                <a:off x="1626198" y="3780496"/>
                <a:ext cx="27079" cy="13170"/>
              </a:xfrm>
              <a:custGeom>
                <a:rect b="b" l="l" r="r" t="t"/>
                <a:pathLst>
                  <a:path extrusionOk="0" h="13170" w="27079">
                    <a:moveTo>
                      <a:pt x="14354" y="366"/>
                    </a:moveTo>
                    <a:cubicBezTo>
                      <a:pt x="8306" y="1655"/>
                      <a:pt x="1767" y="1936"/>
                      <a:pt x="665" y="4023"/>
                    </a:cubicBezTo>
                    <a:cubicBezTo>
                      <a:pt x="-1187" y="7515"/>
                      <a:pt x="1087" y="9765"/>
                      <a:pt x="4321" y="11031"/>
                    </a:cubicBezTo>
                    <a:cubicBezTo>
                      <a:pt x="7556" y="12297"/>
                      <a:pt x="11635" y="12461"/>
                      <a:pt x="13065" y="12625"/>
                    </a:cubicBezTo>
                    <a:cubicBezTo>
                      <a:pt x="16768" y="13188"/>
                      <a:pt x="25347" y="14641"/>
                      <a:pt x="26941" y="8195"/>
                    </a:cubicBezTo>
                    <a:cubicBezTo>
                      <a:pt x="27504" y="5991"/>
                      <a:pt x="26308" y="3530"/>
                      <a:pt x="24105" y="1913"/>
                    </a:cubicBezTo>
                    <a:cubicBezTo>
                      <a:pt x="21878" y="296"/>
                      <a:pt x="18643" y="-525"/>
                      <a:pt x="14330" y="36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1" name="Google Shape;2531;p15"/>
              <p:cNvSpPr/>
              <p:nvPr/>
            </p:nvSpPr>
            <p:spPr>
              <a:xfrm>
                <a:off x="1752765" y="3774228"/>
                <a:ext cx="43969" cy="14296"/>
              </a:xfrm>
              <a:custGeom>
                <a:rect b="b" l="l" r="r" t="t"/>
                <a:pathLst>
                  <a:path extrusionOk="0" h="14296" w="43969">
                    <a:moveTo>
                      <a:pt x="23130" y="0"/>
                    </a:moveTo>
                    <a:cubicBezTo>
                      <a:pt x="12535" y="0"/>
                      <a:pt x="1800" y="-70"/>
                      <a:pt x="557" y="2086"/>
                    </a:cubicBezTo>
                    <a:cubicBezTo>
                      <a:pt x="-3592" y="9189"/>
                      <a:pt x="16637" y="11322"/>
                      <a:pt x="21114" y="12166"/>
                    </a:cubicBezTo>
                    <a:cubicBezTo>
                      <a:pt x="26904" y="13244"/>
                      <a:pt x="39351" y="16854"/>
                      <a:pt x="43406" y="11205"/>
                    </a:cubicBezTo>
                    <a:cubicBezTo>
                      <a:pt x="46219" y="7290"/>
                      <a:pt x="38343" y="24"/>
                      <a:pt x="23154" y="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2" name="Google Shape;2532;p15"/>
              <p:cNvSpPr/>
              <p:nvPr/>
            </p:nvSpPr>
            <p:spPr>
              <a:xfrm>
                <a:off x="1860739" y="3774131"/>
                <a:ext cx="34178" cy="15149"/>
              </a:xfrm>
              <a:custGeom>
                <a:rect b="b" l="l" r="r" t="t"/>
                <a:pathLst>
                  <a:path extrusionOk="0" h="15149" w="34178">
                    <a:moveTo>
                      <a:pt x="16113" y="1715"/>
                    </a:moveTo>
                    <a:cubicBezTo>
                      <a:pt x="8307" y="4716"/>
                      <a:pt x="384" y="7716"/>
                      <a:pt x="56" y="10107"/>
                    </a:cubicBezTo>
                    <a:cubicBezTo>
                      <a:pt x="-1046" y="18053"/>
                      <a:pt x="14425" y="14349"/>
                      <a:pt x="17941" y="13881"/>
                    </a:cubicBezTo>
                    <a:cubicBezTo>
                      <a:pt x="22488" y="13271"/>
                      <a:pt x="32638" y="13177"/>
                      <a:pt x="34091" y="6638"/>
                    </a:cubicBezTo>
                    <a:cubicBezTo>
                      <a:pt x="35099" y="2090"/>
                      <a:pt x="27317" y="-2598"/>
                      <a:pt x="16113" y="169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3" name="Google Shape;2533;p15"/>
              <p:cNvSpPr/>
              <p:nvPr/>
            </p:nvSpPr>
            <p:spPr>
              <a:xfrm>
                <a:off x="1966769" y="3729464"/>
                <a:ext cx="37480" cy="17719"/>
              </a:xfrm>
              <a:custGeom>
                <a:rect b="b" l="l" r="r" t="t"/>
                <a:pathLst>
                  <a:path extrusionOk="0" h="17719" w="37480">
                    <a:moveTo>
                      <a:pt x="17251" y="3300"/>
                    </a:moveTo>
                    <a:cubicBezTo>
                      <a:pt x="9188" y="7331"/>
                      <a:pt x="468" y="10566"/>
                      <a:pt x="70" y="12980"/>
                    </a:cubicBezTo>
                    <a:cubicBezTo>
                      <a:pt x="-587" y="16988"/>
                      <a:pt x="3492" y="17973"/>
                      <a:pt x="8297" y="17668"/>
                    </a:cubicBezTo>
                    <a:cubicBezTo>
                      <a:pt x="13102" y="17364"/>
                      <a:pt x="18470" y="15723"/>
                      <a:pt x="20439" y="15207"/>
                    </a:cubicBezTo>
                    <a:cubicBezTo>
                      <a:pt x="25572" y="14058"/>
                      <a:pt x="37199" y="11691"/>
                      <a:pt x="37480" y="4823"/>
                    </a:cubicBezTo>
                    <a:cubicBezTo>
                      <a:pt x="37550" y="88"/>
                      <a:pt x="28667" y="-2420"/>
                      <a:pt x="17251" y="330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4" name="Google Shape;2534;p15"/>
              <p:cNvSpPr/>
              <p:nvPr/>
            </p:nvSpPr>
            <p:spPr>
              <a:xfrm>
                <a:off x="2022811" y="3761262"/>
                <a:ext cx="51602" cy="18246"/>
              </a:xfrm>
              <a:custGeom>
                <a:rect b="b" l="l" r="r" t="t"/>
                <a:pathLst>
                  <a:path extrusionOk="0" h="18246" w="51602">
                    <a:moveTo>
                      <a:pt x="24615" y="3497"/>
                    </a:moveTo>
                    <a:cubicBezTo>
                      <a:pt x="13035" y="7716"/>
                      <a:pt x="870" y="11139"/>
                      <a:pt x="167" y="13576"/>
                    </a:cubicBezTo>
                    <a:cubicBezTo>
                      <a:pt x="-1029" y="17608"/>
                      <a:pt x="4386" y="18546"/>
                      <a:pt x="10808" y="18171"/>
                    </a:cubicBezTo>
                    <a:cubicBezTo>
                      <a:pt x="17208" y="17819"/>
                      <a:pt x="24544" y="16084"/>
                      <a:pt x="27217" y="15569"/>
                    </a:cubicBezTo>
                    <a:cubicBezTo>
                      <a:pt x="34178" y="14350"/>
                      <a:pt x="49742" y="11959"/>
                      <a:pt x="51524" y="4904"/>
                    </a:cubicBezTo>
                    <a:cubicBezTo>
                      <a:pt x="52672" y="5"/>
                      <a:pt x="41140" y="-2480"/>
                      <a:pt x="24615" y="352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5" name="Google Shape;2535;p15"/>
              <p:cNvSpPr/>
              <p:nvPr/>
            </p:nvSpPr>
            <p:spPr>
              <a:xfrm>
                <a:off x="2159634" y="3730824"/>
                <a:ext cx="51570" cy="13618"/>
              </a:xfrm>
              <a:custGeom>
                <a:rect b="b" l="l" r="r" t="t"/>
                <a:pathLst>
                  <a:path extrusionOk="0" h="13618" w="51570">
                    <a:moveTo>
                      <a:pt x="26346" y="111"/>
                    </a:moveTo>
                    <a:cubicBezTo>
                      <a:pt x="14087" y="837"/>
                      <a:pt x="1640" y="1517"/>
                      <a:pt x="445" y="3744"/>
                    </a:cubicBezTo>
                    <a:cubicBezTo>
                      <a:pt x="-3516" y="11127"/>
                      <a:pt x="20135" y="11854"/>
                      <a:pt x="25409" y="12393"/>
                    </a:cubicBezTo>
                    <a:cubicBezTo>
                      <a:pt x="32230" y="13073"/>
                      <a:pt x="47044" y="15816"/>
                      <a:pt x="51099" y="9885"/>
                    </a:cubicBezTo>
                    <a:cubicBezTo>
                      <a:pt x="53912" y="5783"/>
                      <a:pt x="43950" y="-944"/>
                      <a:pt x="26346" y="11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6" name="Google Shape;2536;p15"/>
              <p:cNvSpPr/>
              <p:nvPr/>
            </p:nvSpPr>
            <p:spPr>
              <a:xfrm>
                <a:off x="2272113" y="3761422"/>
                <a:ext cx="40438" cy="14308"/>
              </a:xfrm>
              <a:custGeom>
                <a:rect b="b" l="l" r="r" t="t"/>
                <a:pathLst>
                  <a:path extrusionOk="0" h="14308" w="40438">
                    <a:moveTo>
                      <a:pt x="19676" y="1274"/>
                    </a:moveTo>
                    <a:cubicBezTo>
                      <a:pt x="10276" y="3853"/>
                      <a:pt x="760" y="6455"/>
                      <a:pt x="150" y="8846"/>
                    </a:cubicBezTo>
                    <a:cubicBezTo>
                      <a:pt x="-1842" y="16745"/>
                      <a:pt x="16582" y="13838"/>
                      <a:pt x="20731" y="13557"/>
                    </a:cubicBezTo>
                    <a:cubicBezTo>
                      <a:pt x="26098" y="13182"/>
                      <a:pt x="37983" y="13627"/>
                      <a:pt x="40256" y="7158"/>
                    </a:cubicBezTo>
                    <a:cubicBezTo>
                      <a:pt x="41827" y="2681"/>
                      <a:pt x="33130" y="-2429"/>
                      <a:pt x="19652" y="127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7" name="Google Shape;2537;p15"/>
              <p:cNvSpPr/>
              <p:nvPr/>
            </p:nvSpPr>
            <p:spPr>
              <a:xfrm>
                <a:off x="2434106" y="3740168"/>
                <a:ext cx="54538" cy="13170"/>
              </a:xfrm>
              <a:custGeom>
                <a:rect b="b" l="l" r="r" t="t"/>
                <a:pathLst>
                  <a:path extrusionOk="0" h="13170" w="54538">
                    <a:moveTo>
                      <a:pt x="27156" y="705"/>
                    </a:moveTo>
                    <a:cubicBezTo>
                      <a:pt x="14334" y="2627"/>
                      <a:pt x="1348" y="4549"/>
                      <a:pt x="317" y="6893"/>
                    </a:cubicBezTo>
                    <a:cubicBezTo>
                      <a:pt x="-3082" y="14628"/>
                      <a:pt x="21859" y="13035"/>
                      <a:pt x="27437" y="13035"/>
                    </a:cubicBezTo>
                    <a:cubicBezTo>
                      <a:pt x="34680" y="13035"/>
                      <a:pt x="50549" y="14300"/>
                      <a:pt x="54183" y="8018"/>
                    </a:cubicBezTo>
                    <a:cubicBezTo>
                      <a:pt x="56714" y="3658"/>
                      <a:pt x="45533" y="-2038"/>
                      <a:pt x="27156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8" name="Google Shape;2538;p15"/>
              <p:cNvSpPr/>
              <p:nvPr/>
            </p:nvSpPr>
            <p:spPr>
              <a:xfrm>
                <a:off x="2582342" y="3710556"/>
                <a:ext cx="43515" cy="15263"/>
              </a:xfrm>
              <a:custGeom>
                <a:rect b="b" l="l" r="r" t="t"/>
                <a:pathLst>
                  <a:path extrusionOk="0" h="15263" w="43515">
                    <a:moveTo>
                      <a:pt x="20943" y="1744"/>
                    </a:moveTo>
                    <a:cubicBezTo>
                      <a:pt x="10910" y="4768"/>
                      <a:pt x="714" y="7792"/>
                      <a:pt x="128" y="10206"/>
                    </a:cubicBezTo>
                    <a:cubicBezTo>
                      <a:pt x="-1771" y="18199"/>
                      <a:pt x="18013" y="14449"/>
                      <a:pt x="22490" y="13957"/>
                    </a:cubicBezTo>
                    <a:cubicBezTo>
                      <a:pt x="28280" y="13347"/>
                      <a:pt x="41101" y="13206"/>
                      <a:pt x="43352" y="6643"/>
                    </a:cubicBezTo>
                    <a:cubicBezTo>
                      <a:pt x="44899" y="2072"/>
                      <a:pt x="35359" y="-2616"/>
                      <a:pt x="20943" y="172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9" name="Google Shape;2539;p15"/>
              <p:cNvSpPr/>
              <p:nvPr/>
            </p:nvSpPr>
            <p:spPr>
              <a:xfrm>
                <a:off x="2728633" y="3707944"/>
                <a:ext cx="54827" cy="14224"/>
              </a:xfrm>
              <a:custGeom>
                <a:rect b="b" l="l" r="r" t="t"/>
                <a:pathLst>
                  <a:path extrusionOk="0" h="14224" w="54827">
                    <a:moveTo>
                      <a:pt x="26591" y="14224"/>
                    </a:moveTo>
                    <a:cubicBezTo>
                      <a:pt x="39671" y="14107"/>
                      <a:pt x="52961" y="14013"/>
                      <a:pt x="54297" y="11834"/>
                    </a:cubicBezTo>
                    <a:cubicBezTo>
                      <a:pt x="58774" y="4637"/>
                      <a:pt x="33600" y="2762"/>
                      <a:pt x="27997" y="1965"/>
                    </a:cubicBezTo>
                    <a:cubicBezTo>
                      <a:pt x="20754" y="957"/>
                      <a:pt x="5049" y="-2512"/>
                      <a:pt x="549" y="3207"/>
                    </a:cubicBezTo>
                    <a:cubicBezTo>
                      <a:pt x="-2569" y="7192"/>
                      <a:pt x="7792" y="14388"/>
                      <a:pt x="26591" y="1420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0" name="Google Shape;2540;p15"/>
              <p:cNvSpPr/>
              <p:nvPr/>
            </p:nvSpPr>
            <p:spPr>
              <a:xfrm>
                <a:off x="2858058" y="3746867"/>
                <a:ext cx="71641" cy="18711"/>
              </a:xfrm>
              <a:custGeom>
                <a:rect b="b" l="l" r="r" t="t"/>
                <a:pathLst>
                  <a:path extrusionOk="0" h="18711" w="71641">
                    <a:moveTo>
                      <a:pt x="34338" y="17752"/>
                    </a:moveTo>
                    <a:cubicBezTo>
                      <a:pt x="51894" y="19392"/>
                      <a:pt x="69592" y="18877"/>
                      <a:pt x="71115" y="16603"/>
                    </a:cubicBezTo>
                    <a:cubicBezTo>
                      <a:pt x="73647" y="12899"/>
                      <a:pt x="66662" y="10907"/>
                      <a:pt x="58270" y="9313"/>
                    </a:cubicBezTo>
                    <a:cubicBezTo>
                      <a:pt x="49879" y="7743"/>
                      <a:pt x="39963" y="6336"/>
                      <a:pt x="36377" y="5586"/>
                    </a:cubicBezTo>
                    <a:cubicBezTo>
                      <a:pt x="31712" y="4672"/>
                      <a:pt x="24423" y="2679"/>
                      <a:pt x="17555" y="1297"/>
                    </a:cubicBezTo>
                    <a:cubicBezTo>
                      <a:pt x="10687" y="-63"/>
                      <a:pt x="4217" y="-813"/>
                      <a:pt x="935" y="1414"/>
                    </a:cubicBezTo>
                    <a:cubicBezTo>
                      <a:pt x="-1338" y="2937"/>
                      <a:pt x="561" y="6289"/>
                      <a:pt x="6327" y="9735"/>
                    </a:cubicBezTo>
                    <a:cubicBezTo>
                      <a:pt x="12070" y="13157"/>
                      <a:pt x="21727" y="16603"/>
                      <a:pt x="34338" y="17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1" name="Google Shape;2541;p15"/>
              <p:cNvSpPr/>
              <p:nvPr/>
            </p:nvSpPr>
            <p:spPr>
              <a:xfrm>
                <a:off x="2962466" y="3708790"/>
                <a:ext cx="65607" cy="13929"/>
              </a:xfrm>
              <a:custGeom>
                <a:rect b="b" l="l" r="r" t="t"/>
                <a:pathLst>
                  <a:path extrusionOk="0" h="13929" w="65607">
                    <a:moveTo>
                      <a:pt x="32270" y="13894"/>
                    </a:moveTo>
                    <a:cubicBezTo>
                      <a:pt x="47834" y="13472"/>
                      <a:pt x="63609" y="13097"/>
                      <a:pt x="65086" y="10870"/>
                    </a:cubicBezTo>
                    <a:cubicBezTo>
                      <a:pt x="69915" y="3557"/>
                      <a:pt x="39841" y="2245"/>
                      <a:pt x="33137" y="1588"/>
                    </a:cubicBezTo>
                    <a:cubicBezTo>
                      <a:pt x="24464" y="744"/>
                      <a:pt x="5524" y="-2373"/>
                      <a:pt x="555" y="3464"/>
                    </a:cubicBezTo>
                    <a:cubicBezTo>
                      <a:pt x="-2891" y="7519"/>
                      <a:pt x="9954" y="14480"/>
                      <a:pt x="32270" y="1389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2" name="Google Shape;2542;p15"/>
              <p:cNvSpPr/>
              <p:nvPr/>
            </p:nvSpPr>
            <p:spPr>
              <a:xfrm>
                <a:off x="3087216" y="3697345"/>
                <a:ext cx="45278" cy="19242"/>
              </a:xfrm>
              <a:custGeom>
                <a:rect b="b" l="l" r="r" t="t"/>
                <a:pathLst>
                  <a:path extrusionOk="0" h="19242" w="45278">
                    <a:moveTo>
                      <a:pt x="21438" y="4571"/>
                    </a:moveTo>
                    <a:cubicBezTo>
                      <a:pt x="11781" y="9118"/>
                      <a:pt x="952" y="11814"/>
                      <a:pt x="202" y="14181"/>
                    </a:cubicBezTo>
                    <a:cubicBezTo>
                      <a:pt x="-1064" y="18119"/>
                      <a:pt x="3811" y="19432"/>
                      <a:pt x="9718" y="19221"/>
                    </a:cubicBezTo>
                    <a:cubicBezTo>
                      <a:pt x="15625" y="19033"/>
                      <a:pt x="22282" y="17111"/>
                      <a:pt x="24697" y="16478"/>
                    </a:cubicBezTo>
                    <a:cubicBezTo>
                      <a:pt x="27861" y="15705"/>
                      <a:pt x="32971" y="14533"/>
                      <a:pt x="37307" y="12423"/>
                    </a:cubicBezTo>
                    <a:cubicBezTo>
                      <a:pt x="41667" y="10361"/>
                      <a:pt x="45183" y="7407"/>
                      <a:pt x="45277" y="3891"/>
                    </a:cubicBezTo>
                    <a:cubicBezTo>
                      <a:pt x="45347" y="1430"/>
                      <a:pt x="42581" y="0"/>
                      <a:pt x="38362" y="0"/>
                    </a:cubicBezTo>
                    <a:cubicBezTo>
                      <a:pt x="34096" y="0"/>
                      <a:pt x="28353" y="1407"/>
                      <a:pt x="21415" y="459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3" name="Google Shape;2543;p15"/>
              <p:cNvSpPr/>
              <p:nvPr/>
            </p:nvSpPr>
            <p:spPr>
              <a:xfrm>
                <a:off x="3067035" y="3747903"/>
                <a:ext cx="41980" cy="18062"/>
              </a:xfrm>
              <a:custGeom>
                <a:rect b="b" l="l" r="r" t="t"/>
                <a:pathLst>
                  <a:path extrusionOk="0" h="18062" w="41980">
                    <a:moveTo>
                      <a:pt x="19633" y="3495"/>
                    </a:moveTo>
                    <a:cubicBezTo>
                      <a:pt x="10468" y="7644"/>
                      <a:pt x="623" y="10903"/>
                      <a:pt x="107" y="13317"/>
                    </a:cubicBezTo>
                    <a:cubicBezTo>
                      <a:pt x="-760" y="17325"/>
                      <a:pt x="3764" y="18333"/>
                      <a:pt x="9085" y="18005"/>
                    </a:cubicBezTo>
                    <a:cubicBezTo>
                      <a:pt x="14406" y="17700"/>
                      <a:pt x="20430" y="15989"/>
                      <a:pt x="22633" y="15450"/>
                    </a:cubicBezTo>
                    <a:cubicBezTo>
                      <a:pt x="28353" y="14254"/>
                      <a:pt x="41291" y="11723"/>
                      <a:pt x="41971" y="4738"/>
                    </a:cubicBezTo>
                    <a:cubicBezTo>
                      <a:pt x="42323" y="-68"/>
                      <a:pt x="32595" y="-2388"/>
                      <a:pt x="19609" y="349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4" name="Google Shape;2544;p15"/>
              <p:cNvSpPr/>
              <p:nvPr/>
            </p:nvSpPr>
            <p:spPr>
              <a:xfrm>
                <a:off x="3244772" y="3725522"/>
                <a:ext cx="29590" cy="16620"/>
              </a:xfrm>
              <a:custGeom>
                <a:rect b="b" l="l" r="r" t="t"/>
                <a:pathLst>
                  <a:path extrusionOk="0" h="16620" w="29590">
                    <a:moveTo>
                      <a:pt x="13080" y="2460"/>
                    </a:moveTo>
                    <a:cubicBezTo>
                      <a:pt x="6587" y="6093"/>
                      <a:pt x="-23" y="9749"/>
                      <a:pt x="0" y="12164"/>
                    </a:cubicBezTo>
                    <a:cubicBezTo>
                      <a:pt x="47" y="20134"/>
                      <a:pt x="13220" y="15141"/>
                      <a:pt x="16267" y="14367"/>
                    </a:cubicBezTo>
                    <a:cubicBezTo>
                      <a:pt x="20205" y="13383"/>
                      <a:pt x="29159" y="12398"/>
                      <a:pt x="29582" y="5811"/>
                    </a:cubicBezTo>
                    <a:cubicBezTo>
                      <a:pt x="29886" y="1241"/>
                      <a:pt x="22409" y="-2744"/>
                      <a:pt x="13080" y="24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5" name="Google Shape;2545;p15"/>
              <p:cNvSpPr/>
              <p:nvPr/>
            </p:nvSpPr>
            <p:spPr>
              <a:xfrm>
                <a:off x="3217667" y="3692810"/>
                <a:ext cx="61171" cy="15636"/>
              </a:xfrm>
              <a:custGeom>
                <a:rect b="b" l="l" r="r" t="t"/>
                <a:pathLst>
                  <a:path extrusionOk="0" h="15636" w="61171">
                    <a:moveTo>
                      <a:pt x="31605" y="527"/>
                    </a:moveTo>
                    <a:cubicBezTo>
                      <a:pt x="16979" y="-36"/>
                      <a:pt x="2141" y="-622"/>
                      <a:pt x="617" y="1488"/>
                    </a:cubicBezTo>
                    <a:cubicBezTo>
                      <a:pt x="-4492" y="8473"/>
                      <a:pt x="23612" y="11661"/>
                      <a:pt x="29847" y="12739"/>
                    </a:cubicBezTo>
                    <a:cubicBezTo>
                      <a:pt x="37911" y="14122"/>
                      <a:pt x="55420" y="18411"/>
                      <a:pt x="60531" y="12903"/>
                    </a:cubicBezTo>
                    <a:cubicBezTo>
                      <a:pt x="64093" y="9082"/>
                      <a:pt x="52584" y="1323"/>
                      <a:pt x="31605" y="52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6" name="Google Shape;2546;p15"/>
              <p:cNvSpPr/>
              <p:nvPr/>
            </p:nvSpPr>
            <p:spPr>
              <a:xfrm>
                <a:off x="3378466" y="3706944"/>
                <a:ext cx="45260" cy="13184"/>
              </a:xfrm>
              <a:custGeom>
                <a:rect b="b" l="l" r="r" t="t"/>
                <a:pathLst>
                  <a:path extrusionOk="0" h="13184" w="45260">
                    <a:moveTo>
                      <a:pt x="22769" y="480"/>
                    </a:moveTo>
                    <a:cubicBezTo>
                      <a:pt x="12080" y="2051"/>
                      <a:pt x="1251" y="3574"/>
                      <a:pt x="313" y="5895"/>
                    </a:cubicBezTo>
                    <a:cubicBezTo>
                      <a:pt x="-2781" y="13536"/>
                      <a:pt x="17964" y="12646"/>
                      <a:pt x="22581" y="12810"/>
                    </a:cubicBezTo>
                    <a:cubicBezTo>
                      <a:pt x="28582" y="13021"/>
                      <a:pt x="41685" y="14732"/>
                      <a:pt x="44920" y="8544"/>
                    </a:cubicBezTo>
                    <a:cubicBezTo>
                      <a:pt x="47170" y="4254"/>
                      <a:pt x="38099" y="-1746"/>
                      <a:pt x="22769" y="48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7" name="Google Shape;2547;p15"/>
              <p:cNvSpPr/>
              <p:nvPr/>
            </p:nvSpPr>
            <p:spPr>
              <a:xfrm>
                <a:off x="3512394" y="3700766"/>
                <a:ext cx="20406" cy="13154"/>
              </a:xfrm>
              <a:custGeom>
                <a:rect b="b" l="l" r="r" t="t"/>
                <a:pathLst>
                  <a:path extrusionOk="0" h="13154" w="20406">
                    <a:moveTo>
                      <a:pt x="10729" y="470"/>
                    </a:moveTo>
                    <a:cubicBezTo>
                      <a:pt x="5807" y="1994"/>
                      <a:pt x="838" y="3517"/>
                      <a:pt x="252" y="5814"/>
                    </a:cubicBezTo>
                    <a:cubicBezTo>
                      <a:pt x="-1647" y="13432"/>
                      <a:pt x="7752" y="12589"/>
                      <a:pt x="9815" y="12753"/>
                    </a:cubicBezTo>
                    <a:cubicBezTo>
                      <a:pt x="12511" y="12987"/>
                      <a:pt x="18301" y="14722"/>
                      <a:pt x="20152" y="8557"/>
                    </a:cubicBezTo>
                    <a:cubicBezTo>
                      <a:pt x="21441" y="4291"/>
                      <a:pt x="17761" y="-1733"/>
                      <a:pt x="10706" y="4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8" name="Google Shape;2548;p15"/>
              <p:cNvSpPr/>
              <p:nvPr/>
            </p:nvSpPr>
            <p:spPr>
              <a:xfrm>
                <a:off x="3657301" y="3685887"/>
                <a:ext cx="54691" cy="13173"/>
              </a:xfrm>
              <a:custGeom>
                <a:rect b="b" l="l" r="r" t="t"/>
                <a:pathLst>
                  <a:path extrusionOk="0" h="13173" w="54691">
                    <a:moveTo>
                      <a:pt x="27489" y="582"/>
                    </a:moveTo>
                    <a:cubicBezTo>
                      <a:pt x="14808" y="2176"/>
                      <a:pt x="1728" y="2879"/>
                      <a:pt x="462" y="5106"/>
                    </a:cubicBezTo>
                    <a:cubicBezTo>
                      <a:pt x="-1624" y="8786"/>
                      <a:pt x="3650" y="10872"/>
                      <a:pt x="10214" y="11903"/>
                    </a:cubicBezTo>
                    <a:cubicBezTo>
                      <a:pt x="16777" y="12958"/>
                      <a:pt x="24559" y="12841"/>
                      <a:pt x="27395" y="12911"/>
                    </a:cubicBezTo>
                    <a:cubicBezTo>
                      <a:pt x="34709" y="13239"/>
                      <a:pt x="51000" y="14271"/>
                      <a:pt x="54398" y="7754"/>
                    </a:cubicBezTo>
                    <a:cubicBezTo>
                      <a:pt x="56672" y="3230"/>
                      <a:pt x="45538" y="-1716"/>
                      <a:pt x="27466" y="58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9" name="Google Shape;2549;p15"/>
              <p:cNvSpPr/>
              <p:nvPr/>
            </p:nvSpPr>
            <p:spPr>
              <a:xfrm>
                <a:off x="3657288" y="3730747"/>
                <a:ext cx="65654" cy="13389"/>
              </a:xfrm>
              <a:custGeom>
                <a:rect b="b" l="l" r="r" t="t"/>
                <a:pathLst>
                  <a:path extrusionOk="0" h="13389" w="65654">
                    <a:moveTo>
                      <a:pt x="32800" y="1008"/>
                    </a:moveTo>
                    <a:cubicBezTo>
                      <a:pt x="17704" y="3024"/>
                      <a:pt x="2046" y="3282"/>
                      <a:pt x="546" y="5462"/>
                    </a:cubicBezTo>
                    <a:cubicBezTo>
                      <a:pt x="-1939" y="9071"/>
                      <a:pt x="4414" y="11392"/>
                      <a:pt x="12360" y="12494"/>
                    </a:cubicBezTo>
                    <a:cubicBezTo>
                      <a:pt x="20306" y="13619"/>
                      <a:pt x="29705" y="13385"/>
                      <a:pt x="33128" y="13338"/>
                    </a:cubicBezTo>
                    <a:cubicBezTo>
                      <a:pt x="41965" y="13549"/>
                      <a:pt x="61701" y="13432"/>
                      <a:pt x="65382" y="6540"/>
                    </a:cubicBezTo>
                    <a:cubicBezTo>
                      <a:pt x="67773" y="1735"/>
                      <a:pt x="54271" y="-1828"/>
                      <a:pt x="32800" y="100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0" name="Google Shape;2550;p15"/>
              <p:cNvSpPr/>
              <p:nvPr/>
            </p:nvSpPr>
            <p:spPr>
              <a:xfrm>
                <a:off x="3793646" y="3782880"/>
                <a:ext cx="46163" cy="13444"/>
              </a:xfrm>
              <a:custGeom>
                <a:rect b="b" l="l" r="r" t="t"/>
                <a:pathLst>
                  <a:path extrusionOk="0" h="13444" w="46163">
                    <a:moveTo>
                      <a:pt x="23862" y="92"/>
                    </a:moveTo>
                    <a:cubicBezTo>
                      <a:pt x="13244" y="655"/>
                      <a:pt x="2250" y="-494"/>
                      <a:pt x="750" y="1475"/>
                    </a:cubicBezTo>
                    <a:cubicBezTo>
                      <a:pt x="-1735" y="4757"/>
                      <a:pt x="2297" y="7616"/>
                      <a:pt x="7782" y="9468"/>
                    </a:cubicBezTo>
                    <a:cubicBezTo>
                      <a:pt x="13244" y="11343"/>
                      <a:pt x="19995" y="12023"/>
                      <a:pt x="22409" y="12328"/>
                    </a:cubicBezTo>
                    <a:cubicBezTo>
                      <a:pt x="28644" y="13406"/>
                      <a:pt x="42825" y="15305"/>
                      <a:pt x="45873" y="8835"/>
                    </a:cubicBezTo>
                    <a:cubicBezTo>
                      <a:pt x="46927" y="6632"/>
                      <a:pt x="45052" y="4171"/>
                      <a:pt x="41185" y="2460"/>
                    </a:cubicBezTo>
                    <a:cubicBezTo>
                      <a:pt x="37293" y="748"/>
                      <a:pt x="31457" y="-283"/>
                      <a:pt x="23862" y="6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1" name="Google Shape;2551;p15"/>
              <p:cNvSpPr/>
              <p:nvPr/>
            </p:nvSpPr>
            <p:spPr>
              <a:xfrm>
                <a:off x="3814534" y="3704878"/>
                <a:ext cx="59592" cy="13161"/>
              </a:xfrm>
              <a:custGeom>
                <a:rect b="b" l="l" r="r" t="t"/>
                <a:pathLst>
                  <a:path extrusionOk="0" h="13161" w="59592">
                    <a:moveTo>
                      <a:pt x="30001" y="507"/>
                    </a:moveTo>
                    <a:cubicBezTo>
                      <a:pt x="16312" y="1936"/>
                      <a:pt x="2107" y="1561"/>
                      <a:pt x="607" y="3647"/>
                    </a:cubicBezTo>
                    <a:cubicBezTo>
                      <a:pt x="-1901" y="7140"/>
                      <a:pt x="3724" y="9719"/>
                      <a:pt x="10920" y="11148"/>
                    </a:cubicBezTo>
                    <a:cubicBezTo>
                      <a:pt x="18093" y="12602"/>
                      <a:pt x="26672" y="12742"/>
                      <a:pt x="29790" y="12836"/>
                    </a:cubicBezTo>
                    <a:cubicBezTo>
                      <a:pt x="37830" y="13399"/>
                      <a:pt x="55855" y="14032"/>
                      <a:pt x="59324" y="7281"/>
                    </a:cubicBezTo>
                    <a:cubicBezTo>
                      <a:pt x="61574" y="2569"/>
                      <a:pt x="49456" y="-1486"/>
                      <a:pt x="30024" y="53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2" name="Google Shape;2552;p15"/>
              <p:cNvSpPr/>
              <p:nvPr/>
            </p:nvSpPr>
            <p:spPr>
              <a:xfrm>
                <a:off x="3900448" y="3656161"/>
                <a:ext cx="51582" cy="13161"/>
              </a:xfrm>
              <a:custGeom>
                <a:rect b="b" l="l" r="r" t="t"/>
                <a:pathLst>
                  <a:path extrusionOk="0" h="13161" w="51582">
                    <a:moveTo>
                      <a:pt x="25940" y="586"/>
                    </a:moveTo>
                    <a:cubicBezTo>
                      <a:pt x="13962" y="2180"/>
                      <a:pt x="1632" y="2977"/>
                      <a:pt x="437" y="5203"/>
                    </a:cubicBezTo>
                    <a:cubicBezTo>
                      <a:pt x="-1532" y="8907"/>
                      <a:pt x="3437" y="10946"/>
                      <a:pt x="9626" y="11931"/>
                    </a:cubicBezTo>
                    <a:cubicBezTo>
                      <a:pt x="15814" y="12939"/>
                      <a:pt x="23151" y="12821"/>
                      <a:pt x="25823" y="12892"/>
                    </a:cubicBezTo>
                    <a:cubicBezTo>
                      <a:pt x="32714" y="13197"/>
                      <a:pt x="48068" y="14322"/>
                      <a:pt x="51302" y="7852"/>
                    </a:cubicBezTo>
                    <a:cubicBezTo>
                      <a:pt x="53459" y="3352"/>
                      <a:pt x="43004" y="-1711"/>
                      <a:pt x="25940" y="56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3" name="Google Shape;2553;p15"/>
              <p:cNvSpPr/>
              <p:nvPr/>
            </p:nvSpPr>
            <p:spPr>
              <a:xfrm>
                <a:off x="3992698" y="3720667"/>
                <a:ext cx="51325" cy="15837"/>
              </a:xfrm>
              <a:custGeom>
                <a:rect b="b" l="l" r="r" t="t"/>
                <a:pathLst>
                  <a:path extrusionOk="0" h="15837" w="51325">
                    <a:moveTo>
                      <a:pt x="24661" y="1525"/>
                    </a:moveTo>
                    <a:cubicBezTo>
                      <a:pt x="12401" y="4666"/>
                      <a:pt x="517" y="9096"/>
                      <a:pt x="72" y="11604"/>
                    </a:cubicBezTo>
                    <a:cubicBezTo>
                      <a:pt x="-678" y="15730"/>
                      <a:pt x="4549" y="16128"/>
                      <a:pt x="10597" y="15706"/>
                    </a:cubicBezTo>
                    <a:cubicBezTo>
                      <a:pt x="16644" y="15237"/>
                      <a:pt x="23606" y="14018"/>
                      <a:pt x="26184" y="13784"/>
                    </a:cubicBezTo>
                    <a:cubicBezTo>
                      <a:pt x="32912" y="12964"/>
                      <a:pt x="47491" y="13714"/>
                      <a:pt x="50960" y="7549"/>
                    </a:cubicBezTo>
                    <a:cubicBezTo>
                      <a:pt x="53515" y="3306"/>
                      <a:pt x="42452" y="-2952"/>
                      <a:pt x="24684" y="157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4" name="Google Shape;2554;p15"/>
              <p:cNvSpPr/>
              <p:nvPr/>
            </p:nvSpPr>
            <p:spPr>
              <a:xfrm>
                <a:off x="3992669" y="3758740"/>
                <a:ext cx="57582" cy="15025"/>
              </a:xfrm>
              <a:custGeom>
                <a:rect b="b" l="l" r="r" t="t"/>
                <a:pathLst>
                  <a:path extrusionOk="0" h="15025" w="57582">
                    <a:moveTo>
                      <a:pt x="28182" y="1612"/>
                    </a:moveTo>
                    <a:cubicBezTo>
                      <a:pt x="14775" y="4542"/>
                      <a:pt x="1156" y="7449"/>
                      <a:pt x="242" y="9863"/>
                    </a:cubicBezTo>
                    <a:cubicBezTo>
                      <a:pt x="-2782" y="17856"/>
                      <a:pt x="23471" y="14293"/>
                      <a:pt x="29378" y="13872"/>
                    </a:cubicBezTo>
                    <a:cubicBezTo>
                      <a:pt x="37043" y="13309"/>
                      <a:pt x="53920" y="13332"/>
                      <a:pt x="57295" y="6769"/>
                    </a:cubicBezTo>
                    <a:cubicBezTo>
                      <a:pt x="59639" y="2222"/>
                      <a:pt x="47427" y="-2583"/>
                      <a:pt x="28182" y="161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5" name="Google Shape;2555;p15"/>
              <p:cNvSpPr/>
              <p:nvPr/>
            </p:nvSpPr>
            <p:spPr>
              <a:xfrm>
                <a:off x="4132872" y="3672524"/>
                <a:ext cx="43606" cy="14057"/>
              </a:xfrm>
              <a:custGeom>
                <a:rect b="b" l="l" r="r" t="t"/>
                <a:pathLst>
                  <a:path extrusionOk="0" h="14057" w="43606">
                    <a:moveTo>
                      <a:pt x="21354" y="1147"/>
                    </a:moveTo>
                    <a:cubicBezTo>
                      <a:pt x="11204" y="3608"/>
                      <a:pt x="891" y="6069"/>
                      <a:pt x="188" y="8460"/>
                    </a:cubicBezTo>
                    <a:cubicBezTo>
                      <a:pt x="-2133" y="16336"/>
                      <a:pt x="17768" y="13663"/>
                      <a:pt x="22245" y="13453"/>
                    </a:cubicBezTo>
                    <a:cubicBezTo>
                      <a:pt x="28034" y="13148"/>
                      <a:pt x="40809" y="13734"/>
                      <a:pt x="43388" y="7311"/>
                    </a:cubicBezTo>
                    <a:cubicBezTo>
                      <a:pt x="45169" y="2834"/>
                      <a:pt x="35934" y="-2370"/>
                      <a:pt x="21354" y="11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6" name="Google Shape;2556;p15"/>
              <p:cNvSpPr/>
              <p:nvPr/>
            </p:nvSpPr>
            <p:spPr>
              <a:xfrm>
                <a:off x="4146998" y="3701152"/>
                <a:ext cx="62299" cy="17677"/>
              </a:xfrm>
              <a:custGeom>
                <a:rect b="b" l="l" r="r" t="t"/>
                <a:pathLst>
                  <a:path extrusionOk="0" h="17677" w="62299">
                    <a:moveTo>
                      <a:pt x="30175" y="3107"/>
                    </a:moveTo>
                    <a:cubicBezTo>
                      <a:pt x="15900" y="7116"/>
                      <a:pt x="1180" y="10561"/>
                      <a:pt x="242" y="12999"/>
                    </a:cubicBezTo>
                    <a:cubicBezTo>
                      <a:pt x="-2922" y="21203"/>
                      <a:pt x="25839" y="16351"/>
                      <a:pt x="32238" y="15249"/>
                    </a:cubicBezTo>
                    <a:cubicBezTo>
                      <a:pt x="40583" y="14148"/>
                      <a:pt x="59101" y="12319"/>
                      <a:pt x="62101" y="5311"/>
                    </a:cubicBezTo>
                    <a:cubicBezTo>
                      <a:pt x="64117" y="459"/>
                      <a:pt x="50592" y="-2636"/>
                      <a:pt x="30175" y="310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7" name="Google Shape;2557;p15"/>
              <p:cNvSpPr/>
              <p:nvPr/>
            </p:nvSpPr>
            <p:spPr>
              <a:xfrm>
                <a:off x="4323612" y="3732740"/>
                <a:ext cx="22968" cy="13681"/>
              </a:xfrm>
              <a:custGeom>
                <a:rect b="b" l="l" r="r" t="t"/>
                <a:pathLst>
                  <a:path extrusionOk="0" h="13681" w="22968">
                    <a:moveTo>
                      <a:pt x="13704" y="0"/>
                    </a:moveTo>
                    <a:cubicBezTo>
                      <a:pt x="7938" y="0"/>
                      <a:pt x="2078" y="-47"/>
                      <a:pt x="883" y="2016"/>
                    </a:cubicBezTo>
                    <a:cubicBezTo>
                      <a:pt x="-3079" y="8837"/>
                      <a:pt x="7446" y="10853"/>
                      <a:pt x="9696" y="11650"/>
                    </a:cubicBezTo>
                    <a:cubicBezTo>
                      <a:pt x="12579" y="12681"/>
                      <a:pt x="18510" y="16127"/>
                      <a:pt x="22072" y="10712"/>
                    </a:cubicBezTo>
                    <a:cubicBezTo>
                      <a:pt x="24534" y="6962"/>
                      <a:pt x="21979" y="0"/>
                      <a:pt x="13704" y="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8" name="Google Shape;2558;p15"/>
              <p:cNvSpPr/>
              <p:nvPr/>
            </p:nvSpPr>
            <p:spPr>
              <a:xfrm>
                <a:off x="4478736" y="3764391"/>
                <a:ext cx="37962" cy="14805"/>
              </a:xfrm>
              <a:custGeom>
                <a:rect b="b" l="l" r="r" t="t"/>
                <a:pathLst>
                  <a:path extrusionOk="0" h="14805" w="37962">
                    <a:moveTo>
                      <a:pt x="17411" y="14549"/>
                    </a:moveTo>
                    <a:cubicBezTo>
                      <a:pt x="26670" y="14877"/>
                      <a:pt x="36046" y="15252"/>
                      <a:pt x="37311" y="13166"/>
                    </a:cubicBezTo>
                    <a:cubicBezTo>
                      <a:pt x="41531" y="6251"/>
                      <a:pt x="24021" y="3509"/>
                      <a:pt x="20200" y="2548"/>
                    </a:cubicBezTo>
                    <a:cubicBezTo>
                      <a:pt x="15231" y="1305"/>
                      <a:pt x="4659" y="-2656"/>
                      <a:pt x="651" y="2829"/>
                    </a:cubicBezTo>
                    <a:cubicBezTo>
                      <a:pt x="-2138" y="6626"/>
                      <a:pt x="4144" y="14080"/>
                      <a:pt x="17411" y="1454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9" name="Google Shape;2559;p15"/>
              <p:cNvSpPr/>
              <p:nvPr/>
            </p:nvSpPr>
            <p:spPr>
              <a:xfrm>
                <a:off x="4577053" y="3719002"/>
                <a:ext cx="40462" cy="14301"/>
              </a:xfrm>
              <a:custGeom>
                <a:rect b="b" l="l" r="r" t="t"/>
                <a:pathLst>
                  <a:path extrusionOk="0" h="14301" w="40462">
                    <a:moveTo>
                      <a:pt x="19676" y="1267"/>
                    </a:moveTo>
                    <a:cubicBezTo>
                      <a:pt x="10300" y="3869"/>
                      <a:pt x="760" y="6447"/>
                      <a:pt x="150" y="8838"/>
                    </a:cubicBezTo>
                    <a:cubicBezTo>
                      <a:pt x="-1842" y="16738"/>
                      <a:pt x="16582" y="13831"/>
                      <a:pt x="20754" y="13550"/>
                    </a:cubicBezTo>
                    <a:cubicBezTo>
                      <a:pt x="26122" y="13175"/>
                      <a:pt x="38029" y="13620"/>
                      <a:pt x="40280" y="7151"/>
                    </a:cubicBezTo>
                    <a:cubicBezTo>
                      <a:pt x="41850" y="2650"/>
                      <a:pt x="33154" y="-2436"/>
                      <a:pt x="19676" y="129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0" name="Google Shape;2560;p15"/>
              <p:cNvSpPr/>
              <p:nvPr/>
            </p:nvSpPr>
            <p:spPr>
              <a:xfrm>
                <a:off x="4561467" y="3760381"/>
                <a:ext cx="75238" cy="17849"/>
              </a:xfrm>
              <a:custGeom>
                <a:rect b="b" l="l" r="r" t="t"/>
                <a:pathLst>
                  <a:path extrusionOk="0" h="17849" w="75238">
                    <a:moveTo>
                      <a:pt x="36809" y="15160"/>
                    </a:moveTo>
                    <a:cubicBezTo>
                      <a:pt x="54459" y="16191"/>
                      <a:pt x="72368" y="19098"/>
                      <a:pt x="74383" y="17246"/>
                    </a:cubicBezTo>
                    <a:cubicBezTo>
                      <a:pt x="77712" y="14175"/>
                      <a:pt x="70844" y="10589"/>
                      <a:pt x="61984" y="7917"/>
                    </a:cubicBezTo>
                    <a:cubicBezTo>
                      <a:pt x="53147" y="5221"/>
                      <a:pt x="42411" y="3604"/>
                      <a:pt x="38520" y="2948"/>
                    </a:cubicBezTo>
                    <a:cubicBezTo>
                      <a:pt x="28488" y="979"/>
                      <a:pt x="6102" y="-2748"/>
                      <a:pt x="570" y="3323"/>
                    </a:cubicBezTo>
                    <a:cubicBezTo>
                      <a:pt x="-3156" y="7565"/>
                      <a:pt x="11658" y="13683"/>
                      <a:pt x="36809" y="151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1" name="Google Shape;2561;p15"/>
              <p:cNvSpPr/>
              <p:nvPr/>
            </p:nvSpPr>
            <p:spPr>
              <a:xfrm>
                <a:off x="4681369" y="3686918"/>
                <a:ext cx="60895" cy="14504"/>
              </a:xfrm>
              <a:custGeom>
                <a:rect b="b" l="l" r="r" t="t"/>
                <a:pathLst>
                  <a:path extrusionOk="0" h="14504" w="60895">
                    <a:moveTo>
                      <a:pt x="30779" y="12818"/>
                    </a:moveTo>
                    <a:cubicBezTo>
                      <a:pt x="44703" y="10099"/>
                      <a:pt x="59212" y="8763"/>
                      <a:pt x="60478" y="6489"/>
                    </a:cubicBezTo>
                    <a:cubicBezTo>
                      <a:pt x="62564" y="2715"/>
                      <a:pt x="56540" y="863"/>
                      <a:pt x="49109" y="254"/>
                    </a:cubicBezTo>
                    <a:cubicBezTo>
                      <a:pt x="41679" y="-379"/>
                      <a:pt x="32982" y="348"/>
                      <a:pt x="29818" y="535"/>
                    </a:cubicBezTo>
                    <a:cubicBezTo>
                      <a:pt x="21614" y="793"/>
                      <a:pt x="3331" y="1567"/>
                      <a:pt x="213" y="8505"/>
                    </a:cubicBezTo>
                    <a:cubicBezTo>
                      <a:pt x="-1826" y="13333"/>
                      <a:pt x="10949" y="16685"/>
                      <a:pt x="30756" y="1281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2" name="Google Shape;2562;p15"/>
              <p:cNvSpPr/>
              <p:nvPr/>
            </p:nvSpPr>
            <p:spPr>
              <a:xfrm>
                <a:off x="4765573" y="3700108"/>
                <a:ext cx="65829" cy="13444"/>
              </a:xfrm>
              <a:custGeom>
                <a:rect b="b" l="l" r="r" t="t"/>
                <a:pathLst>
                  <a:path extrusionOk="0" h="13444" w="65829">
                    <a:moveTo>
                      <a:pt x="32460" y="13340"/>
                    </a:moveTo>
                    <a:cubicBezTo>
                      <a:pt x="47766" y="12778"/>
                      <a:pt x="63448" y="13973"/>
                      <a:pt x="65136" y="11957"/>
                    </a:cubicBezTo>
                    <a:cubicBezTo>
                      <a:pt x="67949" y="8582"/>
                      <a:pt x="61807" y="5699"/>
                      <a:pt x="53955" y="3870"/>
                    </a:cubicBezTo>
                    <a:cubicBezTo>
                      <a:pt x="46126" y="1995"/>
                      <a:pt x="36703" y="1362"/>
                      <a:pt x="33280" y="1057"/>
                    </a:cubicBezTo>
                    <a:cubicBezTo>
                      <a:pt x="24467" y="3"/>
                      <a:pt x="4754" y="-1802"/>
                      <a:pt x="394" y="4691"/>
                    </a:cubicBezTo>
                    <a:cubicBezTo>
                      <a:pt x="-2489" y="9215"/>
                      <a:pt x="10684" y="14137"/>
                      <a:pt x="32437" y="1336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3" name="Google Shape;2563;p15"/>
              <p:cNvSpPr/>
              <p:nvPr/>
            </p:nvSpPr>
            <p:spPr>
              <a:xfrm>
                <a:off x="4905360" y="3699443"/>
                <a:ext cx="62868" cy="20678"/>
              </a:xfrm>
              <a:custGeom>
                <a:rect b="b" l="l" r="r" t="t"/>
                <a:pathLst>
                  <a:path extrusionOk="0" h="20678" w="62868">
                    <a:moveTo>
                      <a:pt x="33126" y="3246"/>
                    </a:moveTo>
                    <a:cubicBezTo>
                      <a:pt x="17984" y="1066"/>
                      <a:pt x="2607" y="-1208"/>
                      <a:pt x="802" y="738"/>
                    </a:cubicBezTo>
                    <a:cubicBezTo>
                      <a:pt x="-5152" y="7114"/>
                      <a:pt x="23774" y="13466"/>
                      <a:pt x="30149" y="15224"/>
                    </a:cubicBezTo>
                    <a:cubicBezTo>
                      <a:pt x="38424" y="17521"/>
                      <a:pt x="56215" y="23756"/>
                      <a:pt x="62051" y="18834"/>
                    </a:cubicBezTo>
                    <a:cubicBezTo>
                      <a:pt x="66106" y="15412"/>
                      <a:pt x="54855" y="6411"/>
                      <a:pt x="33126" y="32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4" name="Google Shape;2564;p15"/>
              <p:cNvSpPr/>
              <p:nvPr/>
            </p:nvSpPr>
            <p:spPr>
              <a:xfrm>
                <a:off x="4899565" y="3666938"/>
                <a:ext cx="44485" cy="19146"/>
              </a:xfrm>
              <a:custGeom>
                <a:rect b="b" l="l" r="r" t="t"/>
                <a:pathLst>
                  <a:path extrusionOk="0" h="19146" w="44485">
                    <a:moveTo>
                      <a:pt x="20052" y="16507"/>
                    </a:moveTo>
                    <a:cubicBezTo>
                      <a:pt x="30952" y="18359"/>
                      <a:pt x="41992" y="20257"/>
                      <a:pt x="43610" y="18359"/>
                    </a:cubicBezTo>
                    <a:cubicBezTo>
                      <a:pt x="48931" y="12053"/>
                      <a:pt x="28444" y="6427"/>
                      <a:pt x="23967" y="4834"/>
                    </a:cubicBezTo>
                    <a:cubicBezTo>
                      <a:pt x="18177" y="2771"/>
                      <a:pt x="5894" y="-2972"/>
                      <a:pt x="878" y="1927"/>
                    </a:cubicBezTo>
                    <a:cubicBezTo>
                      <a:pt x="-2615" y="5326"/>
                      <a:pt x="4417" y="13882"/>
                      <a:pt x="20052" y="1650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5" name="Google Shape;2565;p15"/>
              <p:cNvSpPr/>
              <p:nvPr/>
            </p:nvSpPr>
            <p:spPr>
              <a:xfrm>
                <a:off x="5003493" y="3702336"/>
                <a:ext cx="62326" cy="13140"/>
              </a:xfrm>
              <a:custGeom>
                <a:rect b="b" l="l" r="r" t="t"/>
                <a:pathLst>
                  <a:path extrusionOk="0" h="13140" w="62326">
                    <a:moveTo>
                      <a:pt x="31051" y="682"/>
                    </a:moveTo>
                    <a:cubicBezTo>
                      <a:pt x="16400" y="2581"/>
                      <a:pt x="1539" y="4456"/>
                      <a:pt x="367" y="6800"/>
                    </a:cubicBezTo>
                    <a:cubicBezTo>
                      <a:pt x="-3547" y="14535"/>
                      <a:pt x="24979" y="12988"/>
                      <a:pt x="31355" y="13011"/>
                    </a:cubicBezTo>
                    <a:cubicBezTo>
                      <a:pt x="39629" y="13035"/>
                      <a:pt x="57749" y="14347"/>
                      <a:pt x="61921" y="8065"/>
                    </a:cubicBezTo>
                    <a:cubicBezTo>
                      <a:pt x="64804" y="3706"/>
                      <a:pt x="52076" y="-2014"/>
                      <a:pt x="31051" y="70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6" name="Google Shape;2566;p15"/>
              <p:cNvSpPr/>
              <p:nvPr/>
            </p:nvSpPr>
            <p:spPr>
              <a:xfrm>
                <a:off x="5167028" y="3732998"/>
                <a:ext cx="78659" cy="17990"/>
              </a:xfrm>
              <a:custGeom>
                <a:rect b="b" l="l" r="r" t="t"/>
                <a:pathLst>
                  <a:path extrusionOk="0" h="17990" w="78659">
                    <a:moveTo>
                      <a:pt x="53701" y="5110"/>
                    </a:moveTo>
                    <a:cubicBezTo>
                      <a:pt x="46528" y="5766"/>
                      <a:pt x="39192" y="5837"/>
                      <a:pt x="34269" y="6212"/>
                    </a:cubicBezTo>
                    <a:lnTo>
                      <a:pt x="34128" y="10572"/>
                    </a:lnTo>
                    <a:cubicBezTo>
                      <a:pt x="37012" y="9400"/>
                      <a:pt x="38887" y="8321"/>
                      <a:pt x="39121" y="7384"/>
                    </a:cubicBezTo>
                    <a:cubicBezTo>
                      <a:pt x="39942" y="4313"/>
                      <a:pt x="37152" y="3071"/>
                      <a:pt x="33121" y="2742"/>
                    </a:cubicBezTo>
                    <a:lnTo>
                      <a:pt x="0" y="0"/>
                    </a:lnTo>
                    <a:lnTo>
                      <a:pt x="32793" y="13970"/>
                    </a:lnTo>
                    <a:cubicBezTo>
                      <a:pt x="39121" y="16666"/>
                      <a:pt x="49693" y="17228"/>
                      <a:pt x="52998" y="17416"/>
                    </a:cubicBezTo>
                    <a:cubicBezTo>
                      <a:pt x="56467" y="17697"/>
                      <a:pt x="62023" y="18283"/>
                      <a:pt x="67156" y="17814"/>
                    </a:cubicBezTo>
                    <a:cubicBezTo>
                      <a:pt x="72289" y="17346"/>
                      <a:pt x="76907" y="15846"/>
                      <a:pt x="78407" y="12587"/>
                    </a:cubicBezTo>
                    <a:cubicBezTo>
                      <a:pt x="79438" y="10314"/>
                      <a:pt x="77259" y="7993"/>
                      <a:pt x="72899" y="6516"/>
                    </a:cubicBezTo>
                    <a:cubicBezTo>
                      <a:pt x="68515" y="5016"/>
                      <a:pt x="62023" y="4360"/>
                      <a:pt x="53701" y="51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7" name="Google Shape;2567;p15"/>
              <p:cNvSpPr/>
              <p:nvPr/>
            </p:nvSpPr>
            <p:spPr>
              <a:xfrm>
                <a:off x="5323894" y="3704272"/>
                <a:ext cx="39318" cy="13365"/>
              </a:xfrm>
              <a:custGeom>
                <a:rect b="b" l="l" r="r" t="t"/>
                <a:pathLst>
                  <a:path extrusionOk="0" h="13365" w="39318">
                    <a:moveTo>
                      <a:pt x="20224" y="223"/>
                    </a:moveTo>
                    <a:cubicBezTo>
                      <a:pt x="10848" y="1277"/>
                      <a:pt x="1332" y="2285"/>
                      <a:pt x="370" y="4559"/>
                    </a:cubicBezTo>
                    <a:cubicBezTo>
                      <a:pt x="-2794" y="12037"/>
                      <a:pt x="15255" y="12130"/>
                      <a:pt x="19263" y="12505"/>
                    </a:cubicBezTo>
                    <a:cubicBezTo>
                      <a:pt x="24467" y="12997"/>
                      <a:pt x="35742" y="15341"/>
                      <a:pt x="38929" y="9317"/>
                    </a:cubicBezTo>
                    <a:cubicBezTo>
                      <a:pt x="41156" y="5145"/>
                      <a:pt x="33678" y="-1278"/>
                      <a:pt x="20200" y="22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8" name="Google Shape;2568;p15"/>
              <p:cNvSpPr/>
              <p:nvPr/>
            </p:nvSpPr>
            <p:spPr>
              <a:xfrm>
                <a:off x="5471858" y="3758015"/>
                <a:ext cx="42883" cy="15378"/>
              </a:xfrm>
              <a:custGeom>
                <a:rect b="b" l="l" r="r" t="t"/>
                <a:pathLst>
                  <a:path extrusionOk="0" h="15378" w="42883">
                    <a:moveTo>
                      <a:pt x="20753" y="2103"/>
                    </a:moveTo>
                    <a:cubicBezTo>
                      <a:pt x="11213" y="5220"/>
                      <a:pt x="1064" y="7283"/>
                      <a:pt x="243" y="9627"/>
                    </a:cubicBezTo>
                    <a:cubicBezTo>
                      <a:pt x="-1093" y="13495"/>
                      <a:pt x="3267" y="15042"/>
                      <a:pt x="8635" y="15323"/>
                    </a:cubicBezTo>
                    <a:cubicBezTo>
                      <a:pt x="13979" y="15628"/>
                      <a:pt x="20167" y="14596"/>
                      <a:pt x="22441" y="14315"/>
                    </a:cubicBezTo>
                    <a:cubicBezTo>
                      <a:pt x="28278" y="13776"/>
                      <a:pt x="41451" y="12557"/>
                      <a:pt x="42834" y="5666"/>
                    </a:cubicBezTo>
                    <a:cubicBezTo>
                      <a:pt x="43654" y="907"/>
                      <a:pt x="34255" y="-2328"/>
                      <a:pt x="20753" y="210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9" name="Google Shape;2569;p15"/>
              <p:cNvSpPr/>
              <p:nvPr/>
            </p:nvSpPr>
            <p:spPr>
              <a:xfrm>
                <a:off x="5637468" y="3710915"/>
                <a:ext cx="24940" cy="13170"/>
              </a:xfrm>
              <a:custGeom>
                <a:rect b="b" l="l" r="r" t="t"/>
                <a:pathLst>
                  <a:path extrusionOk="0" h="13170" w="24940">
                    <a:moveTo>
                      <a:pt x="12426" y="705"/>
                    </a:moveTo>
                    <a:cubicBezTo>
                      <a:pt x="6566" y="2627"/>
                      <a:pt x="636" y="4549"/>
                      <a:pt x="144" y="6893"/>
                    </a:cubicBezTo>
                    <a:cubicBezTo>
                      <a:pt x="-1404" y="14628"/>
                      <a:pt x="9989" y="13035"/>
                      <a:pt x="12543" y="13035"/>
                    </a:cubicBezTo>
                    <a:cubicBezTo>
                      <a:pt x="15849" y="13035"/>
                      <a:pt x="23115" y="14300"/>
                      <a:pt x="24779" y="8018"/>
                    </a:cubicBezTo>
                    <a:cubicBezTo>
                      <a:pt x="25928" y="3658"/>
                      <a:pt x="20841" y="-2038"/>
                      <a:pt x="12426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0" name="Google Shape;2570;p15"/>
              <p:cNvSpPr/>
              <p:nvPr/>
            </p:nvSpPr>
            <p:spPr>
              <a:xfrm>
                <a:off x="5794084" y="3671470"/>
                <a:ext cx="74798" cy="19456"/>
              </a:xfrm>
              <a:custGeom>
                <a:rect b="b" l="l" r="r" t="t"/>
                <a:pathLst>
                  <a:path extrusionOk="0" h="19456" w="74798">
                    <a:moveTo>
                      <a:pt x="38668" y="16101"/>
                    </a:moveTo>
                    <a:cubicBezTo>
                      <a:pt x="56107" y="11600"/>
                      <a:pt x="73593" y="6467"/>
                      <a:pt x="74578" y="3912"/>
                    </a:cubicBezTo>
                    <a:cubicBezTo>
                      <a:pt x="77836" y="-4433"/>
                      <a:pt x="44152" y="3021"/>
                      <a:pt x="36464" y="3982"/>
                    </a:cubicBezTo>
                    <a:cubicBezTo>
                      <a:pt x="26572" y="5506"/>
                      <a:pt x="4680" y="7006"/>
                      <a:pt x="366" y="13780"/>
                    </a:cubicBezTo>
                    <a:cubicBezTo>
                      <a:pt x="-2681" y="18468"/>
                      <a:pt x="13563" y="22594"/>
                      <a:pt x="38644" y="1610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1" name="Google Shape;2571;p15"/>
              <p:cNvSpPr/>
              <p:nvPr/>
            </p:nvSpPr>
            <p:spPr>
              <a:xfrm>
                <a:off x="5872573" y="3723385"/>
                <a:ext cx="24940" cy="13170"/>
              </a:xfrm>
              <a:custGeom>
                <a:rect b="b" l="l" r="r" t="t"/>
                <a:pathLst>
                  <a:path extrusionOk="0" h="13170" w="24940">
                    <a:moveTo>
                      <a:pt x="12426" y="705"/>
                    </a:moveTo>
                    <a:cubicBezTo>
                      <a:pt x="6566" y="2627"/>
                      <a:pt x="636" y="4549"/>
                      <a:pt x="144" y="6893"/>
                    </a:cubicBezTo>
                    <a:cubicBezTo>
                      <a:pt x="-1403" y="14629"/>
                      <a:pt x="9989" y="13035"/>
                      <a:pt x="12544" y="13035"/>
                    </a:cubicBezTo>
                    <a:cubicBezTo>
                      <a:pt x="15849" y="13035"/>
                      <a:pt x="23115" y="14300"/>
                      <a:pt x="24779" y="8018"/>
                    </a:cubicBezTo>
                    <a:cubicBezTo>
                      <a:pt x="25928" y="3658"/>
                      <a:pt x="20842" y="-2038"/>
                      <a:pt x="12426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2" name="Google Shape;2572;p15"/>
              <p:cNvSpPr/>
              <p:nvPr/>
            </p:nvSpPr>
            <p:spPr>
              <a:xfrm>
                <a:off x="6080849" y="3655243"/>
                <a:ext cx="32209" cy="13842"/>
              </a:xfrm>
              <a:custGeom>
                <a:rect b="b" l="l" r="r" t="t"/>
                <a:pathLst>
                  <a:path extrusionOk="0" h="13842" w="32209">
                    <a:moveTo>
                      <a:pt x="15791" y="1200"/>
                    </a:moveTo>
                    <a:cubicBezTo>
                      <a:pt x="8665" y="3567"/>
                      <a:pt x="1023" y="5067"/>
                      <a:pt x="274" y="7364"/>
                    </a:cubicBezTo>
                    <a:cubicBezTo>
                      <a:pt x="-969" y="11162"/>
                      <a:pt x="2195" y="12920"/>
                      <a:pt x="6204" y="13553"/>
                    </a:cubicBezTo>
                    <a:cubicBezTo>
                      <a:pt x="10212" y="14185"/>
                      <a:pt x="14924" y="13599"/>
                      <a:pt x="16635" y="13506"/>
                    </a:cubicBezTo>
                    <a:cubicBezTo>
                      <a:pt x="21041" y="13388"/>
                      <a:pt x="31121" y="13365"/>
                      <a:pt x="32175" y="6708"/>
                    </a:cubicBezTo>
                    <a:cubicBezTo>
                      <a:pt x="32761" y="2114"/>
                      <a:pt x="25800" y="-2153"/>
                      <a:pt x="15767" y="120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3" name="Google Shape;2573;p15"/>
              <p:cNvSpPr/>
              <p:nvPr/>
            </p:nvSpPr>
            <p:spPr>
              <a:xfrm>
                <a:off x="6210625" y="3712983"/>
                <a:ext cx="37697" cy="13169"/>
              </a:xfrm>
              <a:custGeom>
                <a:rect b="b" l="l" r="r" t="t"/>
                <a:pathLst>
                  <a:path extrusionOk="0" h="13169" w="37697">
                    <a:moveTo>
                      <a:pt x="19156" y="606"/>
                    </a:moveTo>
                    <a:cubicBezTo>
                      <a:pt x="10577" y="2200"/>
                      <a:pt x="1552" y="2763"/>
                      <a:pt x="474" y="4943"/>
                    </a:cubicBezTo>
                    <a:cubicBezTo>
                      <a:pt x="-1308" y="8576"/>
                      <a:pt x="2185" y="10709"/>
                      <a:pt x="6756" y="11811"/>
                    </a:cubicBezTo>
                    <a:cubicBezTo>
                      <a:pt x="11326" y="12912"/>
                      <a:pt x="16812" y="12842"/>
                      <a:pt x="18804" y="12912"/>
                    </a:cubicBezTo>
                    <a:cubicBezTo>
                      <a:pt x="23914" y="13264"/>
                      <a:pt x="35493" y="14202"/>
                      <a:pt x="37556" y="7662"/>
                    </a:cubicBezTo>
                    <a:cubicBezTo>
                      <a:pt x="38845" y="3114"/>
                      <a:pt x="31227" y="-1691"/>
                      <a:pt x="19132" y="5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4" name="Google Shape;2574;p15"/>
              <p:cNvSpPr/>
              <p:nvPr/>
            </p:nvSpPr>
            <p:spPr>
              <a:xfrm>
                <a:off x="6196056" y="3547917"/>
                <a:ext cx="54055" cy="16318"/>
              </a:xfrm>
              <a:custGeom>
                <a:rect b="b" l="l" r="r" t="t"/>
                <a:pathLst>
                  <a:path extrusionOk="0" h="16318" w="54055">
                    <a:moveTo>
                      <a:pt x="28099" y="1802"/>
                    </a:moveTo>
                    <a:cubicBezTo>
                      <a:pt x="15488" y="1240"/>
                      <a:pt x="2642" y="-1151"/>
                      <a:pt x="884" y="677"/>
                    </a:cubicBezTo>
                    <a:cubicBezTo>
                      <a:pt x="-2022" y="3748"/>
                      <a:pt x="2642" y="7076"/>
                      <a:pt x="8948" y="9514"/>
                    </a:cubicBezTo>
                    <a:cubicBezTo>
                      <a:pt x="15254" y="11975"/>
                      <a:pt x="23059" y="13358"/>
                      <a:pt x="25871" y="13898"/>
                    </a:cubicBezTo>
                    <a:cubicBezTo>
                      <a:pt x="33091" y="15632"/>
                      <a:pt x="49452" y="18890"/>
                      <a:pt x="53601" y="12702"/>
                    </a:cubicBezTo>
                    <a:cubicBezTo>
                      <a:pt x="55031" y="10616"/>
                      <a:pt x="53015" y="7991"/>
                      <a:pt x="48538" y="5904"/>
                    </a:cubicBezTo>
                    <a:cubicBezTo>
                      <a:pt x="44038" y="3818"/>
                      <a:pt x="37123" y="2224"/>
                      <a:pt x="28099" y="175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5" name="Google Shape;2575;p15"/>
              <p:cNvSpPr/>
              <p:nvPr/>
            </p:nvSpPr>
            <p:spPr>
              <a:xfrm>
                <a:off x="6059525" y="3536483"/>
                <a:ext cx="27398" cy="13782"/>
              </a:xfrm>
              <a:custGeom>
                <a:rect b="b" l="l" r="r" t="t"/>
                <a:pathLst>
                  <a:path extrusionOk="0" h="13782" w="27398">
                    <a:moveTo>
                      <a:pt x="11987" y="13776"/>
                    </a:moveTo>
                    <a:cubicBezTo>
                      <a:pt x="18762" y="13612"/>
                      <a:pt x="25630" y="13471"/>
                      <a:pt x="26731" y="11338"/>
                    </a:cubicBezTo>
                    <a:cubicBezTo>
                      <a:pt x="30412" y="4306"/>
                      <a:pt x="17777" y="2571"/>
                      <a:pt x="15058" y="1845"/>
                    </a:cubicBezTo>
                    <a:cubicBezTo>
                      <a:pt x="11519" y="884"/>
                      <a:pt x="4088" y="-2422"/>
                      <a:pt x="666" y="3181"/>
                    </a:cubicBezTo>
                    <a:cubicBezTo>
                      <a:pt x="-1702" y="7072"/>
                      <a:pt x="2284" y="14033"/>
                      <a:pt x="12011" y="1377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6" name="Google Shape;2576;p15"/>
              <p:cNvSpPr/>
              <p:nvPr/>
            </p:nvSpPr>
            <p:spPr>
              <a:xfrm>
                <a:off x="5977507" y="3537692"/>
                <a:ext cx="28608" cy="13182"/>
              </a:xfrm>
              <a:custGeom>
                <a:rect b="b" l="l" r="r" t="t"/>
                <a:pathLst>
                  <a:path extrusionOk="0" h="13182" w="28608">
                    <a:moveTo>
                      <a:pt x="14707" y="447"/>
                    </a:moveTo>
                    <a:cubicBezTo>
                      <a:pt x="7886" y="1924"/>
                      <a:pt x="972" y="3354"/>
                      <a:pt x="268" y="5651"/>
                    </a:cubicBezTo>
                    <a:cubicBezTo>
                      <a:pt x="-2029" y="13246"/>
                      <a:pt x="11098" y="12542"/>
                      <a:pt x="14028" y="12730"/>
                    </a:cubicBezTo>
                    <a:cubicBezTo>
                      <a:pt x="17801" y="12988"/>
                      <a:pt x="26006" y="14816"/>
                      <a:pt x="28326" y="8675"/>
                    </a:cubicBezTo>
                    <a:cubicBezTo>
                      <a:pt x="29943" y="4409"/>
                      <a:pt x="24506" y="-1662"/>
                      <a:pt x="14707" y="42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7" name="Google Shape;2577;p15"/>
              <p:cNvSpPr/>
              <p:nvPr/>
            </p:nvSpPr>
            <p:spPr>
              <a:xfrm>
                <a:off x="5965024" y="3567612"/>
                <a:ext cx="44694" cy="13195"/>
              </a:xfrm>
              <a:custGeom>
                <a:rect b="b" l="l" r="r" t="t"/>
                <a:pathLst>
                  <a:path extrusionOk="0" h="13195" w="44694">
                    <a:moveTo>
                      <a:pt x="22433" y="742"/>
                    </a:moveTo>
                    <a:cubicBezTo>
                      <a:pt x="12142" y="2547"/>
                      <a:pt x="1477" y="3531"/>
                      <a:pt x="398" y="5758"/>
                    </a:cubicBezTo>
                    <a:cubicBezTo>
                      <a:pt x="-1360" y="9485"/>
                      <a:pt x="2954" y="11454"/>
                      <a:pt x="8345" y="12345"/>
                    </a:cubicBezTo>
                    <a:cubicBezTo>
                      <a:pt x="13736" y="13259"/>
                      <a:pt x="20135" y="13024"/>
                      <a:pt x="22456" y="13048"/>
                    </a:cubicBezTo>
                    <a:cubicBezTo>
                      <a:pt x="28456" y="13259"/>
                      <a:pt x="41887" y="14079"/>
                      <a:pt x="44490" y="7539"/>
                    </a:cubicBezTo>
                    <a:cubicBezTo>
                      <a:pt x="46201" y="2992"/>
                      <a:pt x="37059" y="-1860"/>
                      <a:pt x="22409" y="71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8" name="Google Shape;2578;p15"/>
              <p:cNvSpPr/>
              <p:nvPr/>
            </p:nvSpPr>
            <p:spPr>
              <a:xfrm>
                <a:off x="5742557" y="3584726"/>
                <a:ext cx="39189" cy="13176"/>
              </a:xfrm>
              <a:custGeom>
                <a:rect b="b" l="l" r="r" t="t"/>
                <a:pathLst>
                  <a:path extrusionOk="0" h="13176" w="39189">
                    <a:moveTo>
                      <a:pt x="19522" y="739"/>
                    </a:moveTo>
                    <a:cubicBezTo>
                      <a:pt x="10310" y="2661"/>
                      <a:pt x="981" y="4560"/>
                      <a:pt x="231" y="6881"/>
                    </a:cubicBezTo>
                    <a:cubicBezTo>
                      <a:pt x="-2230" y="14616"/>
                      <a:pt x="15702" y="13045"/>
                      <a:pt x="19710" y="13045"/>
                    </a:cubicBezTo>
                    <a:cubicBezTo>
                      <a:pt x="24914" y="13045"/>
                      <a:pt x="36306" y="14335"/>
                      <a:pt x="38931" y="8053"/>
                    </a:cubicBezTo>
                    <a:cubicBezTo>
                      <a:pt x="40759" y="3693"/>
                      <a:pt x="32743" y="-2027"/>
                      <a:pt x="19522" y="71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9" name="Google Shape;2579;p15"/>
              <p:cNvSpPr/>
              <p:nvPr/>
            </p:nvSpPr>
            <p:spPr>
              <a:xfrm>
                <a:off x="5631934" y="3551929"/>
                <a:ext cx="64332" cy="14978"/>
              </a:xfrm>
              <a:custGeom>
                <a:rect b="b" l="l" r="r" t="t"/>
                <a:pathLst>
                  <a:path extrusionOk="0" h="14978" w="64332">
                    <a:moveTo>
                      <a:pt x="33009" y="204"/>
                    </a:moveTo>
                    <a:cubicBezTo>
                      <a:pt x="17679" y="-77"/>
                      <a:pt x="2138" y="-405"/>
                      <a:pt x="591" y="1751"/>
                    </a:cubicBezTo>
                    <a:cubicBezTo>
                      <a:pt x="-4519" y="8830"/>
                      <a:pt x="25016" y="11502"/>
                      <a:pt x="31579" y="12463"/>
                    </a:cubicBezTo>
                    <a:cubicBezTo>
                      <a:pt x="40064" y="13706"/>
                      <a:pt x="58535" y="17667"/>
                      <a:pt x="63715" y="12041"/>
                    </a:cubicBezTo>
                    <a:cubicBezTo>
                      <a:pt x="67301" y="8150"/>
                      <a:pt x="55019" y="602"/>
                      <a:pt x="33032" y="20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0" name="Google Shape;2580;p15"/>
              <p:cNvSpPr/>
              <p:nvPr/>
            </p:nvSpPr>
            <p:spPr>
              <a:xfrm>
                <a:off x="5548431" y="3538185"/>
                <a:ext cx="26724" cy="13170"/>
              </a:xfrm>
              <a:custGeom>
                <a:rect b="b" l="l" r="r" t="t"/>
                <a:pathLst>
                  <a:path extrusionOk="0" h="13170" w="26724">
                    <a:moveTo>
                      <a:pt x="13305" y="705"/>
                    </a:moveTo>
                    <a:cubicBezTo>
                      <a:pt x="7024" y="2627"/>
                      <a:pt x="671" y="4549"/>
                      <a:pt x="155" y="6893"/>
                    </a:cubicBezTo>
                    <a:cubicBezTo>
                      <a:pt x="-1509" y="14628"/>
                      <a:pt x="10703" y="13034"/>
                      <a:pt x="13446" y="13034"/>
                    </a:cubicBezTo>
                    <a:cubicBezTo>
                      <a:pt x="16986" y="13034"/>
                      <a:pt x="24767" y="14300"/>
                      <a:pt x="26549" y="8018"/>
                    </a:cubicBezTo>
                    <a:cubicBezTo>
                      <a:pt x="27791" y="3658"/>
                      <a:pt x="22330" y="-2038"/>
                      <a:pt x="13305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1" name="Google Shape;2581;p15"/>
              <p:cNvSpPr/>
              <p:nvPr/>
            </p:nvSpPr>
            <p:spPr>
              <a:xfrm>
                <a:off x="5516100" y="3585873"/>
                <a:ext cx="34319" cy="14873"/>
              </a:xfrm>
              <a:custGeom>
                <a:rect b="b" l="l" r="r" t="t"/>
                <a:pathLst>
                  <a:path extrusionOk="0" h="14873" w="34319">
                    <a:moveTo>
                      <a:pt x="15445" y="14782"/>
                    </a:moveTo>
                    <a:cubicBezTo>
                      <a:pt x="24305" y="15180"/>
                      <a:pt x="33049" y="14290"/>
                      <a:pt x="33939" y="12016"/>
                    </a:cubicBezTo>
                    <a:cubicBezTo>
                      <a:pt x="35439" y="8289"/>
                      <a:pt x="32275" y="6414"/>
                      <a:pt x="28478" y="5195"/>
                    </a:cubicBezTo>
                    <a:cubicBezTo>
                      <a:pt x="24657" y="3976"/>
                      <a:pt x="20063" y="3273"/>
                      <a:pt x="18399" y="2827"/>
                    </a:cubicBezTo>
                    <a:cubicBezTo>
                      <a:pt x="14015" y="1796"/>
                      <a:pt x="5553" y="-2611"/>
                      <a:pt x="1006" y="2218"/>
                    </a:cubicBezTo>
                    <a:cubicBezTo>
                      <a:pt x="-588" y="3906"/>
                      <a:pt x="-330" y="6789"/>
                      <a:pt x="2084" y="9461"/>
                    </a:cubicBezTo>
                    <a:cubicBezTo>
                      <a:pt x="4452" y="12133"/>
                      <a:pt x="9069" y="14547"/>
                      <a:pt x="15422" y="1480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2" name="Google Shape;2582;p15"/>
              <p:cNvSpPr/>
              <p:nvPr/>
            </p:nvSpPr>
            <p:spPr>
              <a:xfrm>
                <a:off x="5660680" y="3623274"/>
                <a:ext cx="34139" cy="13605"/>
              </a:xfrm>
              <a:custGeom>
                <a:rect b="b" l="l" r="r" t="t"/>
                <a:pathLst>
                  <a:path extrusionOk="0" h="13605" w="34139">
                    <a:moveTo>
                      <a:pt x="16053" y="13502"/>
                    </a:moveTo>
                    <a:cubicBezTo>
                      <a:pt x="24304" y="12869"/>
                      <a:pt x="32672" y="12260"/>
                      <a:pt x="33680" y="10056"/>
                    </a:cubicBezTo>
                    <a:cubicBezTo>
                      <a:pt x="37009" y="2743"/>
                      <a:pt x="21280" y="1852"/>
                      <a:pt x="17835" y="1313"/>
                    </a:cubicBezTo>
                    <a:cubicBezTo>
                      <a:pt x="13357" y="586"/>
                      <a:pt x="3700" y="-2226"/>
                      <a:pt x="465" y="3634"/>
                    </a:cubicBezTo>
                    <a:cubicBezTo>
                      <a:pt x="-1785" y="7689"/>
                      <a:pt x="4239" y="14416"/>
                      <a:pt x="16077" y="1352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3" name="Google Shape;2583;p15"/>
              <p:cNvSpPr/>
              <p:nvPr/>
            </p:nvSpPr>
            <p:spPr>
              <a:xfrm>
                <a:off x="5493304" y="3613523"/>
                <a:ext cx="46253" cy="13855"/>
              </a:xfrm>
              <a:custGeom>
                <a:rect b="b" l="l" r="r" t="t"/>
                <a:pathLst>
                  <a:path extrusionOk="0" h="13855" w="46253">
                    <a:moveTo>
                      <a:pt x="22771" y="1055"/>
                    </a:moveTo>
                    <a:cubicBezTo>
                      <a:pt x="11965" y="3399"/>
                      <a:pt x="995" y="5743"/>
                      <a:pt x="221" y="8110"/>
                    </a:cubicBezTo>
                    <a:cubicBezTo>
                      <a:pt x="-2380" y="15962"/>
                      <a:pt x="18739" y="13548"/>
                      <a:pt x="23498" y="13361"/>
                    </a:cubicBezTo>
                    <a:cubicBezTo>
                      <a:pt x="29639" y="13126"/>
                      <a:pt x="43164" y="13876"/>
                      <a:pt x="46000" y="7477"/>
                    </a:cubicBezTo>
                    <a:cubicBezTo>
                      <a:pt x="47969" y="3023"/>
                      <a:pt x="38288" y="-2297"/>
                      <a:pt x="22771" y="105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4" name="Google Shape;2584;p15"/>
              <p:cNvSpPr/>
              <p:nvPr/>
            </p:nvSpPr>
            <p:spPr>
              <a:xfrm>
                <a:off x="5375489" y="3621683"/>
                <a:ext cx="25334" cy="13708"/>
              </a:xfrm>
              <a:custGeom>
                <a:rect b="b" l="l" r="r" t="t"/>
                <a:pathLst>
                  <a:path extrusionOk="0" h="13708" w="25334">
                    <a:moveTo>
                      <a:pt x="12368" y="1122"/>
                    </a:moveTo>
                    <a:cubicBezTo>
                      <a:pt x="7071" y="3420"/>
                      <a:pt x="1070" y="4756"/>
                      <a:pt x="319" y="7029"/>
                    </a:cubicBezTo>
                    <a:cubicBezTo>
                      <a:pt x="-899" y="10780"/>
                      <a:pt x="1538" y="12631"/>
                      <a:pt x="4773" y="13335"/>
                    </a:cubicBezTo>
                    <a:cubicBezTo>
                      <a:pt x="8008" y="14061"/>
                      <a:pt x="11852" y="13522"/>
                      <a:pt x="13212" y="13429"/>
                    </a:cubicBezTo>
                    <a:cubicBezTo>
                      <a:pt x="16751" y="13358"/>
                      <a:pt x="25072" y="13264"/>
                      <a:pt x="25330" y="6654"/>
                    </a:cubicBezTo>
                    <a:cubicBezTo>
                      <a:pt x="25424" y="4381"/>
                      <a:pt x="23853" y="2177"/>
                      <a:pt x="21533" y="982"/>
                    </a:cubicBezTo>
                    <a:cubicBezTo>
                      <a:pt x="19189" y="-237"/>
                      <a:pt x="16142" y="-472"/>
                      <a:pt x="12345" y="114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5" name="Google Shape;2585;p15"/>
              <p:cNvSpPr/>
              <p:nvPr/>
            </p:nvSpPr>
            <p:spPr>
              <a:xfrm>
                <a:off x="5332723" y="3581549"/>
                <a:ext cx="37370" cy="18401"/>
              </a:xfrm>
              <a:custGeom>
                <a:rect b="b" l="l" r="r" t="t"/>
                <a:pathLst>
                  <a:path extrusionOk="0" h="18401" w="37370">
                    <a:moveTo>
                      <a:pt x="20537" y="15097"/>
                    </a:moveTo>
                    <a:cubicBezTo>
                      <a:pt x="28835" y="10831"/>
                      <a:pt x="37296" y="6542"/>
                      <a:pt x="37367" y="4104"/>
                    </a:cubicBezTo>
                    <a:cubicBezTo>
                      <a:pt x="37672" y="-4006"/>
                      <a:pt x="20935" y="2229"/>
                      <a:pt x="17091" y="3260"/>
                    </a:cubicBezTo>
                    <a:cubicBezTo>
                      <a:pt x="12121" y="4620"/>
                      <a:pt x="870" y="6378"/>
                      <a:pt x="27" y="13129"/>
                    </a:cubicBezTo>
                    <a:cubicBezTo>
                      <a:pt x="-559" y="17817"/>
                      <a:pt x="8629" y="21215"/>
                      <a:pt x="20537" y="1509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6" name="Google Shape;2586;p15"/>
              <p:cNvSpPr/>
              <p:nvPr/>
            </p:nvSpPr>
            <p:spPr>
              <a:xfrm>
                <a:off x="5395216" y="3525658"/>
                <a:ext cx="55106" cy="20237"/>
              </a:xfrm>
              <a:custGeom>
                <a:rect b="b" l="l" r="r" t="t"/>
                <a:pathLst>
                  <a:path extrusionOk="0" h="20237" w="55106">
                    <a:moveTo>
                      <a:pt x="28809" y="15412"/>
                    </a:moveTo>
                    <a:cubicBezTo>
                      <a:pt x="41045" y="10537"/>
                      <a:pt x="54124" y="6950"/>
                      <a:pt x="54921" y="4536"/>
                    </a:cubicBezTo>
                    <a:cubicBezTo>
                      <a:pt x="56234" y="481"/>
                      <a:pt x="50397" y="-410"/>
                      <a:pt x="43459" y="153"/>
                    </a:cubicBezTo>
                    <a:cubicBezTo>
                      <a:pt x="36521" y="692"/>
                      <a:pt x="28645" y="2778"/>
                      <a:pt x="25761" y="3481"/>
                    </a:cubicBezTo>
                    <a:cubicBezTo>
                      <a:pt x="18261" y="5028"/>
                      <a:pt x="1548" y="8755"/>
                      <a:pt x="48" y="16068"/>
                    </a:cubicBezTo>
                    <a:cubicBezTo>
                      <a:pt x="-866" y="21131"/>
                      <a:pt x="11440" y="22327"/>
                      <a:pt x="28832" y="1543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7" name="Google Shape;2587;p15"/>
              <p:cNvSpPr/>
              <p:nvPr/>
            </p:nvSpPr>
            <p:spPr>
              <a:xfrm>
                <a:off x="5427332" y="3486523"/>
                <a:ext cx="48082" cy="13170"/>
              </a:xfrm>
              <a:custGeom>
                <a:rect b="b" l="l" r="r" t="t"/>
                <a:pathLst>
                  <a:path extrusionOk="0" h="13170" w="48082">
                    <a:moveTo>
                      <a:pt x="23955" y="705"/>
                    </a:moveTo>
                    <a:cubicBezTo>
                      <a:pt x="12657" y="2627"/>
                      <a:pt x="1194" y="4549"/>
                      <a:pt x="280" y="6893"/>
                    </a:cubicBezTo>
                    <a:cubicBezTo>
                      <a:pt x="-2720" y="14628"/>
                      <a:pt x="19267" y="13034"/>
                      <a:pt x="24189" y="13034"/>
                    </a:cubicBezTo>
                    <a:cubicBezTo>
                      <a:pt x="30565" y="13034"/>
                      <a:pt x="44558" y="14300"/>
                      <a:pt x="47770" y="8018"/>
                    </a:cubicBezTo>
                    <a:cubicBezTo>
                      <a:pt x="49997" y="3658"/>
                      <a:pt x="40152" y="-2038"/>
                      <a:pt x="23955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8" name="Google Shape;2588;p15"/>
              <p:cNvSpPr/>
              <p:nvPr/>
            </p:nvSpPr>
            <p:spPr>
              <a:xfrm>
                <a:off x="5233077" y="3633935"/>
                <a:ext cx="28618" cy="13190"/>
              </a:xfrm>
              <a:custGeom>
                <a:rect b="b" l="l" r="r" t="t"/>
                <a:pathLst>
                  <a:path extrusionOk="0" h="13190" w="28618">
                    <a:moveTo>
                      <a:pt x="14679" y="450"/>
                    </a:moveTo>
                    <a:cubicBezTo>
                      <a:pt x="7857" y="1950"/>
                      <a:pt x="943" y="3427"/>
                      <a:pt x="263" y="5724"/>
                    </a:cubicBezTo>
                    <a:cubicBezTo>
                      <a:pt x="-2011" y="13342"/>
                      <a:pt x="11139" y="12568"/>
                      <a:pt x="14046" y="12756"/>
                    </a:cubicBezTo>
                    <a:cubicBezTo>
                      <a:pt x="17819" y="13014"/>
                      <a:pt x="26047" y="14795"/>
                      <a:pt x="28345" y="8630"/>
                    </a:cubicBezTo>
                    <a:cubicBezTo>
                      <a:pt x="29938" y="4364"/>
                      <a:pt x="24477" y="-1707"/>
                      <a:pt x="14679" y="4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9" name="Google Shape;2589;p15"/>
              <p:cNvSpPr/>
              <p:nvPr/>
            </p:nvSpPr>
            <p:spPr>
              <a:xfrm>
                <a:off x="5191415" y="3589038"/>
                <a:ext cx="48924" cy="17398"/>
              </a:xfrm>
              <a:custGeom>
                <a:rect b="b" l="l" r="r" t="t"/>
                <a:pathLst>
                  <a:path extrusionOk="0" h="17398" w="48924">
                    <a:moveTo>
                      <a:pt x="25822" y="2475"/>
                    </a:moveTo>
                    <a:cubicBezTo>
                      <a:pt x="14382" y="1560"/>
                      <a:pt x="2780" y="-1182"/>
                      <a:pt x="998" y="576"/>
                    </a:cubicBezTo>
                    <a:cubicBezTo>
                      <a:pt x="-1955" y="3506"/>
                      <a:pt x="2053" y="6952"/>
                      <a:pt x="7679" y="9577"/>
                    </a:cubicBezTo>
                    <a:cubicBezTo>
                      <a:pt x="13304" y="12226"/>
                      <a:pt x="20407" y="13820"/>
                      <a:pt x="22962" y="14452"/>
                    </a:cubicBezTo>
                    <a:cubicBezTo>
                      <a:pt x="29478" y="16398"/>
                      <a:pt x="44363" y="20149"/>
                      <a:pt x="48441" y="14101"/>
                    </a:cubicBezTo>
                    <a:cubicBezTo>
                      <a:pt x="49848" y="12062"/>
                      <a:pt x="48113" y="9366"/>
                      <a:pt x="44175" y="7163"/>
                    </a:cubicBezTo>
                    <a:cubicBezTo>
                      <a:pt x="40190" y="4936"/>
                      <a:pt x="34026" y="3154"/>
                      <a:pt x="25845" y="24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0" name="Google Shape;2590;p15"/>
              <p:cNvSpPr/>
              <p:nvPr/>
            </p:nvSpPr>
            <p:spPr>
              <a:xfrm>
                <a:off x="5105033" y="3548526"/>
                <a:ext cx="46832" cy="14807"/>
              </a:xfrm>
              <a:custGeom>
                <a:rect b="b" l="l" r="r" t="t"/>
                <a:pathLst>
                  <a:path extrusionOk="0" h="14807" w="46832">
                    <a:moveTo>
                      <a:pt x="22263" y="14249"/>
                    </a:moveTo>
                    <a:cubicBezTo>
                      <a:pt x="33280" y="14436"/>
                      <a:pt x="44555" y="15679"/>
                      <a:pt x="46079" y="13710"/>
                    </a:cubicBezTo>
                    <a:cubicBezTo>
                      <a:pt x="48586" y="10428"/>
                      <a:pt x="44484" y="7592"/>
                      <a:pt x="39023" y="5599"/>
                    </a:cubicBezTo>
                    <a:cubicBezTo>
                      <a:pt x="33561" y="3607"/>
                      <a:pt x="26858" y="2576"/>
                      <a:pt x="24420" y="2107"/>
                    </a:cubicBezTo>
                    <a:cubicBezTo>
                      <a:pt x="18185" y="747"/>
                      <a:pt x="4285" y="-2511"/>
                      <a:pt x="441" y="3513"/>
                    </a:cubicBezTo>
                    <a:cubicBezTo>
                      <a:pt x="-2114" y="7709"/>
                      <a:pt x="6605" y="13991"/>
                      <a:pt x="22263" y="1424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1" name="Google Shape;2591;p15"/>
              <p:cNvSpPr/>
              <p:nvPr/>
            </p:nvSpPr>
            <p:spPr>
              <a:xfrm>
                <a:off x="5081805" y="3595188"/>
                <a:ext cx="29077" cy="13884"/>
              </a:xfrm>
              <a:custGeom>
                <a:rect b="b" l="l" r="r" t="t"/>
                <a:pathLst>
                  <a:path extrusionOk="0" h="13884" w="29077">
                    <a:moveTo>
                      <a:pt x="12886" y="13882"/>
                    </a:moveTo>
                    <a:cubicBezTo>
                      <a:pt x="20059" y="13764"/>
                      <a:pt x="27302" y="13694"/>
                      <a:pt x="28427" y="11585"/>
                    </a:cubicBezTo>
                    <a:cubicBezTo>
                      <a:pt x="32154" y="4576"/>
                      <a:pt x="18770" y="2701"/>
                      <a:pt x="15863" y="1927"/>
                    </a:cubicBezTo>
                    <a:cubicBezTo>
                      <a:pt x="12089" y="943"/>
                      <a:pt x="4143" y="-2456"/>
                      <a:pt x="650" y="3123"/>
                    </a:cubicBezTo>
                    <a:cubicBezTo>
                      <a:pt x="-1764" y="7014"/>
                      <a:pt x="2596" y="14046"/>
                      <a:pt x="12863" y="1388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2" name="Google Shape;2592;p15"/>
              <p:cNvSpPr/>
              <p:nvPr/>
            </p:nvSpPr>
            <p:spPr>
              <a:xfrm>
                <a:off x="5151227" y="3642834"/>
                <a:ext cx="22076" cy="13336"/>
              </a:xfrm>
              <a:custGeom>
                <a:rect b="b" l="l" r="r" t="t"/>
                <a:pathLst>
                  <a:path extrusionOk="0" h="13336" w="22076">
                    <a:moveTo>
                      <a:pt x="9541" y="13233"/>
                    </a:moveTo>
                    <a:cubicBezTo>
                      <a:pt x="15027" y="12530"/>
                      <a:pt x="20558" y="11873"/>
                      <a:pt x="21496" y="9670"/>
                    </a:cubicBezTo>
                    <a:cubicBezTo>
                      <a:pt x="24590" y="2450"/>
                      <a:pt x="14417" y="1724"/>
                      <a:pt x="12237" y="1208"/>
                    </a:cubicBezTo>
                    <a:cubicBezTo>
                      <a:pt x="9401" y="528"/>
                      <a:pt x="3447" y="-2144"/>
                      <a:pt x="588" y="3646"/>
                    </a:cubicBezTo>
                    <a:cubicBezTo>
                      <a:pt x="-1405" y="7677"/>
                      <a:pt x="1689" y="14241"/>
                      <a:pt x="9565" y="1323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3" name="Google Shape;2593;p15"/>
              <p:cNvSpPr/>
              <p:nvPr/>
            </p:nvSpPr>
            <p:spPr>
              <a:xfrm>
                <a:off x="4937181" y="3578100"/>
                <a:ext cx="46707" cy="13393"/>
              </a:xfrm>
              <a:custGeom>
                <a:rect b="b" l="l" r="r" t="t"/>
                <a:pathLst>
                  <a:path extrusionOk="0" h="13393" w="46707">
                    <a:moveTo>
                      <a:pt x="23995" y="122"/>
                    </a:moveTo>
                    <a:cubicBezTo>
                      <a:pt x="13095" y="896"/>
                      <a:pt x="1891" y="732"/>
                      <a:pt x="579" y="2841"/>
                    </a:cubicBezTo>
                    <a:cubicBezTo>
                      <a:pt x="-1601" y="6357"/>
                      <a:pt x="2688" y="8772"/>
                      <a:pt x="8244" y="10248"/>
                    </a:cubicBezTo>
                    <a:cubicBezTo>
                      <a:pt x="13775" y="11725"/>
                      <a:pt x="20479" y="12147"/>
                      <a:pt x="22894" y="12405"/>
                    </a:cubicBezTo>
                    <a:cubicBezTo>
                      <a:pt x="29129" y="13202"/>
                      <a:pt x="43052" y="15311"/>
                      <a:pt x="46381" y="9029"/>
                    </a:cubicBezTo>
                    <a:cubicBezTo>
                      <a:pt x="48584" y="4646"/>
                      <a:pt x="39489" y="-980"/>
                      <a:pt x="23995" y="14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4" name="Google Shape;2594;p15"/>
              <p:cNvSpPr/>
              <p:nvPr/>
            </p:nvSpPr>
            <p:spPr>
              <a:xfrm>
                <a:off x="4930084" y="3515574"/>
                <a:ext cx="64474" cy="21189"/>
              </a:xfrm>
              <a:custGeom>
                <a:rect b="b" l="l" r="r" t="t"/>
                <a:pathLst>
                  <a:path extrusionOk="0" h="21189" w="64474">
                    <a:moveTo>
                      <a:pt x="34187" y="2806"/>
                    </a:moveTo>
                    <a:cubicBezTo>
                      <a:pt x="18412" y="321"/>
                      <a:pt x="2378" y="-1062"/>
                      <a:pt x="691" y="1001"/>
                    </a:cubicBezTo>
                    <a:cubicBezTo>
                      <a:pt x="-2098" y="4377"/>
                      <a:pt x="3972" y="7143"/>
                      <a:pt x="11473" y="9487"/>
                    </a:cubicBezTo>
                    <a:cubicBezTo>
                      <a:pt x="18974" y="11807"/>
                      <a:pt x="27928" y="13823"/>
                      <a:pt x="31163" y="14737"/>
                    </a:cubicBezTo>
                    <a:cubicBezTo>
                      <a:pt x="39625" y="16987"/>
                      <a:pt x="57252" y="24160"/>
                      <a:pt x="63511" y="19824"/>
                    </a:cubicBezTo>
                    <a:cubicBezTo>
                      <a:pt x="67941" y="16870"/>
                      <a:pt x="56924" y="6369"/>
                      <a:pt x="34163" y="27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5" name="Google Shape;2595;p15"/>
              <p:cNvSpPr/>
              <p:nvPr/>
            </p:nvSpPr>
            <p:spPr>
              <a:xfrm>
                <a:off x="4734514" y="3549569"/>
                <a:ext cx="38609" cy="18473"/>
              </a:xfrm>
              <a:custGeom>
                <a:rect b="b" l="l" r="r" t="t"/>
                <a:pathLst>
                  <a:path extrusionOk="0" h="18473" w="38609">
                    <a:moveTo>
                      <a:pt x="17201" y="15410"/>
                    </a:moveTo>
                    <a:cubicBezTo>
                      <a:pt x="26366" y="16793"/>
                      <a:pt x="35578" y="19629"/>
                      <a:pt x="37360" y="17965"/>
                    </a:cubicBezTo>
                    <a:cubicBezTo>
                      <a:pt x="40360" y="15199"/>
                      <a:pt x="37547" y="11847"/>
                      <a:pt x="33281" y="9151"/>
                    </a:cubicBezTo>
                    <a:cubicBezTo>
                      <a:pt x="29038" y="6432"/>
                      <a:pt x="23413" y="4580"/>
                      <a:pt x="21420" y="3830"/>
                    </a:cubicBezTo>
                    <a:cubicBezTo>
                      <a:pt x="16334" y="1697"/>
                      <a:pt x="4731" y="-2944"/>
                      <a:pt x="629" y="2682"/>
                    </a:cubicBezTo>
                    <a:cubicBezTo>
                      <a:pt x="-777" y="4604"/>
                      <a:pt x="231" y="7393"/>
                      <a:pt x="3090" y="9807"/>
                    </a:cubicBezTo>
                    <a:cubicBezTo>
                      <a:pt x="5973" y="12245"/>
                      <a:pt x="10638" y="14378"/>
                      <a:pt x="17178" y="1538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6" name="Google Shape;2596;p15"/>
              <p:cNvSpPr/>
              <p:nvPr/>
            </p:nvSpPr>
            <p:spPr>
              <a:xfrm>
                <a:off x="4850315" y="3586220"/>
                <a:ext cx="12484" cy="13170"/>
              </a:xfrm>
              <a:custGeom>
                <a:rect b="b" l="l" r="r" t="t"/>
                <a:pathLst>
                  <a:path extrusionOk="0" h="13170" w="12484">
                    <a:moveTo>
                      <a:pt x="6271" y="12465"/>
                    </a:moveTo>
                    <a:cubicBezTo>
                      <a:pt x="9201" y="10543"/>
                      <a:pt x="12178" y="8621"/>
                      <a:pt x="12413" y="6277"/>
                    </a:cubicBezTo>
                    <a:cubicBezTo>
                      <a:pt x="13186" y="-1458"/>
                      <a:pt x="7490" y="136"/>
                      <a:pt x="6201" y="136"/>
                    </a:cubicBezTo>
                    <a:cubicBezTo>
                      <a:pt x="4537" y="136"/>
                      <a:pt x="927" y="-1130"/>
                      <a:pt x="83" y="5152"/>
                    </a:cubicBezTo>
                    <a:cubicBezTo>
                      <a:pt x="-503" y="9512"/>
                      <a:pt x="2052" y="15208"/>
                      <a:pt x="6271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7" name="Google Shape;2597;p15"/>
              <p:cNvSpPr/>
              <p:nvPr/>
            </p:nvSpPr>
            <p:spPr>
              <a:xfrm>
                <a:off x="6231613" y="3495783"/>
                <a:ext cx="36355" cy="13163"/>
              </a:xfrm>
              <a:custGeom>
                <a:rect b="b" l="l" r="r" t="t"/>
                <a:pathLst>
                  <a:path extrusionOk="0" h="13163" w="36355">
                    <a:moveTo>
                      <a:pt x="18748" y="446"/>
                    </a:moveTo>
                    <a:cubicBezTo>
                      <a:pt x="10684" y="1758"/>
                      <a:pt x="2034" y="1360"/>
                      <a:pt x="722" y="3376"/>
                    </a:cubicBezTo>
                    <a:cubicBezTo>
                      <a:pt x="-1482" y="6751"/>
                      <a:pt x="1660" y="9329"/>
                      <a:pt x="6067" y="10830"/>
                    </a:cubicBezTo>
                    <a:cubicBezTo>
                      <a:pt x="10473" y="12353"/>
                      <a:pt x="15911" y="12588"/>
                      <a:pt x="17880" y="12728"/>
                    </a:cubicBezTo>
                    <a:cubicBezTo>
                      <a:pt x="22873" y="13385"/>
                      <a:pt x="34499" y="14229"/>
                      <a:pt x="36234" y="7548"/>
                    </a:cubicBezTo>
                    <a:cubicBezTo>
                      <a:pt x="36843" y="5274"/>
                      <a:pt x="35109" y="2977"/>
                      <a:pt x="32038" y="1547"/>
                    </a:cubicBezTo>
                    <a:cubicBezTo>
                      <a:pt x="28921" y="118"/>
                      <a:pt x="24537" y="-468"/>
                      <a:pt x="18748" y="42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8" name="Google Shape;2598;p15"/>
              <p:cNvSpPr/>
              <p:nvPr/>
            </p:nvSpPr>
            <p:spPr>
              <a:xfrm>
                <a:off x="6114851" y="3442468"/>
                <a:ext cx="35546" cy="13827"/>
              </a:xfrm>
              <a:custGeom>
                <a:rect b="b" l="l" r="r" t="t"/>
                <a:pathLst>
                  <a:path extrusionOk="0" h="13827" w="35546">
                    <a:moveTo>
                      <a:pt x="17372" y="1043"/>
                    </a:moveTo>
                    <a:cubicBezTo>
                      <a:pt x="9098" y="3387"/>
                      <a:pt x="706" y="5731"/>
                      <a:pt x="143" y="8099"/>
                    </a:cubicBezTo>
                    <a:cubicBezTo>
                      <a:pt x="-1685" y="15928"/>
                      <a:pt x="14512" y="13514"/>
                      <a:pt x="18169" y="13350"/>
                    </a:cubicBezTo>
                    <a:cubicBezTo>
                      <a:pt x="22904" y="13115"/>
                      <a:pt x="33311" y="13865"/>
                      <a:pt x="35374" y="7466"/>
                    </a:cubicBezTo>
                    <a:cubicBezTo>
                      <a:pt x="36804" y="3012"/>
                      <a:pt x="29232" y="-2308"/>
                      <a:pt x="17372" y="106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9" name="Google Shape;2599;p15"/>
              <p:cNvSpPr/>
              <p:nvPr/>
            </p:nvSpPr>
            <p:spPr>
              <a:xfrm>
                <a:off x="6107209" y="3468960"/>
                <a:ext cx="64572" cy="13232"/>
              </a:xfrm>
              <a:custGeom>
                <a:rect b="b" l="l" r="r" t="t"/>
                <a:pathLst>
                  <a:path extrusionOk="0" h="13232" w="64572">
                    <a:moveTo>
                      <a:pt x="32654" y="148"/>
                    </a:moveTo>
                    <a:cubicBezTo>
                      <a:pt x="17770" y="969"/>
                      <a:pt x="2464" y="-532"/>
                      <a:pt x="729" y="1437"/>
                    </a:cubicBezTo>
                    <a:cubicBezTo>
                      <a:pt x="-2130" y="4719"/>
                      <a:pt x="3824" y="7790"/>
                      <a:pt x="11558" y="9712"/>
                    </a:cubicBezTo>
                    <a:cubicBezTo>
                      <a:pt x="19270" y="11657"/>
                      <a:pt x="28599" y="12243"/>
                      <a:pt x="31999" y="12478"/>
                    </a:cubicBezTo>
                    <a:cubicBezTo>
                      <a:pt x="36382" y="12853"/>
                      <a:pt x="43414" y="13556"/>
                      <a:pt x="49907" y="13064"/>
                    </a:cubicBezTo>
                    <a:cubicBezTo>
                      <a:pt x="56400" y="12618"/>
                      <a:pt x="62283" y="11024"/>
                      <a:pt x="64229" y="7766"/>
                    </a:cubicBezTo>
                    <a:cubicBezTo>
                      <a:pt x="65588" y="5469"/>
                      <a:pt x="62846" y="3195"/>
                      <a:pt x="57267" y="1766"/>
                    </a:cubicBezTo>
                    <a:cubicBezTo>
                      <a:pt x="51665" y="336"/>
                      <a:pt x="43296" y="-344"/>
                      <a:pt x="32654" y="17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0" name="Google Shape;2600;p15"/>
              <p:cNvSpPr/>
              <p:nvPr/>
            </p:nvSpPr>
            <p:spPr>
              <a:xfrm>
                <a:off x="5952665" y="3435132"/>
                <a:ext cx="108686" cy="15300"/>
              </a:xfrm>
              <a:custGeom>
                <a:rect b="b" l="l" r="r" t="t"/>
                <a:pathLst>
                  <a:path extrusionOk="0" h="15300" w="108686">
                    <a:moveTo>
                      <a:pt x="54739" y="35"/>
                    </a:moveTo>
                    <a:cubicBezTo>
                      <a:pt x="28931" y="-199"/>
                      <a:pt x="2818" y="738"/>
                      <a:pt x="686" y="3012"/>
                    </a:cubicBezTo>
                    <a:cubicBezTo>
                      <a:pt x="-2854" y="6762"/>
                      <a:pt x="7835" y="8638"/>
                      <a:pt x="20704" y="9903"/>
                    </a:cubicBezTo>
                    <a:cubicBezTo>
                      <a:pt x="33596" y="11146"/>
                      <a:pt x="48761" y="11872"/>
                      <a:pt x="54293" y="12365"/>
                    </a:cubicBezTo>
                    <a:cubicBezTo>
                      <a:pt x="68662" y="13396"/>
                      <a:pt x="99838" y="18107"/>
                      <a:pt x="107807" y="12880"/>
                    </a:cubicBezTo>
                    <a:cubicBezTo>
                      <a:pt x="113409" y="9294"/>
                      <a:pt x="91844" y="340"/>
                      <a:pt x="54715" y="3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1" name="Google Shape;2601;p15"/>
              <p:cNvSpPr/>
              <p:nvPr/>
            </p:nvSpPr>
            <p:spPr>
              <a:xfrm>
                <a:off x="5815267" y="3437722"/>
                <a:ext cx="50128" cy="14096"/>
              </a:xfrm>
              <a:custGeom>
                <a:rect b="b" l="l" r="r" t="t"/>
                <a:pathLst>
                  <a:path extrusionOk="0" h="14096" w="50128">
                    <a:moveTo>
                      <a:pt x="25946" y="0"/>
                    </a:moveTo>
                    <a:cubicBezTo>
                      <a:pt x="13968" y="211"/>
                      <a:pt x="1802" y="375"/>
                      <a:pt x="514" y="2555"/>
                    </a:cubicBezTo>
                    <a:cubicBezTo>
                      <a:pt x="-3706" y="9751"/>
                      <a:pt x="19312" y="11486"/>
                      <a:pt x="24422" y="12236"/>
                    </a:cubicBezTo>
                    <a:cubicBezTo>
                      <a:pt x="31032" y="13197"/>
                      <a:pt x="45354" y="16572"/>
                      <a:pt x="49597" y="10829"/>
                    </a:cubicBezTo>
                    <a:cubicBezTo>
                      <a:pt x="52527" y="6844"/>
                      <a:pt x="43151" y="-281"/>
                      <a:pt x="25946" y="2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2" name="Google Shape;2602;p15"/>
              <p:cNvSpPr/>
              <p:nvPr/>
            </p:nvSpPr>
            <p:spPr>
              <a:xfrm>
                <a:off x="5555383" y="3408833"/>
                <a:ext cx="41111" cy="13375"/>
              </a:xfrm>
              <a:custGeom>
                <a:rect b="b" l="l" r="r" t="t"/>
                <a:pathLst>
                  <a:path extrusionOk="0" h="13375" w="41111">
                    <a:moveTo>
                      <a:pt x="21097" y="222"/>
                    </a:moveTo>
                    <a:cubicBezTo>
                      <a:pt x="11299" y="1253"/>
                      <a:pt x="1361" y="2261"/>
                      <a:pt x="376" y="4535"/>
                    </a:cubicBezTo>
                    <a:cubicBezTo>
                      <a:pt x="-2882" y="12012"/>
                      <a:pt x="15987" y="12129"/>
                      <a:pt x="20183" y="12505"/>
                    </a:cubicBezTo>
                    <a:cubicBezTo>
                      <a:pt x="25621" y="12997"/>
                      <a:pt x="37412" y="15364"/>
                      <a:pt x="40716" y="9340"/>
                    </a:cubicBezTo>
                    <a:cubicBezTo>
                      <a:pt x="43013" y="5168"/>
                      <a:pt x="35138" y="-1278"/>
                      <a:pt x="21097" y="22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3" name="Google Shape;2603;p15"/>
              <p:cNvSpPr/>
              <p:nvPr/>
            </p:nvSpPr>
            <p:spPr>
              <a:xfrm>
                <a:off x="5647894" y="3464428"/>
                <a:ext cx="32239" cy="13969"/>
              </a:xfrm>
              <a:custGeom>
                <a:rect b="b" l="l" r="r" t="t"/>
                <a:pathLst>
                  <a:path extrusionOk="0" h="13969" w="32239">
                    <a:moveTo>
                      <a:pt x="15151" y="13939"/>
                    </a:moveTo>
                    <a:cubicBezTo>
                      <a:pt x="23683" y="13400"/>
                      <a:pt x="31700" y="11079"/>
                      <a:pt x="32121" y="8688"/>
                    </a:cubicBezTo>
                    <a:cubicBezTo>
                      <a:pt x="32895" y="4774"/>
                      <a:pt x="29731" y="3461"/>
                      <a:pt x="26191" y="2781"/>
                    </a:cubicBezTo>
                    <a:cubicBezTo>
                      <a:pt x="22628" y="2125"/>
                      <a:pt x="18433" y="2008"/>
                      <a:pt x="16909" y="1727"/>
                    </a:cubicBezTo>
                    <a:cubicBezTo>
                      <a:pt x="12830" y="1234"/>
                      <a:pt x="5142" y="-2375"/>
                      <a:pt x="922" y="2594"/>
                    </a:cubicBezTo>
                    <a:cubicBezTo>
                      <a:pt x="-554" y="4352"/>
                      <a:pt x="-319" y="7188"/>
                      <a:pt x="2071" y="9720"/>
                    </a:cubicBezTo>
                    <a:cubicBezTo>
                      <a:pt x="4415" y="12228"/>
                      <a:pt x="9033" y="14337"/>
                      <a:pt x="15151" y="1391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4" name="Google Shape;2604;p15"/>
              <p:cNvSpPr/>
              <p:nvPr/>
            </p:nvSpPr>
            <p:spPr>
              <a:xfrm>
                <a:off x="5340247" y="3423533"/>
                <a:ext cx="30155" cy="14591"/>
              </a:xfrm>
              <a:custGeom>
                <a:rect b="b" l="l" r="r" t="t"/>
                <a:pathLst>
                  <a:path extrusionOk="0" h="14591" w="30155">
                    <a:moveTo>
                      <a:pt x="14232" y="1415"/>
                    </a:moveTo>
                    <a:cubicBezTo>
                      <a:pt x="7340" y="4157"/>
                      <a:pt x="355" y="6923"/>
                      <a:pt x="51" y="9314"/>
                    </a:cubicBezTo>
                    <a:cubicBezTo>
                      <a:pt x="-934" y="17213"/>
                      <a:pt x="12732" y="14002"/>
                      <a:pt x="15826" y="13650"/>
                    </a:cubicBezTo>
                    <a:cubicBezTo>
                      <a:pt x="19834" y="13182"/>
                      <a:pt x="28812" y="13416"/>
                      <a:pt x="30078" y="6923"/>
                    </a:cubicBezTo>
                    <a:cubicBezTo>
                      <a:pt x="30968" y="2423"/>
                      <a:pt x="24100" y="-2500"/>
                      <a:pt x="14232" y="143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5" name="Google Shape;2605;p15"/>
              <p:cNvSpPr/>
              <p:nvPr/>
            </p:nvSpPr>
            <p:spPr>
              <a:xfrm>
                <a:off x="5254861" y="3453009"/>
                <a:ext cx="39006" cy="16640"/>
              </a:xfrm>
              <a:custGeom>
                <a:rect b="b" l="l" r="r" t="t"/>
                <a:pathLst>
                  <a:path extrusionOk="0" h="16640" w="39006">
                    <a:moveTo>
                      <a:pt x="18186" y="2410"/>
                    </a:moveTo>
                    <a:cubicBezTo>
                      <a:pt x="9349" y="6020"/>
                      <a:pt x="348" y="9630"/>
                      <a:pt x="44" y="12067"/>
                    </a:cubicBezTo>
                    <a:cubicBezTo>
                      <a:pt x="-988" y="20131"/>
                      <a:pt x="16639" y="15232"/>
                      <a:pt x="20647" y="14482"/>
                    </a:cubicBezTo>
                    <a:cubicBezTo>
                      <a:pt x="25851" y="13521"/>
                      <a:pt x="37477" y="12653"/>
                      <a:pt x="38930" y="5973"/>
                    </a:cubicBezTo>
                    <a:cubicBezTo>
                      <a:pt x="39939" y="1332"/>
                      <a:pt x="30891" y="-2770"/>
                      <a:pt x="18186" y="24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6" name="Google Shape;2606;p15"/>
              <p:cNvSpPr/>
              <p:nvPr/>
            </p:nvSpPr>
            <p:spPr>
              <a:xfrm>
                <a:off x="5209984" y="3414734"/>
                <a:ext cx="53254" cy="16736"/>
              </a:xfrm>
              <a:custGeom>
                <a:rect b="b" l="l" r="r" t="t"/>
                <a:pathLst>
                  <a:path extrusionOk="0" h="16736" w="53254">
                    <a:moveTo>
                      <a:pt x="27645" y="14316"/>
                    </a:moveTo>
                    <a:cubicBezTo>
                      <a:pt x="39928" y="10706"/>
                      <a:pt x="52398" y="7073"/>
                      <a:pt x="53102" y="4611"/>
                    </a:cubicBezTo>
                    <a:cubicBezTo>
                      <a:pt x="55399" y="-3499"/>
                      <a:pt x="31185" y="1400"/>
                      <a:pt x="25700" y="2150"/>
                    </a:cubicBezTo>
                    <a:cubicBezTo>
                      <a:pt x="18621" y="3111"/>
                      <a:pt x="2892" y="3979"/>
                      <a:pt x="197" y="10706"/>
                    </a:cubicBezTo>
                    <a:cubicBezTo>
                      <a:pt x="-1678" y="15370"/>
                      <a:pt x="10018" y="19519"/>
                      <a:pt x="27645" y="1433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7" name="Google Shape;2607;p15"/>
              <p:cNvSpPr/>
              <p:nvPr/>
            </p:nvSpPr>
            <p:spPr>
              <a:xfrm>
                <a:off x="5097820" y="3454041"/>
                <a:ext cx="32284" cy="13293"/>
              </a:xfrm>
              <a:custGeom>
                <a:rect b="b" l="l" r="r" t="t"/>
                <a:pathLst>
                  <a:path extrusionOk="0" h="13293" w="32284">
                    <a:moveTo>
                      <a:pt x="15506" y="13029"/>
                    </a:moveTo>
                    <a:cubicBezTo>
                      <a:pt x="23241" y="11903"/>
                      <a:pt x="31094" y="10778"/>
                      <a:pt x="31938" y="8528"/>
                    </a:cubicBezTo>
                    <a:cubicBezTo>
                      <a:pt x="34727" y="1027"/>
                      <a:pt x="19890" y="1121"/>
                      <a:pt x="16608" y="769"/>
                    </a:cubicBezTo>
                    <a:cubicBezTo>
                      <a:pt x="12342" y="324"/>
                      <a:pt x="3153" y="-1903"/>
                      <a:pt x="364" y="4121"/>
                    </a:cubicBezTo>
                    <a:cubicBezTo>
                      <a:pt x="-1582" y="8317"/>
                      <a:pt x="4395" y="14669"/>
                      <a:pt x="15506" y="1302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8" name="Google Shape;2608;p15"/>
              <p:cNvSpPr/>
              <p:nvPr/>
            </p:nvSpPr>
            <p:spPr>
              <a:xfrm>
                <a:off x="5094452" y="3409581"/>
                <a:ext cx="58639" cy="13891"/>
              </a:xfrm>
              <a:custGeom>
                <a:rect b="b" l="l" r="r" t="t"/>
                <a:pathLst>
                  <a:path extrusionOk="0" h="13891" w="58639">
                    <a:moveTo>
                      <a:pt x="28930" y="880"/>
                    </a:moveTo>
                    <a:cubicBezTo>
                      <a:pt x="14936" y="3154"/>
                      <a:pt x="1083" y="6435"/>
                      <a:pt x="216" y="8873"/>
                    </a:cubicBezTo>
                    <a:cubicBezTo>
                      <a:pt x="-1214" y="12905"/>
                      <a:pt x="4669" y="13819"/>
                      <a:pt x="11585" y="13889"/>
                    </a:cubicBezTo>
                    <a:cubicBezTo>
                      <a:pt x="18523" y="13936"/>
                      <a:pt x="26586" y="13233"/>
                      <a:pt x="29563" y="13186"/>
                    </a:cubicBezTo>
                    <a:cubicBezTo>
                      <a:pt x="37275" y="12858"/>
                      <a:pt x="53987" y="14428"/>
                      <a:pt x="58183" y="8404"/>
                    </a:cubicBezTo>
                    <a:cubicBezTo>
                      <a:pt x="61184" y="4255"/>
                      <a:pt x="49136" y="-2402"/>
                      <a:pt x="28930" y="88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9" name="Google Shape;2609;p15"/>
              <p:cNvSpPr/>
              <p:nvPr/>
            </p:nvSpPr>
            <p:spPr>
              <a:xfrm>
                <a:off x="4930253" y="3441603"/>
                <a:ext cx="82107" cy="13982"/>
              </a:xfrm>
              <a:custGeom>
                <a:rect b="b" l="l" r="r" t="t"/>
                <a:pathLst>
                  <a:path extrusionOk="0" h="13982" w="82107">
                    <a:moveTo>
                      <a:pt x="41471" y="10"/>
                    </a:moveTo>
                    <a:cubicBezTo>
                      <a:pt x="22156" y="222"/>
                      <a:pt x="2490" y="-271"/>
                      <a:pt x="662" y="1862"/>
                    </a:cubicBezTo>
                    <a:cubicBezTo>
                      <a:pt x="-5433" y="9035"/>
                      <a:pt x="32352" y="11754"/>
                      <a:pt x="40791" y="12317"/>
                    </a:cubicBezTo>
                    <a:cubicBezTo>
                      <a:pt x="51690" y="13395"/>
                      <a:pt x="75647" y="16325"/>
                      <a:pt x="81507" y="10301"/>
                    </a:cubicBezTo>
                    <a:cubicBezTo>
                      <a:pt x="85515" y="6105"/>
                      <a:pt x="69154" y="-294"/>
                      <a:pt x="41471" y="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0" name="Google Shape;2610;p15"/>
              <p:cNvSpPr/>
              <p:nvPr/>
            </p:nvSpPr>
            <p:spPr>
              <a:xfrm>
                <a:off x="4853716" y="3428328"/>
                <a:ext cx="35935" cy="14630"/>
              </a:xfrm>
              <a:custGeom>
                <a:rect b="b" l="l" r="r" t="t"/>
                <a:pathLst>
                  <a:path extrusionOk="0" h="14630" w="35935">
                    <a:moveTo>
                      <a:pt x="17473" y="1776"/>
                    </a:moveTo>
                    <a:cubicBezTo>
                      <a:pt x="9761" y="4565"/>
                      <a:pt x="1229" y="5878"/>
                      <a:pt x="339" y="8128"/>
                    </a:cubicBezTo>
                    <a:cubicBezTo>
                      <a:pt x="-1139" y="11879"/>
                      <a:pt x="2424" y="13777"/>
                      <a:pt x="7019" y="14387"/>
                    </a:cubicBezTo>
                    <a:cubicBezTo>
                      <a:pt x="11589" y="15020"/>
                      <a:pt x="16957" y="14246"/>
                      <a:pt x="18879" y="14012"/>
                    </a:cubicBezTo>
                    <a:cubicBezTo>
                      <a:pt x="23873" y="13730"/>
                      <a:pt x="35358" y="12535"/>
                      <a:pt x="35920" y="5667"/>
                    </a:cubicBezTo>
                    <a:cubicBezTo>
                      <a:pt x="36132" y="3323"/>
                      <a:pt x="34045" y="1354"/>
                      <a:pt x="30764" y="487"/>
                    </a:cubicBezTo>
                    <a:cubicBezTo>
                      <a:pt x="27435" y="-380"/>
                      <a:pt x="22981" y="-170"/>
                      <a:pt x="17473" y="177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1" name="Google Shape;2611;p15"/>
              <p:cNvSpPr/>
              <p:nvPr/>
            </p:nvSpPr>
            <p:spPr>
              <a:xfrm>
                <a:off x="5010738" y="3416914"/>
                <a:ext cx="47918" cy="17228"/>
              </a:xfrm>
              <a:custGeom>
                <a:rect b="b" l="l" r="r" t="t"/>
                <a:pathLst>
                  <a:path extrusionOk="0" h="17228" w="47918">
                    <a:moveTo>
                      <a:pt x="22095" y="16870"/>
                    </a:moveTo>
                    <a:cubicBezTo>
                      <a:pt x="34565" y="18042"/>
                      <a:pt x="46801" y="16167"/>
                      <a:pt x="47645" y="13776"/>
                    </a:cubicBezTo>
                    <a:cubicBezTo>
                      <a:pt x="49121" y="9885"/>
                      <a:pt x="44410" y="8478"/>
                      <a:pt x="38972" y="7400"/>
                    </a:cubicBezTo>
                    <a:cubicBezTo>
                      <a:pt x="33510" y="6369"/>
                      <a:pt x="27088" y="5455"/>
                      <a:pt x="24767" y="4822"/>
                    </a:cubicBezTo>
                    <a:cubicBezTo>
                      <a:pt x="21767" y="4095"/>
                      <a:pt x="17149" y="2407"/>
                      <a:pt x="12766" y="1165"/>
                    </a:cubicBezTo>
                    <a:cubicBezTo>
                      <a:pt x="8359" y="-30"/>
                      <a:pt x="4093" y="-757"/>
                      <a:pt x="1186" y="1282"/>
                    </a:cubicBezTo>
                    <a:cubicBezTo>
                      <a:pt x="-829" y="2689"/>
                      <a:pt x="-337" y="5853"/>
                      <a:pt x="3132" y="9252"/>
                    </a:cubicBezTo>
                    <a:cubicBezTo>
                      <a:pt x="6554" y="12604"/>
                      <a:pt x="13141" y="16073"/>
                      <a:pt x="22095" y="1684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2" name="Google Shape;2612;p15"/>
              <p:cNvSpPr/>
              <p:nvPr/>
            </p:nvSpPr>
            <p:spPr>
              <a:xfrm>
                <a:off x="4729019" y="3408328"/>
                <a:ext cx="48286" cy="13163"/>
              </a:xfrm>
              <a:custGeom>
                <a:rect b="b" l="l" r="r" t="t"/>
                <a:pathLst>
                  <a:path extrusionOk="0" h="13163" w="48286">
                    <a:moveTo>
                      <a:pt x="24337" y="563"/>
                    </a:moveTo>
                    <a:cubicBezTo>
                      <a:pt x="13180" y="2110"/>
                      <a:pt x="1624" y="2766"/>
                      <a:pt x="452" y="4970"/>
                    </a:cubicBezTo>
                    <a:cubicBezTo>
                      <a:pt x="-1494" y="8626"/>
                      <a:pt x="3124" y="10736"/>
                      <a:pt x="8914" y="11791"/>
                    </a:cubicBezTo>
                    <a:cubicBezTo>
                      <a:pt x="14704" y="12869"/>
                      <a:pt x="21618" y="12798"/>
                      <a:pt x="24126" y="12869"/>
                    </a:cubicBezTo>
                    <a:cubicBezTo>
                      <a:pt x="30596" y="13220"/>
                      <a:pt x="45058" y="14322"/>
                      <a:pt x="48035" y="7829"/>
                    </a:cubicBezTo>
                    <a:cubicBezTo>
                      <a:pt x="50004" y="3305"/>
                      <a:pt x="40230" y="-1664"/>
                      <a:pt x="24337" y="53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3" name="Google Shape;2613;p15"/>
              <p:cNvSpPr/>
              <p:nvPr/>
            </p:nvSpPr>
            <p:spPr>
              <a:xfrm>
                <a:off x="4645313" y="3509768"/>
                <a:ext cx="67927" cy="13325"/>
              </a:xfrm>
              <a:custGeom>
                <a:rect b="b" l="l" r="r" t="t"/>
                <a:pathLst>
                  <a:path extrusionOk="0" h="13325" w="67927">
                    <a:moveTo>
                      <a:pt x="33972" y="899"/>
                    </a:moveTo>
                    <a:cubicBezTo>
                      <a:pt x="18314" y="2775"/>
                      <a:pt x="2140" y="2822"/>
                      <a:pt x="570" y="4978"/>
                    </a:cubicBezTo>
                    <a:cubicBezTo>
                      <a:pt x="-2008" y="8564"/>
                      <a:pt x="4531" y="10955"/>
                      <a:pt x="12759" y="12151"/>
                    </a:cubicBezTo>
                    <a:cubicBezTo>
                      <a:pt x="20963" y="13370"/>
                      <a:pt x="30690" y="13229"/>
                      <a:pt x="34230" y="13229"/>
                    </a:cubicBezTo>
                    <a:cubicBezTo>
                      <a:pt x="43372" y="13534"/>
                      <a:pt x="63764" y="13534"/>
                      <a:pt x="67632" y="6642"/>
                    </a:cubicBezTo>
                    <a:cubicBezTo>
                      <a:pt x="70164" y="1837"/>
                      <a:pt x="56240" y="-1749"/>
                      <a:pt x="33972" y="89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4" name="Google Shape;2614;p15"/>
              <p:cNvSpPr/>
              <p:nvPr/>
            </p:nvSpPr>
            <p:spPr>
              <a:xfrm>
                <a:off x="4640135" y="3549307"/>
                <a:ext cx="44680" cy="14339"/>
              </a:xfrm>
              <a:custGeom>
                <a:rect b="b" l="l" r="r" t="t"/>
                <a:pathLst>
                  <a:path extrusionOk="0" h="14339" w="44680">
                    <a:moveTo>
                      <a:pt x="21921" y="1490"/>
                    </a:moveTo>
                    <a:cubicBezTo>
                      <a:pt x="11795" y="4139"/>
                      <a:pt x="1177" y="5897"/>
                      <a:pt x="286" y="8194"/>
                    </a:cubicBezTo>
                    <a:cubicBezTo>
                      <a:pt x="-1190" y="12038"/>
                      <a:pt x="3263" y="13679"/>
                      <a:pt x="8748" y="14171"/>
                    </a:cubicBezTo>
                    <a:cubicBezTo>
                      <a:pt x="14233" y="14663"/>
                      <a:pt x="20632" y="13937"/>
                      <a:pt x="22976" y="13773"/>
                    </a:cubicBezTo>
                    <a:cubicBezTo>
                      <a:pt x="29024" y="13491"/>
                      <a:pt x="42549" y="13140"/>
                      <a:pt x="44564" y="6389"/>
                    </a:cubicBezTo>
                    <a:cubicBezTo>
                      <a:pt x="45854" y="1701"/>
                      <a:pt x="36314" y="-2260"/>
                      <a:pt x="21921" y="14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5" name="Google Shape;2615;p15"/>
              <p:cNvSpPr/>
              <p:nvPr/>
            </p:nvSpPr>
            <p:spPr>
              <a:xfrm>
                <a:off x="4567171" y="3606126"/>
                <a:ext cx="53752" cy="14670"/>
              </a:xfrm>
              <a:custGeom>
                <a:rect b="b" l="l" r="r" t="t"/>
                <a:pathLst>
                  <a:path extrusionOk="0" h="14670" w="53752">
                    <a:moveTo>
                      <a:pt x="25878" y="14570"/>
                    </a:moveTo>
                    <a:cubicBezTo>
                      <a:pt x="38747" y="14734"/>
                      <a:pt x="51803" y="14969"/>
                      <a:pt x="53186" y="12812"/>
                    </a:cubicBezTo>
                    <a:cubicBezTo>
                      <a:pt x="57780" y="5733"/>
                      <a:pt x="33074" y="3272"/>
                      <a:pt x="27613" y="2358"/>
                    </a:cubicBezTo>
                    <a:cubicBezTo>
                      <a:pt x="20534" y="1186"/>
                      <a:pt x="5181" y="-2635"/>
                      <a:pt x="586" y="2991"/>
                    </a:cubicBezTo>
                    <a:cubicBezTo>
                      <a:pt x="-2602" y="6882"/>
                      <a:pt x="7407" y="14312"/>
                      <a:pt x="25878" y="145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6" name="Google Shape;2616;p15"/>
              <p:cNvSpPr/>
              <p:nvPr/>
            </p:nvSpPr>
            <p:spPr>
              <a:xfrm>
                <a:off x="4543992" y="3554787"/>
                <a:ext cx="35717" cy="13197"/>
              </a:xfrm>
              <a:custGeom>
                <a:rect b="b" l="l" r="r" t="t"/>
                <a:pathLst>
                  <a:path extrusionOk="0" h="13197" w="35717">
                    <a:moveTo>
                      <a:pt x="17600" y="12747"/>
                    </a:moveTo>
                    <a:cubicBezTo>
                      <a:pt x="26062" y="11246"/>
                      <a:pt x="34641" y="9746"/>
                      <a:pt x="35438" y="7449"/>
                    </a:cubicBezTo>
                    <a:cubicBezTo>
                      <a:pt x="38040" y="-169"/>
                      <a:pt x="21679" y="605"/>
                      <a:pt x="18022" y="417"/>
                    </a:cubicBezTo>
                    <a:cubicBezTo>
                      <a:pt x="13287" y="183"/>
                      <a:pt x="2997" y="-1599"/>
                      <a:pt x="301" y="4566"/>
                    </a:cubicBezTo>
                    <a:cubicBezTo>
                      <a:pt x="-1574" y="8855"/>
                      <a:pt x="5435" y="14903"/>
                      <a:pt x="17577" y="1274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7" name="Google Shape;2617;p15"/>
              <p:cNvSpPr/>
              <p:nvPr/>
            </p:nvSpPr>
            <p:spPr>
              <a:xfrm>
                <a:off x="4454452" y="3580527"/>
                <a:ext cx="25873" cy="14441"/>
              </a:xfrm>
              <a:custGeom>
                <a:rect b="b" l="l" r="r" t="t"/>
                <a:pathLst>
                  <a:path extrusionOk="0" h="14441" w="25873">
                    <a:moveTo>
                      <a:pt x="10731" y="14291"/>
                    </a:moveTo>
                    <a:cubicBezTo>
                      <a:pt x="17646" y="14760"/>
                      <a:pt x="24420" y="14174"/>
                      <a:pt x="25358" y="11970"/>
                    </a:cubicBezTo>
                    <a:cubicBezTo>
                      <a:pt x="26905" y="8337"/>
                      <a:pt x="24725" y="6368"/>
                      <a:pt x="22053" y="5079"/>
                    </a:cubicBezTo>
                    <a:cubicBezTo>
                      <a:pt x="19334" y="3813"/>
                      <a:pt x="15958" y="3087"/>
                      <a:pt x="14763" y="2641"/>
                    </a:cubicBezTo>
                    <a:cubicBezTo>
                      <a:pt x="11575" y="1586"/>
                      <a:pt x="5809" y="-2469"/>
                      <a:pt x="1332" y="2196"/>
                    </a:cubicBezTo>
                    <a:cubicBezTo>
                      <a:pt x="-215" y="3837"/>
                      <a:pt x="-520" y="6556"/>
                      <a:pt x="980" y="9111"/>
                    </a:cubicBezTo>
                    <a:cubicBezTo>
                      <a:pt x="2433" y="11642"/>
                      <a:pt x="5762" y="13963"/>
                      <a:pt x="10731" y="1429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8" name="Google Shape;2618;p15"/>
              <p:cNvSpPr/>
              <p:nvPr/>
            </p:nvSpPr>
            <p:spPr>
              <a:xfrm>
                <a:off x="4451165" y="3631826"/>
                <a:ext cx="29573" cy="15353"/>
              </a:xfrm>
              <a:custGeom>
                <a:rect b="b" l="l" r="r" t="t"/>
                <a:pathLst>
                  <a:path extrusionOk="0" h="15353" w="29573">
                    <a:moveTo>
                      <a:pt x="12471" y="14607"/>
                    </a:moveTo>
                    <a:cubicBezTo>
                      <a:pt x="19831" y="15310"/>
                      <a:pt x="27308" y="16060"/>
                      <a:pt x="28668" y="14091"/>
                    </a:cubicBezTo>
                    <a:cubicBezTo>
                      <a:pt x="33168" y="7505"/>
                      <a:pt x="19573" y="4129"/>
                      <a:pt x="16643" y="3027"/>
                    </a:cubicBezTo>
                    <a:cubicBezTo>
                      <a:pt x="12869" y="1598"/>
                      <a:pt x="5017" y="-2692"/>
                      <a:pt x="915" y="2488"/>
                    </a:cubicBezTo>
                    <a:cubicBezTo>
                      <a:pt x="-1945" y="6075"/>
                      <a:pt x="1899" y="13599"/>
                      <a:pt x="12471" y="1460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9" name="Google Shape;2619;p15"/>
              <p:cNvSpPr/>
              <p:nvPr/>
            </p:nvSpPr>
            <p:spPr>
              <a:xfrm>
                <a:off x="4358628" y="3573188"/>
                <a:ext cx="55430" cy="13509"/>
              </a:xfrm>
              <a:custGeom>
                <a:rect b="b" l="l" r="r" t="t"/>
                <a:pathLst>
                  <a:path extrusionOk="0" h="13509" w="55430">
                    <a:moveTo>
                      <a:pt x="28147" y="159"/>
                    </a:moveTo>
                    <a:cubicBezTo>
                      <a:pt x="14997" y="1026"/>
                      <a:pt x="1683" y="1870"/>
                      <a:pt x="441" y="4120"/>
                    </a:cubicBezTo>
                    <a:cubicBezTo>
                      <a:pt x="-3638" y="11551"/>
                      <a:pt x="21771" y="11996"/>
                      <a:pt x="27444" y="12465"/>
                    </a:cubicBezTo>
                    <a:cubicBezTo>
                      <a:pt x="34781" y="13051"/>
                      <a:pt x="50767" y="15606"/>
                      <a:pt x="54963" y="9629"/>
                    </a:cubicBezTo>
                    <a:cubicBezTo>
                      <a:pt x="57869" y="5480"/>
                      <a:pt x="47017" y="-1107"/>
                      <a:pt x="28147" y="15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0" name="Google Shape;2620;p15"/>
              <p:cNvSpPr/>
              <p:nvPr/>
            </p:nvSpPr>
            <p:spPr>
              <a:xfrm>
                <a:off x="4251872" y="3587405"/>
                <a:ext cx="42811" cy="13197"/>
              </a:xfrm>
              <a:custGeom>
                <a:rect b="b" l="l" r="r" t="t"/>
                <a:pathLst>
                  <a:path extrusionOk="0" h="13197" w="42811">
                    <a:moveTo>
                      <a:pt x="21594" y="451"/>
                    </a:moveTo>
                    <a:cubicBezTo>
                      <a:pt x="11468" y="1951"/>
                      <a:pt x="1201" y="3451"/>
                      <a:pt x="311" y="5748"/>
                    </a:cubicBezTo>
                    <a:cubicBezTo>
                      <a:pt x="-2690" y="13367"/>
                      <a:pt x="16930" y="12593"/>
                      <a:pt x="21313" y="12781"/>
                    </a:cubicBezTo>
                    <a:cubicBezTo>
                      <a:pt x="26985" y="13015"/>
                      <a:pt x="39362" y="14796"/>
                      <a:pt x="42479" y="8632"/>
                    </a:cubicBezTo>
                    <a:cubicBezTo>
                      <a:pt x="44636" y="4342"/>
                      <a:pt x="36127" y="-1705"/>
                      <a:pt x="21594" y="4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1" name="Google Shape;2621;p15"/>
              <p:cNvSpPr/>
              <p:nvPr/>
            </p:nvSpPr>
            <p:spPr>
              <a:xfrm>
                <a:off x="4203778" y="3567715"/>
                <a:ext cx="57040" cy="13197"/>
              </a:xfrm>
              <a:custGeom>
                <a:rect b="b" l="l" r="r" t="t"/>
                <a:pathLst>
                  <a:path extrusionOk="0" h="13197" w="57040">
                    <a:moveTo>
                      <a:pt x="28621" y="451"/>
                    </a:moveTo>
                    <a:cubicBezTo>
                      <a:pt x="15166" y="1951"/>
                      <a:pt x="1524" y="3451"/>
                      <a:pt x="376" y="5772"/>
                    </a:cubicBezTo>
                    <a:cubicBezTo>
                      <a:pt x="-3422" y="13390"/>
                      <a:pt x="22691" y="12593"/>
                      <a:pt x="28527" y="12780"/>
                    </a:cubicBezTo>
                    <a:cubicBezTo>
                      <a:pt x="36075" y="13015"/>
                      <a:pt x="52624" y="14796"/>
                      <a:pt x="56632" y="8632"/>
                    </a:cubicBezTo>
                    <a:cubicBezTo>
                      <a:pt x="59398" y="4342"/>
                      <a:pt x="47912" y="-1706"/>
                      <a:pt x="28621" y="4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2" name="Google Shape;2622;p15"/>
              <p:cNvSpPr/>
              <p:nvPr/>
            </p:nvSpPr>
            <p:spPr>
              <a:xfrm>
                <a:off x="4086471" y="3573427"/>
                <a:ext cx="60412" cy="13983"/>
              </a:xfrm>
              <a:custGeom>
                <a:rect b="b" l="l" r="r" t="t"/>
                <a:pathLst>
                  <a:path extrusionOk="0" h="13983" w="60412">
                    <a:moveTo>
                      <a:pt x="29782" y="904"/>
                    </a:moveTo>
                    <a:cubicBezTo>
                      <a:pt x="15390" y="3201"/>
                      <a:pt x="1091" y="6553"/>
                      <a:pt x="224" y="9014"/>
                    </a:cubicBezTo>
                    <a:cubicBezTo>
                      <a:pt x="-1253" y="13069"/>
                      <a:pt x="4795" y="13960"/>
                      <a:pt x="11944" y="13983"/>
                    </a:cubicBezTo>
                    <a:cubicBezTo>
                      <a:pt x="19093" y="14007"/>
                      <a:pt x="27415" y="13280"/>
                      <a:pt x="30462" y="13210"/>
                    </a:cubicBezTo>
                    <a:cubicBezTo>
                      <a:pt x="38408" y="12858"/>
                      <a:pt x="55660" y="14405"/>
                      <a:pt x="59949" y="8358"/>
                    </a:cubicBezTo>
                    <a:cubicBezTo>
                      <a:pt x="63020" y="4209"/>
                      <a:pt x="50573" y="-2425"/>
                      <a:pt x="29805" y="90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3" name="Google Shape;2623;p15"/>
              <p:cNvSpPr/>
              <p:nvPr/>
            </p:nvSpPr>
            <p:spPr>
              <a:xfrm>
                <a:off x="4032696" y="3589868"/>
                <a:ext cx="48426" cy="15900"/>
              </a:xfrm>
              <a:custGeom>
                <a:rect b="b" l="l" r="r" t="t"/>
                <a:pathLst>
                  <a:path extrusionOk="0" h="15900" w="48426">
                    <a:moveTo>
                      <a:pt x="22729" y="15662"/>
                    </a:moveTo>
                    <a:cubicBezTo>
                      <a:pt x="34848" y="16365"/>
                      <a:pt x="46920" y="15498"/>
                      <a:pt x="48021" y="13224"/>
                    </a:cubicBezTo>
                    <a:cubicBezTo>
                      <a:pt x="49850" y="9497"/>
                      <a:pt x="45209" y="7622"/>
                      <a:pt x="39653" y="6309"/>
                    </a:cubicBezTo>
                    <a:cubicBezTo>
                      <a:pt x="34074" y="5020"/>
                      <a:pt x="27464" y="4129"/>
                      <a:pt x="25074" y="3590"/>
                    </a:cubicBezTo>
                    <a:cubicBezTo>
                      <a:pt x="18768" y="2395"/>
                      <a:pt x="6040" y="-2762"/>
                      <a:pt x="883" y="1949"/>
                    </a:cubicBezTo>
                    <a:cubicBezTo>
                      <a:pt x="-922" y="3614"/>
                      <a:pt x="39" y="6684"/>
                      <a:pt x="3766" y="9591"/>
                    </a:cubicBezTo>
                    <a:cubicBezTo>
                      <a:pt x="7470" y="12498"/>
                      <a:pt x="14010" y="15217"/>
                      <a:pt x="22706" y="1568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4" name="Google Shape;2624;p15"/>
              <p:cNvSpPr/>
              <p:nvPr/>
            </p:nvSpPr>
            <p:spPr>
              <a:xfrm>
                <a:off x="4157339" y="3603703"/>
                <a:ext cx="25336" cy="13708"/>
              </a:xfrm>
              <a:custGeom>
                <a:rect b="b" l="l" r="r" t="t"/>
                <a:pathLst>
                  <a:path extrusionOk="0" h="13708" w="25336">
                    <a:moveTo>
                      <a:pt x="12966" y="12586"/>
                    </a:moveTo>
                    <a:cubicBezTo>
                      <a:pt x="18264" y="10289"/>
                      <a:pt x="24264" y="8953"/>
                      <a:pt x="25015" y="6679"/>
                    </a:cubicBezTo>
                    <a:cubicBezTo>
                      <a:pt x="26234" y="2929"/>
                      <a:pt x="23819" y="1077"/>
                      <a:pt x="20561" y="374"/>
                    </a:cubicBezTo>
                    <a:cubicBezTo>
                      <a:pt x="17326" y="-353"/>
                      <a:pt x="13482" y="187"/>
                      <a:pt x="12123" y="280"/>
                    </a:cubicBezTo>
                    <a:cubicBezTo>
                      <a:pt x="8583" y="351"/>
                      <a:pt x="262" y="444"/>
                      <a:pt x="4" y="7055"/>
                    </a:cubicBezTo>
                    <a:cubicBezTo>
                      <a:pt x="-90" y="9328"/>
                      <a:pt x="1481" y="11508"/>
                      <a:pt x="3801" y="12727"/>
                    </a:cubicBezTo>
                    <a:cubicBezTo>
                      <a:pt x="6145" y="13946"/>
                      <a:pt x="9193" y="14180"/>
                      <a:pt x="12990" y="1256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5" name="Google Shape;2625;p15"/>
              <p:cNvSpPr/>
              <p:nvPr/>
            </p:nvSpPr>
            <p:spPr>
              <a:xfrm>
                <a:off x="3915351" y="3577360"/>
                <a:ext cx="53649" cy="14106"/>
              </a:xfrm>
              <a:custGeom>
                <a:rect b="b" l="l" r="r" t="t"/>
                <a:pathLst>
                  <a:path extrusionOk="0" h="14106" w="53649">
                    <a:moveTo>
                      <a:pt x="26015" y="14106"/>
                    </a:moveTo>
                    <a:cubicBezTo>
                      <a:pt x="38814" y="13895"/>
                      <a:pt x="51799" y="13731"/>
                      <a:pt x="53135" y="11528"/>
                    </a:cubicBezTo>
                    <a:cubicBezTo>
                      <a:pt x="57495" y="4308"/>
                      <a:pt x="32860" y="2597"/>
                      <a:pt x="27398" y="1847"/>
                    </a:cubicBezTo>
                    <a:cubicBezTo>
                      <a:pt x="20319" y="886"/>
                      <a:pt x="4942" y="-2466"/>
                      <a:pt x="536" y="3277"/>
                    </a:cubicBezTo>
                    <a:cubicBezTo>
                      <a:pt x="-2511" y="7262"/>
                      <a:pt x="7638" y="14388"/>
                      <a:pt x="26015" y="140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6" name="Google Shape;2626;p15"/>
              <p:cNvSpPr/>
              <p:nvPr/>
            </p:nvSpPr>
            <p:spPr>
              <a:xfrm>
                <a:off x="4264455" y="3437485"/>
                <a:ext cx="32239" cy="13361"/>
              </a:xfrm>
              <a:custGeom>
                <a:rect b="b" l="l" r="r" t="t"/>
                <a:pathLst>
                  <a:path extrusionOk="0" h="13361" w="32239">
                    <a:moveTo>
                      <a:pt x="15363" y="13129"/>
                    </a:moveTo>
                    <a:cubicBezTo>
                      <a:pt x="23122" y="12121"/>
                      <a:pt x="30974" y="11137"/>
                      <a:pt x="31865" y="8886"/>
                    </a:cubicBezTo>
                    <a:cubicBezTo>
                      <a:pt x="34771" y="1432"/>
                      <a:pt x="19934" y="1292"/>
                      <a:pt x="16676" y="893"/>
                    </a:cubicBezTo>
                    <a:cubicBezTo>
                      <a:pt x="12433" y="378"/>
                      <a:pt x="3268" y="-1990"/>
                      <a:pt x="385" y="4011"/>
                    </a:cubicBezTo>
                    <a:cubicBezTo>
                      <a:pt x="-1608" y="8160"/>
                      <a:pt x="4252" y="14606"/>
                      <a:pt x="15386" y="1315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7" name="Google Shape;2627;p15"/>
              <p:cNvSpPr/>
              <p:nvPr/>
            </p:nvSpPr>
            <p:spPr>
              <a:xfrm>
                <a:off x="4412193" y="3441675"/>
                <a:ext cx="26550" cy="13812"/>
              </a:xfrm>
              <a:custGeom>
                <a:rect b="b" l="l" r="r" t="t"/>
                <a:pathLst>
                  <a:path extrusionOk="0" h="13812" w="26550">
                    <a:moveTo>
                      <a:pt x="13845" y="12948"/>
                    </a:moveTo>
                    <a:cubicBezTo>
                      <a:pt x="20526" y="10674"/>
                      <a:pt x="26597" y="7416"/>
                      <a:pt x="26550" y="5002"/>
                    </a:cubicBezTo>
                    <a:cubicBezTo>
                      <a:pt x="26503" y="1040"/>
                      <a:pt x="23713" y="126"/>
                      <a:pt x="20713" y="9"/>
                    </a:cubicBezTo>
                    <a:cubicBezTo>
                      <a:pt x="17689" y="-85"/>
                      <a:pt x="14291" y="595"/>
                      <a:pt x="13001" y="642"/>
                    </a:cubicBezTo>
                    <a:cubicBezTo>
                      <a:pt x="9626" y="923"/>
                      <a:pt x="2711" y="-624"/>
                      <a:pt x="320" y="5377"/>
                    </a:cubicBezTo>
                    <a:cubicBezTo>
                      <a:pt x="-500" y="7486"/>
                      <a:pt x="250" y="10112"/>
                      <a:pt x="2641" y="11916"/>
                    </a:cubicBezTo>
                    <a:cubicBezTo>
                      <a:pt x="4985" y="13698"/>
                      <a:pt x="9040" y="14589"/>
                      <a:pt x="13822" y="1294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8" name="Google Shape;2628;p15"/>
              <p:cNvSpPr/>
              <p:nvPr/>
            </p:nvSpPr>
            <p:spPr>
              <a:xfrm>
                <a:off x="4497709" y="3399306"/>
                <a:ext cx="43364" cy="13275"/>
              </a:xfrm>
              <a:custGeom>
                <a:rect b="b" l="l" r="r" t="t"/>
                <a:pathLst>
                  <a:path extrusionOk="0" h="13275" w="43364">
                    <a:moveTo>
                      <a:pt x="20941" y="13124"/>
                    </a:moveTo>
                    <a:cubicBezTo>
                      <a:pt x="30785" y="12350"/>
                      <a:pt x="41076" y="13476"/>
                      <a:pt x="42576" y="11530"/>
                    </a:cubicBezTo>
                    <a:cubicBezTo>
                      <a:pt x="45061" y="8272"/>
                      <a:pt x="41333" y="5412"/>
                      <a:pt x="36153" y="3584"/>
                    </a:cubicBezTo>
                    <a:cubicBezTo>
                      <a:pt x="30996" y="1732"/>
                      <a:pt x="24574" y="1146"/>
                      <a:pt x="22277" y="888"/>
                    </a:cubicBezTo>
                    <a:cubicBezTo>
                      <a:pt x="19300" y="490"/>
                      <a:pt x="14471" y="-260"/>
                      <a:pt x="10017" y="91"/>
                    </a:cubicBezTo>
                    <a:cubicBezTo>
                      <a:pt x="5541" y="419"/>
                      <a:pt x="1509" y="1826"/>
                      <a:pt x="220" y="5037"/>
                    </a:cubicBezTo>
                    <a:cubicBezTo>
                      <a:pt x="-671" y="7287"/>
                      <a:pt x="1204" y="9655"/>
                      <a:pt x="4837" y="11225"/>
                    </a:cubicBezTo>
                    <a:cubicBezTo>
                      <a:pt x="8517" y="12796"/>
                      <a:pt x="13909" y="13640"/>
                      <a:pt x="20941" y="1312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9" name="Google Shape;2629;p15"/>
              <p:cNvSpPr/>
              <p:nvPr/>
            </p:nvSpPr>
            <p:spPr>
              <a:xfrm>
                <a:off x="4595509" y="3430247"/>
                <a:ext cx="46452" cy="13887"/>
              </a:xfrm>
              <a:custGeom>
                <a:rect b="b" l="l" r="r" t="t"/>
                <a:pathLst>
                  <a:path extrusionOk="0" h="13887" w="46452">
                    <a:moveTo>
                      <a:pt x="22620" y="13828"/>
                    </a:moveTo>
                    <a:cubicBezTo>
                      <a:pt x="34036" y="13124"/>
                      <a:pt x="45310" y="11296"/>
                      <a:pt x="46178" y="8929"/>
                    </a:cubicBezTo>
                    <a:cubicBezTo>
                      <a:pt x="47631" y="5061"/>
                      <a:pt x="43107" y="3537"/>
                      <a:pt x="37716" y="2740"/>
                    </a:cubicBezTo>
                    <a:cubicBezTo>
                      <a:pt x="32324" y="1967"/>
                      <a:pt x="25972" y="1803"/>
                      <a:pt x="23652" y="1522"/>
                    </a:cubicBezTo>
                    <a:cubicBezTo>
                      <a:pt x="17604" y="1006"/>
                      <a:pt x="4923" y="-2393"/>
                      <a:pt x="634" y="3045"/>
                    </a:cubicBezTo>
                    <a:cubicBezTo>
                      <a:pt x="-2484" y="6772"/>
                      <a:pt x="6072" y="14789"/>
                      <a:pt x="22597" y="1380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0" name="Google Shape;2630;p15"/>
              <p:cNvSpPr/>
              <p:nvPr/>
            </p:nvSpPr>
            <p:spPr>
              <a:xfrm>
                <a:off x="4734082" y="3468871"/>
                <a:ext cx="25414" cy="13164"/>
              </a:xfrm>
              <a:custGeom>
                <a:rect b="b" l="l" r="r" t="t"/>
                <a:pathLst>
                  <a:path extrusionOk="0" h="13164" w="25414">
                    <a:moveTo>
                      <a:pt x="13250" y="542"/>
                    </a:moveTo>
                    <a:cubicBezTo>
                      <a:pt x="7624" y="2112"/>
                      <a:pt x="1530" y="2816"/>
                      <a:pt x="545" y="4972"/>
                    </a:cubicBezTo>
                    <a:cubicBezTo>
                      <a:pt x="-1072" y="8582"/>
                      <a:pt x="1131" y="10668"/>
                      <a:pt x="4225" y="11723"/>
                    </a:cubicBezTo>
                    <a:cubicBezTo>
                      <a:pt x="7320" y="12801"/>
                      <a:pt x="11117" y="12754"/>
                      <a:pt x="12476" y="12848"/>
                    </a:cubicBezTo>
                    <a:cubicBezTo>
                      <a:pt x="15969" y="13223"/>
                      <a:pt x="24056" y="14348"/>
                      <a:pt x="25322" y="7855"/>
                    </a:cubicBezTo>
                    <a:cubicBezTo>
                      <a:pt x="25767" y="5628"/>
                      <a:pt x="24572" y="3214"/>
                      <a:pt x="22438" y="1667"/>
                    </a:cubicBezTo>
                    <a:cubicBezTo>
                      <a:pt x="20282" y="120"/>
                      <a:pt x="17258" y="-560"/>
                      <a:pt x="13227" y="5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1" name="Google Shape;2631;p15"/>
              <p:cNvSpPr/>
              <p:nvPr/>
            </p:nvSpPr>
            <p:spPr>
              <a:xfrm>
                <a:off x="4098925" y="3477127"/>
                <a:ext cx="42639" cy="14687"/>
              </a:xfrm>
              <a:custGeom>
                <a:rect b="b" l="l" r="r" t="t"/>
                <a:pathLst>
                  <a:path extrusionOk="0" h="14687" w="42639">
                    <a:moveTo>
                      <a:pt x="20656" y="1451"/>
                    </a:moveTo>
                    <a:cubicBezTo>
                      <a:pt x="10788" y="4217"/>
                      <a:pt x="756" y="6983"/>
                      <a:pt x="146" y="9398"/>
                    </a:cubicBezTo>
                    <a:cubicBezTo>
                      <a:pt x="-1870" y="17344"/>
                      <a:pt x="17539" y="14086"/>
                      <a:pt x="21922" y="13711"/>
                    </a:cubicBezTo>
                    <a:cubicBezTo>
                      <a:pt x="27595" y="13242"/>
                      <a:pt x="40135" y="13453"/>
                      <a:pt x="42456" y="6937"/>
                    </a:cubicBezTo>
                    <a:cubicBezTo>
                      <a:pt x="44073" y="2413"/>
                      <a:pt x="34838" y="-2510"/>
                      <a:pt x="20656" y="14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2" name="Google Shape;2632;p15"/>
              <p:cNvSpPr/>
              <p:nvPr/>
            </p:nvSpPr>
            <p:spPr>
              <a:xfrm>
                <a:off x="4079059" y="3449790"/>
                <a:ext cx="53531" cy="13411"/>
              </a:xfrm>
              <a:custGeom>
                <a:rect b="b" l="l" r="r" t="t"/>
                <a:pathLst>
                  <a:path extrusionOk="0" h="13411" w="53531">
                    <a:moveTo>
                      <a:pt x="27138" y="215"/>
                    </a:moveTo>
                    <a:cubicBezTo>
                      <a:pt x="14457" y="1246"/>
                      <a:pt x="1588" y="2231"/>
                      <a:pt x="416" y="4504"/>
                    </a:cubicBezTo>
                    <a:cubicBezTo>
                      <a:pt x="-3475" y="11982"/>
                      <a:pt x="21067" y="12123"/>
                      <a:pt x="26552" y="12521"/>
                    </a:cubicBezTo>
                    <a:cubicBezTo>
                      <a:pt x="33631" y="13037"/>
                      <a:pt x="49078" y="15404"/>
                      <a:pt x="53086" y="9380"/>
                    </a:cubicBezTo>
                    <a:cubicBezTo>
                      <a:pt x="55876" y="5208"/>
                      <a:pt x="45351" y="-1262"/>
                      <a:pt x="27138" y="21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3" name="Google Shape;2633;p15"/>
              <p:cNvSpPr/>
              <p:nvPr/>
            </p:nvSpPr>
            <p:spPr>
              <a:xfrm>
                <a:off x="4018633" y="3411179"/>
                <a:ext cx="57020" cy="13498"/>
              </a:xfrm>
              <a:custGeom>
                <a:rect b="b" l="l" r="r" t="t"/>
                <a:pathLst>
                  <a:path extrusionOk="0" h="13498" w="57020">
                    <a:moveTo>
                      <a:pt x="28753" y="243"/>
                    </a:moveTo>
                    <a:cubicBezTo>
                      <a:pt x="15064" y="1392"/>
                      <a:pt x="1375" y="3337"/>
                      <a:pt x="320" y="5704"/>
                    </a:cubicBezTo>
                    <a:cubicBezTo>
                      <a:pt x="-3149" y="13323"/>
                      <a:pt x="22588" y="12010"/>
                      <a:pt x="28378" y="12572"/>
                    </a:cubicBezTo>
                    <a:cubicBezTo>
                      <a:pt x="35879" y="12901"/>
                      <a:pt x="52029" y="15620"/>
                      <a:pt x="56483" y="9853"/>
                    </a:cubicBezTo>
                    <a:cubicBezTo>
                      <a:pt x="59671" y="5869"/>
                      <a:pt x="48466" y="-1421"/>
                      <a:pt x="28730" y="24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4" name="Google Shape;2634;p15"/>
              <p:cNvSpPr/>
              <p:nvPr/>
            </p:nvSpPr>
            <p:spPr>
              <a:xfrm>
                <a:off x="4011479" y="3466572"/>
                <a:ext cx="28935" cy="13506"/>
              </a:xfrm>
              <a:custGeom>
                <a:rect b="b" l="l" r="r" t="t"/>
                <a:pathLst>
                  <a:path extrusionOk="0" h="13506" w="28935">
                    <a:moveTo>
                      <a:pt x="13310" y="13413"/>
                    </a:moveTo>
                    <a:cubicBezTo>
                      <a:pt x="20366" y="12757"/>
                      <a:pt x="27492" y="12124"/>
                      <a:pt x="28453" y="9920"/>
                    </a:cubicBezTo>
                    <a:cubicBezTo>
                      <a:pt x="31617" y="2630"/>
                      <a:pt x="18303" y="1810"/>
                      <a:pt x="15373" y="1271"/>
                    </a:cubicBezTo>
                    <a:cubicBezTo>
                      <a:pt x="11599" y="568"/>
                      <a:pt x="3512" y="-2198"/>
                      <a:pt x="488" y="3638"/>
                    </a:cubicBezTo>
                    <a:cubicBezTo>
                      <a:pt x="-1621" y="7694"/>
                      <a:pt x="3184" y="14374"/>
                      <a:pt x="13310" y="134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5" name="Google Shape;2635;p15"/>
              <p:cNvSpPr/>
              <p:nvPr/>
            </p:nvSpPr>
            <p:spPr>
              <a:xfrm>
                <a:off x="3826462" y="3453823"/>
                <a:ext cx="21318" cy="14519"/>
              </a:xfrm>
              <a:custGeom>
                <a:rect b="b" l="l" r="r" t="t"/>
                <a:pathLst>
                  <a:path extrusionOk="0" h="14519" w="21318">
                    <a:moveTo>
                      <a:pt x="9494" y="1432"/>
                    </a:moveTo>
                    <a:cubicBezTo>
                      <a:pt x="4782" y="4175"/>
                      <a:pt x="0" y="6894"/>
                      <a:pt x="0" y="9285"/>
                    </a:cubicBezTo>
                    <a:cubicBezTo>
                      <a:pt x="-70" y="17137"/>
                      <a:pt x="9447" y="13926"/>
                      <a:pt x="11650" y="13574"/>
                    </a:cubicBezTo>
                    <a:cubicBezTo>
                      <a:pt x="14487" y="13106"/>
                      <a:pt x="20909" y="13316"/>
                      <a:pt x="21308" y="6870"/>
                    </a:cubicBezTo>
                    <a:cubicBezTo>
                      <a:pt x="21589" y="2393"/>
                      <a:pt x="16268" y="-2482"/>
                      <a:pt x="9517" y="143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6" name="Google Shape;2636;p15"/>
              <p:cNvSpPr/>
              <p:nvPr/>
            </p:nvSpPr>
            <p:spPr>
              <a:xfrm>
                <a:off x="3801556" y="3484623"/>
                <a:ext cx="42582" cy="15600"/>
              </a:xfrm>
              <a:custGeom>
                <a:rect b="b" l="l" r="r" t="t"/>
                <a:pathLst>
                  <a:path extrusionOk="0" h="15600" w="42582">
                    <a:moveTo>
                      <a:pt x="20383" y="1902"/>
                    </a:moveTo>
                    <a:cubicBezTo>
                      <a:pt x="10584" y="5066"/>
                      <a:pt x="622" y="8254"/>
                      <a:pt x="107" y="10668"/>
                    </a:cubicBezTo>
                    <a:cubicBezTo>
                      <a:pt x="-1604" y="18685"/>
                      <a:pt x="17757" y="14653"/>
                      <a:pt x="22117" y="14091"/>
                    </a:cubicBezTo>
                    <a:cubicBezTo>
                      <a:pt x="27790" y="13387"/>
                      <a:pt x="40377" y="13083"/>
                      <a:pt x="42440" y="6472"/>
                    </a:cubicBezTo>
                    <a:cubicBezTo>
                      <a:pt x="43870" y="1902"/>
                      <a:pt x="34423" y="-2669"/>
                      <a:pt x="20359" y="187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7" name="Google Shape;2637;p15"/>
              <p:cNvSpPr/>
              <p:nvPr/>
            </p:nvSpPr>
            <p:spPr>
              <a:xfrm>
                <a:off x="3699873" y="3506962"/>
                <a:ext cx="30491" cy="13361"/>
              </a:xfrm>
              <a:custGeom>
                <a:rect b="b" l="l" r="r" t="t"/>
                <a:pathLst>
                  <a:path extrusionOk="0" h="13361" w="30491">
                    <a:moveTo>
                      <a:pt x="14452" y="13152"/>
                    </a:moveTo>
                    <a:cubicBezTo>
                      <a:pt x="21788" y="12144"/>
                      <a:pt x="29243" y="11137"/>
                      <a:pt x="30110" y="8886"/>
                    </a:cubicBezTo>
                    <a:cubicBezTo>
                      <a:pt x="32969" y="1456"/>
                      <a:pt x="18929" y="1292"/>
                      <a:pt x="15835" y="893"/>
                    </a:cubicBezTo>
                    <a:cubicBezTo>
                      <a:pt x="11826" y="378"/>
                      <a:pt x="3177" y="-1990"/>
                      <a:pt x="388" y="4011"/>
                    </a:cubicBezTo>
                    <a:cubicBezTo>
                      <a:pt x="-1558" y="8160"/>
                      <a:pt x="3927" y="14606"/>
                      <a:pt x="14452" y="1315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8" name="Google Shape;2638;p15"/>
              <p:cNvSpPr/>
              <p:nvPr/>
            </p:nvSpPr>
            <p:spPr>
              <a:xfrm>
                <a:off x="3715888" y="3435888"/>
                <a:ext cx="37576" cy="13361"/>
              </a:xfrm>
              <a:custGeom>
                <a:rect b="b" l="l" r="r" t="t"/>
                <a:pathLst>
                  <a:path extrusionOk="0" h="13361" w="37576">
                    <a:moveTo>
                      <a:pt x="18197" y="13132"/>
                    </a:moveTo>
                    <a:cubicBezTo>
                      <a:pt x="27174" y="12078"/>
                      <a:pt x="36269" y="11046"/>
                      <a:pt x="37207" y="8796"/>
                    </a:cubicBezTo>
                    <a:cubicBezTo>
                      <a:pt x="40301" y="1319"/>
                      <a:pt x="23049" y="1248"/>
                      <a:pt x="19205" y="850"/>
                    </a:cubicBezTo>
                    <a:cubicBezTo>
                      <a:pt x="14235" y="358"/>
                      <a:pt x="3500" y="-1963"/>
                      <a:pt x="382" y="4061"/>
                    </a:cubicBezTo>
                    <a:cubicBezTo>
                      <a:pt x="-1774" y="8233"/>
                      <a:pt x="5328" y="14656"/>
                      <a:pt x="18197" y="1313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9" name="Google Shape;2639;p15"/>
              <p:cNvSpPr/>
              <p:nvPr/>
            </p:nvSpPr>
            <p:spPr>
              <a:xfrm>
                <a:off x="3792527" y="3402284"/>
                <a:ext cx="34413" cy="13790"/>
              </a:xfrm>
              <a:custGeom>
                <a:rect b="b" l="l" r="r" t="t"/>
                <a:pathLst>
                  <a:path extrusionOk="0" h="13790" w="34413">
                    <a:moveTo>
                      <a:pt x="15816" y="13780"/>
                    </a:moveTo>
                    <a:cubicBezTo>
                      <a:pt x="23926" y="13569"/>
                      <a:pt x="32271" y="14225"/>
                      <a:pt x="33631" y="12209"/>
                    </a:cubicBezTo>
                    <a:cubicBezTo>
                      <a:pt x="35857" y="8881"/>
                      <a:pt x="33021" y="6302"/>
                      <a:pt x="29060" y="4591"/>
                    </a:cubicBezTo>
                    <a:cubicBezTo>
                      <a:pt x="25098" y="2857"/>
                      <a:pt x="20106" y="2083"/>
                      <a:pt x="18324" y="1708"/>
                    </a:cubicBezTo>
                    <a:cubicBezTo>
                      <a:pt x="13753" y="583"/>
                      <a:pt x="3486" y="-2347"/>
                      <a:pt x="392" y="3677"/>
                    </a:cubicBezTo>
                    <a:cubicBezTo>
                      <a:pt x="-1647" y="7896"/>
                      <a:pt x="4377" y="14085"/>
                      <a:pt x="15839" y="1378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0" name="Google Shape;2640;p15"/>
              <p:cNvSpPr/>
              <p:nvPr/>
            </p:nvSpPr>
            <p:spPr>
              <a:xfrm>
                <a:off x="3915337" y="3493632"/>
                <a:ext cx="26723" cy="13170"/>
              </a:xfrm>
              <a:custGeom>
                <a:rect b="b" l="l" r="r" t="t"/>
                <a:pathLst>
                  <a:path extrusionOk="0" h="13170" w="26723">
                    <a:moveTo>
                      <a:pt x="13418" y="12465"/>
                    </a:moveTo>
                    <a:cubicBezTo>
                      <a:pt x="19700" y="10543"/>
                      <a:pt x="26052" y="8621"/>
                      <a:pt x="26568" y="6277"/>
                    </a:cubicBezTo>
                    <a:cubicBezTo>
                      <a:pt x="28232" y="-1458"/>
                      <a:pt x="16020" y="136"/>
                      <a:pt x="13278" y="136"/>
                    </a:cubicBezTo>
                    <a:cubicBezTo>
                      <a:pt x="9738" y="136"/>
                      <a:pt x="1956" y="-1130"/>
                      <a:pt x="175" y="5152"/>
                    </a:cubicBezTo>
                    <a:cubicBezTo>
                      <a:pt x="-1068" y="9512"/>
                      <a:pt x="4417" y="15208"/>
                      <a:pt x="13418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1" name="Google Shape;2641;p15"/>
              <p:cNvSpPr/>
              <p:nvPr/>
            </p:nvSpPr>
            <p:spPr>
              <a:xfrm>
                <a:off x="3790698" y="3576550"/>
                <a:ext cx="44848" cy="13550"/>
              </a:xfrm>
              <a:custGeom>
                <a:rect b="b" l="l" r="r" t="t"/>
                <a:pathLst>
                  <a:path extrusionOk="0" h="13550" w="44848">
                    <a:moveTo>
                      <a:pt x="21653" y="13462"/>
                    </a:moveTo>
                    <a:cubicBezTo>
                      <a:pt x="32178" y="12830"/>
                      <a:pt x="42984" y="12923"/>
                      <a:pt x="44273" y="10790"/>
                    </a:cubicBezTo>
                    <a:cubicBezTo>
                      <a:pt x="48562" y="3594"/>
                      <a:pt x="27630" y="1602"/>
                      <a:pt x="22989" y="1203"/>
                    </a:cubicBezTo>
                    <a:cubicBezTo>
                      <a:pt x="17012" y="359"/>
                      <a:pt x="3792" y="-2102"/>
                      <a:pt x="369" y="4039"/>
                    </a:cubicBezTo>
                    <a:cubicBezTo>
                      <a:pt x="-1928" y="8306"/>
                      <a:pt x="6651" y="14353"/>
                      <a:pt x="21653" y="1346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2" name="Google Shape;2642;p15"/>
              <p:cNvSpPr/>
              <p:nvPr/>
            </p:nvSpPr>
            <p:spPr>
              <a:xfrm>
                <a:off x="3815198" y="3605706"/>
                <a:ext cx="13564" cy="12928"/>
              </a:xfrm>
              <a:custGeom>
                <a:rect b="b" l="l" r="r" t="t"/>
                <a:pathLst>
                  <a:path extrusionOk="0" h="12928" w="13564">
                    <a:moveTo>
                      <a:pt x="5053" y="12693"/>
                    </a:moveTo>
                    <a:cubicBezTo>
                      <a:pt x="8499" y="11638"/>
                      <a:pt x="11968" y="10583"/>
                      <a:pt x="12835" y="8403"/>
                    </a:cubicBezTo>
                    <a:cubicBezTo>
                      <a:pt x="15648" y="1137"/>
                      <a:pt x="9506" y="1137"/>
                      <a:pt x="8217" y="785"/>
                    </a:cubicBezTo>
                    <a:cubicBezTo>
                      <a:pt x="6553" y="340"/>
                      <a:pt x="3248" y="-1887"/>
                      <a:pt x="763" y="3973"/>
                    </a:cubicBezTo>
                    <a:cubicBezTo>
                      <a:pt x="-948" y="8028"/>
                      <a:pt x="107" y="14216"/>
                      <a:pt x="5053" y="1269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3" name="Google Shape;2643;p15"/>
              <p:cNvSpPr/>
              <p:nvPr/>
            </p:nvSpPr>
            <p:spPr>
              <a:xfrm>
                <a:off x="3626583" y="3616666"/>
                <a:ext cx="39531" cy="13946"/>
              </a:xfrm>
              <a:custGeom>
                <a:rect b="b" l="l" r="r" t="t"/>
                <a:pathLst>
                  <a:path extrusionOk="0" h="13946" w="39531">
                    <a:moveTo>
                      <a:pt x="19554" y="1381"/>
                    </a:moveTo>
                    <a:cubicBezTo>
                      <a:pt x="10881" y="3795"/>
                      <a:pt x="1482" y="4639"/>
                      <a:pt x="427" y="6843"/>
                    </a:cubicBezTo>
                    <a:cubicBezTo>
                      <a:pt x="-1308" y="10523"/>
                      <a:pt x="2489" y="12609"/>
                      <a:pt x="7435" y="13453"/>
                    </a:cubicBezTo>
                    <a:cubicBezTo>
                      <a:pt x="12381" y="14320"/>
                      <a:pt x="18218" y="13804"/>
                      <a:pt x="20351" y="13687"/>
                    </a:cubicBezTo>
                    <a:cubicBezTo>
                      <a:pt x="25812" y="13640"/>
                      <a:pt x="38282" y="12960"/>
                      <a:pt x="39478" y="6092"/>
                    </a:cubicBezTo>
                    <a:cubicBezTo>
                      <a:pt x="39900" y="3748"/>
                      <a:pt x="37790" y="1686"/>
                      <a:pt x="34274" y="678"/>
                    </a:cubicBezTo>
                    <a:cubicBezTo>
                      <a:pt x="30711" y="-330"/>
                      <a:pt x="25766" y="-307"/>
                      <a:pt x="19554" y="138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4" name="Google Shape;2644;p15"/>
              <p:cNvSpPr/>
              <p:nvPr/>
            </p:nvSpPr>
            <p:spPr>
              <a:xfrm>
                <a:off x="3662454" y="3548004"/>
                <a:ext cx="28748" cy="13287"/>
              </a:xfrm>
              <a:custGeom>
                <a:rect b="b" l="l" r="r" t="t"/>
                <a:pathLst>
                  <a:path extrusionOk="0" h="13287" w="28748">
                    <a:moveTo>
                      <a:pt x="13616" y="13061"/>
                    </a:moveTo>
                    <a:cubicBezTo>
                      <a:pt x="20554" y="11959"/>
                      <a:pt x="27563" y="10881"/>
                      <a:pt x="28383" y="8630"/>
                    </a:cubicBezTo>
                    <a:cubicBezTo>
                      <a:pt x="31102" y="1153"/>
                      <a:pt x="17859" y="1176"/>
                      <a:pt x="14952" y="801"/>
                    </a:cubicBezTo>
                    <a:cubicBezTo>
                      <a:pt x="11178" y="333"/>
                      <a:pt x="3021" y="-1918"/>
                      <a:pt x="372" y="4083"/>
                    </a:cubicBezTo>
                    <a:cubicBezTo>
                      <a:pt x="-1480" y="8255"/>
                      <a:pt x="3677" y="14631"/>
                      <a:pt x="13616" y="1303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5" name="Google Shape;2645;p15"/>
              <p:cNvSpPr/>
              <p:nvPr/>
            </p:nvSpPr>
            <p:spPr>
              <a:xfrm>
                <a:off x="3549979" y="3470822"/>
                <a:ext cx="43020" cy="13172"/>
              </a:xfrm>
              <a:custGeom>
                <a:rect b="b" l="l" r="r" t="t"/>
                <a:pathLst>
                  <a:path extrusionOk="0" h="13172" w="43020">
                    <a:moveTo>
                      <a:pt x="21760" y="560"/>
                    </a:moveTo>
                    <a:cubicBezTo>
                      <a:pt x="11891" y="2131"/>
                      <a:pt x="1625" y="2646"/>
                      <a:pt x="476" y="4826"/>
                    </a:cubicBezTo>
                    <a:cubicBezTo>
                      <a:pt x="-1423" y="8460"/>
                      <a:pt x="2632" y="10616"/>
                      <a:pt x="7836" y="11741"/>
                    </a:cubicBezTo>
                    <a:cubicBezTo>
                      <a:pt x="13016" y="12866"/>
                      <a:pt x="19228" y="12820"/>
                      <a:pt x="21478" y="12890"/>
                    </a:cubicBezTo>
                    <a:cubicBezTo>
                      <a:pt x="27268" y="13265"/>
                      <a:pt x="40324" y="14249"/>
                      <a:pt x="42832" y="7709"/>
                    </a:cubicBezTo>
                    <a:cubicBezTo>
                      <a:pt x="44426" y="3162"/>
                      <a:pt x="35753" y="-1667"/>
                      <a:pt x="21783" y="5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6" name="Google Shape;2646;p15"/>
              <p:cNvSpPr/>
              <p:nvPr/>
            </p:nvSpPr>
            <p:spPr>
              <a:xfrm>
                <a:off x="3575062" y="3424557"/>
                <a:ext cx="49964" cy="13420"/>
              </a:xfrm>
              <a:custGeom>
                <a:rect b="b" l="l" r="r" t="t"/>
                <a:pathLst>
                  <a:path extrusionOk="0" h="13420" w="49964">
                    <a:moveTo>
                      <a:pt x="25414" y="202"/>
                    </a:moveTo>
                    <a:cubicBezTo>
                      <a:pt x="13553" y="1210"/>
                      <a:pt x="1528" y="2195"/>
                      <a:pt x="403" y="4445"/>
                    </a:cubicBezTo>
                    <a:cubicBezTo>
                      <a:pt x="-3300" y="11922"/>
                      <a:pt x="19601" y="12110"/>
                      <a:pt x="24711" y="12508"/>
                    </a:cubicBezTo>
                    <a:cubicBezTo>
                      <a:pt x="31321" y="13024"/>
                      <a:pt x="45736" y="15439"/>
                      <a:pt x="49534" y="9415"/>
                    </a:cubicBezTo>
                    <a:cubicBezTo>
                      <a:pt x="52182" y="5242"/>
                      <a:pt x="42431" y="-1227"/>
                      <a:pt x="25414" y="20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7" name="Google Shape;2647;p15"/>
              <p:cNvSpPr/>
              <p:nvPr/>
            </p:nvSpPr>
            <p:spPr>
              <a:xfrm>
                <a:off x="3413161" y="3428438"/>
                <a:ext cx="26983" cy="13294"/>
              </a:xfrm>
              <a:custGeom>
                <a:rect b="b" l="l" r="r" t="t"/>
                <a:pathLst>
                  <a:path extrusionOk="0" h="13294" w="26983">
                    <a:moveTo>
                      <a:pt x="12639" y="13058"/>
                    </a:moveTo>
                    <a:cubicBezTo>
                      <a:pt x="19179" y="11979"/>
                      <a:pt x="25789" y="10925"/>
                      <a:pt x="26609" y="8674"/>
                    </a:cubicBezTo>
                    <a:cubicBezTo>
                      <a:pt x="29282" y="1220"/>
                      <a:pt x="16859" y="1197"/>
                      <a:pt x="14139" y="822"/>
                    </a:cubicBezTo>
                    <a:cubicBezTo>
                      <a:pt x="10600" y="353"/>
                      <a:pt x="2982" y="-1944"/>
                      <a:pt x="380" y="4057"/>
                    </a:cubicBezTo>
                    <a:cubicBezTo>
                      <a:pt x="-1425" y="8229"/>
                      <a:pt x="3287" y="14605"/>
                      <a:pt x="12663" y="1305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8" name="Google Shape;2648;p15"/>
              <p:cNvSpPr/>
              <p:nvPr/>
            </p:nvSpPr>
            <p:spPr>
              <a:xfrm>
                <a:off x="3357107" y="3442686"/>
                <a:ext cx="16487" cy="12921"/>
              </a:xfrm>
              <a:custGeom>
                <a:rect b="b" l="l" r="r" t="t"/>
                <a:pathLst>
                  <a:path extrusionOk="0" h="12921" w="16487">
                    <a:moveTo>
                      <a:pt x="5334" y="12921"/>
                    </a:moveTo>
                    <a:cubicBezTo>
                      <a:pt x="9553" y="12874"/>
                      <a:pt x="13796" y="12850"/>
                      <a:pt x="15108" y="10905"/>
                    </a:cubicBezTo>
                    <a:cubicBezTo>
                      <a:pt x="19468" y="4435"/>
                      <a:pt x="12225" y="2607"/>
                      <a:pt x="10772" y="1857"/>
                    </a:cubicBezTo>
                    <a:cubicBezTo>
                      <a:pt x="8897" y="896"/>
                      <a:pt x="5310" y="-2292"/>
                      <a:pt x="1536" y="2865"/>
                    </a:cubicBezTo>
                    <a:cubicBezTo>
                      <a:pt x="-1065" y="6451"/>
                      <a:pt x="-714" y="12991"/>
                      <a:pt x="5334" y="1292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9" name="Google Shape;2649;p15"/>
              <p:cNvSpPr/>
              <p:nvPr/>
            </p:nvSpPr>
            <p:spPr>
              <a:xfrm>
                <a:off x="3427365" y="3482991"/>
                <a:ext cx="55766" cy="14204"/>
              </a:xfrm>
              <a:custGeom>
                <a:rect b="b" l="l" r="r" t="t"/>
                <a:pathLst>
                  <a:path extrusionOk="0" h="14204" w="55766">
                    <a:moveTo>
                      <a:pt x="27172" y="13660"/>
                    </a:moveTo>
                    <a:cubicBezTo>
                      <a:pt x="40065" y="13426"/>
                      <a:pt x="53285" y="15230"/>
                      <a:pt x="54972" y="13308"/>
                    </a:cubicBezTo>
                    <a:cubicBezTo>
                      <a:pt x="57762" y="10121"/>
                      <a:pt x="52816" y="6979"/>
                      <a:pt x="46206" y="4847"/>
                    </a:cubicBezTo>
                    <a:cubicBezTo>
                      <a:pt x="39619" y="2690"/>
                      <a:pt x="31532" y="1799"/>
                      <a:pt x="28602" y="1401"/>
                    </a:cubicBezTo>
                    <a:cubicBezTo>
                      <a:pt x="24805" y="862"/>
                      <a:pt x="18734" y="-146"/>
                      <a:pt x="13061" y="18"/>
                    </a:cubicBezTo>
                    <a:cubicBezTo>
                      <a:pt x="7389" y="135"/>
                      <a:pt x="2209" y="1401"/>
                      <a:pt x="357" y="4542"/>
                    </a:cubicBezTo>
                    <a:cubicBezTo>
                      <a:pt x="-932" y="6745"/>
                      <a:pt x="1341" y="9206"/>
                      <a:pt x="6053" y="10917"/>
                    </a:cubicBezTo>
                    <a:cubicBezTo>
                      <a:pt x="10788" y="12652"/>
                      <a:pt x="17937" y="13754"/>
                      <a:pt x="27172" y="1363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0" name="Google Shape;2650;p15"/>
              <p:cNvSpPr/>
              <p:nvPr/>
            </p:nvSpPr>
            <p:spPr>
              <a:xfrm>
                <a:off x="3440037" y="3579285"/>
                <a:ext cx="44345" cy="16606"/>
              </a:xfrm>
              <a:custGeom>
                <a:rect b="b" l="l" r="r" t="t"/>
                <a:pathLst>
                  <a:path extrusionOk="0" h="16606" w="44345">
                    <a:moveTo>
                      <a:pt x="21017" y="2383"/>
                    </a:moveTo>
                    <a:cubicBezTo>
                      <a:pt x="10867" y="5969"/>
                      <a:pt x="553" y="9556"/>
                      <a:pt x="85" y="11994"/>
                    </a:cubicBezTo>
                    <a:cubicBezTo>
                      <a:pt x="-1462" y="20080"/>
                      <a:pt x="18649" y="15228"/>
                      <a:pt x="23197" y="14502"/>
                    </a:cubicBezTo>
                    <a:cubicBezTo>
                      <a:pt x="29104" y="13564"/>
                      <a:pt x="42253" y="12744"/>
                      <a:pt x="44222" y="6040"/>
                    </a:cubicBezTo>
                    <a:cubicBezTo>
                      <a:pt x="45582" y="1399"/>
                      <a:pt x="35573" y="-2774"/>
                      <a:pt x="21017" y="23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1" name="Google Shape;2651;p15"/>
              <p:cNvSpPr/>
              <p:nvPr/>
            </p:nvSpPr>
            <p:spPr>
              <a:xfrm>
                <a:off x="3436488" y="3618193"/>
                <a:ext cx="24851" cy="15457"/>
              </a:xfrm>
              <a:custGeom>
                <a:rect b="b" l="l" r="r" t="t"/>
                <a:pathLst>
                  <a:path extrusionOk="0" h="15457" w="24851">
                    <a:moveTo>
                      <a:pt x="10947" y="1917"/>
                    </a:moveTo>
                    <a:cubicBezTo>
                      <a:pt x="5509" y="5081"/>
                      <a:pt x="-23" y="8246"/>
                      <a:pt x="0" y="10637"/>
                    </a:cubicBezTo>
                    <a:cubicBezTo>
                      <a:pt x="94" y="18536"/>
                      <a:pt x="11158" y="14481"/>
                      <a:pt x="13713" y="13918"/>
                    </a:cubicBezTo>
                    <a:cubicBezTo>
                      <a:pt x="17018" y="13192"/>
                      <a:pt x="24542" y="12840"/>
                      <a:pt x="24847" y="6324"/>
                    </a:cubicBezTo>
                    <a:cubicBezTo>
                      <a:pt x="25058" y="1800"/>
                      <a:pt x="18752" y="-2630"/>
                      <a:pt x="10947" y="189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2" name="Google Shape;2652;p15"/>
              <p:cNvSpPr/>
              <p:nvPr/>
            </p:nvSpPr>
            <p:spPr>
              <a:xfrm>
                <a:off x="3396641" y="3638696"/>
                <a:ext cx="21254" cy="13954"/>
              </a:xfrm>
              <a:custGeom>
                <a:rect b="b" l="l" r="r" t="t"/>
                <a:pathLst>
                  <a:path extrusionOk="0" h="13954" w="21254">
                    <a:moveTo>
                      <a:pt x="7922" y="13691"/>
                    </a:moveTo>
                    <a:cubicBezTo>
                      <a:pt x="13313" y="14019"/>
                      <a:pt x="18775" y="14394"/>
                      <a:pt x="20111" y="12425"/>
                    </a:cubicBezTo>
                    <a:cubicBezTo>
                      <a:pt x="24518" y="5932"/>
                      <a:pt x="14907" y="3330"/>
                      <a:pt x="12891" y="2416"/>
                    </a:cubicBezTo>
                    <a:cubicBezTo>
                      <a:pt x="10289" y="1244"/>
                      <a:pt x="5109" y="-2506"/>
                      <a:pt x="1218" y="2651"/>
                    </a:cubicBezTo>
                    <a:cubicBezTo>
                      <a:pt x="-1501" y="6214"/>
                      <a:pt x="163" y="13222"/>
                      <a:pt x="7922" y="1369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3" name="Google Shape;2653;p15"/>
              <p:cNvSpPr/>
              <p:nvPr/>
            </p:nvSpPr>
            <p:spPr>
              <a:xfrm>
                <a:off x="3521761" y="3651285"/>
                <a:ext cx="63009" cy="17663"/>
              </a:xfrm>
              <a:custGeom>
                <a:rect b="b" l="l" r="r" t="t"/>
                <a:pathLst>
                  <a:path extrusionOk="0" h="17663" w="63009">
                    <a:moveTo>
                      <a:pt x="12027" y="16971"/>
                    </a:moveTo>
                    <a:lnTo>
                      <a:pt x="14559" y="16127"/>
                    </a:lnTo>
                    <a:lnTo>
                      <a:pt x="63010" y="0"/>
                    </a:lnTo>
                    <a:lnTo>
                      <a:pt x="15614" y="6211"/>
                    </a:lnTo>
                    <a:cubicBezTo>
                      <a:pt x="10644" y="6868"/>
                      <a:pt x="6191" y="7665"/>
                      <a:pt x="5417" y="9540"/>
                    </a:cubicBezTo>
                    <a:cubicBezTo>
                      <a:pt x="3050" y="15213"/>
                      <a:pt x="9285" y="16853"/>
                      <a:pt x="13270" y="17557"/>
                    </a:cubicBezTo>
                    <a:lnTo>
                      <a:pt x="14653" y="4547"/>
                    </a:lnTo>
                    <a:cubicBezTo>
                      <a:pt x="13504" y="4594"/>
                      <a:pt x="12543" y="4618"/>
                      <a:pt x="12004" y="4641"/>
                    </a:cubicBezTo>
                    <a:cubicBezTo>
                      <a:pt x="8816" y="4594"/>
                      <a:pt x="1831" y="3281"/>
                      <a:pt x="167" y="9563"/>
                    </a:cubicBezTo>
                    <a:cubicBezTo>
                      <a:pt x="-982" y="13923"/>
                      <a:pt x="3894" y="19666"/>
                      <a:pt x="12027" y="1697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4" name="Google Shape;2654;p15"/>
              <p:cNvSpPr/>
              <p:nvPr/>
            </p:nvSpPr>
            <p:spPr>
              <a:xfrm>
                <a:off x="3263382" y="3594731"/>
                <a:ext cx="89170" cy="13246"/>
              </a:xfrm>
              <a:custGeom>
                <a:rect b="b" l="l" r="r" t="t"/>
                <a:pathLst>
                  <a:path extrusionOk="0" h="13246" w="89170">
                    <a:moveTo>
                      <a:pt x="44679" y="298"/>
                    </a:moveTo>
                    <a:cubicBezTo>
                      <a:pt x="23793" y="1423"/>
                      <a:pt x="2510" y="1610"/>
                      <a:pt x="634" y="3790"/>
                    </a:cubicBezTo>
                    <a:cubicBezTo>
                      <a:pt x="-2459" y="7400"/>
                      <a:pt x="6213" y="9697"/>
                      <a:pt x="16855" y="10986"/>
                    </a:cubicBezTo>
                    <a:cubicBezTo>
                      <a:pt x="27497" y="12275"/>
                      <a:pt x="40061" y="12463"/>
                      <a:pt x="44655" y="12627"/>
                    </a:cubicBezTo>
                    <a:cubicBezTo>
                      <a:pt x="56516" y="13213"/>
                      <a:pt x="82675" y="14830"/>
                      <a:pt x="88605" y="8431"/>
                    </a:cubicBezTo>
                    <a:cubicBezTo>
                      <a:pt x="92661" y="3978"/>
                      <a:pt x="74565" y="-1320"/>
                      <a:pt x="44679" y="29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5" name="Google Shape;2655;p15"/>
              <p:cNvSpPr/>
              <p:nvPr/>
            </p:nvSpPr>
            <p:spPr>
              <a:xfrm>
                <a:off x="3133514" y="3600512"/>
                <a:ext cx="49860" cy="13170"/>
              </a:xfrm>
              <a:custGeom>
                <a:rect b="b" l="l" r="r" t="t"/>
                <a:pathLst>
                  <a:path extrusionOk="0" h="13170" w="49860">
                    <a:moveTo>
                      <a:pt x="24833" y="705"/>
                    </a:moveTo>
                    <a:cubicBezTo>
                      <a:pt x="13113" y="2627"/>
                      <a:pt x="1229" y="4549"/>
                      <a:pt x="291" y="6893"/>
                    </a:cubicBezTo>
                    <a:cubicBezTo>
                      <a:pt x="-2826" y="14628"/>
                      <a:pt x="19981" y="13034"/>
                      <a:pt x="25091" y="13034"/>
                    </a:cubicBezTo>
                    <a:cubicBezTo>
                      <a:pt x="31701" y="13034"/>
                      <a:pt x="46211" y="14300"/>
                      <a:pt x="49539" y="8018"/>
                    </a:cubicBezTo>
                    <a:cubicBezTo>
                      <a:pt x="51837" y="3658"/>
                      <a:pt x="41640" y="-2038"/>
                      <a:pt x="24833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6" name="Google Shape;2656;p15"/>
              <p:cNvSpPr/>
              <p:nvPr/>
            </p:nvSpPr>
            <p:spPr>
              <a:xfrm>
                <a:off x="3258034" y="3628313"/>
                <a:ext cx="16714" cy="13095"/>
              </a:xfrm>
              <a:custGeom>
                <a:rect b="b" l="l" r="r" t="t"/>
                <a:pathLst>
                  <a:path extrusionOk="0" h="13095" w="16714">
                    <a:moveTo>
                      <a:pt x="6943" y="12869"/>
                    </a:moveTo>
                    <a:cubicBezTo>
                      <a:pt x="11116" y="11814"/>
                      <a:pt x="15358" y="10783"/>
                      <a:pt x="16155" y="8579"/>
                    </a:cubicBezTo>
                    <a:cubicBezTo>
                      <a:pt x="18827" y="1243"/>
                      <a:pt x="11139" y="1196"/>
                      <a:pt x="9498" y="821"/>
                    </a:cubicBezTo>
                    <a:cubicBezTo>
                      <a:pt x="7365" y="352"/>
                      <a:pt x="2982" y="-1922"/>
                      <a:pt x="568" y="3985"/>
                    </a:cubicBezTo>
                    <a:cubicBezTo>
                      <a:pt x="-1120" y="8087"/>
                      <a:pt x="942" y="14369"/>
                      <a:pt x="6943" y="1286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7" name="Google Shape;2657;p15"/>
              <p:cNvSpPr/>
              <p:nvPr/>
            </p:nvSpPr>
            <p:spPr>
              <a:xfrm>
                <a:off x="3251040" y="3520370"/>
                <a:ext cx="30261" cy="13170"/>
              </a:xfrm>
              <a:custGeom>
                <a:rect b="b" l="l" r="r" t="t"/>
                <a:pathLst>
                  <a:path extrusionOk="0" h="13170" w="30261">
                    <a:moveTo>
                      <a:pt x="15086" y="705"/>
                    </a:moveTo>
                    <a:cubicBezTo>
                      <a:pt x="7983" y="2627"/>
                      <a:pt x="764" y="4549"/>
                      <a:pt x="178" y="6893"/>
                    </a:cubicBezTo>
                    <a:cubicBezTo>
                      <a:pt x="-1721" y="14628"/>
                      <a:pt x="12132" y="13034"/>
                      <a:pt x="15226" y="13034"/>
                    </a:cubicBezTo>
                    <a:cubicBezTo>
                      <a:pt x="19235" y="13034"/>
                      <a:pt x="28048" y="14300"/>
                      <a:pt x="30064" y="8018"/>
                    </a:cubicBezTo>
                    <a:cubicBezTo>
                      <a:pt x="31470" y="3658"/>
                      <a:pt x="25259" y="-2038"/>
                      <a:pt x="15062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8" name="Google Shape;2658;p15"/>
              <p:cNvSpPr/>
              <p:nvPr/>
            </p:nvSpPr>
            <p:spPr>
              <a:xfrm>
                <a:off x="3183237" y="3512451"/>
                <a:ext cx="44627" cy="13982"/>
              </a:xfrm>
              <a:custGeom>
                <a:rect b="b" l="l" r="r" t="t"/>
                <a:pathLst>
                  <a:path extrusionOk="0" h="13982" w="44627">
                    <a:moveTo>
                      <a:pt x="21663" y="13899"/>
                    </a:moveTo>
                    <a:cubicBezTo>
                      <a:pt x="32750" y="13219"/>
                      <a:pt x="43626" y="11109"/>
                      <a:pt x="44400" y="8718"/>
                    </a:cubicBezTo>
                    <a:cubicBezTo>
                      <a:pt x="45689" y="4804"/>
                      <a:pt x="41306" y="3421"/>
                      <a:pt x="36172" y="2718"/>
                    </a:cubicBezTo>
                    <a:cubicBezTo>
                      <a:pt x="31016" y="2015"/>
                      <a:pt x="24968" y="1897"/>
                      <a:pt x="22765" y="1616"/>
                    </a:cubicBezTo>
                    <a:cubicBezTo>
                      <a:pt x="16952" y="1147"/>
                      <a:pt x="5021" y="-2439"/>
                      <a:pt x="661" y="2882"/>
                    </a:cubicBezTo>
                    <a:cubicBezTo>
                      <a:pt x="-863" y="4757"/>
                      <a:pt x="262" y="7640"/>
                      <a:pt x="3895" y="10078"/>
                    </a:cubicBezTo>
                    <a:cubicBezTo>
                      <a:pt x="7505" y="12492"/>
                      <a:pt x="13717" y="14414"/>
                      <a:pt x="21663" y="1389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9" name="Google Shape;2659;p15"/>
              <p:cNvSpPr/>
              <p:nvPr/>
            </p:nvSpPr>
            <p:spPr>
              <a:xfrm>
                <a:off x="3254594" y="3463237"/>
                <a:ext cx="33594" cy="14765"/>
              </a:xfrm>
              <a:custGeom>
                <a:rect b="b" l="l" r="r" t="t"/>
                <a:pathLst>
                  <a:path extrusionOk="0" h="14765" w="33594">
                    <a:moveTo>
                      <a:pt x="17720" y="13489"/>
                    </a:moveTo>
                    <a:cubicBezTo>
                      <a:pt x="25831" y="10747"/>
                      <a:pt x="33496" y="7090"/>
                      <a:pt x="33589" y="4652"/>
                    </a:cubicBezTo>
                    <a:cubicBezTo>
                      <a:pt x="33753" y="644"/>
                      <a:pt x="30237" y="-106"/>
                      <a:pt x="26323" y="11"/>
                    </a:cubicBezTo>
                    <a:cubicBezTo>
                      <a:pt x="22385" y="152"/>
                      <a:pt x="17931" y="1089"/>
                      <a:pt x="16267" y="1253"/>
                    </a:cubicBezTo>
                    <a:cubicBezTo>
                      <a:pt x="11907" y="1816"/>
                      <a:pt x="2555" y="855"/>
                      <a:pt x="257" y="7043"/>
                    </a:cubicBezTo>
                    <a:cubicBezTo>
                      <a:pt x="-1501" y="11309"/>
                      <a:pt x="5906" y="17451"/>
                      <a:pt x="17720" y="1348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0" name="Google Shape;2660;p15"/>
              <p:cNvSpPr/>
              <p:nvPr/>
            </p:nvSpPr>
            <p:spPr>
              <a:xfrm>
                <a:off x="3254307" y="3433153"/>
                <a:ext cx="59061" cy="13210"/>
              </a:xfrm>
              <a:custGeom>
                <a:rect b="b" l="l" r="r" t="t"/>
                <a:pathLst>
                  <a:path extrusionOk="0" h="13210" w="59061">
                    <a:moveTo>
                      <a:pt x="29844" y="350"/>
                    </a:moveTo>
                    <a:cubicBezTo>
                      <a:pt x="16179" y="1498"/>
                      <a:pt x="2091" y="1194"/>
                      <a:pt x="591" y="3303"/>
                    </a:cubicBezTo>
                    <a:cubicBezTo>
                      <a:pt x="-1870" y="6819"/>
                      <a:pt x="3709" y="9327"/>
                      <a:pt x="10787" y="10781"/>
                    </a:cubicBezTo>
                    <a:cubicBezTo>
                      <a:pt x="17866" y="12257"/>
                      <a:pt x="26328" y="12492"/>
                      <a:pt x="29399" y="12656"/>
                    </a:cubicBezTo>
                    <a:cubicBezTo>
                      <a:pt x="37322" y="13335"/>
                      <a:pt x="55042" y="14554"/>
                      <a:pt x="58746" y="7968"/>
                    </a:cubicBezTo>
                    <a:cubicBezTo>
                      <a:pt x="61184" y="3397"/>
                      <a:pt x="49276" y="-1291"/>
                      <a:pt x="29844" y="32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1" name="Google Shape;2661;p15"/>
              <p:cNvSpPr/>
              <p:nvPr/>
            </p:nvSpPr>
            <p:spPr>
              <a:xfrm>
                <a:off x="3090755" y="3422414"/>
                <a:ext cx="26724" cy="13170"/>
              </a:xfrm>
              <a:custGeom>
                <a:rect b="b" l="l" r="r" t="t"/>
                <a:pathLst>
                  <a:path extrusionOk="0" h="13170" w="26724">
                    <a:moveTo>
                      <a:pt x="13305" y="705"/>
                    </a:moveTo>
                    <a:cubicBezTo>
                      <a:pt x="7023" y="2627"/>
                      <a:pt x="671" y="4549"/>
                      <a:pt x="155" y="6893"/>
                    </a:cubicBezTo>
                    <a:cubicBezTo>
                      <a:pt x="-1509" y="14629"/>
                      <a:pt x="10703" y="13034"/>
                      <a:pt x="13446" y="13034"/>
                    </a:cubicBezTo>
                    <a:cubicBezTo>
                      <a:pt x="16985" y="13034"/>
                      <a:pt x="24767" y="14300"/>
                      <a:pt x="26549" y="8018"/>
                    </a:cubicBezTo>
                    <a:cubicBezTo>
                      <a:pt x="27791" y="3658"/>
                      <a:pt x="22329" y="-2038"/>
                      <a:pt x="13305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2" name="Google Shape;2662;p15"/>
              <p:cNvSpPr/>
              <p:nvPr/>
            </p:nvSpPr>
            <p:spPr>
              <a:xfrm>
                <a:off x="3015845" y="3445679"/>
                <a:ext cx="28948" cy="13495"/>
              </a:xfrm>
              <a:custGeom>
                <a:rect b="b" l="l" r="r" t="t"/>
                <a:pathLst>
                  <a:path extrusionOk="0" h="13495" w="28948">
                    <a:moveTo>
                      <a:pt x="13325" y="13397"/>
                    </a:moveTo>
                    <a:cubicBezTo>
                      <a:pt x="20380" y="12718"/>
                      <a:pt x="27506" y="12061"/>
                      <a:pt x="28467" y="9858"/>
                    </a:cubicBezTo>
                    <a:cubicBezTo>
                      <a:pt x="31631" y="2568"/>
                      <a:pt x="18294" y="1771"/>
                      <a:pt x="15364" y="1256"/>
                    </a:cubicBezTo>
                    <a:cubicBezTo>
                      <a:pt x="11590" y="552"/>
                      <a:pt x="3503" y="-2190"/>
                      <a:pt x="479" y="3670"/>
                    </a:cubicBezTo>
                    <a:cubicBezTo>
                      <a:pt x="-1607" y="7725"/>
                      <a:pt x="3198" y="14382"/>
                      <a:pt x="13325" y="1339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3" name="Google Shape;2663;p15"/>
              <p:cNvSpPr/>
              <p:nvPr/>
            </p:nvSpPr>
            <p:spPr>
              <a:xfrm>
                <a:off x="3204686" y="3447856"/>
                <a:ext cx="12891" cy="13086"/>
              </a:xfrm>
              <a:custGeom>
                <a:rect b="b" l="l" r="r" t="t"/>
                <a:pathLst>
                  <a:path extrusionOk="0" h="13086" w="12891">
                    <a:moveTo>
                      <a:pt x="5488" y="12650"/>
                    </a:moveTo>
                    <a:cubicBezTo>
                      <a:pt x="8699" y="11174"/>
                      <a:pt x="11934" y="9720"/>
                      <a:pt x="12520" y="7423"/>
                    </a:cubicBezTo>
                    <a:cubicBezTo>
                      <a:pt x="14419" y="-125"/>
                      <a:pt x="8489" y="626"/>
                      <a:pt x="7223" y="438"/>
                    </a:cubicBezTo>
                    <a:cubicBezTo>
                      <a:pt x="5582" y="180"/>
                      <a:pt x="2136" y="-1601"/>
                      <a:pt x="378" y="4517"/>
                    </a:cubicBezTo>
                    <a:cubicBezTo>
                      <a:pt x="-841" y="8759"/>
                      <a:pt x="894" y="14760"/>
                      <a:pt x="5488" y="126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4" name="Google Shape;2664;p15"/>
              <p:cNvSpPr/>
              <p:nvPr/>
            </p:nvSpPr>
            <p:spPr>
              <a:xfrm>
                <a:off x="3090219" y="3492558"/>
                <a:ext cx="10035" cy="9385"/>
              </a:xfrm>
              <a:custGeom>
                <a:rect b="b" l="l" r="r" t="t"/>
                <a:pathLst>
                  <a:path extrusionOk="0" h="9385" w="10035">
                    <a:moveTo>
                      <a:pt x="856" y="9132"/>
                    </a:moveTo>
                    <a:cubicBezTo>
                      <a:pt x="2637" y="8194"/>
                      <a:pt x="4419" y="7257"/>
                      <a:pt x="6106" y="5639"/>
                    </a:cubicBezTo>
                    <a:cubicBezTo>
                      <a:pt x="11685" y="272"/>
                      <a:pt x="9740" y="600"/>
                      <a:pt x="9576" y="412"/>
                    </a:cubicBezTo>
                    <a:cubicBezTo>
                      <a:pt x="9341" y="178"/>
                      <a:pt x="9716" y="-1252"/>
                      <a:pt x="5146" y="3085"/>
                    </a:cubicBezTo>
                    <a:cubicBezTo>
                      <a:pt x="1981" y="6085"/>
                      <a:pt x="-1699" y="10492"/>
                      <a:pt x="856" y="913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5" name="Google Shape;2665;p15"/>
              <p:cNvSpPr/>
              <p:nvPr/>
            </p:nvSpPr>
            <p:spPr>
              <a:xfrm>
                <a:off x="2967904" y="3479894"/>
                <a:ext cx="64705" cy="18690"/>
              </a:xfrm>
              <a:custGeom>
                <a:rect b="b" l="l" r="r" t="t"/>
                <a:pathLst>
                  <a:path extrusionOk="0" h="18690" w="64705">
                    <a:moveTo>
                      <a:pt x="31215" y="15655"/>
                    </a:moveTo>
                    <a:cubicBezTo>
                      <a:pt x="46474" y="17015"/>
                      <a:pt x="61921" y="19921"/>
                      <a:pt x="63820" y="18116"/>
                    </a:cubicBezTo>
                    <a:cubicBezTo>
                      <a:pt x="66984" y="15093"/>
                      <a:pt x="61218" y="11553"/>
                      <a:pt x="53670" y="8811"/>
                    </a:cubicBezTo>
                    <a:cubicBezTo>
                      <a:pt x="46146" y="6068"/>
                      <a:pt x="36911" y="4287"/>
                      <a:pt x="33559" y="3560"/>
                    </a:cubicBezTo>
                    <a:cubicBezTo>
                      <a:pt x="24956" y="1451"/>
                      <a:pt x="5759" y="-2909"/>
                      <a:pt x="578" y="2904"/>
                    </a:cubicBezTo>
                    <a:cubicBezTo>
                      <a:pt x="-2891" y="6982"/>
                      <a:pt x="9486" y="13710"/>
                      <a:pt x="31215" y="1565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6" name="Google Shape;2666;p15"/>
              <p:cNvSpPr/>
              <p:nvPr/>
            </p:nvSpPr>
            <p:spPr>
              <a:xfrm>
                <a:off x="3076449" y="3506056"/>
                <a:ext cx="24015" cy="13706"/>
              </a:xfrm>
              <a:custGeom>
                <a:rect b="b" l="l" r="r" t="t"/>
                <a:pathLst>
                  <a:path extrusionOk="0" h="13706" w="24015">
                    <a:moveTo>
                      <a:pt x="9984" y="13707"/>
                    </a:moveTo>
                    <a:cubicBezTo>
                      <a:pt x="15985" y="13613"/>
                      <a:pt x="22079" y="13566"/>
                      <a:pt x="23228" y="11456"/>
                    </a:cubicBezTo>
                    <a:cubicBezTo>
                      <a:pt x="27025" y="4542"/>
                      <a:pt x="15985" y="2690"/>
                      <a:pt x="13641" y="1916"/>
                    </a:cubicBezTo>
                    <a:cubicBezTo>
                      <a:pt x="10594" y="932"/>
                      <a:pt x="4265" y="-2420"/>
                      <a:pt x="796" y="3065"/>
                    </a:cubicBezTo>
                    <a:cubicBezTo>
                      <a:pt x="-1595" y="6886"/>
                      <a:pt x="1382" y="13824"/>
                      <a:pt x="9984" y="136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7" name="Google Shape;2667;p15"/>
              <p:cNvSpPr/>
              <p:nvPr/>
            </p:nvSpPr>
            <p:spPr>
              <a:xfrm>
                <a:off x="3045606" y="3606442"/>
                <a:ext cx="23467" cy="13170"/>
              </a:xfrm>
              <a:custGeom>
                <a:rect b="b" l="l" r="r" t="t"/>
                <a:pathLst>
                  <a:path extrusionOk="0" h="13170" w="23467">
                    <a:moveTo>
                      <a:pt x="11691" y="705"/>
                    </a:moveTo>
                    <a:cubicBezTo>
                      <a:pt x="6182" y="2627"/>
                      <a:pt x="580" y="4549"/>
                      <a:pt x="135" y="6893"/>
                    </a:cubicBezTo>
                    <a:cubicBezTo>
                      <a:pt x="-1318" y="14628"/>
                      <a:pt x="9394" y="13034"/>
                      <a:pt x="11808" y="13034"/>
                    </a:cubicBezTo>
                    <a:cubicBezTo>
                      <a:pt x="14926" y="13034"/>
                      <a:pt x="21747" y="14300"/>
                      <a:pt x="23317" y="8018"/>
                    </a:cubicBezTo>
                    <a:cubicBezTo>
                      <a:pt x="24395" y="3658"/>
                      <a:pt x="19590" y="-2038"/>
                      <a:pt x="11691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8" name="Google Shape;2668;p15"/>
              <p:cNvSpPr/>
              <p:nvPr/>
            </p:nvSpPr>
            <p:spPr>
              <a:xfrm>
                <a:off x="2936127" y="3536602"/>
                <a:ext cx="34017" cy="13271"/>
              </a:xfrm>
              <a:custGeom>
                <a:rect b="b" l="l" r="r" t="t"/>
                <a:pathLst>
                  <a:path extrusionOk="0" h="13271" w="34017">
                    <a:moveTo>
                      <a:pt x="16510" y="12953"/>
                    </a:moveTo>
                    <a:cubicBezTo>
                      <a:pt x="24620" y="11687"/>
                      <a:pt x="32871" y="10468"/>
                      <a:pt x="33691" y="8171"/>
                    </a:cubicBezTo>
                    <a:cubicBezTo>
                      <a:pt x="36457" y="623"/>
                      <a:pt x="20823" y="951"/>
                      <a:pt x="17354" y="647"/>
                    </a:cubicBezTo>
                    <a:cubicBezTo>
                      <a:pt x="12853" y="272"/>
                      <a:pt x="3102" y="-1815"/>
                      <a:pt x="336" y="4280"/>
                    </a:cubicBezTo>
                    <a:cubicBezTo>
                      <a:pt x="-1586" y="8499"/>
                      <a:pt x="4860" y="14758"/>
                      <a:pt x="16510" y="1295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9" name="Google Shape;2669;p15"/>
              <p:cNvSpPr/>
              <p:nvPr/>
            </p:nvSpPr>
            <p:spPr>
              <a:xfrm>
                <a:off x="2883875" y="3446638"/>
                <a:ext cx="28622" cy="15234"/>
              </a:xfrm>
              <a:custGeom>
                <a:rect b="b" l="l" r="r" t="t"/>
                <a:pathLst>
                  <a:path extrusionOk="0" h="15234" w="28622">
                    <a:moveTo>
                      <a:pt x="15506" y="13470"/>
                    </a:moveTo>
                    <a:cubicBezTo>
                      <a:pt x="21928" y="10423"/>
                      <a:pt x="28468" y="7352"/>
                      <a:pt x="28609" y="4961"/>
                    </a:cubicBezTo>
                    <a:cubicBezTo>
                      <a:pt x="29101" y="-2962"/>
                      <a:pt x="16232" y="859"/>
                      <a:pt x="13279" y="1351"/>
                    </a:cubicBezTo>
                    <a:cubicBezTo>
                      <a:pt x="9458" y="1984"/>
                      <a:pt x="902" y="2172"/>
                      <a:pt x="35" y="8712"/>
                    </a:cubicBezTo>
                    <a:cubicBezTo>
                      <a:pt x="-551" y="13235"/>
                      <a:pt x="6270" y="17853"/>
                      <a:pt x="15506" y="134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0" name="Google Shape;2670;p15"/>
              <p:cNvSpPr/>
              <p:nvPr/>
            </p:nvSpPr>
            <p:spPr>
              <a:xfrm>
                <a:off x="2758767" y="3458406"/>
                <a:ext cx="44439" cy="13278"/>
              </a:xfrm>
              <a:custGeom>
                <a:rect b="b" l="l" r="r" t="t"/>
                <a:pathLst>
                  <a:path extrusionOk="0" h="13278" w="44439">
                    <a:moveTo>
                      <a:pt x="21890" y="12953"/>
                    </a:moveTo>
                    <a:cubicBezTo>
                      <a:pt x="32415" y="11687"/>
                      <a:pt x="43103" y="10468"/>
                      <a:pt x="44088" y="8171"/>
                    </a:cubicBezTo>
                    <a:cubicBezTo>
                      <a:pt x="47346" y="623"/>
                      <a:pt x="26977" y="928"/>
                      <a:pt x="22429" y="647"/>
                    </a:cubicBezTo>
                    <a:cubicBezTo>
                      <a:pt x="16546" y="272"/>
                      <a:pt x="3748" y="-1815"/>
                      <a:pt x="372" y="4280"/>
                    </a:cubicBezTo>
                    <a:cubicBezTo>
                      <a:pt x="-1948" y="8499"/>
                      <a:pt x="6748" y="14781"/>
                      <a:pt x="21867" y="1295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1" name="Google Shape;2671;p15"/>
              <p:cNvSpPr/>
              <p:nvPr/>
            </p:nvSpPr>
            <p:spPr>
              <a:xfrm>
                <a:off x="2790066" y="3583683"/>
                <a:ext cx="65957" cy="24021"/>
              </a:xfrm>
              <a:custGeom>
                <a:rect b="b" l="l" r="r" t="t"/>
                <a:pathLst>
                  <a:path extrusionOk="0" h="24021" w="65957">
                    <a:moveTo>
                      <a:pt x="31329" y="18027"/>
                    </a:moveTo>
                    <a:cubicBezTo>
                      <a:pt x="47058" y="20980"/>
                      <a:pt x="62833" y="25317"/>
                      <a:pt x="64919" y="23652"/>
                    </a:cubicBezTo>
                    <a:cubicBezTo>
                      <a:pt x="68388" y="20886"/>
                      <a:pt x="62669" y="16831"/>
                      <a:pt x="55074" y="13409"/>
                    </a:cubicBezTo>
                    <a:cubicBezTo>
                      <a:pt x="47503" y="9940"/>
                      <a:pt x="38127" y="7244"/>
                      <a:pt x="34752" y="6189"/>
                    </a:cubicBezTo>
                    <a:cubicBezTo>
                      <a:pt x="26055" y="3236"/>
                      <a:pt x="6694" y="-3234"/>
                      <a:pt x="763" y="1947"/>
                    </a:cubicBezTo>
                    <a:cubicBezTo>
                      <a:pt x="-3268" y="5603"/>
                      <a:pt x="8921" y="13807"/>
                      <a:pt x="31353" y="1802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2" name="Google Shape;2672;p15"/>
              <p:cNvSpPr/>
              <p:nvPr/>
            </p:nvSpPr>
            <p:spPr>
              <a:xfrm>
                <a:off x="2735185" y="3619607"/>
                <a:ext cx="72521" cy="16605"/>
              </a:xfrm>
              <a:custGeom>
                <a:rect b="b" l="l" r="r" t="t"/>
                <a:pathLst>
                  <a:path extrusionOk="0" h="16605" w="72521">
                    <a:moveTo>
                      <a:pt x="29298" y="14192"/>
                    </a:moveTo>
                    <a:cubicBezTo>
                      <a:pt x="38182" y="14098"/>
                      <a:pt x="47136" y="14004"/>
                      <a:pt x="52973" y="13442"/>
                    </a:cubicBezTo>
                    <a:lnTo>
                      <a:pt x="72522" y="11519"/>
                    </a:lnTo>
                    <a:lnTo>
                      <a:pt x="53981" y="9222"/>
                    </a:lnTo>
                    <a:cubicBezTo>
                      <a:pt x="50441" y="8777"/>
                      <a:pt x="47980" y="8777"/>
                      <a:pt x="47253" y="9457"/>
                    </a:cubicBezTo>
                    <a:cubicBezTo>
                      <a:pt x="44933" y="11707"/>
                      <a:pt x="47253" y="14238"/>
                      <a:pt x="51309" y="16606"/>
                    </a:cubicBezTo>
                    <a:lnTo>
                      <a:pt x="53934" y="5659"/>
                    </a:lnTo>
                    <a:cubicBezTo>
                      <a:pt x="46480" y="3315"/>
                      <a:pt x="34314" y="2425"/>
                      <a:pt x="30494" y="1932"/>
                    </a:cubicBezTo>
                    <a:cubicBezTo>
                      <a:pt x="22571" y="924"/>
                      <a:pt x="5319" y="-2498"/>
                      <a:pt x="561" y="3245"/>
                    </a:cubicBezTo>
                    <a:cubicBezTo>
                      <a:pt x="-2745" y="7230"/>
                      <a:pt x="8788" y="14403"/>
                      <a:pt x="29275" y="1419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3" name="Google Shape;2673;p15"/>
              <p:cNvSpPr/>
              <p:nvPr/>
            </p:nvSpPr>
            <p:spPr>
              <a:xfrm>
                <a:off x="2594598" y="3573382"/>
                <a:ext cx="44226" cy="14321"/>
              </a:xfrm>
              <a:custGeom>
                <a:rect b="b" l="l" r="r" t="t"/>
                <a:pathLst>
                  <a:path extrusionOk="0" h="14321" w="44226">
                    <a:moveTo>
                      <a:pt x="21602" y="1277"/>
                    </a:moveTo>
                    <a:cubicBezTo>
                      <a:pt x="11312" y="3856"/>
                      <a:pt x="881" y="6458"/>
                      <a:pt x="178" y="8849"/>
                    </a:cubicBezTo>
                    <a:cubicBezTo>
                      <a:pt x="-2095" y="16748"/>
                      <a:pt x="18063" y="13865"/>
                      <a:pt x="22611" y="13560"/>
                    </a:cubicBezTo>
                    <a:cubicBezTo>
                      <a:pt x="28494" y="13185"/>
                      <a:pt x="41456" y="13630"/>
                      <a:pt x="44011" y="7161"/>
                    </a:cubicBezTo>
                    <a:cubicBezTo>
                      <a:pt x="45793" y="2660"/>
                      <a:pt x="36346" y="-2426"/>
                      <a:pt x="21579" y="127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4" name="Google Shape;2674;p15"/>
              <p:cNvSpPr/>
              <p:nvPr/>
            </p:nvSpPr>
            <p:spPr>
              <a:xfrm>
                <a:off x="2539958" y="3537604"/>
                <a:ext cx="36371" cy="15469"/>
              </a:xfrm>
              <a:custGeom>
                <a:rect b="b" l="l" r="r" t="t"/>
                <a:pathLst>
                  <a:path extrusionOk="0" h="15469" w="36371">
                    <a:moveTo>
                      <a:pt x="17150" y="1848"/>
                    </a:moveTo>
                    <a:cubicBezTo>
                      <a:pt x="8852" y="4965"/>
                      <a:pt x="414" y="8107"/>
                      <a:pt x="62" y="10521"/>
                    </a:cubicBezTo>
                    <a:cubicBezTo>
                      <a:pt x="-1134" y="18514"/>
                      <a:pt x="15345" y="14553"/>
                      <a:pt x="19095" y="14013"/>
                    </a:cubicBezTo>
                    <a:cubicBezTo>
                      <a:pt x="23948" y="13334"/>
                      <a:pt x="34730" y="13076"/>
                      <a:pt x="36277" y="6489"/>
                    </a:cubicBezTo>
                    <a:cubicBezTo>
                      <a:pt x="37355" y="1918"/>
                      <a:pt x="29081" y="-2653"/>
                      <a:pt x="17150" y="184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5" name="Google Shape;2675;p15"/>
              <p:cNvSpPr/>
              <p:nvPr/>
            </p:nvSpPr>
            <p:spPr>
              <a:xfrm>
                <a:off x="2474678" y="3607432"/>
                <a:ext cx="36371" cy="15460"/>
              </a:xfrm>
              <a:custGeom>
                <a:rect b="b" l="l" r="r" t="t"/>
                <a:pathLst>
                  <a:path extrusionOk="0" h="15460" w="36371">
                    <a:moveTo>
                      <a:pt x="17150" y="1848"/>
                    </a:moveTo>
                    <a:cubicBezTo>
                      <a:pt x="8852" y="4989"/>
                      <a:pt x="414" y="8106"/>
                      <a:pt x="62" y="10521"/>
                    </a:cubicBezTo>
                    <a:cubicBezTo>
                      <a:pt x="-1134" y="18514"/>
                      <a:pt x="15345" y="14529"/>
                      <a:pt x="19095" y="14013"/>
                    </a:cubicBezTo>
                    <a:cubicBezTo>
                      <a:pt x="23947" y="13334"/>
                      <a:pt x="34730" y="13076"/>
                      <a:pt x="36277" y="6489"/>
                    </a:cubicBezTo>
                    <a:cubicBezTo>
                      <a:pt x="37355" y="1918"/>
                      <a:pt x="29081" y="-2652"/>
                      <a:pt x="17150" y="184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6" name="Google Shape;2676;p15"/>
              <p:cNvSpPr/>
              <p:nvPr/>
            </p:nvSpPr>
            <p:spPr>
              <a:xfrm>
                <a:off x="2524093" y="3638567"/>
                <a:ext cx="28846" cy="13226"/>
              </a:xfrm>
              <a:custGeom>
                <a:rect b="b" l="l" r="r" t="t"/>
                <a:pathLst>
                  <a:path extrusionOk="0" h="13226" w="28846">
                    <a:moveTo>
                      <a:pt x="13864" y="12882"/>
                    </a:moveTo>
                    <a:cubicBezTo>
                      <a:pt x="20779" y="11570"/>
                      <a:pt x="27788" y="10304"/>
                      <a:pt x="28538" y="8007"/>
                    </a:cubicBezTo>
                    <a:cubicBezTo>
                      <a:pt x="31023" y="459"/>
                      <a:pt x="17755" y="858"/>
                      <a:pt x="14825" y="600"/>
                    </a:cubicBezTo>
                    <a:cubicBezTo>
                      <a:pt x="11028" y="248"/>
                      <a:pt x="2801" y="-1768"/>
                      <a:pt x="316" y="4327"/>
                    </a:cubicBezTo>
                    <a:cubicBezTo>
                      <a:pt x="-1395" y="8546"/>
                      <a:pt x="3949" y="14758"/>
                      <a:pt x="13864" y="1288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7" name="Google Shape;2677;p15"/>
              <p:cNvSpPr/>
              <p:nvPr/>
            </p:nvSpPr>
            <p:spPr>
              <a:xfrm>
                <a:off x="2383307" y="3583683"/>
                <a:ext cx="26257" cy="13206"/>
              </a:xfrm>
              <a:custGeom>
                <a:rect b="b" l="l" r="r" t="t"/>
                <a:pathLst>
                  <a:path extrusionOk="0" h="13206" w="26257">
                    <a:moveTo>
                      <a:pt x="12487" y="12870"/>
                    </a:moveTo>
                    <a:cubicBezTo>
                      <a:pt x="18816" y="11581"/>
                      <a:pt x="25215" y="10315"/>
                      <a:pt x="25941" y="8041"/>
                    </a:cubicBezTo>
                    <a:cubicBezTo>
                      <a:pt x="28356" y="517"/>
                      <a:pt x="16260" y="892"/>
                      <a:pt x="13612" y="611"/>
                    </a:cubicBezTo>
                    <a:cubicBezTo>
                      <a:pt x="10143" y="259"/>
                      <a:pt x="2689" y="-1780"/>
                      <a:pt x="321" y="4291"/>
                    </a:cubicBezTo>
                    <a:cubicBezTo>
                      <a:pt x="-1320" y="8510"/>
                      <a:pt x="3415" y="14722"/>
                      <a:pt x="12487" y="128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8" name="Google Shape;2678;p15"/>
              <p:cNvSpPr/>
              <p:nvPr/>
            </p:nvSpPr>
            <p:spPr>
              <a:xfrm>
                <a:off x="2244840" y="3577503"/>
                <a:ext cx="24428" cy="13864"/>
              </a:xfrm>
              <a:custGeom>
                <a:rect b="b" l="l" r="r" t="t"/>
                <a:pathLst>
                  <a:path extrusionOk="0" h="13864" w="24428">
                    <a:moveTo>
                      <a:pt x="10054" y="13822"/>
                    </a:moveTo>
                    <a:cubicBezTo>
                      <a:pt x="16172" y="13916"/>
                      <a:pt x="22384" y="14033"/>
                      <a:pt x="23579" y="11971"/>
                    </a:cubicBezTo>
                    <a:cubicBezTo>
                      <a:pt x="27564" y="5173"/>
                      <a:pt x="16359" y="2970"/>
                      <a:pt x="13969" y="2149"/>
                    </a:cubicBezTo>
                    <a:cubicBezTo>
                      <a:pt x="10875" y="1071"/>
                      <a:pt x="4475" y="-2492"/>
                      <a:pt x="866" y="2923"/>
                    </a:cubicBezTo>
                    <a:cubicBezTo>
                      <a:pt x="-1643" y="6673"/>
                      <a:pt x="1264" y="13705"/>
                      <a:pt x="10054" y="1382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9" name="Google Shape;2679;p15"/>
              <p:cNvSpPr/>
              <p:nvPr/>
            </p:nvSpPr>
            <p:spPr>
              <a:xfrm>
                <a:off x="2284271" y="3622779"/>
                <a:ext cx="45017" cy="21986"/>
              </a:xfrm>
              <a:custGeom>
                <a:rect b="b" l="l" r="r" t="t"/>
                <a:pathLst>
                  <a:path extrusionOk="0" h="21986" w="45017">
                    <a:moveTo>
                      <a:pt x="19894" y="17677"/>
                    </a:moveTo>
                    <a:cubicBezTo>
                      <a:pt x="30981" y="20396"/>
                      <a:pt x="42233" y="23209"/>
                      <a:pt x="43991" y="21428"/>
                    </a:cubicBezTo>
                    <a:cubicBezTo>
                      <a:pt x="49827" y="15521"/>
                      <a:pt x="29083" y="8254"/>
                      <a:pt x="24582" y="6285"/>
                    </a:cubicBezTo>
                    <a:cubicBezTo>
                      <a:pt x="18746" y="3730"/>
                      <a:pt x="6463" y="-2974"/>
                      <a:pt x="1025" y="1503"/>
                    </a:cubicBezTo>
                    <a:cubicBezTo>
                      <a:pt x="-2749" y="4621"/>
                      <a:pt x="3978" y="13763"/>
                      <a:pt x="19894" y="1767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0" name="Google Shape;2680;p15"/>
              <p:cNvSpPr/>
              <p:nvPr/>
            </p:nvSpPr>
            <p:spPr>
              <a:xfrm>
                <a:off x="2385907" y="3649005"/>
                <a:ext cx="35060" cy="13526"/>
              </a:xfrm>
              <a:custGeom>
                <a:rect b="b" l="l" r="r" t="t"/>
                <a:pathLst>
                  <a:path extrusionOk="0" h="13526" w="35060">
                    <a:moveTo>
                      <a:pt x="18746" y="13508"/>
                    </a:moveTo>
                    <a:cubicBezTo>
                      <a:pt x="22942" y="13320"/>
                      <a:pt x="27184" y="13367"/>
                      <a:pt x="30700" y="13320"/>
                    </a:cubicBezTo>
                    <a:lnTo>
                      <a:pt x="33185" y="13320"/>
                    </a:lnTo>
                    <a:cubicBezTo>
                      <a:pt x="33185" y="13320"/>
                      <a:pt x="33724" y="12500"/>
                      <a:pt x="33724" y="12500"/>
                    </a:cubicBezTo>
                    <a:cubicBezTo>
                      <a:pt x="35998" y="9265"/>
                      <a:pt x="34896" y="6335"/>
                      <a:pt x="33888" y="4999"/>
                    </a:cubicBezTo>
                    <a:cubicBezTo>
                      <a:pt x="32740" y="3546"/>
                      <a:pt x="31474" y="3429"/>
                      <a:pt x="30982" y="3827"/>
                    </a:cubicBezTo>
                    <a:cubicBezTo>
                      <a:pt x="30161" y="4413"/>
                      <a:pt x="29786" y="5163"/>
                      <a:pt x="29388" y="5749"/>
                    </a:cubicBezTo>
                    <a:cubicBezTo>
                      <a:pt x="29060" y="6312"/>
                      <a:pt x="28497" y="6827"/>
                      <a:pt x="28310" y="6874"/>
                    </a:cubicBezTo>
                    <a:cubicBezTo>
                      <a:pt x="28028" y="7062"/>
                      <a:pt x="27560" y="7109"/>
                      <a:pt x="27747" y="7085"/>
                    </a:cubicBezTo>
                    <a:cubicBezTo>
                      <a:pt x="27888" y="7015"/>
                      <a:pt x="28755" y="7343"/>
                      <a:pt x="28849" y="7531"/>
                    </a:cubicBezTo>
                    <a:lnTo>
                      <a:pt x="33068" y="4132"/>
                    </a:lnTo>
                    <a:cubicBezTo>
                      <a:pt x="28450" y="2327"/>
                      <a:pt x="22684" y="1647"/>
                      <a:pt x="20621" y="1296"/>
                    </a:cubicBezTo>
                    <a:cubicBezTo>
                      <a:pt x="15300" y="217"/>
                      <a:pt x="3182" y="-2056"/>
                      <a:pt x="299" y="4273"/>
                    </a:cubicBezTo>
                    <a:cubicBezTo>
                      <a:pt x="-686" y="6429"/>
                      <a:pt x="814" y="8961"/>
                      <a:pt x="4049" y="10789"/>
                    </a:cubicBezTo>
                    <a:cubicBezTo>
                      <a:pt x="7307" y="12617"/>
                      <a:pt x="12230" y="13766"/>
                      <a:pt x="18746" y="1348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1" name="Google Shape;2681;p15"/>
              <p:cNvSpPr/>
              <p:nvPr/>
            </p:nvSpPr>
            <p:spPr>
              <a:xfrm>
                <a:off x="2336347" y="3504719"/>
                <a:ext cx="36522" cy="13170"/>
              </a:xfrm>
              <a:custGeom>
                <a:rect b="b" l="l" r="r" t="t"/>
                <a:pathLst>
                  <a:path extrusionOk="0" h="13170" w="36522">
                    <a:moveTo>
                      <a:pt x="18332" y="12465"/>
                    </a:moveTo>
                    <a:cubicBezTo>
                      <a:pt x="26911" y="10543"/>
                      <a:pt x="35608" y="8621"/>
                      <a:pt x="36311" y="6277"/>
                    </a:cubicBezTo>
                    <a:cubicBezTo>
                      <a:pt x="38585" y="-1458"/>
                      <a:pt x="21895" y="136"/>
                      <a:pt x="18145" y="136"/>
                    </a:cubicBezTo>
                    <a:cubicBezTo>
                      <a:pt x="13293" y="136"/>
                      <a:pt x="2674" y="-1130"/>
                      <a:pt x="237" y="5152"/>
                    </a:cubicBezTo>
                    <a:cubicBezTo>
                      <a:pt x="-1451" y="9512"/>
                      <a:pt x="6026" y="15208"/>
                      <a:pt x="18332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2" name="Google Shape;2682;p15"/>
              <p:cNvSpPr/>
              <p:nvPr/>
            </p:nvSpPr>
            <p:spPr>
              <a:xfrm>
                <a:off x="2477295" y="3442984"/>
                <a:ext cx="24147" cy="16259"/>
              </a:xfrm>
              <a:custGeom>
                <a:rect b="b" l="l" r="r" t="t"/>
                <a:pathLst>
                  <a:path extrusionOk="0" h="16259" w="24147">
                    <a:moveTo>
                      <a:pt x="10172" y="2591"/>
                    </a:moveTo>
                    <a:cubicBezTo>
                      <a:pt x="5672" y="6084"/>
                      <a:pt x="210" y="8803"/>
                      <a:pt x="23" y="11170"/>
                    </a:cubicBezTo>
                    <a:cubicBezTo>
                      <a:pt x="-282" y="15108"/>
                      <a:pt x="2508" y="16327"/>
                      <a:pt x="5812" y="16256"/>
                    </a:cubicBezTo>
                    <a:cubicBezTo>
                      <a:pt x="9118" y="16186"/>
                      <a:pt x="12681" y="14756"/>
                      <a:pt x="13993" y="14311"/>
                    </a:cubicBezTo>
                    <a:cubicBezTo>
                      <a:pt x="17392" y="13397"/>
                      <a:pt x="25408" y="11240"/>
                      <a:pt x="23979" y="4771"/>
                    </a:cubicBezTo>
                    <a:cubicBezTo>
                      <a:pt x="23486" y="2567"/>
                      <a:pt x="21424" y="833"/>
                      <a:pt x="18916" y="223"/>
                    </a:cubicBezTo>
                    <a:cubicBezTo>
                      <a:pt x="16361" y="-363"/>
                      <a:pt x="13407" y="130"/>
                      <a:pt x="10172" y="259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3" name="Google Shape;2683;p15"/>
              <p:cNvSpPr/>
              <p:nvPr/>
            </p:nvSpPr>
            <p:spPr>
              <a:xfrm>
                <a:off x="2468914" y="3481095"/>
                <a:ext cx="10190" cy="13488"/>
              </a:xfrm>
              <a:custGeom>
                <a:rect b="b" l="l" r="r" t="t"/>
                <a:pathLst>
                  <a:path extrusionOk="0" h="13488" w="10190">
                    <a:moveTo>
                      <a:pt x="1021" y="1750"/>
                    </a:moveTo>
                    <a:cubicBezTo>
                      <a:pt x="247" y="4563"/>
                      <a:pt x="-573" y="7399"/>
                      <a:pt x="552" y="9462"/>
                    </a:cubicBezTo>
                    <a:cubicBezTo>
                      <a:pt x="4326" y="16236"/>
                      <a:pt x="7021" y="12532"/>
                      <a:pt x="7842" y="12017"/>
                    </a:cubicBezTo>
                    <a:cubicBezTo>
                      <a:pt x="8896" y="11337"/>
                      <a:pt x="11873" y="10892"/>
                      <a:pt x="8920" y="5289"/>
                    </a:cubicBezTo>
                    <a:cubicBezTo>
                      <a:pt x="6881" y="1398"/>
                      <a:pt x="2146" y="-2282"/>
                      <a:pt x="1021" y="17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4" name="Google Shape;2684;p15"/>
              <p:cNvSpPr/>
              <p:nvPr/>
            </p:nvSpPr>
            <p:spPr>
              <a:xfrm>
                <a:off x="2276130" y="3435341"/>
                <a:ext cx="44530" cy="13665"/>
              </a:xfrm>
              <a:custGeom>
                <a:rect b="b" l="l" r="r" t="t"/>
                <a:pathLst>
                  <a:path extrusionOk="0" h="13665" w="44530">
                    <a:moveTo>
                      <a:pt x="22996" y="84"/>
                    </a:moveTo>
                    <a:cubicBezTo>
                      <a:pt x="12354" y="717"/>
                      <a:pt x="1571" y="1303"/>
                      <a:pt x="446" y="3529"/>
                    </a:cubicBezTo>
                    <a:cubicBezTo>
                      <a:pt x="-3257" y="10866"/>
                      <a:pt x="17182" y="11780"/>
                      <a:pt x="21730" y="12343"/>
                    </a:cubicBezTo>
                    <a:cubicBezTo>
                      <a:pt x="27613" y="13070"/>
                      <a:pt x="40341" y="15906"/>
                      <a:pt x="44068" y="10022"/>
                    </a:cubicBezTo>
                    <a:cubicBezTo>
                      <a:pt x="46647" y="5944"/>
                      <a:pt x="38279" y="-830"/>
                      <a:pt x="23019" y="8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5" name="Google Shape;2685;p15"/>
              <p:cNvSpPr/>
              <p:nvPr/>
            </p:nvSpPr>
            <p:spPr>
              <a:xfrm>
                <a:off x="2207343" y="3430563"/>
                <a:ext cx="21226" cy="16087"/>
              </a:xfrm>
              <a:custGeom>
                <a:rect b="b" l="l" r="r" t="t"/>
                <a:pathLst>
                  <a:path extrusionOk="0" h="16087" w="21226">
                    <a:moveTo>
                      <a:pt x="6883" y="14098"/>
                    </a:moveTo>
                    <a:cubicBezTo>
                      <a:pt x="12297" y="15527"/>
                      <a:pt x="17782" y="17028"/>
                      <a:pt x="19470" y="15340"/>
                    </a:cubicBezTo>
                    <a:cubicBezTo>
                      <a:pt x="25049" y="9785"/>
                      <a:pt x="15720" y="5237"/>
                      <a:pt x="13844" y="3925"/>
                    </a:cubicBezTo>
                    <a:cubicBezTo>
                      <a:pt x="11407" y="2213"/>
                      <a:pt x="6789" y="-2545"/>
                      <a:pt x="1960" y="1745"/>
                    </a:cubicBezTo>
                    <a:cubicBezTo>
                      <a:pt x="-1392" y="4745"/>
                      <a:pt x="-876" y="12035"/>
                      <a:pt x="6906" y="1409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6" name="Google Shape;2686;p15"/>
              <p:cNvSpPr/>
              <p:nvPr/>
            </p:nvSpPr>
            <p:spPr>
              <a:xfrm>
                <a:off x="2247661" y="3466147"/>
                <a:ext cx="17767" cy="13096"/>
              </a:xfrm>
              <a:custGeom>
                <a:rect b="b" l="l" r="r" t="t"/>
                <a:pathLst>
                  <a:path extrusionOk="0" h="13096" w="17767">
                    <a:moveTo>
                      <a:pt x="6483" y="12900"/>
                    </a:moveTo>
                    <a:cubicBezTo>
                      <a:pt x="9953" y="11939"/>
                      <a:pt x="14078" y="12525"/>
                      <a:pt x="15789" y="10931"/>
                    </a:cubicBezTo>
                    <a:cubicBezTo>
                      <a:pt x="18649" y="8259"/>
                      <a:pt x="18086" y="5798"/>
                      <a:pt x="16141" y="3993"/>
                    </a:cubicBezTo>
                    <a:cubicBezTo>
                      <a:pt x="14242" y="2188"/>
                      <a:pt x="11242" y="1462"/>
                      <a:pt x="10234" y="1157"/>
                    </a:cubicBezTo>
                    <a:cubicBezTo>
                      <a:pt x="8921" y="712"/>
                      <a:pt x="6788" y="-179"/>
                      <a:pt x="4655" y="32"/>
                    </a:cubicBezTo>
                    <a:cubicBezTo>
                      <a:pt x="2545" y="219"/>
                      <a:pt x="600" y="1485"/>
                      <a:pt x="84" y="4626"/>
                    </a:cubicBezTo>
                    <a:cubicBezTo>
                      <a:pt x="-267" y="6829"/>
                      <a:pt x="530" y="9291"/>
                      <a:pt x="1584" y="10978"/>
                    </a:cubicBezTo>
                    <a:cubicBezTo>
                      <a:pt x="2709" y="12666"/>
                      <a:pt x="3999" y="13533"/>
                      <a:pt x="6460" y="1287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7" name="Google Shape;2687;p15"/>
              <p:cNvSpPr/>
              <p:nvPr/>
            </p:nvSpPr>
            <p:spPr>
              <a:xfrm>
                <a:off x="2120125" y="3639196"/>
                <a:ext cx="20787" cy="14060"/>
              </a:xfrm>
              <a:custGeom>
                <a:rect b="b" l="l" r="r" t="t"/>
                <a:pathLst>
                  <a:path extrusionOk="0" h="14060" w="20787">
                    <a:moveTo>
                      <a:pt x="9576" y="1190"/>
                    </a:moveTo>
                    <a:cubicBezTo>
                      <a:pt x="4888" y="3674"/>
                      <a:pt x="130" y="6159"/>
                      <a:pt x="12" y="8526"/>
                    </a:cubicBezTo>
                    <a:cubicBezTo>
                      <a:pt x="-386" y="16355"/>
                      <a:pt x="8967" y="13660"/>
                      <a:pt x="11100" y="13425"/>
                    </a:cubicBezTo>
                    <a:cubicBezTo>
                      <a:pt x="13866" y="13120"/>
                      <a:pt x="20101" y="13660"/>
                      <a:pt x="20757" y="7237"/>
                    </a:cubicBezTo>
                    <a:cubicBezTo>
                      <a:pt x="21226" y="2783"/>
                      <a:pt x="16280" y="-2373"/>
                      <a:pt x="9576" y="11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8" name="Google Shape;2688;p15"/>
              <p:cNvSpPr/>
              <p:nvPr/>
            </p:nvSpPr>
            <p:spPr>
              <a:xfrm>
                <a:off x="2164134" y="3672150"/>
                <a:ext cx="67871" cy="13787"/>
              </a:xfrm>
              <a:custGeom>
                <a:rect b="b" l="l" r="r" t="t"/>
                <a:pathLst>
                  <a:path extrusionOk="0" h="13787" w="67871">
                    <a:moveTo>
                      <a:pt x="34387" y="67"/>
                    </a:moveTo>
                    <a:cubicBezTo>
                      <a:pt x="18307" y="630"/>
                      <a:pt x="1993" y="1169"/>
                      <a:pt x="516" y="3396"/>
                    </a:cubicBezTo>
                    <a:cubicBezTo>
                      <a:pt x="-4359" y="10756"/>
                      <a:pt x="26746" y="11787"/>
                      <a:pt x="33684" y="12373"/>
                    </a:cubicBezTo>
                    <a:cubicBezTo>
                      <a:pt x="42661" y="13147"/>
                      <a:pt x="62281" y="16077"/>
                      <a:pt x="67320" y="10194"/>
                    </a:cubicBezTo>
                    <a:cubicBezTo>
                      <a:pt x="70813" y="6115"/>
                      <a:pt x="57452" y="-753"/>
                      <a:pt x="34364" y="6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9" name="Google Shape;2689;p15"/>
              <p:cNvSpPr/>
              <p:nvPr/>
            </p:nvSpPr>
            <p:spPr>
              <a:xfrm>
                <a:off x="1976610" y="3671034"/>
                <a:ext cx="26139" cy="16566"/>
              </a:xfrm>
              <a:custGeom>
                <a:rect b="b" l="l" r="r" t="t"/>
                <a:pathLst>
                  <a:path extrusionOk="0" h="16566" w="26139">
                    <a:moveTo>
                      <a:pt x="11138" y="2496"/>
                    </a:moveTo>
                    <a:cubicBezTo>
                      <a:pt x="5535" y="6129"/>
                      <a:pt x="-161" y="9786"/>
                      <a:pt x="3" y="12177"/>
                    </a:cubicBezTo>
                    <a:cubicBezTo>
                      <a:pt x="543" y="20076"/>
                      <a:pt x="12052" y="15060"/>
                      <a:pt x="14724" y="14286"/>
                    </a:cubicBezTo>
                    <a:cubicBezTo>
                      <a:pt x="18193" y="13278"/>
                      <a:pt x="26163" y="12294"/>
                      <a:pt x="26139" y="5731"/>
                    </a:cubicBezTo>
                    <a:cubicBezTo>
                      <a:pt x="26139" y="1183"/>
                      <a:pt x="19177" y="-2731"/>
                      <a:pt x="11138" y="249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0" name="Google Shape;2690;p15"/>
              <p:cNvSpPr/>
              <p:nvPr/>
            </p:nvSpPr>
            <p:spPr>
              <a:xfrm>
                <a:off x="1940015" y="3624702"/>
                <a:ext cx="41719" cy="13170"/>
              </a:xfrm>
              <a:custGeom>
                <a:rect b="b" l="l" r="r" t="t"/>
                <a:pathLst>
                  <a:path extrusionOk="0" h="13170" w="41719">
                    <a:moveTo>
                      <a:pt x="20776" y="705"/>
                    </a:moveTo>
                    <a:cubicBezTo>
                      <a:pt x="10978" y="2627"/>
                      <a:pt x="1040" y="4549"/>
                      <a:pt x="243" y="6893"/>
                    </a:cubicBezTo>
                    <a:cubicBezTo>
                      <a:pt x="-2359" y="14628"/>
                      <a:pt x="16721" y="13034"/>
                      <a:pt x="20987" y="13034"/>
                    </a:cubicBezTo>
                    <a:cubicBezTo>
                      <a:pt x="26519" y="13034"/>
                      <a:pt x="38661" y="14300"/>
                      <a:pt x="41451" y="8018"/>
                    </a:cubicBezTo>
                    <a:cubicBezTo>
                      <a:pt x="43373" y="3658"/>
                      <a:pt x="34840" y="-2038"/>
                      <a:pt x="20776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1" name="Google Shape;2691;p15"/>
              <p:cNvSpPr/>
              <p:nvPr/>
            </p:nvSpPr>
            <p:spPr>
              <a:xfrm>
                <a:off x="1851316" y="3620142"/>
                <a:ext cx="16104" cy="13112"/>
              </a:xfrm>
              <a:custGeom>
                <a:rect b="b" l="l" r="r" t="t"/>
                <a:pathLst>
                  <a:path extrusionOk="0" h="13112" w="16104">
                    <a:moveTo>
                      <a:pt x="6925" y="12766"/>
                    </a:moveTo>
                    <a:cubicBezTo>
                      <a:pt x="10933" y="11500"/>
                      <a:pt x="14965" y="10258"/>
                      <a:pt x="15668" y="8008"/>
                    </a:cubicBezTo>
                    <a:cubicBezTo>
                      <a:pt x="17965" y="554"/>
                      <a:pt x="10534" y="906"/>
                      <a:pt x="8940" y="624"/>
                    </a:cubicBezTo>
                    <a:cubicBezTo>
                      <a:pt x="6878" y="249"/>
                      <a:pt x="2541" y="-1767"/>
                      <a:pt x="432" y="4258"/>
                    </a:cubicBezTo>
                    <a:cubicBezTo>
                      <a:pt x="-1022" y="8430"/>
                      <a:pt x="1205" y="14595"/>
                      <a:pt x="6948" y="127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2" name="Google Shape;2692;p15"/>
              <p:cNvSpPr/>
              <p:nvPr/>
            </p:nvSpPr>
            <p:spPr>
              <a:xfrm>
                <a:off x="1856566" y="3656931"/>
                <a:ext cx="37382" cy="13965"/>
              </a:xfrm>
              <a:custGeom>
                <a:rect b="b" l="l" r="r" t="t"/>
                <a:pathLst>
                  <a:path extrusionOk="0" h="13965" w="37382">
                    <a:moveTo>
                      <a:pt x="17426" y="13692"/>
                    </a:moveTo>
                    <a:cubicBezTo>
                      <a:pt x="26028" y="13505"/>
                      <a:pt x="34936" y="14817"/>
                      <a:pt x="36459" y="12942"/>
                    </a:cubicBezTo>
                    <a:cubicBezTo>
                      <a:pt x="38991" y="9778"/>
                      <a:pt x="35967" y="6918"/>
                      <a:pt x="31630" y="4926"/>
                    </a:cubicBezTo>
                    <a:cubicBezTo>
                      <a:pt x="27294" y="2933"/>
                      <a:pt x="21786" y="2019"/>
                      <a:pt x="19817" y="1621"/>
                    </a:cubicBezTo>
                    <a:cubicBezTo>
                      <a:pt x="14800" y="331"/>
                      <a:pt x="3197" y="-2224"/>
                      <a:pt x="314" y="4058"/>
                    </a:cubicBezTo>
                    <a:cubicBezTo>
                      <a:pt x="-670" y="6191"/>
                      <a:pt x="713" y="8770"/>
                      <a:pt x="3690" y="10645"/>
                    </a:cubicBezTo>
                    <a:cubicBezTo>
                      <a:pt x="6713" y="12544"/>
                      <a:pt x="11261" y="13809"/>
                      <a:pt x="17402" y="1371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3" name="Google Shape;2693;p15"/>
              <p:cNvSpPr/>
              <p:nvPr/>
            </p:nvSpPr>
            <p:spPr>
              <a:xfrm>
                <a:off x="1833093" y="3694642"/>
                <a:ext cx="93991" cy="27385"/>
              </a:xfrm>
              <a:custGeom>
                <a:rect b="b" l="l" r="r" t="t"/>
                <a:pathLst>
                  <a:path extrusionOk="0" h="27385" w="93991">
                    <a:moveTo>
                      <a:pt x="26460" y="15408"/>
                    </a:moveTo>
                    <a:cubicBezTo>
                      <a:pt x="30961" y="15900"/>
                      <a:pt x="35508" y="16627"/>
                      <a:pt x="39563" y="17306"/>
                    </a:cubicBezTo>
                    <a:lnTo>
                      <a:pt x="41204" y="9852"/>
                    </a:lnTo>
                    <a:cubicBezTo>
                      <a:pt x="33328" y="10368"/>
                      <a:pt x="27234" y="11142"/>
                      <a:pt x="26390" y="12595"/>
                    </a:cubicBezTo>
                    <a:cubicBezTo>
                      <a:pt x="23858" y="16955"/>
                      <a:pt x="31968" y="19064"/>
                      <a:pt x="40196" y="20166"/>
                    </a:cubicBezTo>
                    <a:lnTo>
                      <a:pt x="93991" y="27386"/>
                    </a:lnTo>
                    <a:lnTo>
                      <a:pt x="42962" y="7532"/>
                    </a:lnTo>
                    <a:cubicBezTo>
                      <a:pt x="37454" y="5399"/>
                      <a:pt x="31711" y="4039"/>
                      <a:pt x="29343" y="3430"/>
                    </a:cubicBezTo>
                    <a:cubicBezTo>
                      <a:pt x="25593" y="2422"/>
                      <a:pt x="19569" y="687"/>
                      <a:pt x="13826" y="172"/>
                    </a:cubicBezTo>
                    <a:cubicBezTo>
                      <a:pt x="8083" y="-368"/>
                      <a:pt x="2715" y="289"/>
                      <a:pt x="512" y="3219"/>
                    </a:cubicBezTo>
                    <a:cubicBezTo>
                      <a:pt x="-1035" y="5258"/>
                      <a:pt x="1004" y="7954"/>
                      <a:pt x="5552" y="10204"/>
                    </a:cubicBezTo>
                    <a:cubicBezTo>
                      <a:pt x="10122" y="12478"/>
                      <a:pt x="17201" y="14376"/>
                      <a:pt x="26460" y="1540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4" name="Google Shape;2694;p15"/>
              <p:cNvSpPr/>
              <p:nvPr/>
            </p:nvSpPr>
            <p:spPr>
              <a:xfrm>
                <a:off x="1733483" y="3669078"/>
                <a:ext cx="21982" cy="13362"/>
              </a:xfrm>
              <a:custGeom>
                <a:rect b="b" l="l" r="r" t="t"/>
                <a:pathLst>
                  <a:path extrusionOk="0" h="13362" w="21982">
                    <a:moveTo>
                      <a:pt x="10768" y="13172"/>
                    </a:moveTo>
                    <a:cubicBezTo>
                      <a:pt x="17870" y="12000"/>
                      <a:pt x="22769" y="7359"/>
                      <a:pt x="21878" y="5132"/>
                    </a:cubicBezTo>
                    <a:cubicBezTo>
                      <a:pt x="20613" y="1428"/>
                      <a:pt x="18409" y="889"/>
                      <a:pt x="16604" y="748"/>
                    </a:cubicBezTo>
                    <a:cubicBezTo>
                      <a:pt x="14753" y="655"/>
                      <a:pt x="12666" y="1006"/>
                      <a:pt x="11869" y="889"/>
                    </a:cubicBezTo>
                    <a:cubicBezTo>
                      <a:pt x="10838" y="795"/>
                      <a:pt x="9338" y="162"/>
                      <a:pt x="7838" y="22"/>
                    </a:cubicBezTo>
                    <a:cubicBezTo>
                      <a:pt x="6291" y="-96"/>
                      <a:pt x="4533" y="209"/>
                      <a:pt x="2025" y="2248"/>
                    </a:cubicBezTo>
                    <a:cubicBezTo>
                      <a:pt x="313" y="3655"/>
                      <a:pt x="-718" y="6187"/>
                      <a:pt x="595" y="8905"/>
                    </a:cubicBezTo>
                    <a:cubicBezTo>
                      <a:pt x="1790" y="11554"/>
                      <a:pt x="5752" y="14086"/>
                      <a:pt x="10768" y="1317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5" name="Google Shape;2695;p15"/>
              <p:cNvSpPr/>
              <p:nvPr/>
            </p:nvSpPr>
            <p:spPr>
              <a:xfrm>
                <a:off x="1773149" y="3619195"/>
                <a:ext cx="21660" cy="16267"/>
              </a:xfrm>
              <a:custGeom>
                <a:rect b="b" l="l" r="r" t="t"/>
                <a:pathLst>
                  <a:path extrusionOk="0" h="16267" w="21660">
                    <a:moveTo>
                      <a:pt x="13763" y="14464"/>
                    </a:moveTo>
                    <a:cubicBezTo>
                      <a:pt x="16950" y="12424"/>
                      <a:pt x="19459" y="9752"/>
                      <a:pt x="20654" y="7268"/>
                    </a:cubicBezTo>
                    <a:cubicBezTo>
                      <a:pt x="21896" y="4806"/>
                      <a:pt x="21920" y="2790"/>
                      <a:pt x="21099" y="1970"/>
                    </a:cubicBezTo>
                    <a:cubicBezTo>
                      <a:pt x="18240" y="-702"/>
                      <a:pt x="16013" y="-93"/>
                      <a:pt x="14325" y="564"/>
                    </a:cubicBezTo>
                    <a:cubicBezTo>
                      <a:pt x="12591" y="1314"/>
                      <a:pt x="10762" y="2509"/>
                      <a:pt x="9942" y="2720"/>
                    </a:cubicBezTo>
                    <a:cubicBezTo>
                      <a:pt x="8911" y="3048"/>
                      <a:pt x="7246" y="3048"/>
                      <a:pt x="5746" y="3423"/>
                    </a:cubicBezTo>
                    <a:cubicBezTo>
                      <a:pt x="4222" y="3845"/>
                      <a:pt x="2652" y="4713"/>
                      <a:pt x="871" y="7432"/>
                    </a:cubicBezTo>
                    <a:cubicBezTo>
                      <a:pt x="-348" y="9283"/>
                      <a:pt x="-512" y="12049"/>
                      <a:pt x="1855" y="14229"/>
                    </a:cubicBezTo>
                    <a:cubicBezTo>
                      <a:pt x="4058" y="16386"/>
                      <a:pt x="9121" y="17370"/>
                      <a:pt x="13786" y="1444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6" name="Google Shape;2696;p15"/>
              <p:cNvSpPr/>
              <p:nvPr/>
            </p:nvSpPr>
            <p:spPr>
              <a:xfrm>
                <a:off x="1772873" y="3569366"/>
                <a:ext cx="36970" cy="13905"/>
              </a:xfrm>
              <a:custGeom>
                <a:rect b="b" l="l" r="r" t="t"/>
                <a:pathLst>
                  <a:path extrusionOk="0" h="13905" w="36970">
                    <a:moveTo>
                      <a:pt x="18727" y="12584"/>
                    </a:moveTo>
                    <a:cubicBezTo>
                      <a:pt x="26790" y="10193"/>
                      <a:pt x="35580" y="9208"/>
                      <a:pt x="36565" y="7005"/>
                    </a:cubicBezTo>
                    <a:cubicBezTo>
                      <a:pt x="38206" y="3301"/>
                      <a:pt x="34643" y="1286"/>
                      <a:pt x="30002" y="465"/>
                    </a:cubicBezTo>
                    <a:cubicBezTo>
                      <a:pt x="25384" y="-379"/>
                      <a:pt x="19899" y="160"/>
                      <a:pt x="17906" y="278"/>
                    </a:cubicBezTo>
                    <a:cubicBezTo>
                      <a:pt x="12797" y="324"/>
                      <a:pt x="1100" y="887"/>
                      <a:pt x="45" y="7708"/>
                    </a:cubicBezTo>
                    <a:cubicBezTo>
                      <a:pt x="-330" y="10029"/>
                      <a:pt x="1662" y="12138"/>
                      <a:pt x="4991" y="13170"/>
                    </a:cubicBezTo>
                    <a:cubicBezTo>
                      <a:pt x="8343" y="14224"/>
                      <a:pt x="12937" y="14248"/>
                      <a:pt x="18727" y="125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7" name="Google Shape;2697;p15"/>
              <p:cNvSpPr/>
              <p:nvPr/>
            </p:nvSpPr>
            <p:spPr>
              <a:xfrm>
                <a:off x="1637785" y="3611055"/>
                <a:ext cx="28529" cy="16942"/>
              </a:xfrm>
              <a:custGeom>
                <a:rect b="b" l="l" r="r" t="t"/>
                <a:pathLst>
                  <a:path extrusionOk="0" h="16942" w="28529">
                    <a:moveTo>
                      <a:pt x="12377" y="2655"/>
                    </a:moveTo>
                    <a:cubicBezTo>
                      <a:pt x="6189" y="6429"/>
                      <a:pt x="-93" y="10203"/>
                      <a:pt x="1" y="12617"/>
                    </a:cubicBezTo>
                    <a:cubicBezTo>
                      <a:pt x="329" y="20563"/>
                      <a:pt x="12987" y="15289"/>
                      <a:pt x="15893" y="14469"/>
                    </a:cubicBezTo>
                    <a:cubicBezTo>
                      <a:pt x="19691" y="13391"/>
                      <a:pt x="28364" y="12242"/>
                      <a:pt x="28528" y="5632"/>
                    </a:cubicBezTo>
                    <a:cubicBezTo>
                      <a:pt x="28645" y="1061"/>
                      <a:pt x="21238" y="-2759"/>
                      <a:pt x="12354" y="265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8" name="Google Shape;2698;p15"/>
              <p:cNvSpPr/>
              <p:nvPr/>
            </p:nvSpPr>
            <p:spPr>
              <a:xfrm>
                <a:off x="1658180" y="3658428"/>
                <a:ext cx="34393" cy="13855"/>
              </a:xfrm>
              <a:custGeom>
                <a:rect b="b" l="l" r="r" t="t"/>
                <a:pathLst>
                  <a:path extrusionOk="0" h="13855" w="34393">
                    <a:moveTo>
                      <a:pt x="16969" y="1295"/>
                    </a:moveTo>
                    <a:cubicBezTo>
                      <a:pt x="9515" y="3663"/>
                      <a:pt x="1335" y="4647"/>
                      <a:pt x="397" y="6874"/>
                    </a:cubicBezTo>
                    <a:cubicBezTo>
                      <a:pt x="-1173" y="10578"/>
                      <a:pt x="2132" y="12594"/>
                      <a:pt x="6468" y="13391"/>
                    </a:cubicBezTo>
                    <a:cubicBezTo>
                      <a:pt x="10781" y="14235"/>
                      <a:pt x="15915" y="13695"/>
                      <a:pt x="17766" y="13578"/>
                    </a:cubicBezTo>
                    <a:cubicBezTo>
                      <a:pt x="22525" y="13531"/>
                      <a:pt x="33518" y="13062"/>
                      <a:pt x="34362" y="6288"/>
                    </a:cubicBezTo>
                    <a:cubicBezTo>
                      <a:pt x="34667" y="3968"/>
                      <a:pt x="32768" y="1858"/>
                      <a:pt x="29674" y="780"/>
                    </a:cubicBezTo>
                    <a:cubicBezTo>
                      <a:pt x="26556" y="-299"/>
                      <a:pt x="22314" y="-369"/>
                      <a:pt x="16969" y="127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9" name="Google Shape;2699;p15"/>
              <p:cNvSpPr/>
              <p:nvPr/>
            </p:nvSpPr>
            <p:spPr>
              <a:xfrm>
                <a:off x="1791356" y="3475118"/>
                <a:ext cx="46935" cy="13704"/>
              </a:xfrm>
              <a:custGeom>
                <a:rect b="b" l="l" r="r" t="t"/>
                <a:pathLst>
                  <a:path extrusionOk="0" h="13704" w="46935">
                    <a:moveTo>
                      <a:pt x="23778" y="12719"/>
                    </a:moveTo>
                    <a:cubicBezTo>
                      <a:pt x="34748" y="10445"/>
                      <a:pt x="45882" y="8195"/>
                      <a:pt x="46702" y="5828"/>
                    </a:cubicBezTo>
                    <a:cubicBezTo>
                      <a:pt x="49398" y="-2001"/>
                      <a:pt x="27950" y="272"/>
                      <a:pt x="23145" y="413"/>
                    </a:cubicBezTo>
                    <a:cubicBezTo>
                      <a:pt x="16910" y="601"/>
                      <a:pt x="3197" y="-243"/>
                      <a:pt x="267" y="6132"/>
                    </a:cubicBezTo>
                    <a:cubicBezTo>
                      <a:pt x="-1772" y="10563"/>
                      <a:pt x="8026" y="15954"/>
                      <a:pt x="23754" y="1271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0" name="Google Shape;2700;p15"/>
              <p:cNvSpPr/>
              <p:nvPr/>
            </p:nvSpPr>
            <p:spPr>
              <a:xfrm>
                <a:off x="1872173" y="3436236"/>
                <a:ext cx="54477" cy="18990"/>
              </a:xfrm>
              <a:custGeom>
                <a:rect b="b" l="l" r="r" t="t"/>
                <a:pathLst>
                  <a:path extrusionOk="0" h="18990" w="54477">
                    <a:moveTo>
                      <a:pt x="28658" y="15526"/>
                    </a:moveTo>
                    <a:cubicBezTo>
                      <a:pt x="41128" y="11096"/>
                      <a:pt x="53786" y="6643"/>
                      <a:pt x="54372" y="4134"/>
                    </a:cubicBezTo>
                    <a:cubicBezTo>
                      <a:pt x="56294" y="-4140"/>
                      <a:pt x="31588" y="2376"/>
                      <a:pt x="25986" y="3478"/>
                    </a:cubicBezTo>
                    <a:cubicBezTo>
                      <a:pt x="18719" y="4908"/>
                      <a:pt x="2569" y="6807"/>
                      <a:pt x="155" y="13698"/>
                    </a:cubicBezTo>
                    <a:cubicBezTo>
                      <a:pt x="-1533" y="18480"/>
                      <a:pt x="10773" y="21855"/>
                      <a:pt x="28658" y="1550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1" name="Google Shape;2701;p15"/>
              <p:cNvSpPr/>
              <p:nvPr/>
            </p:nvSpPr>
            <p:spPr>
              <a:xfrm>
                <a:off x="1932102" y="3480267"/>
                <a:ext cx="24040" cy="13403"/>
              </a:xfrm>
              <a:custGeom>
                <a:rect b="b" l="l" r="r" t="t"/>
                <a:pathLst>
                  <a:path extrusionOk="0" h="13403" w="24040">
                    <a:moveTo>
                      <a:pt x="10593" y="13313"/>
                    </a:moveTo>
                    <a:cubicBezTo>
                      <a:pt x="16523" y="12657"/>
                      <a:pt x="22524" y="12024"/>
                      <a:pt x="23485" y="9844"/>
                    </a:cubicBezTo>
                    <a:cubicBezTo>
                      <a:pt x="26626" y="2625"/>
                      <a:pt x="15539" y="1804"/>
                      <a:pt x="13148" y="1265"/>
                    </a:cubicBezTo>
                    <a:cubicBezTo>
                      <a:pt x="10030" y="562"/>
                      <a:pt x="3491" y="-2181"/>
                      <a:pt x="561" y="3609"/>
                    </a:cubicBezTo>
                    <a:cubicBezTo>
                      <a:pt x="-1479" y="7641"/>
                      <a:pt x="2084" y="14251"/>
                      <a:pt x="10616" y="133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2" name="Google Shape;2702;p15"/>
              <p:cNvSpPr/>
              <p:nvPr/>
            </p:nvSpPr>
            <p:spPr>
              <a:xfrm>
                <a:off x="1986873" y="3458797"/>
                <a:ext cx="18196" cy="14128"/>
              </a:xfrm>
              <a:custGeom>
                <a:rect b="b" l="l" r="r" t="t"/>
                <a:pathLst>
                  <a:path extrusionOk="0" h="14128" w="18196">
                    <a:moveTo>
                      <a:pt x="10110" y="12890"/>
                    </a:moveTo>
                    <a:cubicBezTo>
                      <a:pt x="14118" y="10358"/>
                      <a:pt x="18197" y="7827"/>
                      <a:pt x="18197" y="5459"/>
                    </a:cubicBezTo>
                    <a:cubicBezTo>
                      <a:pt x="18197" y="-2370"/>
                      <a:pt x="10110" y="443"/>
                      <a:pt x="8235" y="701"/>
                    </a:cubicBezTo>
                    <a:cubicBezTo>
                      <a:pt x="5820" y="1052"/>
                      <a:pt x="312" y="583"/>
                      <a:pt x="7" y="6983"/>
                    </a:cubicBezTo>
                    <a:cubicBezTo>
                      <a:pt x="-204" y="11436"/>
                      <a:pt x="4343" y="16523"/>
                      <a:pt x="10110" y="128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3" name="Google Shape;2703;p15"/>
              <p:cNvSpPr/>
              <p:nvPr/>
            </p:nvSpPr>
            <p:spPr>
              <a:xfrm>
                <a:off x="1541056" y="3408280"/>
                <a:ext cx="46945" cy="13170"/>
              </a:xfrm>
              <a:custGeom>
                <a:rect b="b" l="l" r="r" t="t"/>
                <a:pathLst>
                  <a:path extrusionOk="0" h="13170" w="46945">
                    <a:moveTo>
                      <a:pt x="23385" y="705"/>
                    </a:moveTo>
                    <a:cubicBezTo>
                      <a:pt x="12369" y="2627"/>
                      <a:pt x="1164" y="4549"/>
                      <a:pt x="274" y="6893"/>
                    </a:cubicBezTo>
                    <a:cubicBezTo>
                      <a:pt x="-2657" y="14628"/>
                      <a:pt x="18815" y="13034"/>
                      <a:pt x="23620" y="13034"/>
                    </a:cubicBezTo>
                    <a:cubicBezTo>
                      <a:pt x="29855" y="13034"/>
                      <a:pt x="43497" y="14300"/>
                      <a:pt x="46638" y="8018"/>
                    </a:cubicBezTo>
                    <a:cubicBezTo>
                      <a:pt x="48818" y="3658"/>
                      <a:pt x="39208" y="-2038"/>
                      <a:pt x="23385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4" name="Google Shape;2704;p15"/>
              <p:cNvSpPr/>
              <p:nvPr/>
            </p:nvSpPr>
            <p:spPr>
              <a:xfrm>
                <a:off x="1577348" y="3472531"/>
                <a:ext cx="19173" cy="13232"/>
              </a:xfrm>
              <a:custGeom>
                <a:rect b="b" l="l" r="r" t="t"/>
                <a:pathLst>
                  <a:path extrusionOk="0" h="13232" w="19173">
                    <a:moveTo>
                      <a:pt x="7768" y="13150"/>
                    </a:moveTo>
                    <a:cubicBezTo>
                      <a:pt x="12573" y="12517"/>
                      <a:pt x="17472" y="11931"/>
                      <a:pt x="18456" y="9774"/>
                    </a:cubicBezTo>
                    <a:cubicBezTo>
                      <a:pt x="21714" y="2649"/>
                      <a:pt x="12924" y="1805"/>
                      <a:pt x="11073" y="1266"/>
                    </a:cubicBezTo>
                    <a:cubicBezTo>
                      <a:pt x="8658" y="563"/>
                      <a:pt x="3689" y="-2157"/>
                      <a:pt x="735" y="3539"/>
                    </a:cubicBezTo>
                    <a:cubicBezTo>
                      <a:pt x="-1304" y="7501"/>
                      <a:pt x="853" y="14041"/>
                      <a:pt x="7768" y="131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5" name="Google Shape;2705;p15"/>
              <p:cNvSpPr/>
              <p:nvPr/>
            </p:nvSpPr>
            <p:spPr>
              <a:xfrm>
                <a:off x="1673772" y="3464821"/>
                <a:ext cx="21019" cy="13250"/>
              </a:xfrm>
              <a:custGeom>
                <a:rect b="b" l="l" r="r" t="t"/>
                <a:pathLst>
                  <a:path extrusionOk="0" h="13250" w="21019">
                    <a:moveTo>
                      <a:pt x="9887" y="13007"/>
                    </a:moveTo>
                    <a:cubicBezTo>
                      <a:pt x="15676" y="11835"/>
                      <a:pt x="20857" y="9444"/>
                      <a:pt x="20997" y="7077"/>
                    </a:cubicBezTo>
                    <a:cubicBezTo>
                      <a:pt x="21255" y="3162"/>
                      <a:pt x="19216" y="1850"/>
                      <a:pt x="17036" y="1287"/>
                    </a:cubicBezTo>
                    <a:cubicBezTo>
                      <a:pt x="14832" y="748"/>
                      <a:pt x="12277" y="912"/>
                      <a:pt x="11316" y="771"/>
                    </a:cubicBezTo>
                    <a:cubicBezTo>
                      <a:pt x="8761" y="537"/>
                      <a:pt x="4214" y="-1948"/>
                      <a:pt x="886" y="3467"/>
                    </a:cubicBezTo>
                    <a:cubicBezTo>
                      <a:pt x="-286" y="5366"/>
                      <a:pt x="-380" y="8038"/>
                      <a:pt x="1120" y="10171"/>
                    </a:cubicBezTo>
                    <a:cubicBezTo>
                      <a:pt x="2573" y="12304"/>
                      <a:pt x="5738" y="13874"/>
                      <a:pt x="9887" y="1300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6" name="Google Shape;2706;p15"/>
              <p:cNvSpPr/>
              <p:nvPr/>
            </p:nvSpPr>
            <p:spPr>
              <a:xfrm>
                <a:off x="1751821" y="3424923"/>
                <a:ext cx="31649" cy="16619"/>
              </a:xfrm>
              <a:custGeom>
                <a:rect b="b" l="l" r="r" t="t"/>
                <a:pathLst>
                  <a:path extrusionOk="0" h="16619" w="31649">
                    <a:moveTo>
                      <a:pt x="17206" y="13760"/>
                    </a:moveTo>
                    <a:cubicBezTo>
                      <a:pt x="23652" y="10127"/>
                      <a:pt x="31035" y="7666"/>
                      <a:pt x="31528" y="5322"/>
                    </a:cubicBezTo>
                    <a:cubicBezTo>
                      <a:pt x="32348" y="1408"/>
                      <a:pt x="28903" y="25"/>
                      <a:pt x="24683" y="1"/>
                    </a:cubicBezTo>
                    <a:cubicBezTo>
                      <a:pt x="20487" y="-46"/>
                      <a:pt x="15776" y="1408"/>
                      <a:pt x="14088" y="1830"/>
                    </a:cubicBezTo>
                    <a:cubicBezTo>
                      <a:pt x="9635" y="2720"/>
                      <a:pt x="-562" y="5158"/>
                      <a:pt x="24" y="11909"/>
                    </a:cubicBezTo>
                    <a:cubicBezTo>
                      <a:pt x="212" y="14229"/>
                      <a:pt x="2439" y="15941"/>
                      <a:pt x="5533" y="16456"/>
                    </a:cubicBezTo>
                    <a:cubicBezTo>
                      <a:pt x="8650" y="16972"/>
                      <a:pt x="12588" y="16315"/>
                      <a:pt x="17206" y="1373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7" name="Google Shape;2707;p15"/>
              <p:cNvSpPr/>
              <p:nvPr/>
            </p:nvSpPr>
            <p:spPr>
              <a:xfrm>
                <a:off x="1340290" y="3470841"/>
                <a:ext cx="31303" cy="13170"/>
              </a:xfrm>
              <a:custGeom>
                <a:rect b="b" l="l" r="r" t="t"/>
                <a:pathLst>
                  <a:path extrusionOk="0" h="13170" w="31303">
                    <a:moveTo>
                      <a:pt x="15581" y="705"/>
                    </a:moveTo>
                    <a:cubicBezTo>
                      <a:pt x="8221" y="2627"/>
                      <a:pt x="767" y="4549"/>
                      <a:pt x="181" y="6893"/>
                    </a:cubicBezTo>
                    <a:cubicBezTo>
                      <a:pt x="-1764" y="14628"/>
                      <a:pt x="12534" y="13034"/>
                      <a:pt x="15745" y="13034"/>
                    </a:cubicBezTo>
                    <a:cubicBezTo>
                      <a:pt x="19894" y="13034"/>
                      <a:pt x="29012" y="14300"/>
                      <a:pt x="31099" y="8018"/>
                    </a:cubicBezTo>
                    <a:cubicBezTo>
                      <a:pt x="32552" y="3658"/>
                      <a:pt x="26153" y="-2038"/>
                      <a:pt x="15605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8" name="Google Shape;2708;p15"/>
              <p:cNvSpPr/>
              <p:nvPr/>
            </p:nvSpPr>
            <p:spPr>
              <a:xfrm>
                <a:off x="1358245" y="3426044"/>
                <a:ext cx="57652" cy="14210"/>
              </a:xfrm>
              <a:custGeom>
                <a:rect b="b" l="l" r="r" t="t"/>
                <a:pathLst>
                  <a:path extrusionOk="0" h="14210" w="57652">
                    <a:moveTo>
                      <a:pt x="29599" y="5"/>
                    </a:moveTo>
                    <a:cubicBezTo>
                      <a:pt x="15863" y="145"/>
                      <a:pt x="1939" y="239"/>
                      <a:pt x="533" y="2419"/>
                    </a:cubicBezTo>
                    <a:cubicBezTo>
                      <a:pt x="-4062" y="9615"/>
                      <a:pt x="22403" y="11490"/>
                      <a:pt x="28286" y="12264"/>
                    </a:cubicBezTo>
                    <a:cubicBezTo>
                      <a:pt x="35904" y="13272"/>
                      <a:pt x="52429" y="16717"/>
                      <a:pt x="57094" y="10975"/>
                    </a:cubicBezTo>
                    <a:cubicBezTo>
                      <a:pt x="60329" y="6990"/>
                      <a:pt x="49312" y="-206"/>
                      <a:pt x="29599" y="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9" name="Google Shape;2709;p15"/>
              <p:cNvSpPr/>
              <p:nvPr/>
            </p:nvSpPr>
            <p:spPr>
              <a:xfrm>
                <a:off x="1243600" y="3488947"/>
                <a:ext cx="29357" cy="14048"/>
              </a:xfrm>
              <a:custGeom>
                <a:rect b="b" l="l" r="r" t="t"/>
                <a:pathLst>
                  <a:path extrusionOk="0" h="14048" w="29357">
                    <a:moveTo>
                      <a:pt x="12908" y="14033"/>
                    </a:moveTo>
                    <a:cubicBezTo>
                      <a:pt x="20152" y="14080"/>
                      <a:pt x="27488" y="14150"/>
                      <a:pt x="28660" y="12040"/>
                    </a:cubicBezTo>
                    <a:cubicBezTo>
                      <a:pt x="32551" y="5102"/>
                      <a:pt x="19026" y="2946"/>
                      <a:pt x="16096" y="2125"/>
                    </a:cubicBezTo>
                    <a:cubicBezTo>
                      <a:pt x="12299" y="1047"/>
                      <a:pt x="4306" y="-2516"/>
                      <a:pt x="696" y="3016"/>
                    </a:cubicBezTo>
                    <a:cubicBezTo>
                      <a:pt x="-1812" y="6837"/>
                      <a:pt x="2501" y="13986"/>
                      <a:pt x="12908" y="1403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0" name="Google Shape;2710;p15"/>
              <p:cNvSpPr/>
              <p:nvPr/>
            </p:nvSpPr>
            <p:spPr>
              <a:xfrm>
                <a:off x="1306404" y="3449963"/>
                <a:ext cx="15641" cy="13170"/>
              </a:xfrm>
              <a:custGeom>
                <a:rect b="b" l="l" r="r" t="t"/>
                <a:pathLst>
                  <a:path extrusionOk="0" h="13170" w="15641">
                    <a:moveTo>
                      <a:pt x="7837" y="12465"/>
                    </a:moveTo>
                    <a:cubicBezTo>
                      <a:pt x="11517" y="10543"/>
                      <a:pt x="15244" y="8621"/>
                      <a:pt x="15549" y="6277"/>
                    </a:cubicBezTo>
                    <a:cubicBezTo>
                      <a:pt x="16534" y="-1458"/>
                      <a:pt x="9361" y="136"/>
                      <a:pt x="7767" y="136"/>
                    </a:cubicBezTo>
                    <a:cubicBezTo>
                      <a:pt x="5681" y="136"/>
                      <a:pt x="1133" y="-1130"/>
                      <a:pt x="102" y="5152"/>
                    </a:cubicBezTo>
                    <a:cubicBezTo>
                      <a:pt x="-625" y="9512"/>
                      <a:pt x="2587" y="15208"/>
                      <a:pt x="7861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1" name="Google Shape;2711;p15"/>
              <p:cNvSpPr/>
              <p:nvPr/>
            </p:nvSpPr>
            <p:spPr>
              <a:xfrm>
                <a:off x="1147176" y="3512361"/>
                <a:ext cx="27325" cy="15034"/>
              </a:xfrm>
              <a:custGeom>
                <a:rect b="b" l="l" r="r" t="t"/>
                <a:pathLst>
                  <a:path extrusionOk="0" h="15034" w="27325">
                    <a:moveTo>
                      <a:pt x="11258" y="14410"/>
                    </a:moveTo>
                    <a:cubicBezTo>
                      <a:pt x="18103" y="15020"/>
                      <a:pt x="25041" y="15699"/>
                      <a:pt x="26377" y="13707"/>
                    </a:cubicBezTo>
                    <a:cubicBezTo>
                      <a:pt x="30831" y="7144"/>
                      <a:pt x="18291" y="3933"/>
                      <a:pt x="15618" y="2878"/>
                    </a:cubicBezTo>
                    <a:cubicBezTo>
                      <a:pt x="12149" y="1518"/>
                      <a:pt x="5000" y="-2654"/>
                      <a:pt x="968" y="2526"/>
                    </a:cubicBezTo>
                    <a:cubicBezTo>
                      <a:pt x="-1845" y="6112"/>
                      <a:pt x="1437" y="13519"/>
                      <a:pt x="11258" y="144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2" name="Google Shape;2712;p15"/>
              <p:cNvSpPr/>
              <p:nvPr/>
            </p:nvSpPr>
            <p:spPr>
              <a:xfrm>
                <a:off x="1316869" y="3594352"/>
                <a:ext cx="47135" cy="13637"/>
              </a:xfrm>
              <a:custGeom>
                <a:rect b="b" l="l" r="r" t="t"/>
                <a:pathLst>
                  <a:path extrusionOk="0" h="13637" w="47135">
                    <a:moveTo>
                      <a:pt x="22899" y="13568"/>
                    </a:moveTo>
                    <a:cubicBezTo>
                      <a:pt x="34150" y="12889"/>
                      <a:pt x="45542" y="12256"/>
                      <a:pt x="46691" y="10029"/>
                    </a:cubicBezTo>
                    <a:cubicBezTo>
                      <a:pt x="50488" y="2669"/>
                      <a:pt x="28853" y="1848"/>
                      <a:pt x="24048" y="1286"/>
                    </a:cubicBezTo>
                    <a:cubicBezTo>
                      <a:pt x="17812" y="583"/>
                      <a:pt x="4311" y="-2230"/>
                      <a:pt x="467" y="3677"/>
                    </a:cubicBezTo>
                    <a:cubicBezTo>
                      <a:pt x="-2205" y="7779"/>
                      <a:pt x="6772" y="14506"/>
                      <a:pt x="22899" y="1354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3" name="Google Shape;2713;p15"/>
              <p:cNvSpPr/>
              <p:nvPr/>
            </p:nvSpPr>
            <p:spPr>
              <a:xfrm>
                <a:off x="1371220" y="3626452"/>
                <a:ext cx="16884" cy="13074"/>
              </a:xfrm>
              <a:custGeom>
                <a:rect b="b" l="l" r="r" t="t"/>
                <a:pathLst>
                  <a:path extrusionOk="0" h="13074" w="16884">
                    <a:moveTo>
                      <a:pt x="6357" y="12996"/>
                    </a:moveTo>
                    <a:cubicBezTo>
                      <a:pt x="10646" y="12386"/>
                      <a:pt x="14983" y="11824"/>
                      <a:pt x="16014" y="9691"/>
                    </a:cubicBezTo>
                    <a:cubicBezTo>
                      <a:pt x="19437" y="2682"/>
                      <a:pt x="11772" y="1815"/>
                      <a:pt x="10178" y="1275"/>
                    </a:cubicBezTo>
                    <a:cubicBezTo>
                      <a:pt x="8115" y="572"/>
                      <a:pt x="3942" y="-2147"/>
                      <a:pt x="919" y="3479"/>
                    </a:cubicBezTo>
                    <a:cubicBezTo>
                      <a:pt x="-1191" y="7370"/>
                      <a:pt x="216" y="13863"/>
                      <a:pt x="6357" y="1299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4" name="Google Shape;2714;p15"/>
              <p:cNvSpPr/>
              <p:nvPr/>
            </p:nvSpPr>
            <p:spPr>
              <a:xfrm>
                <a:off x="1425592" y="3629392"/>
                <a:ext cx="24486" cy="13765"/>
              </a:xfrm>
              <a:custGeom>
                <a:rect b="b" l="l" r="r" t="t"/>
                <a:pathLst>
                  <a:path extrusionOk="0" h="13765" w="24486">
                    <a:moveTo>
                      <a:pt x="14312" y="0"/>
                    </a:moveTo>
                    <a:cubicBezTo>
                      <a:pt x="8194" y="0"/>
                      <a:pt x="1983" y="0"/>
                      <a:pt x="811" y="2063"/>
                    </a:cubicBezTo>
                    <a:cubicBezTo>
                      <a:pt x="-3080" y="8931"/>
                      <a:pt x="8171" y="10947"/>
                      <a:pt x="10585" y="11743"/>
                    </a:cubicBezTo>
                    <a:cubicBezTo>
                      <a:pt x="13703" y="12775"/>
                      <a:pt x="20149" y="16221"/>
                      <a:pt x="23665" y="10759"/>
                    </a:cubicBezTo>
                    <a:cubicBezTo>
                      <a:pt x="26126" y="6962"/>
                      <a:pt x="23079" y="-23"/>
                      <a:pt x="14289" y="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5" name="Google Shape;2715;p15"/>
              <p:cNvSpPr/>
              <p:nvPr/>
            </p:nvSpPr>
            <p:spPr>
              <a:xfrm>
                <a:off x="1522806" y="3663800"/>
                <a:ext cx="20861" cy="13170"/>
              </a:xfrm>
              <a:custGeom>
                <a:rect b="b" l="l" r="r" t="t"/>
                <a:pathLst>
                  <a:path extrusionOk="0" h="13170" w="20861">
                    <a:moveTo>
                      <a:pt x="10390" y="705"/>
                    </a:moveTo>
                    <a:cubicBezTo>
                      <a:pt x="5491" y="2627"/>
                      <a:pt x="522" y="4549"/>
                      <a:pt x="123" y="6893"/>
                    </a:cubicBezTo>
                    <a:cubicBezTo>
                      <a:pt x="-1189" y="14628"/>
                      <a:pt x="8351" y="13034"/>
                      <a:pt x="10507" y="13034"/>
                    </a:cubicBezTo>
                    <a:cubicBezTo>
                      <a:pt x="13273" y="13034"/>
                      <a:pt x="19344" y="14300"/>
                      <a:pt x="20727" y="8018"/>
                    </a:cubicBezTo>
                    <a:cubicBezTo>
                      <a:pt x="21688" y="3658"/>
                      <a:pt x="17422" y="-2037"/>
                      <a:pt x="10390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6" name="Google Shape;2716;p15"/>
              <p:cNvSpPr/>
              <p:nvPr/>
            </p:nvSpPr>
            <p:spPr>
              <a:xfrm>
                <a:off x="1275049" y="3656457"/>
                <a:ext cx="18331" cy="15164"/>
              </a:xfrm>
              <a:custGeom>
                <a:rect b="b" l="l" r="r" t="t"/>
                <a:pathLst>
                  <a:path extrusionOk="0" h="15164" w="18331">
                    <a:moveTo>
                      <a:pt x="11322" y="13510"/>
                    </a:moveTo>
                    <a:cubicBezTo>
                      <a:pt x="16315" y="10158"/>
                      <a:pt x="19292" y="5376"/>
                      <a:pt x="18050" y="3360"/>
                    </a:cubicBezTo>
                    <a:cubicBezTo>
                      <a:pt x="16081" y="-15"/>
                      <a:pt x="13901" y="-203"/>
                      <a:pt x="12143" y="102"/>
                    </a:cubicBezTo>
                    <a:cubicBezTo>
                      <a:pt x="10361" y="454"/>
                      <a:pt x="8627" y="1485"/>
                      <a:pt x="7877" y="1673"/>
                    </a:cubicBezTo>
                    <a:cubicBezTo>
                      <a:pt x="5814" y="2352"/>
                      <a:pt x="2204" y="1251"/>
                      <a:pt x="306" y="7275"/>
                    </a:cubicBezTo>
                    <a:cubicBezTo>
                      <a:pt x="-374" y="9384"/>
                      <a:pt x="24" y="12033"/>
                      <a:pt x="2064" y="13721"/>
                    </a:cubicBezTo>
                    <a:cubicBezTo>
                      <a:pt x="4009" y="15408"/>
                      <a:pt x="7736" y="15948"/>
                      <a:pt x="11299" y="135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7" name="Google Shape;2717;p15"/>
              <p:cNvSpPr/>
              <p:nvPr/>
            </p:nvSpPr>
            <p:spPr>
              <a:xfrm>
                <a:off x="1238338" y="3609711"/>
                <a:ext cx="13121" cy="14002"/>
              </a:xfrm>
              <a:custGeom>
                <a:rect b="b" l="l" r="r" t="t"/>
                <a:pathLst>
                  <a:path extrusionOk="0" h="14002" w="13121">
                    <a:moveTo>
                      <a:pt x="7950" y="12766"/>
                    </a:moveTo>
                    <a:cubicBezTo>
                      <a:pt x="10623" y="10258"/>
                      <a:pt x="13342" y="7727"/>
                      <a:pt x="13107" y="5383"/>
                    </a:cubicBezTo>
                    <a:cubicBezTo>
                      <a:pt x="12357" y="-2353"/>
                      <a:pt x="6731" y="437"/>
                      <a:pt x="5395" y="718"/>
                    </a:cubicBezTo>
                    <a:cubicBezTo>
                      <a:pt x="3661" y="1070"/>
                      <a:pt x="-371" y="624"/>
                      <a:pt x="28" y="6953"/>
                    </a:cubicBezTo>
                    <a:cubicBezTo>
                      <a:pt x="309" y="11360"/>
                      <a:pt x="4130" y="16376"/>
                      <a:pt x="7950" y="1276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8" name="Google Shape;2718;p15"/>
              <p:cNvSpPr/>
              <p:nvPr/>
            </p:nvSpPr>
            <p:spPr>
              <a:xfrm>
                <a:off x="1141957" y="3633193"/>
                <a:ext cx="45027" cy="17113"/>
              </a:xfrm>
              <a:custGeom>
                <a:rect b="b" l="l" r="r" t="t"/>
                <a:pathLst>
                  <a:path extrusionOk="0" h="17113" w="45027">
                    <a:moveTo>
                      <a:pt x="20720" y="15678"/>
                    </a:moveTo>
                    <a:cubicBezTo>
                      <a:pt x="31690" y="16826"/>
                      <a:pt x="42801" y="18045"/>
                      <a:pt x="44277" y="16053"/>
                    </a:cubicBezTo>
                    <a:cubicBezTo>
                      <a:pt x="49200" y="9419"/>
                      <a:pt x="28455" y="5106"/>
                      <a:pt x="23908" y="3770"/>
                    </a:cubicBezTo>
                    <a:cubicBezTo>
                      <a:pt x="18024" y="2059"/>
                      <a:pt x="5461" y="-2887"/>
                      <a:pt x="749" y="2317"/>
                    </a:cubicBezTo>
                    <a:cubicBezTo>
                      <a:pt x="-2509" y="5927"/>
                      <a:pt x="4992" y="14014"/>
                      <a:pt x="20720" y="1567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9" name="Google Shape;2719;p15"/>
              <p:cNvSpPr/>
              <p:nvPr/>
            </p:nvSpPr>
            <p:spPr>
              <a:xfrm>
                <a:off x="1068197" y="3648634"/>
                <a:ext cx="16401" cy="12384"/>
              </a:xfrm>
              <a:custGeom>
                <a:rect b="b" l="l" r="r" t="t"/>
                <a:pathLst>
                  <a:path extrusionOk="0" h="12384" w="16401">
                    <a:moveTo>
                      <a:pt x="5736" y="12027"/>
                    </a:moveTo>
                    <a:cubicBezTo>
                      <a:pt x="8643" y="12636"/>
                      <a:pt x="11479" y="12449"/>
                      <a:pt x="13448" y="11605"/>
                    </a:cubicBezTo>
                    <a:cubicBezTo>
                      <a:pt x="15440" y="10785"/>
                      <a:pt x="16425" y="9495"/>
                      <a:pt x="16402" y="8347"/>
                    </a:cubicBezTo>
                    <a:cubicBezTo>
                      <a:pt x="16120" y="4479"/>
                      <a:pt x="14925" y="3120"/>
                      <a:pt x="14268" y="2440"/>
                    </a:cubicBezTo>
                    <a:cubicBezTo>
                      <a:pt x="13518" y="1784"/>
                      <a:pt x="12417" y="1713"/>
                      <a:pt x="12042" y="1455"/>
                    </a:cubicBezTo>
                    <a:cubicBezTo>
                      <a:pt x="11549" y="1174"/>
                      <a:pt x="11151" y="424"/>
                      <a:pt x="10354" y="166"/>
                    </a:cubicBezTo>
                    <a:cubicBezTo>
                      <a:pt x="9534" y="-92"/>
                      <a:pt x="8151" y="-92"/>
                      <a:pt x="5010" y="471"/>
                    </a:cubicBezTo>
                    <a:cubicBezTo>
                      <a:pt x="2853" y="846"/>
                      <a:pt x="533" y="2205"/>
                      <a:pt x="87" y="4854"/>
                    </a:cubicBezTo>
                    <a:cubicBezTo>
                      <a:pt x="-452" y="7386"/>
                      <a:pt x="1517" y="11113"/>
                      <a:pt x="5760" y="120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0" name="Google Shape;2720;p15"/>
              <p:cNvSpPr/>
              <p:nvPr/>
            </p:nvSpPr>
            <p:spPr>
              <a:xfrm>
                <a:off x="1012889" y="3552062"/>
                <a:ext cx="25879" cy="25571"/>
              </a:xfrm>
              <a:custGeom>
                <a:rect b="b" l="l" r="r" t="t"/>
                <a:pathLst>
                  <a:path extrusionOk="0" h="25571" w="25879">
                    <a:moveTo>
                      <a:pt x="9968" y="16174"/>
                    </a:moveTo>
                    <a:cubicBezTo>
                      <a:pt x="11703" y="16854"/>
                      <a:pt x="13719" y="17628"/>
                      <a:pt x="14680" y="17909"/>
                    </a:cubicBezTo>
                    <a:cubicBezTo>
                      <a:pt x="15219" y="18073"/>
                      <a:pt x="15594" y="18214"/>
                      <a:pt x="15852" y="18167"/>
                    </a:cubicBezTo>
                    <a:cubicBezTo>
                      <a:pt x="15875" y="18167"/>
                      <a:pt x="16344" y="18026"/>
                      <a:pt x="16414" y="18049"/>
                    </a:cubicBezTo>
                    <a:cubicBezTo>
                      <a:pt x="16461" y="18049"/>
                      <a:pt x="16438" y="18049"/>
                      <a:pt x="16414" y="18049"/>
                    </a:cubicBezTo>
                    <a:lnTo>
                      <a:pt x="17891" y="18284"/>
                    </a:lnTo>
                    <a:cubicBezTo>
                      <a:pt x="17891" y="18284"/>
                      <a:pt x="17961" y="18284"/>
                      <a:pt x="17985" y="18307"/>
                    </a:cubicBezTo>
                    <a:cubicBezTo>
                      <a:pt x="17938" y="18307"/>
                      <a:pt x="17750" y="18167"/>
                      <a:pt x="17563" y="17862"/>
                    </a:cubicBezTo>
                    <a:cubicBezTo>
                      <a:pt x="17305" y="17370"/>
                      <a:pt x="17563" y="17862"/>
                      <a:pt x="17422" y="17909"/>
                    </a:cubicBezTo>
                    <a:cubicBezTo>
                      <a:pt x="17305" y="18190"/>
                      <a:pt x="17047" y="18448"/>
                      <a:pt x="16836" y="18659"/>
                    </a:cubicBezTo>
                    <a:cubicBezTo>
                      <a:pt x="16625" y="18847"/>
                      <a:pt x="16414" y="19081"/>
                      <a:pt x="16086" y="19057"/>
                    </a:cubicBezTo>
                    <a:cubicBezTo>
                      <a:pt x="15781" y="19011"/>
                      <a:pt x="15500" y="18753"/>
                      <a:pt x="15266" y="18612"/>
                    </a:cubicBezTo>
                    <a:cubicBezTo>
                      <a:pt x="14375" y="18120"/>
                      <a:pt x="13672" y="17581"/>
                      <a:pt x="12851" y="18049"/>
                    </a:cubicBezTo>
                    <a:cubicBezTo>
                      <a:pt x="12453" y="18261"/>
                      <a:pt x="12007" y="18729"/>
                      <a:pt x="11867" y="19784"/>
                    </a:cubicBezTo>
                    <a:cubicBezTo>
                      <a:pt x="11726" y="20769"/>
                      <a:pt x="12172" y="22245"/>
                      <a:pt x="13062" y="23230"/>
                    </a:cubicBezTo>
                    <a:cubicBezTo>
                      <a:pt x="14867" y="25152"/>
                      <a:pt x="16836" y="25691"/>
                      <a:pt x="19086" y="25550"/>
                    </a:cubicBezTo>
                    <a:cubicBezTo>
                      <a:pt x="20235" y="25433"/>
                      <a:pt x="21618" y="25082"/>
                      <a:pt x="23095" y="23910"/>
                    </a:cubicBezTo>
                    <a:cubicBezTo>
                      <a:pt x="23845" y="23300"/>
                      <a:pt x="24524" y="22480"/>
                      <a:pt x="25040" y="21448"/>
                    </a:cubicBezTo>
                    <a:cubicBezTo>
                      <a:pt x="25275" y="20956"/>
                      <a:pt x="25462" y="20417"/>
                      <a:pt x="25603" y="19854"/>
                    </a:cubicBezTo>
                    <a:cubicBezTo>
                      <a:pt x="25743" y="19292"/>
                      <a:pt x="25743" y="19104"/>
                      <a:pt x="25814" y="18706"/>
                    </a:cubicBezTo>
                    <a:cubicBezTo>
                      <a:pt x="26189" y="15752"/>
                      <a:pt x="24899" y="13057"/>
                      <a:pt x="23774" y="11627"/>
                    </a:cubicBezTo>
                    <a:cubicBezTo>
                      <a:pt x="22626" y="10103"/>
                      <a:pt x="21501" y="9213"/>
                      <a:pt x="20587" y="8509"/>
                    </a:cubicBezTo>
                    <a:cubicBezTo>
                      <a:pt x="19086" y="7478"/>
                      <a:pt x="17797" y="6611"/>
                      <a:pt x="17117" y="6142"/>
                    </a:cubicBezTo>
                    <a:cubicBezTo>
                      <a:pt x="13765" y="3704"/>
                      <a:pt x="7179" y="-2648"/>
                      <a:pt x="1788" y="1219"/>
                    </a:cubicBezTo>
                    <a:cubicBezTo>
                      <a:pt x="-1939" y="3915"/>
                      <a:pt x="-135" y="12260"/>
                      <a:pt x="10015" y="1622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1" name="Google Shape;2721;p15"/>
              <p:cNvSpPr/>
              <p:nvPr/>
            </p:nvSpPr>
            <p:spPr>
              <a:xfrm>
                <a:off x="920300" y="3610723"/>
                <a:ext cx="50660" cy="25747"/>
              </a:xfrm>
              <a:custGeom>
                <a:rect b="b" l="l" r="r" t="t"/>
                <a:pathLst>
                  <a:path extrusionOk="0" h="25747" w="50660">
                    <a:moveTo>
                      <a:pt x="22532" y="19373"/>
                    </a:moveTo>
                    <a:cubicBezTo>
                      <a:pt x="35002" y="23146"/>
                      <a:pt x="47613" y="27014"/>
                      <a:pt x="49559" y="25350"/>
                    </a:cubicBezTo>
                    <a:cubicBezTo>
                      <a:pt x="55958" y="19818"/>
                      <a:pt x="32612" y="10536"/>
                      <a:pt x="27549" y="8121"/>
                    </a:cubicBezTo>
                    <a:cubicBezTo>
                      <a:pt x="20985" y="5004"/>
                      <a:pt x="7109" y="-2966"/>
                      <a:pt x="1108" y="1160"/>
                    </a:cubicBezTo>
                    <a:cubicBezTo>
                      <a:pt x="-3064" y="4019"/>
                      <a:pt x="4648" y="13981"/>
                      <a:pt x="22532" y="1939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2" name="Google Shape;2722;p15"/>
              <p:cNvSpPr/>
              <p:nvPr/>
            </p:nvSpPr>
            <p:spPr>
              <a:xfrm>
                <a:off x="1086050" y="3619489"/>
                <a:ext cx="9493" cy="10432"/>
              </a:xfrm>
              <a:custGeom>
                <a:rect b="b" l="l" r="r" t="t"/>
                <a:pathLst>
                  <a:path extrusionOk="0" h="10432" w="9493">
                    <a:moveTo>
                      <a:pt x="9355" y="9388"/>
                    </a:moveTo>
                    <a:cubicBezTo>
                      <a:pt x="8604" y="7419"/>
                      <a:pt x="7878" y="5450"/>
                      <a:pt x="6260" y="3739"/>
                    </a:cubicBezTo>
                    <a:cubicBezTo>
                      <a:pt x="963" y="-1887"/>
                      <a:pt x="893" y="434"/>
                      <a:pt x="611" y="692"/>
                    </a:cubicBezTo>
                    <a:cubicBezTo>
                      <a:pt x="260" y="1043"/>
                      <a:pt x="-1404" y="902"/>
                      <a:pt x="2885" y="5520"/>
                    </a:cubicBezTo>
                    <a:cubicBezTo>
                      <a:pt x="5862" y="8731"/>
                      <a:pt x="10409" y="12224"/>
                      <a:pt x="9331" y="938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3" name="Google Shape;2723;p15"/>
              <p:cNvSpPr/>
              <p:nvPr/>
            </p:nvSpPr>
            <p:spPr>
              <a:xfrm>
                <a:off x="1048138" y="3504292"/>
                <a:ext cx="15781" cy="13970"/>
              </a:xfrm>
              <a:custGeom>
                <a:rect b="b" l="l" r="r" t="t"/>
                <a:pathLst>
                  <a:path extrusionOk="0" h="13970" w="15781">
                    <a:moveTo>
                      <a:pt x="9082" y="12939"/>
                    </a:moveTo>
                    <a:cubicBezTo>
                      <a:pt x="13630" y="10361"/>
                      <a:pt x="16560" y="6493"/>
                      <a:pt x="15599" y="4337"/>
                    </a:cubicBezTo>
                    <a:cubicBezTo>
                      <a:pt x="14075" y="751"/>
                      <a:pt x="12223" y="71"/>
                      <a:pt x="10770" y="1"/>
                    </a:cubicBezTo>
                    <a:cubicBezTo>
                      <a:pt x="9293" y="-23"/>
                      <a:pt x="7840" y="680"/>
                      <a:pt x="7207" y="751"/>
                    </a:cubicBezTo>
                    <a:cubicBezTo>
                      <a:pt x="5496" y="1055"/>
                      <a:pt x="2801" y="-375"/>
                      <a:pt x="527" y="5509"/>
                    </a:cubicBezTo>
                    <a:cubicBezTo>
                      <a:pt x="-270" y="7548"/>
                      <a:pt x="-270" y="10197"/>
                      <a:pt x="1277" y="12049"/>
                    </a:cubicBezTo>
                    <a:cubicBezTo>
                      <a:pt x="2730" y="13901"/>
                      <a:pt x="5871" y="14815"/>
                      <a:pt x="9106" y="1293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4" name="Google Shape;2724;p15"/>
              <p:cNvSpPr/>
              <p:nvPr/>
            </p:nvSpPr>
            <p:spPr>
              <a:xfrm>
                <a:off x="1092576" y="3424409"/>
                <a:ext cx="26280" cy="13227"/>
              </a:xfrm>
              <a:custGeom>
                <a:rect b="b" l="l" r="r" t="t"/>
                <a:pathLst>
                  <a:path extrusionOk="0" h="13227" w="26280">
                    <a:moveTo>
                      <a:pt x="12509" y="12892"/>
                    </a:moveTo>
                    <a:cubicBezTo>
                      <a:pt x="18838" y="11602"/>
                      <a:pt x="25237" y="10313"/>
                      <a:pt x="25964" y="8039"/>
                    </a:cubicBezTo>
                    <a:cubicBezTo>
                      <a:pt x="28378" y="515"/>
                      <a:pt x="16283" y="890"/>
                      <a:pt x="13611" y="609"/>
                    </a:cubicBezTo>
                    <a:cubicBezTo>
                      <a:pt x="10142" y="257"/>
                      <a:pt x="2688" y="-1782"/>
                      <a:pt x="320" y="4312"/>
                    </a:cubicBezTo>
                    <a:cubicBezTo>
                      <a:pt x="-1321" y="8532"/>
                      <a:pt x="3438" y="14743"/>
                      <a:pt x="12509" y="1289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5" name="Google Shape;2725;p15"/>
              <p:cNvSpPr/>
              <p:nvPr/>
            </p:nvSpPr>
            <p:spPr>
              <a:xfrm>
                <a:off x="1129055" y="3468223"/>
                <a:ext cx="5220" cy="13170"/>
              </a:xfrm>
              <a:custGeom>
                <a:rect b="b" l="l" r="r" t="t"/>
                <a:pathLst>
                  <a:path extrusionOk="0" h="13170" w="5220">
                    <a:moveTo>
                      <a:pt x="2634" y="12465"/>
                    </a:moveTo>
                    <a:cubicBezTo>
                      <a:pt x="3853" y="10543"/>
                      <a:pt x="5096" y="8621"/>
                      <a:pt x="5189" y="6277"/>
                    </a:cubicBezTo>
                    <a:cubicBezTo>
                      <a:pt x="5517" y="-1458"/>
                      <a:pt x="3127" y="136"/>
                      <a:pt x="2587" y="136"/>
                    </a:cubicBezTo>
                    <a:cubicBezTo>
                      <a:pt x="1884" y="136"/>
                      <a:pt x="384" y="-1130"/>
                      <a:pt x="32" y="5152"/>
                    </a:cubicBezTo>
                    <a:cubicBezTo>
                      <a:pt x="-202" y="9512"/>
                      <a:pt x="853" y="15208"/>
                      <a:pt x="2611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6" name="Google Shape;2726;p15"/>
              <p:cNvSpPr/>
              <p:nvPr/>
            </p:nvSpPr>
            <p:spPr>
              <a:xfrm>
                <a:off x="943316" y="3414237"/>
                <a:ext cx="23213" cy="16459"/>
              </a:xfrm>
              <a:custGeom>
                <a:rect b="b" l="l" r="r" t="t"/>
                <a:pathLst>
                  <a:path extrusionOk="0" h="16459" w="23213">
                    <a:moveTo>
                      <a:pt x="8119" y="14484"/>
                    </a:moveTo>
                    <a:cubicBezTo>
                      <a:pt x="14026" y="15914"/>
                      <a:pt x="20027" y="17414"/>
                      <a:pt x="21668" y="15679"/>
                    </a:cubicBezTo>
                    <a:cubicBezTo>
                      <a:pt x="27082" y="9936"/>
                      <a:pt x="16698" y="5319"/>
                      <a:pt x="14565" y="3983"/>
                    </a:cubicBezTo>
                    <a:cubicBezTo>
                      <a:pt x="11799" y="2248"/>
                      <a:pt x="6408" y="-2628"/>
                      <a:pt x="1673" y="1826"/>
                    </a:cubicBezTo>
                    <a:cubicBezTo>
                      <a:pt x="-1608" y="4920"/>
                      <a:pt x="-366" y="12421"/>
                      <a:pt x="8119" y="1448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7" name="Google Shape;2727;p15"/>
              <p:cNvSpPr/>
              <p:nvPr/>
            </p:nvSpPr>
            <p:spPr>
              <a:xfrm>
                <a:off x="953873" y="3441599"/>
                <a:ext cx="40185" cy="20838"/>
              </a:xfrm>
              <a:custGeom>
                <a:rect b="b" l="l" r="r" t="t"/>
                <a:pathLst>
                  <a:path extrusionOk="0" h="20838" w="40185">
                    <a:moveTo>
                      <a:pt x="16923" y="17993"/>
                    </a:moveTo>
                    <a:cubicBezTo>
                      <a:pt x="27401" y="20782"/>
                      <a:pt x="38090" y="21814"/>
                      <a:pt x="39473" y="19751"/>
                    </a:cubicBezTo>
                    <a:cubicBezTo>
                      <a:pt x="41770" y="16376"/>
                      <a:pt x="38160" y="13844"/>
                      <a:pt x="33730" y="11688"/>
                    </a:cubicBezTo>
                    <a:cubicBezTo>
                      <a:pt x="29253" y="9555"/>
                      <a:pt x="23838" y="7632"/>
                      <a:pt x="21916" y="6718"/>
                    </a:cubicBezTo>
                    <a:cubicBezTo>
                      <a:pt x="16783" y="4538"/>
                      <a:pt x="7313" y="-2540"/>
                      <a:pt x="1500" y="952"/>
                    </a:cubicBezTo>
                    <a:cubicBezTo>
                      <a:pt x="-539" y="2194"/>
                      <a:pt x="-586" y="5265"/>
                      <a:pt x="1898" y="8734"/>
                    </a:cubicBezTo>
                    <a:cubicBezTo>
                      <a:pt x="4336" y="12180"/>
                      <a:pt x="9423" y="16024"/>
                      <a:pt x="16947" y="179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8" name="Google Shape;2728;p15"/>
              <p:cNvSpPr/>
              <p:nvPr/>
            </p:nvSpPr>
            <p:spPr>
              <a:xfrm>
                <a:off x="766602" y="3618996"/>
                <a:ext cx="62439" cy="14193"/>
              </a:xfrm>
              <a:custGeom>
                <a:rect b="b" l="l" r="r" t="t"/>
                <a:pathLst>
                  <a:path extrusionOk="0" h="14193" w="62439">
                    <a:moveTo>
                      <a:pt x="31698" y="13326"/>
                    </a:moveTo>
                    <a:cubicBezTo>
                      <a:pt x="46676" y="10982"/>
                      <a:pt x="61420" y="7138"/>
                      <a:pt x="62241" y="4653"/>
                    </a:cubicBezTo>
                    <a:cubicBezTo>
                      <a:pt x="63647" y="551"/>
                      <a:pt x="57389" y="-105"/>
                      <a:pt x="50052" y="12"/>
                    </a:cubicBezTo>
                    <a:cubicBezTo>
                      <a:pt x="42692" y="153"/>
                      <a:pt x="34136" y="950"/>
                      <a:pt x="30995" y="1020"/>
                    </a:cubicBezTo>
                    <a:cubicBezTo>
                      <a:pt x="22791" y="1442"/>
                      <a:pt x="5117" y="-386"/>
                      <a:pt x="523" y="5474"/>
                    </a:cubicBezTo>
                    <a:cubicBezTo>
                      <a:pt x="-2806" y="9506"/>
                      <a:pt x="10016" y="16678"/>
                      <a:pt x="31698" y="1332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9" name="Google Shape;2729;p15"/>
              <p:cNvSpPr/>
              <p:nvPr/>
            </p:nvSpPr>
            <p:spPr>
              <a:xfrm>
                <a:off x="714342" y="3581858"/>
                <a:ext cx="56533" cy="16435"/>
              </a:xfrm>
              <a:custGeom>
                <a:rect b="b" l="l" r="r" t="t"/>
                <a:pathLst>
                  <a:path extrusionOk="0" h="16435" w="56533">
                    <a:moveTo>
                      <a:pt x="28639" y="14273"/>
                    </a:moveTo>
                    <a:cubicBezTo>
                      <a:pt x="32132" y="13523"/>
                      <a:pt x="35671" y="12913"/>
                      <a:pt x="39000" y="12421"/>
                    </a:cubicBezTo>
                    <a:lnTo>
                      <a:pt x="56533" y="9796"/>
                    </a:lnTo>
                    <a:lnTo>
                      <a:pt x="41063" y="4381"/>
                    </a:lnTo>
                    <a:cubicBezTo>
                      <a:pt x="32390" y="1334"/>
                      <a:pt x="25217" y="-822"/>
                      <a:pt x="23717" y="303"/>
                    </a:cubicBezTo>
                    <a:cubicBezTo>
                      <a:pt x="19263" y="3678"/>
                      <a:pt x="27983" y="9538"/>
                      <a:pt x="35929" y="13945"/>
                    </a:cubicBezTo>
                    <a:lnTo>
                      <a:pt x="39117" y="1568"/>
                    </a:lnTo>
                    <a:cubicBezTo>
                      <a:pt x="34171" y="1451"/>
                      <a:pt x="29624" y="1850"/>
                      <a:pt x="27561" y="1990"/>
                    </a:cubicBezTo>
                    <a:cubicBezTo>
                      <a:pt x="23647" y="2225"/>
                      <a:pt x="17318" y="2529"/>
                      <a:pt x="11669" y="3983"/>
                    </a:cubicBezTo>
                    <a:cubicBezTo>
                      <a:pt x="6020" y="5413"/>
                      <a:pt x="1144" y="7897"/>
                      <a:pt x="113" y="11413"/>
                    </a:cubicBezTo>
                    <a:cubicBezTo>
                      <a:pt x="-614" y="13874"/>
                      <a:pt x="2222" y="15656"/>
                      <a:pt x="7262" y="16218"/>
                    </a:cubicBezTo>
                    <a:cubicBezTo>
                      <a:pt x="12325" y="16804"/>
                      <a:pt x="19545" y="16218"/>
                      <a:pt x="28639" y="142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0" name="Google Shape;2730;p15"/>
              <p:cNvSpPr/>
              <p:nvPr/>
            </p:nvSpPr>
            <p:spPr>
              <a:xfrm>
                <a:off x="604970" y="3562704"/>
                <a:ext cx="21129" cy="13183"/>
              </a:xfrm>
              <a:custGeom>
                <a:rect b="b" l="l" r="r" t="t"/>
                <a:pathLst>
                  <a:path extrusionOk="0" h="13183" w="21129">
                    <a:moveTo>
                      <a:pt x="9748" y="12846"/>
                    </a:moveTo>
                    <a:cubicBezTo>
                      <a:pt x="14881" y="11557"/>
                      <a:pt x="20108" y="10292"/>
                      <a:pt x="20788" y="8041"/>
                    </a:cubicBezTo>
                    <a:cubicBezTo>
                      <a:pt x="23062" y="540"/>
                      <a:pt x="13334" y="892"/>
                      <a:pt x="11201" y="611"/>
                    </a:cubicBezTo>
                    <a:cubicBezTo>
                      <a:pt x="8435" y="259"/>
                      <a:pt x="2528" y="-1780"/>
                      <a:pt x="348" y="4291"/>
                    </a:cubicBezTo>
                    <a:cubicBezTo>
                      <a:pt x="-1175" y="8510"/>
                      <a:pt x="2364" y="14698"/>
                      <a:pt x="9748" y="1284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1" name="Google Shape;2731;p15"/>
              <p:cNvSpPr/>
              <p:nvPr/>
            </p:nvSpPr>
            <p:spPr>
              <a:xfrm>
                <a:off x="448907" y="3616099"/>
                <a:ext cx="37514" cy="16835"/>
              </a:xfrm>
              <a:custGeom>
                <a:rect b="b" l="l" r="r" t="t"/>
                <a:pathLst>
                  <a:path extrusionOk="0" h="16835" w="37514">
                    <a:moveTo>
                      <a:pt x="16637" y="15426"/>
                    </a:moveTo>
                    <a:cubicBezTo>
                      <a:pt x="25872" y="16575"/>
                      <a:pt x="35225" y="17747"/>
                      <a:pt x="36678" y="15778"/>
                    </a:cubicBezTo>
                    <a:cubicBezTo>
                      <a:pt x="41483" y="9238"/>
                      <a:pt x="24184" y="4995"/>
                      <a:pt x="20434" y="3706"/>
                    </a:cubicBezTo>
                    <a:cubicBezTo>
                      <a:pt x="15582" y="2018"/>
                      <a:pt x="5315" y="-2834"/>
                      <a:pt x="838" y="2276"/>
                    </a:cubicBezTo>
                    <a:cubicBezTo>
                      <a:pt x="-2279" y="5816"/>
                      <a:pt x="3370" y="13785"/>
                      <a:pt x="16637" y="1542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2" name="Google Shape;2732;p15"/>
              <p:cNvSpPr/>
              <p:nvPr/>
            </p:nvSpPr>
            <p:spPr>
              <a:xfrm>
                <a:off x="683109" y="3526563"/>
                <a:ext cx="18196" cy="14128"/>
              </a:xfrm>
              <a:custGeom>
                <a:rect b="b" l="l" r="r" t="t"/>
                <a:pathLst>
                  <a:path extrusionOk="0" h="14128" w="18196">
                    <a:moveTo>
                      <a:pt x="10110" y="12890"/>
                    </a:moveTo>
                    <a:cubicBezTo>
                      <a:pt x="14118" y="10358"/>
                      <a:pt x="18197" y="7826"/>
                      <a:pt x="18197" y="5459"/>
                    </a:cubicBezTo>
                    <a:cubicBezTo>
                      <a:pt x="18197" y="-2370"/>
                      <a:pt x="10110" y="443"/>
                      <a:pt x="8235" y="701"/>
                    </a:cubicBezTo>
                    <a:cubicBezTo>
                      <a:pt x="5820" y="1052"/>
                      <a:pt x="312" y="583"/>
                      <a:pt x="7" y="6983"/>
                    </a:cubicBezTo>
                    <a:cubicBezTo>
                      <a:pt x="-204" y="11436"/>
                      <a:pt x="4343" y="16523"/>
                      <a:pt x="10110" y="128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3" name="Google Shape;2733;p15"/>
              <p:cNvSpPr/>
              <p:nvPr/>
            </p:nvSpPr>
            <p:spPr>
              <a:xfrm>
                <a:off x="469190" y="3524765"/>
                <a:ext cx="21583" cy="13347"/>
              </a:xfrm>
              <a:custGeom>
                <a:rect b="b" l="l" r="r" t="t"/>
                <a:pathLst>
                  <a:path extrusionOk="0" h="13347" w="21583">
                    <a:moveTo>
                      <a:pt x="9199" y="13234"/>
                    </a:moveTo>
                    <a:cubicBezTo>
                      <a:pt x="14567" y="12578"/>
                      <a:pt x="20005" y="11968"/>
                      <a:pt x="20966" y="9788"/>
                    </a:cubicBezTo>
                    <a:cubicBezTo>
                      <a:pt x="24131" y="2592"/>
                      <a:pt x="14192" y="1795"/>
                      <a:pt x="12059" y="1256"/>
                    </a:cubicBezTo>
                    <a:cubicBezTo>
                      <a:pt x="9293" y="553"/>
                      <a:pt x="3527" y="-2166"/>
                      <a:pt x="620" y="3600"/>
                    </a:cubicBezTo>
                    <a:cubicBezTo>
                      <a:pt x="-1395" y="7608"/>
                      <a:pt x="1511" y="14195"/>
                      <a:pt x="9199" y="1325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4" name="Google Shape;2734;p15"/>
              <p:cNvSpPr/>
              <p:nvPr/>
            </p:nvSpPr>
            <p:spPr>
              <a:xfrm>
                <a:off x="195535" y="3555020"/>
                <a:ext cx="18611" cy="13147"/>
              </a:xfrm>
              <a:custGeom>
                <a:rect b="b" l="l" r="r" t="t"/>
                <a:pathLst>
                  <a:path extrusionOk="0" h="13147" w="18611">
                    <a:moveTo>
                      <a:pt x="8300" y="12841"/>
                    </a:moveTo>
                    <a:cubicBezTo>
                      <a:pt x="12871" y="11599"/>
                      <a:pt x="17512" y="10403"/>
                      <a:pt x="18215" y="8130"/>
                    </a:cubicBezTo>
                    <a:cubicBezTo>
                      <a:pt x="20536" y="652"/>
                      <a:pt x="11980" y="934"/>
                      <a:pt x="10105" y="652"/>
                    </a:cubicBezTo>
                    <a:cubicBezTo>
                      <a:pt x="7691" y="277"/>
                      <a:pt x="2581" y="-1809"/>
                      <a:pt x="401" y="4215"/>
                    </a:cubicBezTo>
                    <a:cubicBezTo>
                      <a:pt x="-1123" y="8388"/>
                      <a:pt x="1737" y="14599"/>
                      <a:pt x="8300" y="1284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5" name="Google Shape;2735;p15"/>
              <p:cNvSpPr/>
              <p:nvPr/>
            </p:nvSpPr>
            <p:spPr>
              <a:xfrm>
                <a:off x="104106" y="3510467"/>
                <a:ext cx="43214" cy="20286"/>
              </a:xfrm>
              <a:custGeom>
                <a:rect b="b" l="l" r="r" t="t"/>
                <a:pathLst>
                  <a:path extrusionOk="0" h="20286" w="43214">
                    <a:moveTo>
                      <a:pt x="14782" y="15414"/>
                    </a:moveTo>
                    <a:cubicBezTo>
                      <a:pt x="18228" y="15906"/>
                      <a:pt x="21697" y="16421"/>
                      <a:pt x="24674" y="16703"/>
                    </a:cubicBezTo>
                    <a:lnTo>
                      <a:pt x="24627" y="10186"/>
                    </a:lnTo>
                    <a:cubicBezTo>
                      <a:pt x="21111" y="12905"/>
                      <a:pt x="18626" y="15249"/>
                      <a:pt x="18790" y="16679"/>
                    </a:cubicBezTo>
                    <a:cubicBezTo>
                      <a:pt x="19259" y="21063"/>
                      <a:pt x="23806" y="20758"/>
                      <a:pt x="28377" y="19375"/>
                    </a:cubicBezTo>
                    <a:lnTo>
                      <a:pt x="43215" y="14851"/>
                    </a:lnTo>
                    <a:lnTo>
                      <a:pt x="28260" y="7420"/>
                    </a:lnTo>
                    <a:cubicBezTo>
                      <a:pt x="24697" y="5662"/>
                      <a:pt x="20595" y="4420"/>
                      <a:pt x="19048" y="3811"/>
                    </a:cubicBezTo>
                    <a:cubicBezTo>
                      <a:pt x="14641" y="2100"/>
                      <a:pt x="5406" y="-2823"/>
                      <a:pt x="929" y="2193"/>
                    </a:cubicBezTo>
                    <a:cubicBezTo>
                      <a:pt x="-2189" y="5662"/>
                      <a:pt x="2570" y="13609"/>
                      <a:pt x="14782" y="153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6" name="Google Shape;2736;p15"/>
              <p:cNvSpPr/>
              <p:nvPr/>
            </p:nvSpPr>
            <p:spPr>
              <a:xfrm>
                <a:off x="42818" y="3521307"/>
                <a:ext cx="16966" cy="13878"/>
              </a:xfrm>
              <a:custGeom>
                <a:rect b="b" l="l" r="r" t="t"/>
                <a:pathLst>
                  <a:path extrusionOk="0" h="13878" w="16966">
                    <a:moveTo>
                      <a:pt x="4531" y="12754"/>
                    </a:moveTo>
                    <a:cubicBezTo>
                      <a:pt x="8797" y="13668"/>
                      <a:pt x="13110" y="14630"/>
                      <a:pt x="14821" y="12989"/>
                    </a:cubicBezTo>
                    <a:cubicBezTo>
                      <a:pt x="20423" y="7551"/>
                      <a:pt x="13438" y="4082"/>
                      <a:pt x="12102" y="3027"/>
                    </a:cubicBezTo>
                    <a:cubicBezTo>
                      <a:pt x="10367" y="1644"/>
                      <a:pt x="7344" y="-2341"/>
                      <a:pt x="2562" y="1901"/>
                    </a:cubicBezTo>
                    <a:cubicBezTo>
                      <a:pt x="-743" y="4855"/>
                      <a:pt x="-1587" y="11442"/>
                      <a:pt x="4531" y="1275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7" name="Google Shape;2737;p15"/>
              <p:cNvSpPr/>
              <p:nvPr/>
            </p:nvSpPr>
            <p:spPr>
              <a:xfrm>
                <a:off x="32276" y="3546748"/>
                <a:ext cx="24952" cy="14997"/>
              </a:xfrm>
              <a:custGeom>
                <a:rect b="b" l="l" r="r" t="t"/>
                <a:pathLst>
                  <a:path extrusionOk="0" h="14997" w="24952">
                    <a:moveTo>
                      <a:pt x="9798" y="14269"/>
                    </a:moveTo>
                    <a:cubicBezTo>
                      <a:pt x="16104" y="14949"/>
                      <a:pt x="22456" y="15699"/>
                      <a:pt x="23862" y="13753"/>
                    </a:cubicBezTo>
                    <a:cubicBezTo>
                      <a:pt x="28480" y="7331"/>
                      <a:pt x="17088" y="4026"/>
                      <a:pt x="14674" y="2947"/>
                    </a:cubicBezTo>
                    <a:cubicBezTo>
                      <a:pt x="11556" y="1564"/>
                      <a:pt x="5251" y="-2631"/>
                      <a:pt x="1125" y="2432"/>
                    </a:cubicBezTo>
                    <a:cubicBezTo>
                      <a:pt x="-1734" y="5948"/>
                      <a:pt x="750" y="13284"/>
                      <a:pt x="9798" y="1426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8" name="Google Shape;2738;p15"/>
              <p:cNvSpPr/>
              <p:nvPr/>
            </p:nvSpPr>
            <p:spPr>
              <a:xfrm>
                <a:off x="93751" y="3415314"/>
                <a:ext cx="24044" cy="13407"/>
              </a:xfrm>
              <a:custGeom>
                <a:rect b="b" l="l" r="r" t="t"/>
                <a:pathLst>
                  <a:path extrusionOk="0" h="13407" w="24044">
                    <a:moveTo>
                      <a:pt x="10604" y="13289"/>
                    </a:moveTo>
                    <a:cubicBezTo>
                      <a:pt x="16534" y="12610"/>
                      <a:pt x="22535" y="11977"/>
                      <a:pt x="23496" y="9797"/>
                    </a:cubicBezTo>
                    <a:cubicBezTo>
                      <a:pt x="26613" y="2554"/>
                      <a:pt x="15526" y="1757"/>
                      <a:pt x="13135" y="1241"/>
                    </a:cubicBezTo>
                    <a:cubicBezTo>
                      <a:pt x="10018" y="561"/>
                      <a:pt x="3455" y="-2181"/>
                      <a:pt x="548" y="3632"/>
                    </a:cubicBezTo>
                    <a:cubicBezTo>
                      <a:pt x="-1468" y="7664"/>
                      <a:pt x="2119" y="14274"/>
                      <a:pt x="10627" y="133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9" name="Google Shape;2739;p15"/>
              <p:cNvSpPr/>
              <p:nvPr/>
            </p:nvSpPr>
            <p:spPr>
              <a:xfrm>
                <a:off x="114720" y="3392268"/>
                <a:ext cx="45231" cy="15160"/>
              </a:xfrm>
              <a:custGeom>
                <a:rect b="b" l="l" r="r" t="t"/>
                <a:pathLst>
                  <a:path extrusionOk="0" h="15160" w="45231">
                    <a:moveTo>
                      <a:pt x="21607" y="13669"/>
                    </a:moveTo>
                    <a:cubicBezTo>
                      <a:pt x="31851" y="13575"/>
                      <a:pt x="42352" y="16294"/>
                      <a:pt x="44133" y="14607"/>
                    </a:cubicBezTo>
                    <a:cubicBezTo>
                      <a:pt x="47134" y="11770"/>
                      <a:pt x="43594" y="8254"/>
                      <a:pt x="38273" y="5723"/>
                    </a:cubicBezTo>
                    <a:cubicBezTo>
                      <a:pt x="32999" y="3168"/>
                      <a:pt x="26202" y="1973"/>
                      <a:pt x="23764" y="1527"/>
                    </a:cubicBezTo>
                    <a:cubicBezTo>
                      <a:pt x="20600" y="894"/>
                      <a:pt x="15490" y="-184"/>
                      <a:pt x="10708" y="27"/>
                    </a:cubicBezTo>
                    <a:cubicBezTo>
                      <a:pt x="5926" y="191"/>
                      <a:pt x="1590" y="1644"/>
                      <a:pt x="230" y="4856"/>
                    </a:cubicBezTo>
                    <a:cubicBezTo>
                      <a:pt x="-708" y="7106"/>
                      <a:pt x="1285" y="9450"/>
                      <a:pt x="5035" y="11067"/>
                    </a:cubicBezTo>
                    <a:cubicBezTo>
                      <a:pt x="8833" y="12685"/>
                      <a:pt x="14318" y="13646"/>
                      <a:pt x="21631" y="1366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0" name="Google Shape;2740;p15"/>
              <p:cNvSpPr/>
              <p:nvPr/>
            </p:nvSpPr>
            <p:spPr>
              <a:xfrm>
                <a:off x="205544" y="3440753"/>
                <a:ext cx="35040" cy="16787"/>
              </a:xfrm>
              <a:custGeom>
                <a:rect b="b" l="l" r="r" t="t"/>
                <a:pathLst>
                  <a:path extrusionOk="0" h="16787" w="35040">
                    <a:moveTo>
                      <a:pt x="15238" y="15347"/>
                    </a:moveTo>
                    <a:cubicBezTo>
                      <a:pt x="23911" y="16495"/>
                      <a:pt x="32701" y="17714"/>
                      <a:pt x="34154" y="15745"/>
                    </a:cubicBezTo>
                    <a:cubicBezTo>
                      <a:pt x="38959" y="9276"/>
                      <a:pt x="22832" y="5010"/>
                      <a:pt x="19340" y="3720"/>
                    </a:cubicBezTo>
                    <a:cubicBezTo>
                      <a:pt x="14816" y="2033"/>
                      <a:pt x="5346" y="-2819"/>
                      <a:pt x="892" y="2244"/>
                    </a:cubicBezTo>
                    <a:cubicBezTo>
                      <a:pt x="-2202" y="5760"/>
                      <a:pt x="2791" y="13682"/>
                      <a:pt x="15238" y="1534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1" name="Google Shape;2741;p15"/>
              <p:cNvSpPr/>
              <p:nvPr/>
            </p:nvSpPr>
            <p:spPr>
              <a:xfrm>
                <a:off x="268603" y="3424434"/>
                <a:ext cx="39233" cy="13256"/>
              </a:xfrm>
              <a:custGeom>
                <a:rect b="b" l="l" r="r" t="t"/>
                <a:pathLst>
                  <a:path extrusionOk="0" h="13256" w="39233">
                    <a:moveTo>
                      <a:pt x="19241" y="12913"/>
                    </a:moveTo>
                    <a:cubicBezTo>
                      <a:pt x="28547" y="11600"/>
                      <a:pt x="38017" y="10335"/>
                      <a:pt x="38907" y="8038"/>
                    </a:cubicBezTo>
                    <a:cubicBezTo>
                      <a:pt x="41861" y="490"/>
                      <a:pt x="23882" y="865"/>
                      <a:pt x="19874" y="607"/>
                    </a:cubicBezTo>
                    <a:cubicBezTo>
                      <a:pt x="14694" y="255"/>
                      <a:pt x="3396" y="-1784"/>
                      <a:pt x="348" y="4334"/>
                    </a:cubicBezTo>
                    <a:cubicBezTo>
                      <a:pt x="-1761" y="8577"/>
                      <a:pt x="5857" y="14788"/>
                      <a:pt x="19241" y="129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2" name="Google Shape;2742;p15"/>
              <p:cNvSpPr/>
              <p:nvPr/>
            </p:nvSpPr>
            <p:spPr>
              <a:xfrm>
                <a:off x="396349" y="3439532"/>
                <a:ext cx="10422" cy="13170"/>
              </a:xfrm>
              <a:custGeom>
                <a:rect b="b" l="l" r="r" t="t"/>
                <a:pathLst>
                  <a:path extrusionOk="0" h="13170" w="10422">
                    <a:moveTo>
                      <a:pt x="5227" y="12465"/>
                    </a:moveTo>
                    <a:cubicBezTo>
                      <a:pt x="7688" y="10543"/>
                      <a:pt x="10173" y="8621"/>
                      <a:pt x="10360" y="6277"/>
                    </a:cubicBezTo>
                    <a:cubicBezTo>
                      <a:pt x="11017" y="-1458"/>
                      <a:pt x="6235" y="136"/>
                      <a:pt x="5180" y="136"/>
                    </a:cubicBezTo>
                    <a:cubicBezTo>
                      <a:pt x="3797" y="136"/>
                      <a:pt x="750" y="-1130"/>
                      <a:pt x="70" y="5152"/>
                    </a:cubicBezTo>
                    <a:cubicBezTo>
                      <a:pt x="-422" y="9512"/>
                      <a:pt x="1711" y="15208"/>
                      <a:pt x="5227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3" name="Google Shape;2743;p15"/>
              <p:cNvSpPr/>
              <p:nvPr/>
            </p:nvSpPr>
            <p:spPr>
              <a:xfrm>
                <a:off x="435211" y="3418642"/>
                <a:ext cx="34884" cy="13473"/>
              </a:xfrm>
              <a:custGeom>
                <a:rect b="b" l="l" r="r" t="t"/>
                <a:pathLst>
                  <a:path extrusionOk="0" h="13473" w="34884">
                    <a:moveTo>
                      <a:pt x="17254" y="12353"/>
                    </a:moveTo>
                    <a:cubicBezTo>
                      <a:pt x="24473" y="10290"/>
                      <a:pt x="32654" y="10829"/>
                      <a:pt x="34060" y="8907"/>
                    </a:cubicBezTo>
                    <a:cubicBezTo>
                      <a:pt x="36404" y="5649"/>
                      <a:pt x="33451" y="2883"/>
                      <a:pt x="28974" y="1383"/>
                    </a:cubicBezTo>
                    <a:cubicBezTo>
                      <a:pt x="24544" y="-141"/>
                      <a:pt x="19035" y="-24"/>
                      <a:pt x="17090" y="23"/>
                    </a:cubicBezTo>
                    <a:cubicBezTo>
                      <a:pt x="14535" y="0"/>
                      <a:pt x="10386" y="-71"/>
                      <a:pt x="6729" y="1078"/>
                    </a:cubicBezTo>
                    <a:cubicBezTo>
                      <a:pt x="3072" y="2179"/>
                      <a:pt x="119" y="4430"/>
                      <a:pt x="2" y="7782"/>
                    </a:cubicBezTo>
                    <a:cubicBezTo>
                      <a:pt x="-69" y="10126"/>
                      <a:pt x="2088" y="12001"/>
                      <a:pt x="5112" y="12868"/>
                    </a:cubicBezTo>
                    <a:cubicBezTo>
                      <a:pt x="8206" y="13759"/>
                      <a:pt x="12097" y="13735"/>
                      <a:pt x="17254" y="1232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4" name="Google Shape;2744;p15"/>
              <p:cNvSpPr/>
              <p:nvPr/>
            </p:nvSpPr>
            <p:spPr>
              <a:xfrm>
                <a:off x="500642" y="3448209"/>
                <a:ext cx="26275" cy="13226"/>
              </a:xfrm>
              <a:custGeom>
                <a:rect b="b" l="l" r="r" t="t"/>
                <a:pathLst>
                  <a:path extrusionOk="0" h="13226" w="26275">
                    <a:moveTo>
                      <a:pt x="12509" y="12882"/>
                    </a:moveTo>
                    <a:cubicBezTo>
                      <a:pt x="18838" y="11570"/>
                      <a:pt x="25237" y="10304"/>
                      <a:pt x="25964" y="8007"/>
                    </a:cubicBezTo>
                    <a:cubicBezTo>
                      <a:pt x="28354" y="459"/>
                      <a:pt x="16283" y="881"/>
                      <a:pt x="13611" y="600"/>
                    </a:cubicBezTo>
                    <a:cubicBezTo>
                      <a:pt x="10142" y="248"/>
                      <a:pt x="2688" y="-1768"/>
                      <a:pt x="320" y="4327"/>
                    </a:cubicBezTo>
                    <a:cubicBezTo>
                      <a:pt x="-1321" y="8546"/>
                      <a:pt x="3438" y="14758"/>
                      <a:pt x="12509" y="1288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5" name="Google Shape;2745;p15"/>
              <p:cNvSpPr/>
              <p:nvPr/>
            </p:nvSpPr>
            <p:spPr>
              <a:xfrm>
                <a:off x="714284" y="3438964"/>
                <a:ext cx="18398" cy="15076"/>
              </a:xfrm>
              <a:custGeom>
                <a:rect b="b" l="l" r="r" t="t"/>
                <a:pathLst>
                  <a:path extrusionOk="0" h="15076" w="18398">
                    <a:moveTo>
                      <a:pt x="11070" y="13267"/>
                    </a:moveTo>
                    <a:cubicBezTo>
                      <a:pt x="14844" y="10197"/>
                      <a:pt x="18665" y="7126"/>
                      <a:pt x="18384" y="4782"/>
                    </a:cubicBezTo>
                    <a:cubicBezTo>
                      <a:pt x="17423" y="-2977"/>
                      <a:pt x="9500" y="914"/>
                      <a:pt x="7625" y="1430"/>
                    </a:cubicBezTo>
                    <a:cubicBezTo>
                      <a:pt x="5210" y="2110"/>
                      <a:pt x="-462" y="2391"/>
                      <a:pt x="30" y="8790"/>
                    </a:cubicBezTo>
                    <a:cubicBezTo>
                      <a:pt x="382" y="13244"/>
                      <a:pt x="5656" y="17651"/>
                      <a:pt x="11070" y="1326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6" name="Google Shape;2746;p15"/>
              <p:cNvSpPr/>
              <p:nvPr/>
            </p:nvSpPr>
            <p:spPr>
              <a:xfrm>
                <a:off x="750948" y="3403823"/>
                <a:ext cx="54749" cy="17236"/>
              </a:xfrm>
              <a:custGeom>
                <a:rect b="b" l="l" r="r" t="t"/>
                <a:pathLst>
                  <a:path extrusionOk="0" h="17236" w="54749">
                    <a:moveTo>
                      <a:pt x="28179" y="13951"/>
                    </a:moveTo>
                    <a:cubicBezTo>
                      <a:pt x="40414" y="10084"/>
                      <a:pt x="53447" y="7763"/>
                      <a:pt x="54455" y="5419"/>
                    </a:cubicBezTo>
                    <a:cubicBezTo>
                      <a:pt x="56119" y="1505"/>
                      <a:pt x="50494" y="51"/>
                      <a:pt x="43649" y="4"/>
                    </a:cubicBezTo>
                    <a:cubicBezTo>
                      <a:pt x="36804" y="-89"/>
                      <a:pt x="28929" y="1364"/>
                      <a:pt x="26045" y="1809"/>
                    </a:cubicBezTo>
                    <a:cubicBezTo>
                      <a:pt x="18591" y="2723"/>
                      <a:pt x="1926" y="5278"/>
                      <a:pt x="74" y="12475"/>
                    </a:cubicBezTo>
                    <a:cubicBezTo>
                      <a:pt x="-1051" y="17467"/>
                      <a:pt x="10809" y="19413"/>
                      <a:pt x="28179" y="139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7" name="Google Shape;2747;p15"/>
              <p:cNvSpPr/>
              <p:nvPr/>
            </p:nvSpPr>
            <p:spPr>
              <a:xfrm>
                <a:off x="831843" y="3429594"/>
                <a:ext cx="40598" cy="16816"/>
              </a:xfrm>
              <a:custGeom>
                <a:rect b="b" l="l" r="r" t="t"/>
                <a:pathLst>
                  <a:path extrusionOk="0" h="16816" w="40598">
                    <a:moveTo>
                      <a:pt x="11556" y="2643"/>
                    </a:moveTo>
                    <a:cubicBezTo>
                      <a:pt x="7149" y="6886"/>
                      <a:pt x="656" y="9254"/>
                      <a:pt x="141" y="11551"/>
                    </a:cubicBezTo>
                    <a:cubicBezTo>
                      <a:pt x="-726" y="15418"/>
                      <a:pt x="2532" y="16989"/>
                      <a:pt x="6657" y="16801"/>
                    </a:cubicBezTo>
                    <a:cubicBezTo>
                      <a:pt x="10783" y="16661"/>
                      <a:pt x="15166" y="14575"/>
                      <a:pt x="16713" y="13824"/>
                    </a:cubicBezTo>
                    <a:cubicBezTo>
                      <a:pt x="17580" y="13449"/>
                      <a:pt x="18635" y="12981"/>
                      <a:pt x="19807" y="12395"/>
                    </a:cubicBezTo>
                    <a:lnTo>
                      <a:pt x="40598" y="1893"/>
                    </a:lnTo>
                    <a:lnTo>
                      <a:pt x="16971" y="112"/>
                    </a:lnTo>
                    <a:cubicBezTo>
                      <a:pt x="12822" y="-193"/>
                      <a:pt x="7196" y="-216"/>
                      <a:pt x="5438" y="4683"/>
                    </a:cubicBezTo>
                    <a:cubicBezTo>
                      <a:pt x="4055" y="8503"/>
                      <a:pt x="8392" y="13660"/>
                      <a:pt x="16361" y="13121"/>
                    </a:cubicBezTo>
                    <a:lnTo>
                      <a:pt x="13572" y="956"/>
                    </a:lnTo>
                    <a:cubicBezTo>
                      <a:pt x="12916" y="1425"/>
                      <a:pt x="12259" y="1987"/>
                      <a:pt x="11556" y="262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8" name="Google Shape;2748;p15"/>
              <p:cNvSpPr/>
              <p:nvPr/>
            </p:nvSpPr>
            <p:spPr>
              <a:xfrm>
                <a:off x="607543" y="3449963"/>
                <a:ext cx="7829" cy="13170"/>
              </a:xfrm>
              <a:custGeom>
                <a:rect b="b" l="l" r="r" t="t"/>
                <a:pathLst>
                  <a:path extrusionOk="0" h="13170" w="7829">
                    <a:moveTo>
                      <a:pt x="3939" y="12465"/>
                    </a:moveTo>
                    <a:cubicBezTo>
                      <a:pt x="5768" y="10543"/>
                      <a:pt x="7643" y="8621"/>
                      <a:pt x="7784" y="6277"/>
                    </a:cubicBezTo>
                    <a:cubicBezTo>
                      <a:pt x="8276" y="-1458"/>
                      <a:pt x="4690" y="136"/>
                      <a:pt x="3893" y="136"/>
                    </a:cubicBezTo>
                    <a:cubicBezTo>
                      <a:pt x="2861" y="136"/>
                      <a:pt x="587" y="-1130"/>
                      <a:pt x="48" y="5152"/>
                    </a:cubicBezTo>
                    <a:cubicBezTo>
                      <a:pt x="-303" y="9512"/>
                      <a:pt x="1291" y="15208"/>
                      <a:pt x="3916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0">
    <p:spTree>
      <p:nvGrpSpPr>
        <p:cNvPr id="2749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0" name="Google Shape;2750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74" y="0"/>
            <a:ext cx="913185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51" name="Google Shape;2751;p16"/>
          <p:cNvSpPr txBox="1"/>
          <p:nvPr>
            <p:ph type="title"/>
          </p:nvPr>
        </p:nvSpPr>
        <p:spPr>
          <a:xfrm>
            <a:off x="713225" y="539500"/>
            <a:ext cx="77175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752" name="Google Shape;2752;p16"/>
          <p:cNvGrpSpPr/>
          <p:nvPr/>
        </p:nvGrpSpPr>
        <p:grpSpPr>
          <a:xfrm>
            <a:off x="-47687" y="4822852"/>
            <a:ext cx="9239365" cy="614828"/>
            <a:chOff x="0" y="4528502"/>
            <a:chExt cx="9239365" cy="614828"/>
          </a:xfrm>
        </p:grpSpPr>
        <p:sp>
          <p:nvSpPr>
            <p:cNvPr id="2753" name="Google Shape;2753;p16"/>
            <p:cNvSpPr/>
            <p:nvPr/>
          </p:nvSpPr>
          <p:spPr>
            <a:xfrm>
              <a:off x="0" y="4528502"/>
              <a:ext cx="9239365" cy="614828"/>
            </a:xfrm>
            <a:custGeom>
              <a:rect b="b" l="l" r="r" t="t"/>
              <a:pathLst>
                <a:path extrusionOk="0" h="532319" w="6306734">
                  <a:moveTo>
                    <a:pt x="6306735" y="35740"/>
                  </a:moveTo>
                  <a:lnTo>
                    <a:pt x="6306735" y="532319"/>
                  </a:lnTo>
                  <a:lnTo>
                    <a:pt x="0" y="532319"/>
                  </a:lnTo>
                  <a:lnTo>
                    <a:pt x="0" y="12112"/>
                  </a:lnTo>
                  <a:cubicBezTo>
                    <a:pt x="0" y="12112"/>
                    <a:pt x="68961" y="-6804"/>
                    <a:pt x="247387" y="2643"/>
                  </a:cubicBezTo>
                  <a:cubicBezTo>
                    <a:pt x="425861" y="12112"/>
                    <a:pt x="389669" y="23129"/>
                    <a:pt x="531951" y="33209"/>
                  </a:cubicBezTo>
                  <a:cubicBezTo>
                    <a:pt x="674232" y="43288"/>
                    <a:pt x="941848" y="7682"/>
                    <a:pt x="1047985" y="9909"/>
                  </a:cubicBezTo>
                  <a:cubicBezTo>
                    <a:pt x="1154076" y="12089"/>
                    <a:pt x="1259181" y="29505"/>
                    <a:pt x="1325986" y="31544"/>
                  </a:cubicBezTo>
                  <a:cubicBezTo>
                    <a:pt x="1392766" y="33630"/>
                    <a:pt x="1533478" y="-6851"/>
                    <a:pt x="1598172" y="2619"/>
                  </a:cubicBezTo>
                  <a:cubicBezTo>
                    <a:pt x="1662867" y="12089"/>
                    <a:pt x="1770551" y="36725"/>
                    <a:pt x="1842067" y="31544"/>
                  </a:cubicBezTo>
                  <a:cubicBezTo>
                    <a:pt x="1913653" y="26411"/>
                    <a:pt x="2109355" y="5830"/>
                    <a:pt x="2168213" y="8971"/>
                  </a:cubicBezTo>
                  <a:cubicBezTo>
                    <a:pt x="2227072" y="12065"/>
                    <a:pt x="2398278" y="31872"/>
                    <a:pt x="2453738" y="31544"/>
                  </a:cubicBezTo>
                  <a:cubicBezTo>
                    <a:pt x="2509197" y="31216"/>
                    <a:pt x="2631836" y="13683"/>
                    <a:pt x="2676279" y="12089"/>
                  </a:cubicBezTo>
                  <a:cubicBezTo>
                    <a:pt x="2720674" y="10542"/>
                    <a:pt x="2830585" y="34310"/>
                    <a:pt x="2886935" y="31544"/>
                  </a:cubicBezTo>
                  <a:cubicBezTo>
                    <a:pt x="2943215" y="28825"/>
                    <a:pt x="3131322" y="-6851"/>
                    <a:pt x="3210901" y="2619"/>
                  </a:cubicBezTo>
                  <a:cubicBezTo>
                    <a:pt x="3290481" y="12089"/>
                    <a:pt x="3413119" y="27700"/>
                    <a:pt x="3492839" y="19894"/>
                  </a:cubicBezTo>
                  <a:cubicBezTo>
                    <a:pt x="3572606" y="12089"/>
                    <a:pt x="3738961" y="5830"/>
                    <a:pt x="3905362" y="8971"/>
                  </a:cubicBezTo>
                  <a:cubicBezTo>
                    <a:pt x="4071764" y="12065"/>
                    <a:pt x="4125325" y="22473"/>
                    <a:pt x="4181581" y="24395"/>
                  </a:cubicBezTo>
                  <a:cubicBezTo>
                    <a:pt x="4237814" y="26387"/>
                    <a:pt x="4392472" y="-733"/>
                    <a:pt x="4463613" y="5666"/>
                  </a:cubicBezTo>
                  <a:cubicBezTo>
                    <a:pt x="4534801" y="12065"/>
                    <a:pt x="4875269" y="14456"/>
                    <a:pt x="4957122" y="17457"/>
                  </a:cubicBezTo>
                  <a:cubicBezTo>
                    <a:pt x="5039045" y="20457"/>
                    <a:pt x="5098231" y="12065"/>
                    <a:pt x="5138713" y="12065"/>
                  </a:cubicBezTo>
                  <a:cubicBezTo>
                    <a:pt x="5159480" y="12065"/>
                    <a:pt x="5209455" y="12698"/>
                    <a:pt x="5261961" y="14292"/>
                  </a:cubicBezTo>
                  <a:cubicBezTo>
                    <a:pt x="5311654" y="15792"/>
                    <a:pt x="5363621" y="18066"/>
                    <a:pt x="5395265" y="21418"/>
                  </a:cubicBezTo>
                  <a:cubicBezTo>
                    <a:pt x="5460382" y="28356"/>
                    <a:pt x="5600929" y="19473"/>
                    <a:pt x="5688853" y="17433"/>
                  </a:cubicBezTo>
                  <a:cubicBezTo>
                    <a:pt x="5776777" y="15394"/>
                    <a:pt x="5846722" y="39514"/>
                    <a:pt x="5934154" y="44085"/>
                  </a:cubicBezTo>
                  <a:cubicBezTo>
                    <a:pt x="5947984" y="44811"/>
                    <a:pt x="5963267" y="45046"/>
                    <a:pt x="5979323" y="44905"/>
                  </a:cubicBezTo>
                  <a:cubicBezTo>
                    <a:pt x="6064692" y="44179"/>
                    <a:pt x="6172986" y="33302"/>
                    <a:pt x="6214686" y="32669"/>
                  </a:cubicBezTo>
                  <a:cubicBezTo>
                    <a:pt x="6264144" y="31896"/>
                    <a:pt x="6306688" y="35670"/>
                    <a:pt x="6306688" y="356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4" name="Google Shape;2754;p16"/>
            <p:cNvSpPr/>
            <p:nvPr/>
          </p:nvSpPr>
          <p:spPr>
            <a:xfrm>
              <a:off x="106391" y="4892475"/>
              <a:ext cx="174096" cy="32472"/>
            </a:xfrm>
            <a:custGeom>
              <a:rect b="b" l="l" r="r" t="t"/>
              <a:pathLst>
                <a:path extrusionOk="0" h="13308" w="118837">
                  <a:moveTo>
                    <a:pt x="59562" y="12413"/>
                  </a:moveTo>
                  <a:cubicBezTo>
                    <a:pt x="87292" y="10561"/>
                    <a:pt x="115631" y="10632"/>
                    <a:pt x="118045" y="8499"/>
                  </a:cubicBezTo>
                  <a:cubicBezTo>
                    <a:pt x="122030" y="4912"/>
                    <a:pt x="110404" y="2474"/>
                    <a:pt x="96152" y="1232"/>
                  </a:cubicBezTo>
                  <a:cubicBezTo>
                    <a:pt x="81901" y="-34"/>
                    <a:pt x="65141" y="107"/>
                    <a:pt x="59023" y="107"/>
                  </a:cubicBezTo>
                  <a:cubicBezTo>
                    <a:pt x="43177" y="-221"/>
                    <a:pt x="8205" y="-221"/>
                    <a:pt x="680" y="6694"/>
                  </a:cubicBezTo>
                  <a:cubicBezTo>
                    <a:pt x="-4453" y="11522"/>
                    <a:pt x="19878" y="15038"/>
                    <a:pt x="59562" y="1241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5" name="Google Shape;2755;p16"/>
            <p:cNvSpPr/>
            <p:nvPr/>
          </p:nvSpPr>
          <p:spPr>
            <a:xfrm>
              <a:off x="479879" y="4934495"/>
              <a:ext cx="167054" cy="47204"/>
            </a:xfrm>
            <a:custGeom>
              <a:rect b="b" l="l" r="r" t="t"/>
              <a:pathLst>
                <a:path extrusionOk="0" h="19346" w="114030">
                  <a:moveTo>
                    <a:pt x="56333" y="17000"/>
                  </a:moveTo>
                  <a:cubicBezTo>
                    <a:pt x="83336" y="18711"/>
                    <a:pt x="110714" y="20469"/>
                    <a:pt x="113175" y="18430"/>
                  </a:cubicBezTo>
                  <a:cubicBezTo>
                    <a:pt x="121309" y="11726"/>
                    <a:pt x="69038" y="6288"/>
                    <a:pt x="57388" y="4694"/>
                  </a:cubicBezTo>
                  <a:cubicBezTo>
                    <a:pt x="42292" y="2654"/>
                    <a:pt x="9335" y="-3088"/>
                    <a:pt x="920" y="2139"/>
                  </a:cubicBezTo>
                  <a:cubicBezTo>
                    <a:pt x="-4940" y="5748"/>
                    <a:pt x="17610" y="14538"/>
                    <a:pt x="56333" y="1700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6" name="Google Shape;2756;p16"/>
            <p:cNvSpPr/>
            <p:nvPr/>
          </p:nvSpPr>
          <p:spPr>
            <a:xfrm>
              <a:off x="366167" y="4754601"/>
              <a:ext cx="141863" cy="39918"/>
            </a:xfrm>
            <a:custGeom>
              <a:rect b="b" l="l" r="r" t="t"/>
              <a:pathLst>
                <a:path extrusionOk="0" h="16360" w="96835">
                  <a:moveTo>
                    <a:pt x="47938" y="14744"/>
                  </a:moveTo>
                  <a:cubicBezTo>
                    <a:pt x="70698" y="15354"/>
                    <a:pt x="93787" y="17510"/>
                    <a:pt x="96014" y="15565"/>
                  </a:cubicBezTo>
                  <a:cubicBezTo>
                    <a:pt x="99694" y="12307"/>
                    <a:pt x="90482" y="9025"/>
                    <a:pt x="78996" y="6681"/>
                  </a:cubicBezTo>
                  <a:cubicBezTo>
                    <a:pt x="67510" y="4313"/>
                    <a:pt x="53821" y="3001"/>
                    <a:pt x="48852" y="2462"/>
                  </a:cubicBezTo>
                  <a:cubicBezTo>
                    <a:pt x="35983" y="797"/>
                    <a:pt x="7504" y="-2602"/>
                    <a:pt x="683" y="3470"/>
                  </a:cubicBezTo>
                  <a:cubicBezTo>
                    <a:pt x="-3959" y="7712"/>
                    <a:pt x="15426" y="13853"/>
                    <a:pt x="47961" y="1474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7" name="Google Shape;2757;p16"/>
            <p:cNvSpPr/>
            <p:nvPr/>
          </p:nvSpPr>
          <p:spPr>
            <a:xfrm>
              <a:off x="739397" y="4873360"/>
              <a:ext cx="107335" cy="44723"/>
            </a:xfrm>
            <a:custGeom>
              <a:rect b="b" l="l" r="r" t="t"/>
              <a:pathLst>
                <a:path extrusionOk="0" h="18329" w="73266">
                  <a:moveTo>
                    <a:pt x="35580" y="16000"/>
                  </a:moveTo>
                  <a:cubicBezTo>
                    <a:pt x="52949" y="17360"/>
                    <a:pt x="70576" y="19493"/>
                    <a:pt x="72475" y="17547"/>
                  </a:cubicBezTo>
                  <a:cubicBezTo>
                    <a:pt x="78827" y="10961"/>
                    <a:pt x="45073" y="5077"/>
                    <a:pt x="37526" y="3835"/>
                  </a:cubicBezTo>
                  <a:cubicBezTo>
                    <a:pt x="27822" y="1866"/>
                    <a:pt x="6514" y="-2963"/>
                    <a:pt x="678" y="2569"/>
                  </a:cubicBezTo>
                  <a:cubicBezTo>
                    <a:pt x="-3330" y="6437"/>
                    <a:pt x="10710" y="14055"/>
                    <a:pt x="35580" y="1600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8" name="Google Shape;2758;p16"/>
            <p:cNvSpPr/>
            <p:nvPr/>
          </p:nvSpPr>
          <p:spPr>
            <a:xfrm>
              <a:off x="967970" y="5003061"/>
              <a:ext cx="139487" cy="57213"/>
            </a:xfrm>
            <a:custGeom>
              <a:rect b="b" l="l" r="r" t="t"/>
              <a:pathLst>
                <a:path extrusionOk="0" h="23448" w="95213">
                  <a:moveTo>
                    <a:pt x="46360" y="18846"/>
                  </a:moveTo>
                  <a:cubicBezTo>
                    <a:pt x="69050" y="21752"/>
                    <a:pt x="92045" y="24753"/>
                    <a:pt x="94342" y="22854"/>
                  </a:cubicBezTo>
                  <a:cubicBezTo>
                    <a:pt x="101890" y="16572"/>
                    <a:pt x="58174" y="8790"/>
                    <a:pt x="48470" y="6704"/>
                  </a:cubicBezTo>
                  <a:cubicBezTo>
                    <a:pt x="35882" y="3985"/>
                    <a:pt x="8575" y="-3188"/>
                    <a:pt x="910" y="1617"/>
                  </a:cubicBezTo>
                  <a:cubicBezTo>
                    <a:pt x="-4388" y="4945"/>
                    <a:pt x="13802" y="14697"/>
                    <a:pt x="46360" y="18869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9" name="Google Shape;2759;p16"/>
            <p:cNvSpPr/>
            <p:nvPr/>
          </p:nvSpPr>
          <p:spPr>
            <a:xfrm>
              <a:off x="1454648" y="5032497"/>
              <a:ext cx="69769" cy="34070"/>
            </a:xfrm>
            <a:custGeom>
              <a:rect b="b" l="l" r="r" t="t"/>
              <a:pathLst>
                <a:path extrusionOk="0" h="13963" w="47624">
                  <a:moveTo>
                    <a:pt x="24036" y="12624"/>
                  </a:moveTo>
                  <a:cubicBezTo>
                    <a:pt x="34818" y="10186"/>
                    <a:pt x="46163" y="8991"/>
                    <a:pt x="47242" y="6741"/>
                  </a:cubicBezTo>
                  <a:cubicBezTo>
                    <a:pt x="49023" y="2990"/>
                    <a:pt x="44335" y="1092"/>
                    <a:pt x="38499" y="365"/>
                  </a:cubicBezTo>
                  <a:cubicBezTo>
                    <a:pt x="32662" y="-362"/>
                    <a:pt x="25794" y="201"/>
                    <a:pt x="23286" y="318"/>
                  </a:cubicBezTo>
                  <a:cubicBezTo>
                    <a:pt x="16816" y="412"/>
                    <a:pt x="2307" y="763"/>
                    <a:pt x="127" y="7585"/>
                  </a:cubicBezTo>
                  <a:cubicBezTo>
                    <a:pt x="-1256" y="12320"/>
                    <a:pt x="8776" y="16070"/>
                    <a:pt x="24059" y="1262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0" name="Google Shape;2760;p16"/>
            <p:cNvSpPr/>
            <p:nvPr/>
          </p:nvSpPr>
          <p:spPr>
            <a:xfrm>
              <a:off x="1535778" y="4920012"/>
              <a:ext cx="173859" cy="38884"/>
            </a:xfrm>
            <a:custGeom>
              <a:rect b="b" l="l" r="r" t="t"/>
              <a:pathLst>
                <a:path extrusionOk="0" h="15936" w="118675">
                  <a:moveTo>
                    <a:pt x="59856" y="13651"/>
                  </a:moveTo>
                  <a:cubicBezTo>
                    <a:pt x="87562" y="10298"/>
                    <a:pt x="115831" y="7744"/>
                    <a:pt x="118011" y="5376"/>
                  </a:cubicBezTo>
                  <a:cubicBezTo>
                    <a:pt x="121644" y="1438"/>
                    <a:pt x="109854" y="125"/>
                    <a:pt x="95602" y="8"/>
                  </a:cubicBezTo>
                  <a:cubicBezTo>
                    <a:pt x="81351" y="-109"/>
                    <a:pt x="64708" y="1063"/>
                    <a:pt x="58614" y="1368"/>
                  </a:cubicBezTo>
                  <a:cubicBezTo>
                    <a:pt x="42815" y="2047"/>
                    <a:pt x="8077" y="3149"/>
                    <a:pt x="669" y="10111"/>
                  </a:cubicBezTo>
                  <a:cubicBezTo>
                    <a:pt x="-4440" y="14963"/>
                    <a:pt x="20125" y="18432"/>
                    <a:pt x="59856" y="1365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1" name="Google Shape;2761;p16"/>
            <p:cNvSpPr/>
            <p:nvPr/>
          </p:nvSpPr>
          <p:spPr>
            <a:xfrm>
              <a:off x="1877801" y="5022686"/>
              <a:ext cx="101612" cy="33957"/>
            </a:xfrm>
            <a:custGeom>
              <a:rect b="b" l="l" r="r" t="t"/>
              <a:pathLst>
                <a:path extrusionOk="0" h="13917" w="69360">
                  <a:moveTo>
                    <a:pt x="34205" y="13877"/>
                  </a:moveTo>
                  <a:cubicBezTo>
                    <a:pt x="50637" y="13432"/>
                    <a:pt x="67302" y="13033"/>
                    <a:pt x="68826" y="10807"/>
                  </a:cubicBezTo>
                  <a:cubicBezTo>
                    <a:pt x="73842" y="3493"/>
                    <a:pt x="42057" y="2204"/>
                    <a:pt x="34955" y="1571"/>
                  </a:cubicBezTo>
                  <a:cubicBezTo>
                    <a:pt x="25767" y="727"/>
                    <a:pt x="5749" y="-2367"/>
                    <a:pt x="568" y="3493"/>
                  </a:cubicBezTo>
                  <a:cubicBezTo>
                    <a:pt x="-3018" y="7549"/>
                    <a:pt x="10624" y="14510"/>
                    <a:pt x="34205" y="1387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2" name="Google Shape;2762;p16"/>
            <p:cNvSpPr/>
            <p:nvPr/>
          </p:nvSpPr>
          <p:spPr>
            <a:xfrm>
              <a:off x="2092239" y="5022845"/>
              <a:ext cx="110438" cy="34951"/>
            </a:xfrm>
            <a:custGeom>
              <a:rect b="b" l="l" r="r" t="t"/>
              <a:pathLst>
                <a:path extrusionOk="0" h="14324" w="75384">
                  <a:moveTo>
                    <a:pt x="37124" y="14211"/>
                  </a:moveTo>
                  <a:cubicBezTo>
                    <a:pt x="54892" y="14211"/>
                    <a:pt x="72964" y="14914"/>
                    <a:pt x="74722" y="12828"/>
                  </a:cubicBezTo>
                  <a:cubicBezTo>
                    <a:pt x="80582" y="5749"/>
                    <a:pt x="45844" y="2608"/>
                    <a:pt x="38085" y="1928"/>
                  </a:cubicBezTo>
                  <a:cubicBezTo>
                    <a:pt x="28077" y="733"/>
                    <a:pt x="6090" y="-2455"/>
                    <a:pt x="581" y="3499"/>
                  </a:cubicBezTo>
                  <a:cubicBezTo>
                    <a:pt x="-3193" y="7647"/>
                    <a:pt x="11692" y="14211"/>
                    <a:pt x="37124" y="1423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3" name="Google Shape;2763;p16"/>
            <p:cNvSpPr/>
            <p:nvPr/>
          </p:nvSpPr>
          <p:spPr>
            <a:xfrm>
              <a:off x="2294480" y="4939356"/>
              <a:ext cx="168649" cy="51164"/>
            </a:xfrm>
            <a:custGeom>
              <a:rect b="b" l="l" r="r" t="t"/>
              <a:pathLst>
                <a:path extrusionOk="0" h="20969" w="115119">
                  <a:moveTo>
                    <a:pt x="58263" y="3733"/>
                  </a:moveTo>
                  <a:cubicBezTo>
                    <a:pt x="31072" y="1624"/>
                    <a:pt x="3483" y="-1283"/>
                    <a:pt x="928" y="616"/>
                  </a:cubicBezTo>
                  <a:cubicBezTo>
                    <a:pt x="-7604" y="7109"/>
                    <a:pt x="45206" y="14445"/>
                    <a:pt x="57020" y="15992"/>
                  </a:cubicBezTo>
                  <a:cubicBezTo>
                    <a:pt x="72280" y="18383"/>
                    <a:pt x="105752" y="24103"/>
                    <a:pt x="114214" y="18758"/>
                  </a:cubicBezTo>
                  <a:cubicBezTo>
                    <a:pt x="120051" y="15008"/>
                    <a:pt x="97243" y="6757"/>
                    <a:pt x="58239" y="373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4" name="Google Shape;2764;p16"/>
            <p:cNvSpPr/>
            <p:nvPr/>
          </p:nvSpPr>
          <p:spPr>
            <a:xfrm>
              <a:off x="2877546" y="5050440"/>
              <a:ext cx="136482" cy="33265"/>
            </a:xfrm>
            <a:custGeom>
              <a:rect b="b" l="l" r="r" t="t"/>
              <a:pathLst>
                <a:path extrusionOk="0" h="13633" w="93162">
                  <a:moveTo>
                    <a:pt x="46340" y="13549"/>
                  </a:moveTo>
                  <a:cubicBezTo>
                    <a:pt x="68210" y="13033"/>
                    <a:pt x="90454" y="13455"/>
                    <a:pt x="92470" y="11322"/>
                  </a:cubicBezTo>
                  <a:cubicBezTo>
                    <a:pt x="95775" y="7782"/>
                    <a:pt x="86774" y="5251"/>
                    <a:pt x="75663" y="3680"/>
                  </a:cubicBezTo>
                  <a:cubicBezTo>
                    <a:pt x="64576" y="2087"/>
                    <a:pt x="51450" y="1547"/>
                    <a:pt x="46668" y="1243"/>
                  </a:cubicBezTo>
                  <a:cubicBezTo>
                    <a:pt x="34292" y="305"/>
                    <a:pt x="7031" y="-2086"/>
                    <a:pt x="632" y="4126"/>
                  </a:cubicBezTo>
                  <a:cubicBezTo>
                    <a:pt x="-3752" y="8462"/>
                    <a:pt x="15024" y="14299"/>
                    <a:pt x="46340" y="1357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5" name="Google Shape;2765;p16"/>
            <p:cNvSpPr/>
            <p:nvPr/>
          </p:nvSpPr>
          <p:spPr>
            <a:xfrm>
              <a:off x="3715084" y="4997242"/>
              <a:ext cx="165145" cy="33962"/>
            </a:xfrm>
            <a:custGeom>
              <a:rect b="b" l="l" r="r" t="t"/>
              <a:pathLst>
                <a:path extrusionOk="0" h="13919" w="112727">
                  <a:moveTo>
                    <a:pt x="56020" y="1071"/>
                  </a:moveTo>
                  <a:cubicBezTo>
                    <a:pt x="29556" y="3462"/>
                    <a:pt x="2718" y="5829"/>
                    <a:pt x="631" y="8220"/>
                  </a:cubicBezTo>
                  <a:cubicBezTo>
                    <a:pt x="-6260" y="16073"/>
                    <a:pt x="45285" y="13588"/>
                    <a:pt x="56817" y="13401"/>
                  </a:cubicBezTo>
                  <a:cubicBezTo>
                    <a:pt x="71772" y="13143"/>
                    <a:pt x="104612" y="13846"/>
                    <a:pt x="112019" y="7424"/>
                  </a:cubicBezTo>
                  <a:cubicBezTo>
                    <a:pt x="117152" y="2970"/>
                    <a:pt x="93993" y="-2328"/>
                    <a:pt x="56020" y="1095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6" name="Google Shape;2766;p16"/>
            <p:cNvSpPr/>
            <p:nvPr/>
          </p:nvSpPr>
          <p:spPr>
            <a:xfrm>
              <a:off x="3520776" y="5018421"/>
              <a:ext cx="95790" cy="33882"/>
            </a:xfrm>
            <a:custGeom>
              <a:rect b="b" l="l" r="r" t="t"/>
              <a:pathLst>
                <a:path extrusionOk="0" h="13886" w="65386">
                  <a:moveTo>
                    <a:pt x="32466" y="1278"/>
                  </a:moveTo>
                  <a:cubicBezTo>
                    <a:pt x="17370" y="3646"/>
                    <a:pt x="1783" y="4888"/>
                    <a:pt x="447" y="7162"/>
                  </a:cubicBezTo>
                  <a:cubicBezTo>
                    <a:pt x="-1780" y="10935"/>
                    <a:pt x="4642" y="12811"/>
                    <a:pt x="12565" y="13514"/>
                  </a:cubicBezTo>
                  <a:cubicBezTo>
                    <a:pt x="20465" y="14241"/>
                    <a:pt x="29770" y="13702"/>
                    <a:pt x="33146" y="13584"/>
                  </a:cubicBezTo>
                  <a:cubicBezTo>
                    <a:pt x="41912" y="13491"/>
                    <a:pt x="61367" y="13350"/>
                    <a:pt x="65094" y="6552"/>
                  </a:cubicBezTo>
                  <a:cubicBezTo>
                    <a:pt x="67579" y="1817"/>
                    <a:pt x="54007" y="-2121"/>
                    <a:pt x="32466" y="127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7" name="Google Shape;2767;p16"/>
            <p:cNvSpPr/>
            <p:nvPr/>
          </p:nvSpPr>
          <p:spPr>
            <a:xfrm>
              <a:off x="3978809" y="4913135"/>
              <a:ext cx="93152" cy="37339"/>
            </a:xfrm>
            <a:custGeom>
              <a:rect b="b" l="l" r="r" t="t"/>
              <a:pathLst>
                <a:path extrusionOk="0" h="15303" w="63585">
                  <a:moveTo>
                    <a:pt x="30870" y="14944"/>
                  </a:moveTo>
                  <a:cubicBezTo>
                    <a:pt x="46036" y="15365"/>
                    <a:pt x="61436" y="15834"/>
                    <a:pt x="62983" y="13701"/>
                  </a:cubicBezTo>
                  <a:cubicBezTo>
                    <a:pt x="68117" y="6669"/>
                    <a:pt x="38934" y="3739"/>
                    <a:pt x="32441" y="2708"/>
                  </a:cubicBezTo>
                  <a:cubicBezTo>
                    <a:pt x="24049" y="1395"/>
                    <a:pt x="5813" y="-2730"/>
                    <a:pt x="633" y="2825"/>
                  </a:cubicBezTo>
                  <a:cubicBezTo>
                    <a:pt x="-2977" y="6693"/>
                    <a:pt x="9094" y="14334"/>
                    <a:pt x="30870" y="1494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8" name="Google Shape;2768;p16"/>
            <p:cNvSpPr/>
            <p:nvPr/>
          </p:nvSpPr>
          <p:spPr>
            <a:xfrm>
              <a:off x="4155520" y="4909991"/>
              <a:ext cx="96671" cy="50257"/>
            </a:xfrm>
            <a:custGeom>
              <a:rect b="b" l="l" r="r" t="t"/>
              <a:pathLst>
                <a:path extrusionOk="0" h="20597" w="65987">
                  <a:moveTo>
                    <a:pt x="31418" y="17404"/>
                  </a:moveTo>
                  <a:cubicBezTo>
                    <a:pt x="47287" y="19561"/>
                    <a:pt x="63367" y="21787"/>
                    <a:pt x="65195" y="19865"/>
                  </a:cubicBezTo>
                  <a:cubicBezTo>
                    <a:pt x="71243" y="13442"/>
                    <a:pt x="40888" y="7161"/>
                    <a:pt x="34184" y="5403"/>
                  </a:cubicBezTo>
                  <a:cubicBezTo>
                    <a:pt x="25511" y="3129"/>
                    <a:pt x="6783" y="-3083"/>
                    <a:pt x="805" y="1863"/>
                  </a:cubicBezTo>
                  <a:cubicBezTo>
                    <a:pt x="-3320" y="5285"/>
                    <a:pt x="8634" y="14310"/>
                    <a:pt x="31395" y="1740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9" name="Google Shape;2769;p16"/>
            <p:cNvSpPr/>
            <p:nvPr/>
          </p:nvSpPr>
          <p:spPr>
            <a:xfrm>
              <a:off x="4222086" y="5035310"/>
              <a:ext cx="127820" cy="37203"/>
            </a:xfrm>
            <a:custGeom>
              <a:rect b="b" l="l" r="r" t="t"/>
              <a:pathLst>
                <a:path extrusionOk="0" h="15247" w="87249">
                  <a:moveTo>
                    <a:pt x="43051" y="14941"/>
                  </a:moveTo>
                  <a:cubicBezTo>
                    <a:pt x="63725" y="15317"/>
                    <a:pt x="84681" y="15738"/>
                    <a:pt x="86579" y="13605"/>
                  </a:cubicBezTo>
                  <a:cubicBezTo>
                    <a:pt x="92885" y="6526"/>
                    <a:pt x="52872" y="3667"/>
                    <a:pt x="43965" y="2659"/>
                  </a:cubicBezTo>
                  <a:cubicBezTo>
                    <a:pt x="32409" y="1369"/>
                    <a:pt x="7211" y="-2733"/>
                    <a:pt x="718" y="2870"/>
                  </a:cubicBezTo>
                  <a:cubicBezTo>
                    <a:pt x="-3806" y="6761"/>
                    <a:pt x="13376" y="14426"/>
                    <a:pt x="43051" y="1494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0" name="Google Shape;2770;p16"/>
            <p:cNvSpPr/>
            <p:nvPr/>
          </p:nvSpPr>
          <p:spPr>
            <a:xfrm>
              <a:off x="4662500" y="4912356"/>
              <a:ext cx="179681" cy="81028"/>
            </a:xfrm>
            <a:custGeom>
              <a:rect b="b" l="l" r="r" t="t"/>
              <a:pathLst>
                <a:path extrusionOk="0" h="33208" w="122649">
                  <a:moveTo>
                    <a:pt x="62063" y="19623"/>
                  </a:moveTo>
                  <a:cubicBezTo>
                    <a:pt x="90144" y="11090"/>
                    <a:pt x="119842" y="6473"/>
                    <a:pt x="122022" y="4011"/>
                  </a:cubicBezTo>
                  <a:cubicBezTo>
                    <a:pt x="125656" y="-161"/>
                    <a:pt x="112975" y="-770"/>
                    <a:pt x="97762" y="777"/>
                  </a:cubicBezTo>
                  <a:cubicBezTo>
                    <a:pt x="82549" y="2253"/>
                    <a:pt x="65063" y="6262"/>
                    <a:pt x="58687" y="7762"/>
                  </a:cubicBezTo>
                  <a:cubicBezTo>
                    <a:pt x="50413" y="9614"/>
                    <a:pt x="37193" y="12661"/>
                    <a:pt x="25379" y="16810"/>
                  </a:cubicBezTo>
                  <a:cubicBezTo>
                    <a:pt x="13565" y="20888"/>
                    <a:pt x="3251" y="26022"/>
                    <a:pt x="392" y="30428"/>
                  </a:cubicBezTo>
                  <a:cubicBezTo>
                    <a:pt x="-1577" y="33523"/>
                    <a:pt x="3978" y="34015"/>
                    <a:pt x="14831" y="31999"/>
                  </a:cubicBezTo>
                  <a:cubicBezTo>
                    <a:pt x="25707" y="30007"/>
                    <a:pt x="41881" y="25647"/>
                    <a:pt x="62039" y="19646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1" name="Google Shape;2771;p16"/>
            <p:cNvSpPr/>
            <p:nvPr/>
          </p:nvSpPr>
          <p:spPr>
            <a:xfrm>
              <a:off x="4914944" y="4994754"/>
              <a:ext cx="162151" cy="48412"/>
            </a:xfrm>
            <a:custGeom>
              <a:rect b="b" l="l" r="r" t="t"/>
              <a:pathLst>
                <a:path extrusionOk="0" h="19841" w="110683">
                  <a:moveTo>
                    <a:pt x="54273" y="3169"/>
                  </a:moveTo>
                  <a:cubicBezTo>
                    <a:pt x="28254" y="7693"/>
                    <a:pt x="2189" y="13459"/>
                    <a:pt x="454" y="16108"/>
                  </a:cubicBezTo>
                  <a:cubicBezTo>
                    <a:pt x="-2406" y="20444"/>
                    <a:pt x="8658" y="20303"/>
                    <a:pt x="21855" y="19155"/>
                  </a:cubicBezTo>
                  <a:cubicBezTo>
                    <a:pt x="35052" y="17983"/>
                    <a:pt x="50429" y="15920"/>
                    <a:pt x="56078" y="15357"/>
                  </a:cubicBezTo>
                  <a:cubicBezTo>
                    <a:pt x="70728" y="13740"/>
                    <a:pt x="102934" y="12685"/>
                    <a:pt x="110013" y="6099"/>
                  </a:cubicBezTo>
                  <a:cubicBezTo>
                    <a:pt x="115006" y="1551"/>
                    <a:pt x="91683" y="-3371"/>
                    <a:pt x="54273" y="3145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2" name="Google Shape;2772;p16"/>
            <p:cNvSpPr/>
            <p:nvPr/>
          </p:nvSpPr>
          <p:spPr>
            <a:xfrm>
              <a:off x="5169391" y="4917185"/>
              <a:ext cx="67028" cy="33526"/>
            </a:xfrm>
            <a:custGeom>
              <a:rect b="b" l="l" r="r" t="t"/>
              <a:pathLst>
                <a:path extrusionOk="0" h="13740" w="45753">
                  <a:moveTo>
                    <a:pt x="23644" y="64"/>
                  </a:moveTo>
                  <a:cubicBezTo>
                    <a:pt x="12697" y="627"/>
                    <a:pt x="1610" y="1142"/>
                    <a:pt x="461" y="3369"/>
                  </a:cubicBezTo>
                  <a:cubicBezTo>
                    <a:pt x="-3359" y="10683"/>
                    <a:pt x="17666" y="11737"/>
                    <a:pt x="22331" y="12323"/>
                  </a:cubicBezTo>
                  <a:cubicBezTo>
                    <a:pt x="28379" y="13097"/>
                    <a:pt x="41458" y="16027"/>
                    <a:pt x="45279" y="10167"/>
                  </a:cubicBezTo>
                  <a:cubicBezTo>
                    <a:pt x="47928" y="6088"/>
                    <a:pt x="39325" y="-733"/>
                    <a:pt x="23644" y="6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3" name="Google Shape;2773;p16"/>
            <p:cNvSpPr/>
            <p:nvPr/>
          </p:nvSpPr>
          <p:spPr>
            <a:xfrm>
              <a:off x="5300170" y="5038534"/>
              <a:ext cx="104345" cy="32135"/>
            </a:xfrm>
            <a:custGeom>
              <a:rect b="b" l="l" r="r" t="t"/>
              <a:pathLst>
                <a:path extrusionOk="0" h="13170" w="71225">
                  <a:moveTo>
                    <a:pt x="35460" y="705"/>
                  </a:moveTo>
                  <a:cubicBezTo>
                    <a:pt x="18723" y="2627"/>
                    <a:pt x="1753" y="4549"/>
                    <a:pt x="416" y="6893"/>
                  </a:cubicBezTo>
                  <a:cubicBezTo>
                    <a:pt x="-4037" y="14628"/>
                    <a:pt x="28545" y="13034"/>
                    <a:pt x="35834" y="13034"/>
                  </a:cubicBezTo>
                  <a:cubicBezTo>
                    <a:pt x="45281" y="13034"/>
                    <a:pt x="66002" y="14300"/>
                    <a:pt x="70760" y="8018"/>
                  </a:cubicBezTo>
                  <a:cubicBezTo>
                    <a:pt x="74065" y="3658"/>
                    <a:pt x="59486" y="-2037"/>
                    <a:pt x="35460" y="72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4" name="Google Shape;2774;p16"/>
            <p:cNvSpPr/>
            <p:nvPr/>
          </p:nvSpPr>
          <p:spPr>
            <a:xfrm>
              <a:off x="5821629" y="4938670"/>
              <a:ext cx="185217" cy="63274"/>
            </a:xfrm>
            <a:custGeom>
              <a:rect b="b" l="l" r="r" t="t"/>
              <a:pathLst>
                <a:path extrusionOk="0" h="25932" w="126428">
                  <a:moveTo>
                    <a:pt x="64495" y="19227"/>
                  </a:moveTo>
                  <a:cubicBezTo>
                    <a:pt x="93959" y="12734"/>
                    <a:pt x="123845" y="6171"/>
                    <a:pt x="125884" y="3499"/>
                  </a:cubicBezTo>
                  <a:cubicBezTo>
                    <a:pt x="132612" y="-5362"/>
                    <a:pt x="74926" y="5163"/>
                    <a:pt x="61963" y="7155"/>
                  </a:cubicBezTo>
                  <a:cubicBezTo>
                    <a:pt x="45157" y="9734"/>
                    <a:pt x="8121" y="14187"/>
                    <a:pt x="644" y="21712"/>
                  </a:cubicBezTo>
                  <a:cubicBezTo>
                    <a:pt x="-4560" y="26939"/>
                    <a:pt x="22232" y="28556"/>
                    <a:pt x="64518" y="1922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5" name="Google Shape;2775;p16"/>
            <p:cNvSpPr/>
            <p:nvPr/>
          </p:nvSpPr>
          <p:spPr>
            <a:xfrm>
              <a:off x="5984274" y="4975637"/>
              <a:ext cx="92553" cy="41517"/>
            </a:xfrm>
            <a:custGeom>
              <a:rect b="b" l="l" r="r" t="t"/>
              <a:pathLst>
                <a:path extrusionOk="0" h="17015" w="63176">
                  <a:moveTo>
                    <a:pt x="30647" y="2537"/>
                  </a:moveTo>
                  <a:cubicBezTo>
                    <a:pt x="15997" y="6264"/>
                    <a:pt x="1136" y="9991"/>
                    <a:pt x="222" y="12452"/>
                  </a:cubicBezTo>
                  <a:cubicBezTo>
                    <a:pt x="-2802" y="20609"/>
                    <a:pt x="25982" y="15499"/>
                    <a:pt x="32452" y="14726"/>
                  </a:cubicBezTo>
                  <a:cubicBezTo>
                    <a:pt x="40843" y="13718"/>
                    <a:pt x="59432" y="12733"/>
                    <a:pt x="62901" y="5959"/>
                  </a:cubicBezTo>
                  <a:cubicBezTo>
                    <a:pt x="65315" y="1271"/>
                    <a:pt x="51649" y="-2808"/>
                    <a:pt x="30647" y="251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6" name="Google Shape;2776;p16"/>
            <p:cNvSpPr/>
            <p:nvPr/>
          </p:nvSpPr>
          <p:spPr>
            <a:xfrm>
              <a:off x="6189897" y="4865759"/>
              <a:ext cx="147747" cy="34433"/>
            </a:xfrm>
            <a:custGeom>
              <a:rect b="b" l="l" r="r" t="t"/>
              <a:pathLst>
                <a:path extrusionOk="0" h="14112" w="100851">
                  <a:moveTo>
                    <a:pt x="50062" y="1183"/>
                  </a:moveTo>
                  <a:cubicBezTo>
                    <a:pt x="26411" y="3668"/>
                    <a:pt x="2408" y="6152"/>
                    <a:pt x="557" y="8520"/>
                  </a:cubicBezTo>
                  <a:cubicBezTo>
                    <a:pt x="-5561" y="16395"/>
                    <a:pt x="40545" y="13723"/>
                    <a:pt x="50883" y="13489"/>
                  </a:cubicBezTo>
                  <a:cubicBezTo>
                    <a:pt x="64267" y="13184"/>
                    <a:pt x="93661" y="13747"/>
                    <a:pt x="100224" y="7301"/>
                  </a:cubicBezTo>
                  <a:cubicBezTo>
                    <a:pt x="104795" y="2824"/>
                    <a:pt x="84004" y="-2380"/>
                    <a:pt x="50062" y="118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7" name="Google Shape;2777;p16"/>
            <p:cNvSpPr/>
            <p:nvPr/>
          </p:nvSpPr>
          <p:spPr>
            <a:xfrm>
              <a:off x="6204309" y="5019842"/>
              <a:ext cx="150866" cy="35273"/>
            </a:xfrm>
            <a:custGeom>
              <a:rect b="b" l="l" r="r" t="t"/>
              <a:pathLst>
                <a:path extrusionOk="0" h="14456" w="102980">
                  <a:moveTo>
                    <a:pt x="51146" y="14456"/>
                  </a:moveTo>
                  <a:cubicBezTo>
                    <a:pt x="75454" y="14456"/>
                    <a:pt x="100136" y="14456"/>
                    <a:pt x="102269" y="12276"/>
                  </a:cubicBezTo>
                  <a:cubicBezTo>
                    <a:pt x="109301" y="5057"/>
                    <a:pt x="62116" y="2947"/>
                    <a:pt x="51592" y="2127"/>
                  </a:cubicBezTo>
                  <a:cubicBezTo>
                    <a:pt x="37949" y="1049"/>
                    <a:pt x="8110" y="-2584"/>
                    <a:pt x="773" y="3158"/>
                  </a:cubicBezTo>
                  <a:cubicBezTo>
                    <a:pt x="-4337" y="7143"/>
                    <a:pt x="16267" y="14480"/>
                    <a:pt x="51169" y="14456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8" name="Google Shape;2778;p16"/>
            <p:cNvSpPr/>
            <p:nvPr/>
          </p:nvSpPr>
          <p:spPr>
            <a:xfrm>
              <a:off x="6769416" y="5048849"/>
              <a:ext cx="113344" cy="32298"/>
            </a:xfrm>
            <a:custGeom>
              <a:rect b="b" l="l" r="r" t="t"/>
              <a:pathLst>
                <a:path extrusionOk="0" h="13237" w="77368">
                  <a:moveTo>
                    <a:pt x="38522" y="12934"/>
                  </a:moveTo>
                  <a:cubicBezTo>
                    <a:pt x="56594" y="11786"/>
                    <a:pt x="75089" y="11692"/>
                    <a:pt x="76776" y="9512"/>
                  </a:cubicBezTo>
                  <a:cubicBezTo>
                    <a:pt x="79566" y="5902"/>
                    <a:pt x="72088" y="3582"/>
                    <a:pt x="62853" y="2269"/>
                  </a:cubicBezTo>
                  <a:cubicBezTo>
                    <a:pt x="53617" y="956"/>
                    <a:pt x="42671" y="769"/>
                    <a:pt x="38686" y="605"/>
                  </a:cubicBezTo>
                  <a:cubicBezTo>
                    <a:pt x="28373" y="-5"/>
                    <a:pt x="5589" y="-1528"/>
                    <a:pt x="479" y="4894"/>
                  </a:cubicBezTo>
                  <a:cubicBezTo>
                    <a:pt x="-2990" y="9371"/>
                    <a:pt x="12668" y="14552"/>
                    <a:pt x="38522" y="1293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9" name="Google Shape;2779;p16"/>
            <p:cNvSpPr/>
            <p:nvPr/>
          </p:nvSpPr>
          <p:spPr>
            <a:xfrm>
              <a:off x="6986738" y="5005429"/>
              <a:ext cx="95760" cy="37854"/>
            </a:xfrm>
            <a:custGeom>
              <a:rect b="b" l="l" r="r" t="t"/>
              <a:pathLst>
                <a:path extrusionOk="0" h="15514" w="65365">
                  <a:moveTo>
                    <a:pt x="37176" y="1843"/>
                  </a:moveTo>
                  <a:cubicBezTo>
                    <a:pt x="28550" y="3952"/>
                    <a:pt x="19854" y="6085"/>
                    <a:pt x="14861" y="7984"/>
                  </a:cubicBezTo>
                  <a:lnTo>
                    <a:pt x="0" y="13656"/>
                  </a:lnTo>
                  <a:lnTo>
                    <a:pt x="14791" y="11641"/>
                  </a:lnTo>
                  <a:cubicBezTo>
                    <a:pt x="17346" y="11289"/>
                    <a:pt x="19033" y="10797"/>
                    <a:pt x="19479" y="10093"/>
                  </a:cubicBezTo>
                  <a:cubicBezTo>
                    <a:pt x="20979" y="7679"/>
                    <a:pt x="19104" y="5851"/>
                    <a:pt x="15752" y="4491"/>
                  </a:cubicBezTo>
                  <a:lnTo>
                    <a:pt x="15541" y="15157"/>
                  </a:lnTo>
                  <a:cubicBezTo>
                    <a:pt x="22573" y="16282"/>
                    <a:pt x="34879" y="14430"/>
                    <a:pt x="38606" y="14078"/>
                  </a:cubicBezTo>
                  <a:cubicBezTo>
                    <a:pt x="45919" y="13399"/>
                    <a:pt x="62046" y="13141"/>
                    <a:pt x="65117" y="6531"/>
                  </a:cubicBezTo>
                  <a:cubicBezTo>
                    <a:pt x="67250" y="1936"/>
                    <a:pt x="55459" y="-2658"/>
                    <a:pt x="37153" y="184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0" name="Google Shape;2780;p16"/>
            <p:cNvSpPr/>
            <p:nvPr/>
          </p:nvSpPr>
          <p:spPr>
            <a:xfrm>
              <a:off x="7195486" y="4867384"/>
              <a:ext cx="147814" cy="38176"/>
            </a:xfrm>
            <a:custGeom>
              <a:rect b="b" l="l" r="r" t="t"/>
              <a:pathLst>
                <a:path extrusionOk="0" h="15646" w="100897">
                  <a:moveTo>
                    <a:pt x="50824" y="13128"/>
                  </a:moveTo>
                  <a:cubicBezTo>
                    <a:pt x="74194" y="9893"/>
                    <a:pt x="98267" y="8698"/>
                    <a:pt x="100259" y="6447"/>
                  </a:cubicBezTo>
                  <a:cubicBezTo>
                    <a:pt x="103565" y="2697"/>
                    <a:pt x="93556" y="751"/>
                    <a:pt x="81366" y="189"/>
                  </a:cubicBezTo>
                  <a:cubicBezTo>
                    <a:pt x="69178" y="-397"/>
                    <a:pt x="54879" y="540"/>
                    <a:pt x="49652" y="845"/>
                  </a:cubicBezTo>
                  <a:cubicBezTo>
                    <a:pt x="42878" y="1173"/>
                    <a:pt x="32049" y="1595"/>
                    <a:pt x="22180" y="3048"/>
                  </a:cubicBezTo>
                  <a:cubicBezTo>
                    <a:pt x="12288" y="4479"/>
                    <a:pt x="3382" y="6916"/>
                    <a:pt x="475" y="10479"/>
                  </a:cubicBezTo>
                  <a:cubicBezTo>
                    <a:pt x="-3463" y="15589"/>
                    <a:pt x="17422" y="17698"/>
                    <a:pt x="50824" y="1312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1" name="Google Shape;2781;p16"/>
            <p:cNvSpPr/>
            <p:nvPr/>
          </p:nvSpPr>
          <p:spPr>
            <a:xfrm>
              <a:off x="7360473" y="5013668"/>
              <a:ext cx="95703" cy="32223"/>
            </a:xfrm>
            <a:custGeom>
              <a:rect b="b" l="l" r="r" t="t"/>
              <a:pathLst>
                <a:path extrusionOk="0" h="13206" w="65326">
                  <a:moveTo>
                    <a:pt x="32747" y="390"/>
                  </a:moveTo>
                  <a:cubicBezTo>
                    <a:pt x="17348" y="1819"/>
                    <a:pt x="1736" y="3226"/>
                    <a:pt x="423" y="5546"/>
                  </a:cubicBezTo>
                  <a:cubicBezTo>
                    <a:pt x="-3889" y="13141"/>
                    <a:pt x="26020" y="12508"/>
                    <a:pt x="32700" y="12719"/>
                  </a:cubicBezTo>
                  <a:cubicBezTo>
                    <a:pt x="41350" y="13000"/>
                    <a:pt x="60313" y="14876"/>
                    <a:pt x="64860" y="8734"/>
                  </a:cubicBezTo>
                  <a:cubicBezTo>
                    <a:pt x="68025" y="4468"/>
                    <a:pt x="54852" y="-1650"/>
                    <a:pt x="32747" y="41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2" name="Google Shape;2782;p16"/>
            <p:cNvSpPr/>
            <p:nvPr/>
          </p:nvSpPr>
          <p:spPr>
            <a:xfrm>
              <a:off x="7554950" y="4997051"/>
              <a:ext cx="198922" cy="39770"/>
            </a:xfrm>
            <a:custGeom>
              <a:rect b="b" l="l" r="r" t="t"/>
              <a:pathLst>
                <a:path extrusionOk="0" h="16299" w="135783">
                  <a:moveTo>
                    <a:pt x="56397" y="3235"/>
                  </a:moveTo>
                  <a:cubicBezTo>
                    <a:pt x="36074" y="3633"/>
                    <a:pt x="15564" y="3375"/>
                    <a:pt x="679" y="3305"/>
                  </a:cubicBezTo>
                  <a:lnTo>
                    <a:pt x="93" y="8555"/>
                  </a:lnTo>
                  <a:cubicBezTo>
                    <a:pt x="12470" y="9423"/>
                    <a:pt x="21002" y="9681"/>
                    <a:pt x="22479" y="8837"/>
                  </a:cubicBezTo>
                  <a:cubicBezTo>
                    <a:pt x="27190" y="6141"/>
                    <a:pt x="16408" y="2953"/>
                    <a:pt x="1336" y="0"/>
                  </a:cubicBezTo>
                  <a:lnTo>
                    <a:pt x="0" y="11907"/>
                  </a:lnTo>
                  <a:cubicBezTo>
                    <a:pt x="20064" y="14556"/>
                    <a:pt x="47560" y="15306"/>
                    <a:pt x="56819" y="15564"/>
                  </a:cubicBezTo>
                  <a:cubicBezTo>
                    <a:pt x="67367" y="15939"/>
                    <a:pt x="84244" y="16619"/>
                    <a:pt x="99831" y="16127"/>
                  </a:cubicBezTo>
                  <a:cubicBezTo>
                    <a:pt x="115396" y="15658"/>
                    <a:pt x="129624" y="14041"/>
                    <a:pt x="134804" y="10735"/>
                  </a:cubicBezTo>
                  <a:cubicBezTo>
                    <a:pt x="141930" y="5954"/>
                    <a:pt x="109583" y="2180"/>
                    <a:pt x="56420" y="3235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3" name="Google Shape;2783;p16"/>
            <p:cNvSpPr/>
            <p:nvPr/>
          </p:nvSpPr>
          <p:spPr>
            <a:xfrm>
              <a:off x="7963008" y="5044589"/>
              <a:ext cx="214001" cy="42229"/>
            </a:xfrm>
            <a:custGeom>
              <a:rect b="b" l="l" r="r" t="t"/>
              <a:pathLst>
                <a:path extrusionOk="0" h="17307" w="146076">
                  <a:moveTo>
                    <a:pt x="72886" y="14867"/>
                  </a:moveTo>
                  <a:cubicBezTo>
                    <a:pt x="107179" y="15688"/>
                    <a:pt x="141964" y="18571"/>
                    <a:pt x="145035" y="16672"/>
                  </a:cubicBezTo>
                  <a:cubicBezTo>
                    <a:pt x="150098" y="13485"/>
                    <a:pt x="135963" y="9875"/>
                    <a:pt x="118594" y="7249"/>
                  </a:cubicBezTo>
                  <a:cubicBezTo>
                    <a:pt x="101225" y="4601"/>
                    <a:pt x="80668" y="3124"/>
                    <a:pt x="73144" y="2538"/>
                  </a:cubicBezTo>
                  <a:cubicBezTo>
                    <a:pt x="53735" y="686"/>
                    <a:pt x="10910" y="-2595"/>
                    <a:pt x="972" y="3616"/>
                  </a:cubicBezTo>
                  <a:cubicBezTo>
                    <a:pt x="-5850" y="7976"/>
                    <a:pt x="23779" y="13672"/>
                    <a:pt x="72886" y="1486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4" name="Google Shape;2784;p16"/>
            <p:cNvSpPr/>
            <p:nvPr/>
          </p:nvSpPr>
          <p:spPr>
            <a:xfrm>
              <a:off x="8216703" y="4951630"/>
              <a:ext cx="66753" cy="32135"/>
            </a:xfrm>
            <a:custGeom>
              <a:rect b="b" l="l" r="r" t="t"/>
              <a:pathLst>
                <a:path extrusionOk="0" h="13170" w="45565">
                  <a:moveTo>
                    <a:pt x="22869" y="12465"/>
                  </a:moveTo>
                  <a:cubicBezTo>
                    <a:pt x="33581" y="10543"/>
                    <a:pt x="44434" y="8621"/>
                    <a:pt x="45301" y="6277"/>
                  </a:cubicBezTo>
                  <a:cubicBezTo>
                    <a:pt x="48137" y="-1458"/>
                    <a:pt x="27299" y="136"/>
                    <a:pt x="22635" y="136"/>
                  </a:cubicBezTo>
                  <a:cubicBezTo>
                    <a:pt x="16587" y="136"/>
                    <a:pt x="3320" y="-1130"/>
                    <a:pt x="296" y="5152"/>
                  </a:cubicBezTo>
                  <a:cubicBezTo>
                    <a:pt x="-1813" y="9512"/>
                    <a:pt x="7516" y="15208"/>
                    <a:pt x="22869" y="1244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5" name="Google Shape;2785;p16"/>
            <p:cNvSpPr/>
            <p:nvPr/>
          </p:nvSpPr>
          <p:spPr>
            <a:xfrm>
              <a:off x="8350196" y="5043341"/>
              <a:ext cx="93599" cy="32601"/>
            </a:xfrm>
            <a:custGeom>
              <a:rect b="b" l="l" r="r" t="t"/>
              <a:pathLst>
                <a:path extrusionOk="0" h="13361" w="63890">
                  <a:moveTo>
                    <a:pt x="31731" y="13105"/>
                  </a:moveTo>
                  <a:cubicBezTo>
                    <a:pt x="46826" y="11956"/>
                    <a:pt x="62132" y="10854"/>
                    <a:pt x="63445" y="8581"/>
                  </a:cubicBezTo>
                  <a:cubicBezTo>
                    <a:pt x="67828" y="1056"/>
                    <a:pt x="38575" y="1127"/>
                    <a:pt x="32035" y="775"/>
                  </a:cubicBezTo>
                  <a:cubicBezTo>
                    <a:pt x="23573" y="330"/>
                    <a:pt x="5079" y="-1921"/>
                    <a:pt x="485" y="4151"/>
                  </a:cubicBezTo>
                  <a:cubicBezTo>
                    <a:pt x="-2703" y="8346"/>
                    <a:pt x="10072" y="14722"/>
                    <a:pt x="31707" y="13105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6" name="Google Shape;2786;p16"/>
            <p:cNvSpPr/>
            <p:nvPr/>
          </p:nvSpPr>
          <p:spPr>
            <a:xfrm>
              <a:off x="8514039" y="4944143"/>
              <a:ext cx="174586" cy="53197"/>
            </a:xfrm>
            <a:custGeom>
              <a:rect b="b" l="l" r="r" t="t"/>
              <a:pathLst>
                <a:path extrusionOk="0" h="21802" w="119171">
                  <a:moveTo>
                    <a:pt x="59862" y="14267"/>
                  </a:moveTo>
                  <a:cubicBezTo>
                    <a:pt x="87263" y="9110"/>
                    <a:pt x="115931" y="8922"/>
                    <a:pt x="118369" y="6813"/>
                  </a:cubicBezTo>
                  <a:cubicBezTo>
                    <a:pt x="122424" y="3250"/>
                    <a:pt x="110540" y="695"/>
                    <a:pt x="95890" y="132"/>
                  </a:cubicBezTo>
                  <a:cubicBezTo>
                    <a:pt x="81240" y="-501"/>
                    <a:pt x="64152" y="1304"/>
                    <a:pt x="57916" y="2078"/>
                  </a:cubicBezTo>
                  <a:cubicBezTo>
                    <a:pt x="49853" y="2922"/>
                    <a:pt x="36914" y="4469"/>
                    <a:pt x="25288" y="7399"/>
                  </a:cubicBezTo>
                  <a:cubicBezTo>
                    <a:pt x="13662" y="10258"/>
                    <a:pt x="3418" y="14407"/>
                    <a:pt x="441" y="18556"/>
                  </a:cubicBezTo>
                  <a:cubicBezTo>
                    <a:pt x="-1621" y="21463"/>
                    <a:pt x="3653" y="22400"/>
                    <a:pt x="14107" y="21439"/>
                  </a:cubicBezTo>
                  <a:cubicBezTo>
                    <a:pt x="24584" y="20502"/>
                    <a:pt x="40243" y="17830"/>
                    <a:pt x="59885" y="1426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7" name="Google Shape;2787;p16"/>
            <p:cNvSpPr/>
            <p:nvPr/>
          </p:nvSpPr>
          <p:spPr>
            <a:xfrm>
              <a:off x="8803468" y="4940681"/>
              <a:ext cx="62557" cy="52204"/>
            </a:xfrm>
            <a:custGeom>
              <a:rect b="b" l="l" r="r" t="t"/>
              <a:pathLst>
                <a:path extrusionOk="0" h="21395" w="42701">
                  <a:moveTo>
                    <a:pt x="18032" y="1972"/>
                  </a:moveTo>
                  <a:cubicBezTo>
                    <a:pt x="12101" y="4433"/>
                    <a:pt x="6921" y="8137"/>
                    <a:pt x="3850" y="11770"/>
                  </a:cubicBezTo>
                  <a:cubicBezTo>
                    <a:pt x="710" y="15356"/>
                    <a:pt x="-439" y="18521"/>
                    <a:pt x="147" y="19576"/>
                  </a:cubicBezTo>
                  <a:cubicBezTo>
                    <a:pt x="2280" y="23092"/>
                    <a:pt x="5960" y="20794"/>
                    <a:pt x="10015" y="18685"/>
                  </a:cubicBezTo>
                  <a:cubicBezTo>
                    <a:pt x="14094" y="16434"/>
                    <a:pt x="19133" y="14301"/>
                    <a:pt x="21150" y="13926"/>
                  </a:cubicBezTo>
                  <a:cubicBezTo>
                    <a:pt x="23705" y="13270"/>
                    <a:pt x="27854" y="13083"/>
                    <a:pt x="31651" y="13036"/>
                  </a:cubicBezTo>
                  <a:cubicBezTo>
                    <a:pt x="35495" y="12895"/>
                    <a:pt x="39104" y="12825"/>
                    <a:pt x="41730" y="10457"/>
                  </a:cubicBezTo>
                  <a:cubicBezTo>
                    <a:pt x="43535" y="8887"/>
                    <a:pt x="42972" y="5675"/>
                    <a:pt x="38800" y="2886"/>
                  </a:cubicBezTo>
                  <a:cubicBezTo>
                    <a:pt x="34768" y="144"/>
                    <a:pt x="26658" y="-1521"/>
                    <a:pt x="18032" y="1995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8" name="Google Shape;2788;p16"/>
            <p:cNvSpPr/>
            <p:nvPr/>
          </p:nvSpPr>
          <p:spPr>
            <a:xfrm>
              <a:off x="9017687" y="4960587"/>
              <a:ext cx="142571" cy="34199"/>
            </a:xfrm>
            <a:custGeom>
              <a:rect b="b" l="l" r="r" t="t"/>
              <a:pathLst>
                <a:path extrusionOk="0" h="14016" w="97318">
                  <a:moveTo>
                    <a:pt x="48925" y="29"/>
                  </a:moveTo>
                  <a:cubicBezTo>
                    <a:pt x="25953" y="404"/>
                    <a:pt x="2654" y="733"/>
                    <a:pt x="661" y="2936"/>
                  </a:cubicBezTo>
                  <a:cubicBezTo>
                    <a:pt x="-5925" y="10249"/>
                    <a:pt x="38635" y="11656"/>
                    <a:pt x="48597" y="12359"/>
                  </a:cubicBezTo>
                  <a:cubicBezTo>
                    <a:pt x="61489" y="13250"/>
                    <a:pt x="89687" y="16414"/>
                    <a:pt x="96602" y="10577"/>
                  </a:cubicBezTo>
                  <a:cubicBezTo>
                    <a:pt x="101383" y="6522"/>
                    <a:pt x="81882" y="-510"/>
                    <a:pt x="48948" y="29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9" name="Google Shape;2789;p16"/>
            <p:cNvSpPr/>
            <p:nvPr/>
          </p:nvSpPr>
          <p:spPr>
            <a:xfrm>
              <a:off x="103892" y="4530069"/>
              <a:ext cx="52664" cy="32137"/>
            </a:xfrm>
            <a:custGeom>
              <a:rect b="b" l="l" r="r" t="t"/>
              <a:pathLst>
                <a:path extrusionOk="0" h="13171" w="35948">
                  <a:moveTo>
                    <a:pt x="17833" y="12608"/>
                  </a:moveTo>
                  <a:cubicBezTo>
                    <a:pt x="26318" y="10968"/>
                    <a:pt x="34944" y="9327"/>
                    <a:pt x="35694" y="7006"/>
                  </a:cubicBezTo>
                  <a:cubicBezTo>
                    <a:pt x="38179" y="-659"/>
                    <a:pt x="21724" y="420"/>
                    <a:pt x="18044" y="302"/>
                  </a:cubicBezTo>
                  <a:cubicBezTo>
                    <a:pt x="13286" y="138"/>
                    <a:pt x="2878" y="-1456"/>
                    <a:pt x="276" y="4756"/>
                  </a:cubicBezTo>
                  <a:cubicBezTo>
                    <a:pt x="-1529" y="9069"/>
                    <a:pt x="5644" y="14999"/>
                    <a:pt x="17833" y="1263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0" name="Google Shape;2790;p16"/>
            <p:cNvSpPr/>
            <p:nvPr/>
          </p:nvSpPr>
          <p:spPr>
            <a:xfrm>
              <a:off x="569361" y="4668344"/>
              <a:ext cx="54007" cy="38789"/>
            </a:xfrm>
            <a:custGeom>
              <a:rect b="b" l="l" r="r" t="t"/>
              <a:pathLst>
                <a:path extrusionOk="0" h="15897" w="36865">
                  <a:moveTo>
                    <a:pt x="16552" y="14848"/>
                  </a:moveTo>
                  <a:cubicBezTo>
                    <a:pt x="25459" y="15575"/>
                    <a:pt x="34531" y="16794"/>
                    <a:pt x="35984" y="14848"/>
                  </a:cubicBezTo>
                  <a:cubicBezTo>
                    <a:pt x="40906" y="8308"/>
                    <a:pt x="23772" y="4042"/>
                    <a:pt x="19998" y="3011"/>
                  </a:cubicBezTo>
                  <a:cubicBezTo>
                    <a:pt x="15169" y="1464"/>
                    <a:pt x="4691" y="-2755"/>
                    <a:pt x="660" y="2730"/>
                  </a:cubicBezTo>
                  <a:cubicBezTo>
                    <a:pt x="-2083" y="6574"/>
                    <a:pt x="3824" y="13817"/>
                    <a:pt x="16529" y="14825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1" name="Google Shape;2791;p16"/>
            <p:cNvSpPr/>
            <p:nvPr/>
          </p:nvSpPr>
          <p:spPr>
            <a:xfrm>
              <a:off x="799209" y="4571418"/>
              <a:ext cx="34408" cy="32296"/>
            </a:xfrm>
            <a:custGeom>
              <a:rect b="b" l="l" r="r" t="t"/>
              <a:pathLst>
                <a:path extrusionOk="0" h="13236" w="23487">
                  <a:moveTo>
                    <a:pt x="10781" y="13016"/>
                  </a:moveTo>
                  <a:cubicBezTo>
                    <a:pt x="16500" y="11938"/>
                    <a:pt x="22313" y="10860"/>
                    <a:pt x="23087" y="8609"/>
                  </a:cubicBezTo>
                  <a:cubicBezTo>
                    <a:pt x="25689" y="1179"/>
                    <a:pt x="14859" y="1179"/>
                    <a:pt x="12492" y="804"/>
                  </a:cubicBezTo>
                  <a:cubicBezTo>
                    <a:pt x="9421" y="335"/>
                    <a:pt x="2881" y="-1916"/>
                    <a:pt x="397" y="4062"/>
                  </a:cubicBezTo>
                  <a:cubicBezTo>
                    <a:pt x="-1314" y="8211"/>
                    <a:pt x="2577" y="14563"/>
                    <a:pt x="10781" y="1299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2" name="Google Shape;2792;p16"/>
            <p:cNvSpPr/>
            <p:nvPr/>
          </p:nvSpPr>
          <p:spPr>
            <a:xfrm>
              <a:off x="1067068" y="4629619"/>
              <a:ext cx="74179" cy="39174"/>
            </a:xfrm>
            <a:custGeom>
              <a:rect b="b" l="l" r="r" t="t"/>
              <a:pathLst>
                <a:path extrusionOk="0" h="16055" w="50634">
                  <a:moveTo>
                    <a:pt x="23900" y="15264"/>
                  </a:moveTo>
                  <a:cubicBezTo>
                    <a:pt x="36042" y="15991"/>
                    <a:pt x="48442" y="16811"/>
                    <a:pt x="49942" y="14748"/>
                  </a:cubicBezTo>
                  <a:cubicBezTo>
                    <a:pt x="54934" y="7927"/>
                    <a:pt x="31471" y="4341"/>
                    <a:pt x="26337" y="3192"/>
                  </a:cubicBezTo>
                  <a:cubicBezTo>
                    <a:pt x="19657" y="1692"/>
                    <a:pt x="5218" y="-2832"/>
                    <a:pt x="624" y="2606"/>
                  </a:cubicBezTo>
                  <a:cubicBezTo>
                    <a:pt x="-2541" y="6380"/>
                    <a:pt x="6507" y="14233"/>
                    <a:pt x="23900" y="1528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3" name="Google Shape;2793;p16"/>
            <p:cNvSpPr/>
            <p:nvPr/>
          </p:nvSpPr>
          <p:spPr>
            <a:xfrm>
              <a:off x="1073140" y="4713996"/>
              <a:ext cx="51230" cy="44489"/>
            </a:xfrm>
            <a:custGeom>
              <a:rect b="b" l="l" r="r" t="t"/>
              <a:pathLst>
                <a:path extrusionOk="0" h="18233" w="34969">
                  <a:moveTo>
                    <a:pt x="14925" y="15837"/>
                  </a:moveTo>
                  <a:cubicBezTo>
                    <a:pt x="23739" y="17571"/>
                    <a:pt x="32529" y="19306"/>
                    <a:pt x="34029" y="17407"/>
                  </a:cubicBezTo>
                  <a:cubicBezTo>
                    <a:pt x="38952" y="11125"/>
                    <a:pt x="23106" y="5969"/>
                    <a:pt x="19660" y="4468"/>
                  </a:cubicBezTo>
                  <a:cubicBezTo>
                    <a:pt x="15207" y="2523"/>
                    <a:pt x="6065" y="-2821"/>
                    <a:pt x="1119" y="1890"/>
                  </a:cubicBezTo>
                  <a:cubicBezTo>
                    <a:pt x="-2350" y="5148"/>
                    <a:pt x="2244" y="13352"/>
                    <a:pt x="14925" y="1586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4" name="Google Shape;2794;p16"/>
            <p:cNvSpPr/>
            <p:nvPr/>
          </p:nvSpPr>
          <p:spPr>
            <a:xfrm>
              <a:off x="1190296" y="4773025"/>
              <a:ext cx="27478" cy="32813"/>
            </a:xfrm>
            <a:custGeom>
              <a:rect b="b" l="l" r="r" t="t"/>
              <a:pathLst>
                <a:path extrusionOk="0" h="13448" w="18756">
                  <a:moveTo>
                    <a:pt x="6812" y="13338"/>
                  </a:moveTo>
                  <a:cubicBezTo>
                    <a:pt x="12133" y="13737"/>
                    <a:pt x="17196" y="13080"/>
                    <a:pt x="18110" y="10901"/>
                  </a:cubicBezTo>
                  <a:cubicBezTo>
                    <a:pt x="20970" y="3775"/>
                    <a:pt x="13493" y="3095"/>
                    <a:pt x="11992" y="2157"/>
                  </a:cubicBezTo>
                  <a:cubicBezTo>
                    <a:pt x="9906" y="1243"/>
                    <a:pt x="6742" y="-2203"/>
                    <a:pt x="2101" y="2157"/>
                  </a:cubicBezTo>
                  <a:cubicBezTo>
                    <a:pt x="483" y="3681"/>
                    <a:pt x="-431" y="6142"/>
                    <a:pt x="202" y="8510"/>
                  </a:cubicBezTo>
                  <a:cubicBezTo>
                    <a:pt x="788" y="10854"/>
                    <a:pt x="3015" y="13080"/>
                    <a:pt x="6836" y="1333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5" name="Google Shape;2795;p16"/>
            <p:cNvSpPr/>
            <p:nvPr/>
          </p:nvSpPr>
          <p:spPr>
            <a:xfrm>
              <a:off x="1299775" y="4838481"/>
              <a:ext cx="58467" cy="33028"/>
            </a:xfrm>
            <a:custGeom>
              <a:rect b="b" l="l" r="r" t="t"/>
              <a:pathLst>
                <a:path extrusionOk="0" h="13536" w="39909">
                  <a:moveTo>
                    <a:pt x="19223" y="13458"/>
                  </a:moveTo>
                  <a:cubicBezTo>
                    <a:pt x="28903" y="12755"/>
                    <a:pt x="38584" y="12051"/>
                    <a:pt x="39545" y="9801"/>
                  </a:cubicBezTo>
                  <a:cubicBezTo>
                    <a:pt x="42686" y="2394"/>
                    <a:pt x="24614" y="1714"/>
                    <a:pt x="20582" y="1199"/>
                  </a:cubicBezTo>
                  <a:cubicBezTo>
                    <a:pt x="15355" y="519"/>
                    <a:pt x="4174" y="-2153"/>
                    <a:pt x="517" y="3707"/>
                  </a:cubicBezTo>
                  <a:cubicBezTo>
                    <a:pt x="-2084" y="7785"/>
                    <a:pt x="5276" y="14442"/>
                    <a:pt x="19223" y="1343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6" name="Google Shape;2796;p16"/>
            <p:cNvSpPr/>
            <p:nvPr/>
          </p:nvSpPr>
          <p:spPr>
            <a:xfrm>
              <a:off x="1509864" y="4790992"/>
              <a:ext cx="67714" cy="36856"/>
            </a:xfrm>
            <a:custGeom>
              <a:rect b="b" l="l" r="r" t="t"/>
              <a:pathLst>
                <a:path extrusionOk="0" h="15105" w="46221">
                  <a:moveTo>
                    <a:pt x="23846" y="13456"/>
                  </a:moveTo>
                  <a:cubicBezTo>
                    <a:pt x="34534" y="10502"/>
                    <a:pt x="45410" y="7525"/>
                    <a:pt x="46067" y="5111"/>
                  </a:cubicBezTo>
                  <a:cubicBezTo>
                    <a:pt x="48223" y="-2859"/>
                    <a:pt x="27174" y="751"/>
                    <a:pt x="22439" y="1220"/>
                  </a:cubicBezTo>
                  <a:cubicBezTo>
                    <a:pt x="16298" y="1806"/>
                    <a:pt x="2679" y="1829"/>
                    <a:pt x="194" y="8392"/>
                  </a:cubicBezTo>
                  <a:cubicBezTo>
                    <a:pt x="-1540" y="12940"/>
                    <a:pt x="8492" y="17698"/>
                    <a:pt x="23846" y="13456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7" name="Google Shape;2797;p16"/>
            <p:cNvSpPr/>
            <p:nvPr/>
          </p:nvSpPr>
          <p:spPr>
            <a:xfrm>
              <a:off x="1448265" y="4694718"/>
              <a:ext cx="40074" cy="32193"/>
            </a:xfrm>
            <a:custGeom>
              <a:rect b="b" l="l" r="r" t="t"/>
              <a:pathLst>
                <a:path extrusionOk="0" h="13194" w="27354">
                  <a:moveTo>
                    <a:pt x="14189" y="387"/>
                  </a:moveTo>
                  <a:cubicBezTo>
                    <a:pt x="7626" y="1770"/>
                    <a:pt x="993" y="3130"/>
                    <a:pt x="289" y="5427"/>
                  </a:cubicBezTo>
                  <a:cubicBezTo>
                    <a:pt x="-2055" y="12998"/>
                    <a:pt x="10533" y="12435"/>
                    <a:pt x="13299" y="12670"/>
                  </a:cubicBezTo>
                  <a:cubicBezTo>
                    <a:pt x="16908" y="12974"/>
                    <a:pt x="24714" y="14896"/>
                    <a:pt x="27058" y="8778"/>
                  </a:cubicBezTo>
                  <a:cubicBezTo>
                    <a:pt x="28675" y="4536"/>
                    <a:pt x="23589" y="-1605"/>
                    <a:pt x="14189" y="38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8" name="Google Shape;2798;p16"/>
            <p:cNvSpPr/>
            <p:nvPr/>
          </p:nvSpPr>
          <p:spPr>
            <a:xfrm>
              <a:off x="1629786" y="4699564"/>
              <a:ext cx="86647" cy="38669"/>
            </a:xfrm>
            <a:custGeom>
              <a:rect b="b" l="l" r="r" t="t"/>
              <a:pathLst>
                <a:path extrusionOk="0" h="15848" w="59145">
                  <a:moveTo>
                    <a:pt x="28799" y="1988"/>
                  </a:moveTo>
                  <a:cubicBezTo>
                    <a:pt x="15063" y="5247"/>
                    <a:pt x="1116" y="8528"/>
                    <a:pt x="225" y="10966"/>
                  </a:cubicBezTo>
                  <a:cubicBezTo>
                    <a:pt x="-2728" y="19029"/>
                    <a:pt x="24228" y="14810"/>
                    <a:pt x="30299" y="14224"/>
                  </a:cubicBezTo>
                  <a:cubicBezTo>
                    <a:pt x="38151" y="13474"/>
                    <a:pt x="55521" y="13052"/>
                    <a:pt x="58873" y="6395"/>
                  </a:cubicBezTo>
                  <a:cubicBezTo>
                    <a:pt x="61193" y="1777"/>
                    <a:pt x="48512" y="-2700"/>
                    <a:pt x="28799" y="198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9" name="Google Shape;2799;p16"/>
            <p:cNvSpPr/>
            <p:nvPr/>
          </p:nvSpPr>
          <p:spPr>
            <a:xfrm>
              <a:off x="1830325" y="4678816"/>
              <a:ext cx="48212" cy="33560"/>
            </a:xfrm>
            <a:custGeom>
              <a:rect b="b" l="l" r="r" t="t"/>
              <a:pathLst>
                <a:path extrusionOk="0" h="13754" w="32909">
                  <a:moveTo>
                    <a:pt x="16172" y="1158"/>
                  </a:moveTo>
                  <a:cubicBezTo>
                    <a:pt x="8859" y="3479"/>
                    <a:pt x="1053" y="4956"/>
                    <a:pt x="280" y="7253"/>
                  </a:cubicBezTo>
                  <a:cubicBezTo>
                    <a:pt x="-986" y="11050"/>
                    <a:pt x="2225" y="12808"/>
                    <a:pt x="6327" y="13441"/>
                  </a:cubicBezTo>
                  <a:cubicBezTo>
                    <a:pt x="10406" y="14097"/>
                    <a:pt x="15187" y="13534"/>
                    <a:pt x="16945" y="13441"/>
                  </a:cubicBezTo>
                  <a:cubicBezTo>
                    <a:pt x="21446" y="13347"/>
                    <a:pt x="31642" y="13441"/>
                    <a:pt x="32861" y="6807"/>
                  </a:cubicBezTo>
                  <a:cubicBezTo>
                    <a:pt x="33565" y="2213"/>
                    <a:pt x="26486" y="-2147"/>
                    <a:pt x="16195" y="115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0" name="Google Shape;2800;p16"/>
            <p:cNvSpPr/>
            <p:nvPr/>
          </p:nvSpPr>
          <p:spPr>
            <a:xfrm>
              <a:off x="2003942" y="4635141"/>
              <a:ext cx="82466" cy="34297"/>
            </a:xfrm>
            <a:custGeom>
              <a:rect b="b" l="l" r="r" t="t"/>
              <a:pathLst>
                <a:path extrusionOk="0" h="14056" w="56291">
                  <a:moveTo>
                    <a:pt x="28372" y="12603"/>
                  </a:moveTo>
                  <a:cubicBezTo>
                    <a:pt x="41194" y="10118"/>
                    <a:pt x="54602" y="9204"/>
                    <a:pt x="55844" y="6978"/>
                  </a:cubicBezTo>
                  <a:cubicBezTo>
                    <a:pt x="57930" y="3274"/>
                    <a:pt x="52422" y="1235"/>
                    <a:pt x="45530" y="438"/>
                  </a:cubicBezTo>
                  <a:cubicBezTo>
                    <a:pt x="38662" y="-383"/>
                    <a:pt x="30552" y="180"/>
                    <a:pt x="27599" y="297"/>
                  </a:cubicBezTo>
                  <a:cubicBezTo>
                    <a:pt x="19981" y="367"/>
                    <a:pt x="2940" y="1000"/>
                    <a:pt x="174" y="7938"/>
                  </a:cubicBezTo>
                  <a:cubicBezTo>
                    <a:pt x="-1584" y="12744"/>
                    <a:pt x="10159" y="16119"/>
                    <a:pt x="28349" y="1260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1" name="Google Shape;2801;p16"/>
            <p:cNvSpPr/>
            <p:nvPr/>
          </p:nvSpPr>
          <p:spPr>
            <a:xfrm>
              <a:off x="2070129" y="4716010"/>
              <a:ext cx="62302" cy="36502"/>
            </a:xfrm>
            <a:custGeom>
              <a:rect b="b" l="l" r="r" t="t"/>
              <a:pathLst>
                <a:path extrusionOk="0" h="14960" w="42527">
                  <a:moveTo>
                    <a:pt x="19848" y="14659"/>
                  </a:moveTo>
                  <a:cubicBezTo>
                    <a:pt x="30138" y="15034"/>
                    <a:pt x="40592" y="15433"/>
                    <a:pt x="41905" y="13347"/>
                  </a:cubicBezTo>
                  <a:cubicBezTo>
                    <a:pt x="46241" y="6409"/>
                    <a:pt x="26669" y="3596"/>
                    <a:pt x="22356" y="2611"/>
                  </a:cubicBezTo>
                  <a:cubicBezTo>
                    <a:pt x="16777" y="1346"/>
                    <a:pt x="4823" y="-2686"/>
                    <a:pt x="627" y="2822"/>
                  </a:cubicBezTo>
                  <a:cubicBezTo>
                    <a:pt x="-2280" y="6643"/>
                    <a:pt x="5057" y="14144"/>
                    <a:pt x="19824" y="1468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2" name="Google Shape;2802;p16"/>
            <p:cNvSpPr/>
            <p:nvPr/>
          </p:nvSpPr>
          <p:spPr>
            <a:xfrm>
              <a:off x="2154311" y="4646080"/>
              <a:ext cx="80324" cy="39152"/>
            </a:xfrm>
            <a:custGeom>
              <a:rect b="b" l="l" r="r" t="t"/>
              <a:pathLst>
                <a:path extrusionOk="0" h="16046" w="54829">
                  <a:moveTo>
                    <a:pt x="28736" y="410"/>
                  </a:moveTo>
                  <a:cubicBezTo>
                    <a:pt x="15352" y="-340"/>
                    <a:pt x="1850" y="-199"/>
                    <a:pt x="514" y="2004"/>
                  </a:cubicBezTo>
                  <a:cubicBezTo>
                    <a:pt x="-1689" y="5614"/>
                    <a:pt x="3515" y="7817"/>
                    <a:pt x="9867" y="9388"/>
                  </a:cubicBezTo>
                  <a:cubicBezTo>
                    <a:pt x="16243" y="10958"/>
                    <a:pt x="23837" y="11990"/>
                    <a:pt x="26580" y="12552"/>
                  </a:cubicBezTo>
                  <a:cubicBezTo>
                    <a:pt x="33753" y="13888"/>
                    <a:pt x="48848" y="18881"/>
                    <a:pt x="54052" y="13841"/>
                  </a:cubicBezTo>
                  <a:cubicBezTo>
                    <a:pt x="57755" y="10396"/>
                    <a:pt x="48051" y="1488"/>
                    <a:pt x="28736" y="41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3" name="Google Shape;2803;p16"/>
            <p:cNvSpPr/>
            <p:nvPr/>
          </p:nvSpPr>
          <p:spPr>
            <a:xfrm>
              <a:off x="2382042" y="4850413"/>
              <a:ext cx="39671" cy="32135"/>
            </a:xfrm>
            <a:custGeom>
              <a:rect b="b" l="l" r="r" t="t"/>
              <a:pathLst>
                <a:path extrusionOk="0" h="13170" w="27079">
                  <a:moveTo>
                    <a:pt x="14354" y="366"/>
                  </a:moveTo>
                  <a:cubicBezTo>
                    <a:pt x="8306" y="1655"/>
                    <a:pt x="1767" y="1936"/>
                    <a:pt x="665" y="4023"/>
                  </a:cubicBezTo>
                  <a:cubicBezTo>
                    <a:pt x="-1187" y="7515"/>
                    <a:pt x="1087" y="9765"/>
                    <a:pt x="4321" y="11031"/>
                  </a:cubicBezTo>
                  <a:cubicBezTo>
                    <a:pt x="7556" y="12297"/>
                    <a:pt x="11635" y="12461"/>
                    <a:pt x="13065" y="12625"/>
                  </a:cubicBezTo>
                  <a:cubicBezTo>
                    <a:pt x="16768" y="13188"/>
                    <a:pt x="25347" y="14641"/>
                    <a:pt x="26941" y="8195"/>
                  </a:cubicBezTo>
                  <a:cubicBezTo>
                    <a:pt x="27504" y="5991"/>
                    <a:pt x="26308" y="3530"/>
                    <a:pt x="24105" y="1913"/>
                  </a:cubicBezTo>
                  <a:cubicBezTo>
                    <a:pt x="21878" y="296"/>
                    <a:pt x="18643" y="-525"/>
                    <a:pt x="14330" y="366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4" name="Google Shape;2804;p16"/>
            <p:cNvSpPr/>
            <p:nvPr/>
          </p:nvSpPr>
          <p:spPr>
            <a:xfrm>
              <a:off x="2567438" y="4835112"/>
              <a:ext cx="64415" cy="34882"/>
            </a:xfrm>
            <a:custGeom>
              <a:rect b="b" l="l" r="r" t="t"/>
              <a:pathLst>
                <a:path extrusionOk="0" h="14296" w="43969">
                  <a:moveTo>
                    <a:pt x="23130" y="0"/>
                  </a:moveTo>
                  <a:cubicBezTo>
                    <a:pt x="12535" y="0"/>
                    <a:pt x="1800" y="-70"/>
                    <a:pt x="557" y="2086"/>
                  </a:cubicBezTo>
                  <a:cubicBezTo>
                    <a:pt x="-3592" y="9189"/>
                    <a:pt x="16637" y="11322"/>
                    <a:pt x="21114" y="12166"/>
                  </a:cubicBezTo>
                  <a:cubicBezTo>
                    <a:pt x="26904" y="13244"/>
                    <a:pt x="39351" y="16854"/>
                    <a:pt x="43406" y="11205"/>
                  </a:cubicBezTo>
                  <a:cubicBezTo>
                    <a:pt x="46219" y="7290"/>
                    <a:pt x="38343" y="24"/>
                    <a:pt x="23154" y="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5" name="Google Shape;2805;p16"/>
            <p:cNvSpPr/>
            <p:nvPr/>
          </p:nvSpPr>
          <p:spPr>
            <a:xfrm>
              <a:off x="2725598" y="4834875"/>
              <a:ext cx="50071" cy="36964"/>
            </a:xfrm>
            <a:custGeom>
              <a:rect b="b" l="l" r="r" t="t"/>
              <a:pathLst>
                <a:path extrusionOk="0" h="15149" w="34178">
                  <a:moveTo>
                    <a:pt x="16113" y="1715"/>
                  </a:moveTo>
                  <a:cubicBezTo>
                    <a:pt x="8307" y="4716"/>
                    <a:pt x="384" y="7716"/>
                    <a:pt x="56" y="10107"/>
                  </a:cubicBezTo>
                  <a:cubicBezTo>
                    <a:pt x="-1046" y="18053"/>
                    <a:pt x="14425" y="14349"/>
                    <a:pt x="17941" y="13881"/>
                  </a:cubicBezTo>
                  <a:cubicBezTo>
                    <a:pt x="22488" y="13271"/>
                    <a:pt x="32638" y="13177"/>
                    <a:pt x="34091" y="6638"/>
                  </a:cubicBezTo>
                  <a:cubicBezTo>
                    <a:pt x="35099" y="2090"/>
                    <a:pt x="27317" y="-2598"/>
                    <a:pt x="16113" y="169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6" name="Google Shape;2806;p16"/>
            <p:cNvSpPr/>
            <p:nvPr/>
          </p:nvSpPr>
          <p:spPr>
            <a:xfrm>
              <a:off x="2880911" y="4725834"/>
              <a:ext cx="54908" cy="43234"/>
            </a:xfrm>
            <a:custGeom>
              <a:rect b="b" l="l" r="r" t="t"/>
              <a:pathLst>
                <a:path extrusionOk="0" h="17719" w="37480">
                  <a:moveTo>
                    <a:pt x="17251" y="3300"/>
                  </a:moveTo>
                  <a:cubicBezTo>
                    <a:pt x="9188" y="7331"/>
                    <a:pt x="468" y="10566"/>
                    <a:pt x="70" y="12980"/>
                  </a:cubicBezTo>
                  <a:cubicBezTo>
                    <a:pt x="-587" y="16988"/>
                    <a:pt x="3492" y="17973"/>
                    <a:pt x="8297" y="17668"/>
                  </a:cubicBezTo>
                  <a:cubicBezTo>
                    <a:pt x="13102" y="17364"/>
                    <a:pt x="18470" y="15723"/>
                    <a:pt x="20439" y="15207"/>
                  </a:cubicBezTo>
                  <a:cubicBezTo>
                    <a:pt x="25572" y="14058"/>
                    <a:pt x="37199" y="11691"/>
                    <a:pt x="37480" y="4823"/>
                  </a:cubicBezTo>
                  <a:cubicBezTo>
                    <a:pt x="37550" y="88"/>
                    <a:pt x="28667" y="-2420"/>
                    <a:pt x="17251" y="330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7" name="Google Shape;2807;p16"/>
            <p:cNvSpPr/>
            <p:nvPr/>
          </p:nvSpPr>
          <p:spPr>
            <a:xfrm>
              <a:off x="2963001" y="4803459"/>
              <a:ext cx="75597" cy="44520"/>
            </a:xfrm>
            <a:custGeom>
              <a:rect b="b" l="l" r="r" t="t"/>
              <a:pathLst>
                <a:path extrusionOk="0" h="18246" w="51602">
                  <a:moveTo>
                    <a:pt x="24615" y="3497"/>
                  </a:moveTo>
                  <a:cubicBezTo>
                    <a:pt x="13035" y="7716"/>
                    <a:pt x="870" y="11139"/>
                    <a:pt x="167" y="13576"/>
                  </a:cubicBezTo>
                  <a:cubicBezTo>
                    <a:pt x="-1029" y="17608"/>
                    <a:pt x="4386" y="18546"/>
                    <a:pt x="10808" y="18171"/>
                  </a:cubicBezTo>
                  <a:cubicBezTo>
                    <a:pt x="17208" y="17819"/>
                    <a:pt x="24544" y="16084"/>
                    <a:pt x="27217" y="15569"/>
                  </a:cubicBezTo>
                  <a:cubicBezTo>
                    <a:pt x="34178" y="14350"/>
                    <a:pt x="49742" y="11959"/>
                    <a:pt x="51524" y="4904"/>
                  </a:cubicBezTo>
                  <a:cubicBezTo>
                    <a:pt x="52672" y="5"/>
                    <a:pt x="41140" y="-2480"/>
                    <a:pt x="24615" y="352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8" name="Google Shape;2808;p16"/>
            <p:cNvSpPr/>
            <p:nvPr/>
          </p:nvSpPr>
          <p:spPr>
            <a:xfrm>
              <a:off x="3163419" y="4729154"/>
              <a:ext cx="75550" cy="33228"/>
            </a:xfrm>
            <a:custGeom>
              <a:rect b="b" l="l" r="r" t="t"/>
              <a:pathLst>
                <a:path extrusionOk="0" h="13618" w="51570">
                  <a:moveTo>
                    <a:pt x="26346" y="111"/>
                  </a:moveTo>
                  <a:cubicBezTo>
                    <a:pt x="14087" y="837"/>
                    <a:pt x="1640" y="1517"/>
                    <a:pt x="445" y="3744"/>
                  </a:cubicBezTo>
                  <a:cubicBezTo>
                    <a:pt x="-3516" y="11127"/>
                    <a:pt x="20135" y="11854"/>
                    <a:pt x="25409" y="12393"/>
                  </a:cubicBezTo>
                  <a:cubicBezTo>
                    <a:pt x="32230" y="13073"/>
                    <a:pt x="47044" y="15816"/>
                    <a:pt x="51099" y="9885"/>
                  </a:cubicBezTo>
                  <a:cubicBezTo>
                    <a:pt x="53912" y="5783"/>
                    <a:pt x="43950" y="-944"/>
                    <a:pt x="26346" y="11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9" name="Google Shape;2809;p16"/>
            <p:cNvSpPr/>
            <p:nvPr/>
          </p:nvSpPr>
          <p:spPr>
            <a:xfrm>
              <a:off x="3328179" y="4803850"/>
              <a:ext cx="59242" cy="34912"/>
            </a:xfrm>
            <a:custGeom>
              <a:rect b="b" l="l" r="r" t="t"/>
              <a:pathLst>
                <a:path extrusionOk="0" h="14308" w="40438">
                  <a:moveTo>
                    <a:pt x="19676" y="1274"/>
                  </a:moveTo>
                  <a:cubicBezTo>
                    <a:pt x="10276" y="3853"/>
                    <a:pt x="760" y="6455"/>
                    <a:pt x="150" y="8846"/>
                  </a:cubicBezTo>
                  <a:cubicBezTo>
                    <a:pt x="-1842" y="16745"/>
                    <a:pt x="16582" y="13838"/>
                    <a:pt x="20731" y="13557"/>
                  </a:cubicBezTo>
                  <a:cubicBezTo>
                    <a:pt x="26098" y="13182"/>
                    <a:pt x="37983" y="13627"/>
                    <a:pt x="40256" y="7158"/>
                  </a:cubicBezTo>
                  <a:cubicBezTo>
                    <a:pt x="41827" y="2681"/>
                    <a:pt x="33130" y="-2429"/>
                    <a:pt x="19652" y="127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0" name="Google Shape;2810;p16"/>
            <p:cNvSpPr/>
            <p:nvPr/>
          </p:nvSpPr>
          <p:spPr>
            <a:xfrm>
              <a:off x="3565466" y="4751964"/>
              <a:ext cx="79898" cy="32135"/>
            </a:xfrm>
            <a:custGeom>
              <a:rect b="b" l="l" r="r" t="t"/>
              <a:pathLst>
                <a:path extrusionOk="0" h="13170" w="54538">
                  <a:moveTo>
                    <a:pt x="27156" y="705"/>
                  </a:moveTo>
                  <a:cubicBezTo>
                    <a:pt x="14334" y="2627"/>
                    <a:pt x="1348" y="4549"/>
                    <a:pt x="317" y="6893"/>
                  </a:cubicBezTo>
                  <a:cubicBezTo>
                    <a:pt x="-3082" y="14628"/>
                    <a:pt x="21859" y="13035"/>
                    <a:pt x="27437" y="13035"/>
                  </a:cubicBezTo>
                  <a:cubicBezTo>
                    <a:pt x="34680" y="13035"/>
                    <a:pt x="50549" y="14300"/>
                    <a:pt x="54183" y="8018"/>
                  </a:cubicBezTo>
                  <a:cubicBezTo>
                    <a:pt x="56714" y="3658"/>
                    <a:pt x="45533" y="-2038"/>
                    <a:pt x="27156" y="72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1" name="Google Shape;2811;p16"/>
            <p:cNvSpPr/>
            <p:nvPr/>
          </p:nvSpPr>
          <p:spPr>
            <a:xfrm>
              <a:off x="3782602" y="4679676"/>
              <a:ext cx="63749" cy="37242"/>
            </a:xfrm>
            <a:custGeom>
              <a:rect b="b" l="l" r="r" t="t"/>
              <a:pathLst>
                <a:path extrusionOk="0" h="15263" w="43515">
                  <a:moveTo>
                    <a:pt x="20943" y="1744"/>
                  </a:moveTo>
                  <a:cubicBezTo>
                    <a:pt x="10910" y="4768"/>
                    <a:pt x="714" y="7792"/>
                    <a:pt x="128" y="10206"/>
                  </a:cubicBezTo>
                  <a:cubicBezTo>
                    <a:pt x="-1771" y="18199"/>
                    <a:pt x="18013" y="14449"/>
                    <a:pt x="22490" y="13957"/>
                  </a:cubicBezTo>
                  <a:cubicBezTo>
                    <a:pt x="28280" y="13347"/>
                    <a:pt x="41101" y="13206"/>
                    <a:pt x="43352" y="6643"/>
                  </a:cubicBezTo>
                  <a:cubicBezTo>
                    <a:pt x="44899" y="2072"/>
                    <a:pt x="35359" y="-2616"/>
                    <a:pt x="20943" y="172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2" name="Google Shape;2812;p16"/>
            <p:cNvSpPr/>
            <p:nvPr/>
          </p:nvSpPr>
          <p:spPr>
            <a:xfrm>
              <a:off x="3996889" y="4673299"/>
              <a:ext cx="80322" cy="34707"/>
            </a:xfrm>
            <a:custGeom>
              <a:rect b="b" l="l" r="r" t="t"/>
              <a:pathLst>
                <a:path extrusionOk="0" h="14224" w="54827">
                  <a:moveTo>
                    <a:pt x="26591" y="14224"/>
                  </a:moveTo>
                  <a:cubicBezTo>
                    <a:pt x="39671" y="14107"/>
                    <a:pt x="52961" y="14013"/>
                    <a:pt x="54297" y="11834"/>
                  </a:cubicBezTo>
                  <a:cubicBezTo>
                    <a:pt x="58774" y="4637"/>
                    <a:pt x="33600" y="2762"/>
                    <a:pt x="27997" y="1965"/>
                  </a:cubicBezTo>
                  <a:cubicBezTo>
                    <a:pt x="20754" y="957"/>
                    <a:pt x="5049" y="-2512"/>
                    <a:pt x="549" y="3207"/>
                  </a:cubicBezTo>
                  <a:cubicBezTo>
                    <a:pt x="-2569" y="7192"/>
                    <a:pt x="7792" y="14388"/>
                    <a:pt x="26591" y="1420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3" name="Google Shape;2813;p16"/>
            <p:cNvSpPr/>
            <p:nvPr/>
          </p:nvSpPr>
          <p:spPr>
            <a:xfrm>
              <a:off x="4186471" y="4768318"/>
              <a:ext cx="104954" cy="45655"/>
            </a:xfrm>
            <a:custGeom>
              <a:rect b="b" l="l" r="r" t="t"/>
              <a:pathLst>
                <a:path extrusionOk="0" h="18711" w="71641">
                  <a:moveTo>
                    <a:pt x="34338" y="17752"/>
                  </a:moveTo>
                  <a:cubicBezTo>
                    <a:pt x="51894" y="19392"/>
                    <a:pt x="69592" y="18877"/>
                    <a:pt x="71115" y="16603"/>
                  </a:cubicBezTo>
                  <a:cubicBezTo>
                    <a:pt x="73647" y="12899"/>
                    <a:pt x="66662" y="10907"/>
                    <a:pt x="58270" y="9313"/>
                  </a:cubicBezTo>
                  <a:cubicBezTo>
                    <a:pt x="49879" y="7743"/>
                    <a:pt x="39963" y="6336"/>
                    <a:pt x="36377" y="5586"/>
                  </a:cubicBezTo>
                  <a:cubicBezTo>
                    <a:pt x="31712" y="4672"/>
                    <a:pt x="24423" y="2679"/>
                    <a:pt x="17555" y="1297"/>
                  </a:cubicBezTo>
                  <a:cubicBezTo>
                    <a:pt x="10687" y="-63"/>
                    <a:pt x="4217" y="-813"/>
                    <a:pt x="935" y="1414"/>
                  </a:cubicBezTo>
                  <a:cubicBezTo>
                    <a:pt x="-1338" y="2937"/>
                    <a:pt x="561" y="6289"/>
                    <a:pt x="6327" y="9735"/>
                  </a:cubicBezTo>
                  <a:cubicBezTo>
                    <a:pt x="12070" y="13157"/>
                    <a:pt x="21727" y="16603"/>
                    <a:pt x="34338" y="1772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4" name="Google Shape;2814;p16"/>
            <p:cNvSpPr/>
            <p:nvPr/>
          </p:nvSpPr>
          <p:spPr>
            <a:xfrm>
              <a:off x="4339408" y="4675364"/>
              <a:ext cx="96114" cy="33987"/>
            </a:xfrm>
            <a:custGeom>
              <a:rect b="b" l="l" r="r" t="t"/>
              <a:pathLst>
                <a:path extrusionOk="0" h="13929" w="65607">
                  <a:moveTo>
                    <a:pt x="32270" y="13894"/>
                  </a:moveTo>
                  <a:cubicBezTo>
                    <a:pt x="47834" y="13472"/>
                    <a:pt x="63609" y="13097"/>
                    <a:pt x="65086" y="10870"/>
                  </a:cubicBezTo>
                  <a:cubicBezTo>
                    <a:pt x="69915" y="3557"/>
                    <a:pt x="39841" y="2245"/>
                    <a:pt x="33137" y="1588"/>
                  </a:cubicBezTo>
                  <a:cubicBezTo>
                    <a:pt x="24464" y="744"/>
                    <a:pt x="5524" y="-2373"/>
                    <a:pt x="555" y="3464"/>
                  </a:cubicBezTo>
                  <a:cubicBezTo>
                    <a:pt x="-2891" y="7519"/>
                    <a:pt x="9954" y="14480"/>
                    <a:pt x="32270" y="1389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5" name="Google Shape;2815;p16"/>
            <p:cNvSpPr/>
            <p:nvPr/>
          </p:nvSpPr>
          <p:spPr>
            <a:xfrm>
              <a:off x="4522141" y="4647425"/>
              <a:ext cx="66332" cy="46950"/>
            </a:xfrm>
            <a:custGeom>
              <a:rect b="b" l="l" r="r" t="t"/>
              <a:pathLst>
                <a:path extrusionOk="0" h="19242" w="45278">
                  <a:moveTo>
                    <a:pt x="21438" y="4571"/>
                  </a:moveTo>
                  <a:cubicBezTo>
                    <a:pt x="11781" y="9118"/>
                    <a:pt x="952" y="11814"/>
                    <a:pt x="202" y="14181"/>
                  </a:cubicBezTo>
                  <a:cubicBezTo>
                    <a:pt x="-1064" y="18119"/>
                    <a:pt x="3811" y="19432"/>
                    <a:pt x="9718" y="19221"/>
                  </a:cubicBezTo>
                  <a:cubicBezTo>
                    <a:pt x="15625" y="19033"/>
                    <a:pt x="22282" y="17111"/>
                    <a:pt x="24697" y="16478"/>
                  </a:cubicBezTo>
                  <a:cubicBezTo>
                    <a:pt x="27861" y="15705"/>
                    <a:pt x="32971" y="14533"/>
                    <a:pt x="37307" y="12423"/>
                  </a:cubicBezTo>
                  <a:cubicBezTo>
                    <a:pt x="41667" y="10361"/>
                    <a:pt x="45183" y="7407"/>
                    <a:pt x="45277" y="3891"/>
                  </a:cubicBezTo>
                  <a:cubicBezTo>
                    <a:pt x="45347" y="1430"/>
                    <a:pt x="42581" y="0"/>
                    <a:pt x="38362" y="0"/>
                  </a:cubicBezTo>
                  <a:cubicBezTo>
                    <a:pt x="34096" y="0"/>
                    <a:pt x="28353" y="1407"/>
                    <a:pt x="21415" y="459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6" name="Google Shape;2816;p16"/>
            <p:cNvSpPr/>
            <p:nvPr/>
          </p:nvSpPr>
          <p:spPr>
            <a:xfrm>
              <a:off x="4492580" y="4770847"/>
              <a:ext cx="61501" cy="44071"/>
            </a:xfrm>
            <a:custGeom>
              <a:rect b="b" l="l" r="r" t="t"/>
              <a:pathLst>
                <a:path extrusionOk="0" h="18062" w="41980">
                  <a:moveTo>
                    <a:pt x="19633" y="3495"/>
                  </a:moveTo>
                  <a:cubicBezTo>
                    <a:pt x="10468" y="7644"/>
                    <a:pt x="623" y="10903"/>
                    <a:pt x="107" y="13317"/>
                  </a:cubicBezTo>
                  <a:cubicBezTo>
                    <a:pt x="-760" y="17325"/>
                    <a:pt x="3764" y="18333"/>
                    <a:pt x="9085" y="18005"/>
                  </a:cubicBezTo>
                  <a:cubicBezTo>
                    <a:pt x="14406" y="17700"/>
                    <a:pt x="20430" y="15989"/>
                    <a:pt x="22633" y="15450"/>
                  </a:cubicBezTo>
                  <a:cubicBezTo>
                    <a:pt x="28353" y="14254"/>
                    <a:pt x="41291" y="11723"/>
                    <a:pt x="41971" y="4738"/>
                  </a:cubicBezTo>
                  <a:cubicBezTo>
                    <a:pt x="42323" y="-68"/>
                    <a:pt x="32595" y="-2388"/>
                    <a:pt x="19609" y="3495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7" name="Google Shape;2817;p16"/>
            <p:cNvSpPr/>
            <p:nvPr/>
          </p:nvSpPr>
          <p:spPr>
            <a:xfrm>
              <a:off x="4752930" y="4716211"/>
              <a:ext cx="43349" cy="40553"/>
            </a:xfrm>
            <a:custGeom>
              <a:rect b="b" l="l" r="r" t="t"/>
              <a:pathLst>
                <a:path extrusionOk="0" h="16620" w="29590">
                  <a:moveTo>
                    <a:pt x="13080" y="2460"/>
                  </a:moveTo>
                  <a:cubicBezTo>
                    <a:pt x="6587" y="6093"/>
                    <a:pt x="-23" y="9749"/>
                    <a:pt x="0" y="12164"/>
                  </a:cubicBezTo>
                  <a:cubicBezTo>
                    <a:pt x="47" y="20134"/>
                    <a:pt x="13220" y="15141"/>
                    <a:pt x="16267" y="14367"/>
                  </a:cubicBezTo>
                  <a:cubicBezTo>
                    <a:pt x="20205" y="13383"/>
                    <a:pt x="29159" y="12398"/>
                    <a:pt x="29582" y="5811"/>
                  </a:cubicBezTo>
                  <a:cubicBezTo>
                    <a:pt x="29886" y="1241"/>
                    <a:pt x="22409" y="-2744"/>
                    <a:pt x="13080" y="246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8" name="Google Shape;2818;p16"/>
            <p:cNvSpPr/>
            <p:nvPr/>
          </p:nvSpPr>
          <p:spPr>
            <a:xfrm>
              <a:off x="4713226" y="4636354"/>
              <a:ext cx="89616" cy="38152"/>
            </a:xfrm>
            <a:custGeom>
              <a:rect b="b" l="l" r="r" t="t"/>
              <a:pathLst>
                <a:path extrusionOk="0" h="15636" w="61171">
                  <a:moveTo>
                    <a:pt x="31605" y="527"/>
                  </a:moveTo>
                  <a:cubicBezTo>
                    <a:pt x="16979" y="-36"/>
                    <a:pt x="2141" y="-622"/>
                    <a:pt x="617" y="1488"/>
                  </a:cubicBezTo>
                  <a:cubicBezTo>
                    <a:pt x="-4492" y="8473"/>
                    <a:pt x="23612" y="11661"/>
                    <a:pt x="29847" y="12739"/>
                  </a:cubicBezTo>
                  <a:cubicBezTo>
                    <a:pt x="37911" y="14122"/>
                    <a:pt x="55420" y="18411"/>
                    <a:pt x="60531" y="12903"/>
                  </a:cubicBezTo>
                  <a:cubicBezTo>
                    <a:pt x="64093" y="9082"/>
                    <a:pt x="52584" y="1323"/>
                    <a:pt x="31605" y="52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9" name="Google Shape;2819;p16"/>
            <p:cNvSpPr/>
            <p:nvPr/>
          </p:nvSpPr>
          <p:spPr>
            <a:xfrm>
              <a:off x="4948764" y="4670858"/>
              <a:ext cx="66306" cy="32169"/>
            </a:xfrm>
            <a:custGeom>
              <a:rect b="b" l="l" r="r" t="t"/>
              <a:pathLst>
                <a:path extrusionOk="0" h="13184" w="45260">
                  <a:moveTo>
                    <a:pt x="22769" y="480"/>
                  </a:moveTo>
                  <a:cubicBezTo>
                    <a:pt x="12080" y="2051"/>
                    <a:pt x="1251" y="3574"/>
                    <a:pt x="313" y="5895"/>
                  </a:cubicBezTo>
                  <a:cubicBezTo>
                    <a:pt x="-2781" y="13536"/>
                    <a:pt x="17964" y="12646"/>
                    <a:pt x="22581" y="12810"/>
                  </a:cubicBezTo>
                  <a:cubicBezTo>
                    <a:pt x="28582" y="13021"/>
                    <a:pt x="41685" y="14732"/>
                    <a:pt x="44920" y="8544"/>
                  </a:cubicBezTo>
                  <a:cubicBezTo>
                    <a:pt x="47170" y="4254"/>
                    <a:pt x="38099" y="-1746"/>
                    <a:pt x="22769" y="48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0" name="Google Shape;2820;p16"/>
            <p:cNvSpPr/>
            <p:nvPr/>
          </p:nvSpPr>
          <p:spPr>
            <a:xfrm>
              <a:off x="5144942" y="4655776"/>
              <a:ext cx="29895" cy="32096"/>
            </a:xfrm>
            <a:custGeom>
              <a:rect b="b" l="l" r="r" t="t"/>
              <a:pathLst>
                <a:path extrusionOk="0" h="13154" w="20406">
                  <a:moveTo>
                    <a:pt x="10729" y="470"/>
                  </a:moveTo>
                  <a:cubicBezTo>
                    <a:pt x="5807" y="1994"/>
                    <a:pt x="838" y="3517"/>
                    <a:pt x="252" y="5814"/>
                  </a:cubicBezTo>
                  <a:cubicBezTo>
                    <a:pt x="-1647" y="13432"/>
                    <a:pt x="7752" y="12589"/>
                    <a:pt x="9815" y="12753"/>
                  </a:cubicBezTo>
                  <a:cubicBezTo>
                    <a:pt x="12511" y="12987"/>
                    <a:pt x="18301" y="14722"/>
                    <a:pt x="20152" y="8557"/>
                  </a:cubicBezTo>
                  <a:cubicBezTo>
                    <a:pt x="21441" y="4291"/>
                    <a:pt x="17761" y="-1733"/>
                    <a:pt x="10706" y="47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1" name="Google Shape;2821;p16"/>
            <p:cNvSpPr/>
            <p:nvPr/>
          </p:nvSpPr>
          <p:spPr>
            <a:xfrm>
              <a:off x="5357202" y="4619454"/>
              <a:ext cx="80122" cy="32142"/>
            </a:xfrm>
            <a:custGeom>
              <a:rect b="b" l="l" r="r" t="t"/>
              <a:pathLst>
                <a:path extrusionOk="0" h="13173" w="54691">
                  <a:moveTo>
                    <a:pt x="27489" y="582"/>
                  </a:moveTo>
                  <a:cubicBezTo>
                    <a:pt x="14808" y="2176"/>
                    <a:pt x="1728" y="2879"/>
                    <a:pt x="462" y="5106"/>
                  </a:cubicBezTo>
                  <a:cubicBezTo>
                    <a:pt x="-1624" y="8786"/>
                    <a:pt x="3650" y="10872"/>
                    <a:pt x="10214" y="11903"/>
                  </a:cubicBezTo>
                  <a:cubicBezTo>
                    <a:pt x="16777" y="12958"/>
                    <a:pt x="24559" y="12841"/>
                    <a:pt x="27395" y="12911"/>
                  </a:cubicBezTo>
                  <a:cubicBezTo>
                    <a:pt x="34709" y="13239"/>
                    <a:pt x="51000" y="14271"/>
                    <a:pt x="54398" y="7754"/>
                  </a:cubicBezTo>
                  <a:cubicBezTo>
                    <a:pt x="56672" y="3230"/>
                    <a:pt x="45538" y="-1716"/>
                    <a:pt x="27466" y="58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2" name="Google Shape;2822;p16"/>
            <p:cNvSpPr/>
            <p:nvPr/>
          </p:nvSpPr>
          <p:spPr>
            <a:xfrm>
              <a:off x="5357183" y="4728966"/>
              <a:ext cx="96183" cy="32669"/>
            </a:xfrm>
            <a:custGeom>
              <a:rect b="b" l="l" r="r" t="t"/>
              <a:pathLst>
                <a:path extrusionOk="0" h="13389" w="65654">
                  <a:moveTo>
                    <a:pt x="32800" y="1008"/>
                  </a:moveTo>
                  <a:cubicBezTo>
                    <a:pt x="17704" y="3024"/>
                    <a:pt x="2046" y="3282"/>
                    <a:pt x="546" y="5462"/>
                  </a:cubicBezTo>
                  <a:cubicBezTo>
                    <a:pt x="-1939" y="9071"/>
                    <a:pt x="4414" y="11392"/>
                    <a:pt x="12360" y="12494"/>
                  </a:cubicBezTo>
                  <a:cubicBezTo>
                    <a:pt x="20306" y="13619"/>
                    <a:pt x="29705" y="13385"/>
                    <a:pt x="33128" y="13338"/>
                  </a:cubicBezTo>
                  <a:cubicBezTo>
                    <a:pt x="41965" y="13549"/>
                    <a:pt x="61701" y="13432"/>
                    <a:pt x="65382" y="6540"/>
                  </a:cubicBezTo>
                  <a:cubicBezTo>
                    <a:pt x="67773" y="1735"/>
                    <a:pt x="54271" y="-1828"/>
                    <a:pt x="32800" y="100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3" name="Google Shape;2823;p16"/>
            <p:cNvSpPr/>
            <p:nvPr/>
          </p:nvSpPr>
          <p:spPr>
            <a:xfrm>
              <a:off x="5556920" y="4856233"/>
              <a:ext cx="67629" cy="32803"/>
            </a:xfrm>
            <a:custGeom>
              <a:rect b="b" l="l" r="r" t="t"/>
              <a:pathLst>
                <a:path extrusionOk="0" h="13444" w="46163">
                  <a:moveTo>
                    <a:pt x="23862" y="92"/>
                  </a:moveTo>
                  <a:cubicBezTo>
                    <a:pt x="13244" y="655"/>
                    <a:pt x="2250" y="-494"/>
                    <a:pt x="750" y="1475"/>
                  </a:cubicBezTo>
                  <a:cubicBezTo>
                    <a:pt x="-1735" y="4757"/>
                    <a:pt x="2297" y="7616"/>
                    <a:pt x="7782" y="9468"/>
                  </a:cubicBezTo>
                  <a:cubicBezTo>
                    <a:pt x="13244" y="11343"/>
                    <a:pt x="19995" y="12023"/>
                    <a:pt x="22409" y="12328"/>
                  </a:cubicBezTo>
                  <a:cubicBezTo>
                    <a:pt x="28644" y="13406"/>
                    <a:pt x="42825" y="15305"/>
                    <a:pt x="45873" y="8835"/>
                  </a:cubicBezTo>
                  <a:cubicBezTo>
                    <a:pt x="46927" y="6632"/>
                    <a:pt x="45052" y="4171"/>
                    <a:pt x="41185" y="2460"/>
                  </a:cubicBezTo>
                  <a:cubicBezTo>
                    <a:pt x="37293" y="748"/>
                    <a:pt x="31457" y="-283"/>
                    <a:pt x="23862" y="69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4" name="Google Shape;2824;p16"/>
            <p:cNvSpPr/>
            <p:nvPr/>
          </p:nvSpPr>
          <p:spPr>
            <a:xfrm>
              <a:off x="5587517" y="4665814"/>
              <a:ext cx="87302" cy="32113"/>
            </a:xfrm>
            <a:custGeom>
              <a:rect b="b" l="l" r="r" t="t"/>
              <a:pathLst>
                <a:path extrusionOk="0" h="13161" w="59592">
                  <a:moveTo>
                    <a:pt x="30001" y="507"/>
                  </a:moveTo>
                  <a:cubicBezTo>
                    <a:pt x="16312" y="1936"/>
                    <a:pt x="2107" y="1561"/>
                    <a:pt x="607" y="3647"/>
                  </a:cubicBezTo>
                  <a:cubicBezTo>
                    <a:pt x="-1901" y="7140"/>
                    <a:pt x="3724" y="9719"/>
                    <a:pt x="10920" y="11148"/>
                  </a:cubicBezTo>
                  <a:cubicBezTo>
                    <a:pt x="18093" y="12602"/>
                    <a:pt x="26672" y="12742"/>
                    <a:pt x="29790" y="12836"/>
                  </a:cubicBezTo>
                  <a:cubicBezTo>
                    <a:pt x="37830" y="13399"/>
                    <a:pt x="55855" y="14032"/>
                    <a:pt x="59324" y="7281"/>
                  </a:cubicBezTo>
                  <a:cubicBezTo>
                    <a:pt x="61574" y="2569"/>
                    <a:pt x="49456" y="-1486"/>
                    <a:pt x="30024" y="53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5" name="Google Shape;2825;p16"/>
            <p:cNvSpPr/>
            <p:nvPr/>
          </p:nvSpPr>
          <p:spPr>
            <a:xfrm>
              <a:off x="5713364" y="4546887"/>
              <a:ext cx="75568" cy="32113"/>
            </a:xfrm>
            <a:custGeom>
              <a:rect b="b" l="l" r="r" t="t"/>
              <a:pathLst>
                <a:path extrusionOk="0" h="13161" w="51582">
                  <a:moveTo>
                    <a:pt x="25940" y="586"/>
                  </a:moveTo>
                  <a:cubicBezTo>
                    <a:pt x="13962" y="2180"/>
                    <a:pt x="1632" y="2977"/>
                    <a:pt x="437" y="5203"/>
                  </a:cubicBezTo>
                  <a:cubicBezTo>
                    <a:pt x="-1532" y="8907"/>
                    <a:pt x="3437" y="10946"/>
                    <a:pt x="9626" y="11931"/>
                  </a:cubicBezTo>
                  <a:cubicBezTo>
                    <a:pt x="15814" y="12939"/>
                    <a:pt x="23151" y="12821"/>
                    <a:pt x="25823" y="12892"/>
                  </a:cubicBezTo>
                  <a:cubicBezTo>
                    <a:pt x="32714" y="13197"/>
                    <a:pt x="48068" y="14322"/>
                    <a:pt x="51302" y="7852"/>
                  </a:cubicBezTo>
                  <a:cubicBezTo>
                    <a:pt x="53459" y="3352"/>
                    <a:pt x="43004" y="-1711"/>
                    <a:pt x="25940" y="56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6" name="Google Shape;2826;p16"/>
            <p:cNvSpPr/>
            <p:nvPr/>
          </p:nvSpPr>
          <p:spPr>
            <a:xfrm>
              <a:off x="5848492" y="4704359"/>
              <a:ext cx="75191" cy="38642"/>
            </a:xfrm>
            <a:custGeom>
              <a:rect b="b" l="l" r="r" t="t"/>
              <a:pathLst>
                <a:path extrusionOk="0" h="15837" w="51325">
                  <a:moveTo>
                    <a:pt x="24661" y="1525"/>
                  </a:moveTo>
                  <a:cubicBezTo>
                    <a:pt x="12401" y="4666"/>
                    <a:pt x="517" y="9096"/>
                    <a:pt x="72" y="11604"/>
                  </a:cubicBezTo>
                  <a:cubicBezTo>
                    <a:pt x="-678" y="15730"/>
                    <a:pt x="4549" y="16128"/>
                    <a:pt x="10597" y="15706"/>
                  </a:cubicBezTo>
                  <a:cubicBezTo>
                    <a:pt x="16644" y="15237"/>
                    <a:pt x="23606" y="14018"/>
                    <a:pt x="26184" y="13784"/>
                  </a:cubicBezTo>
                  <a:cubicBezTo>
                    <a:pt x="32912" y="12964"/>
                    <a:pt x="47491" y="13714"/>
                    <a:pt x="50960" y="7549"/>
                  </a:cubicBezTo>
                  <a:cubicBezTo>
                    <a:pt x="53515" y="3306"/>
                    <a:pt x="42452" y="-2952"/>
                    <a:pt x="24684" y="157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7" name="Google Shape;2827;p16"/>
            <p:cNvSpPr/>
            <p:nvPr/>
          </p:nvSpPr>
          <p:spPr>
            <a:xfrm>
              <a:off x="5848449" y="4797302"/>
              <a:ext cx="84358" cy="36661"/>
            </a:xfrm>
            <a:custGeom>
              <a:rect b="b" l="l" r="r" t="t"/>
              <a:pathLst>
                <a:path extrusionOk="0" h="15025" w="57582">
                  <a:moveTo>
                    <a:pt x="28182" y="1612"/>
                  </a:moveTo>
                  <a:cubicBezTo>
                    <a:pt x="14775" y="4542"/>
                    <a:pt x="1156" y="7449"/>
                    <a:pt x="242" y="9863"/>
                  </a:cubicBezTo>
                  <a:cubicBezTo>
                    <a:pt x="-2782" y="17856"/>
                    <a:pt x="23471" y="14293"/>
                    <a:pt x="29378" y="13872"/>
                  </a:cubicBezTo>
                  <a:cubicBezTo>
                    <a:pt x="37043" y="13309"/>
                    <a:pt x="53920" y="13332"/>
                    <a:pt x="57295" y="6769"/>
                  </a:cubicBezTo>
                  <a:cubicBezTo>
                    <a:pt x="59639" y="2222"/>
                    <a:pt x="47427" y="-2583"/>
                    <a:pt x="28182" y="161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8" name="Google Shape;2828;p16"/>
            <p:cNvSpPr/>
            <p:nvPr/>
          </p:nvSpPr>
          <p:spPr>
            <a:xfrm>
              <a:off x="6053818" y="4586832"/>
              <a:ext cx="63883" cy="34299"/>
            </a:xfrm>
            <a:custGeom>
              <a:rect b="b" l="l" r="r" t="t"/>
              <a:pathLst>
                <a:path extrusionOk="0" h="14057" w="43606">
                  <a:moveTo>
                    <a:pt x="21354" y="1147"/>
                  </a:moveTo>
                  <a:cubicBezTo>
                    <a:pt x="11204" y="3608"/>
                    <a:pt x="891" y="6069"/>
                    <a:pt x="188" y="8460"/>
                  </a:cubicBezTo>
                  <a:cubicBezTo>
                    <a:pt x="-2133" y="16336"/>
                    <a:pt x="17768" y="13663"/>
                    <a:pt x="22245" y="13453"/>
                  </a:cubicBezTo>
                  <a:cubicBezTo>
                    <a:pt x="28034" y="13148"/>
                    <a:pt x="40809" y="13734"/>
                    <a:pt x="43388" y="7311"/>
                  </a:cubicBezTo>
                  <a:cubicBezTo>
                    <a:pt x="45169" y="2834"/>
                    <a:pt x="35934" y="-2370"/>
                    <a:pt x="21354" y="117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9" name="Google Shape;2829;p16"/>
            <p:cNvSpPr/>
            <p:nvPr/>
          </p:nvSpPr>
          <p:spPr>
            <a:xfrm>
              <a:off x="6074510" y="4656719"/>
              <a:ext cx="91268" cy="43132"/>
            </a:xfrm>
            <a:custGeom>
              <a:rect b="b" l="l" r="r" t="t"/>
              <a:pathLst>
                <a:path extrusionOk="0" h="17677" w="62299">
                  <a:moveTo>
                    <a:pt x="30175" y="3107"/>
                  </a:moveTo>
                  <a:cubicBezTo>
                    <a:pt x="15900" y="7116"/>
                    <a:pt x="1180" y="10561"/>
                    <a:pt x="242" y="12999"/>
                  </a:cubicBezTo>
                  <a:cubicBezTo>
                    <a:pt x="-2922" y="21203"/>
                    <a:pt x="25839" y="16351"/>
                    <a:pt x="32238" y="15249"/>
                  </a:cubicBezTo>
                  <a:cubicBezTo>
                    <a:pt x="40583" y="14148"/>
                    <a:pt x="59101" y="12319"/>
                    <a:pt x="62101" y="5311"/>
                  </a:cubicBezTo>
                  <a:cubicBezTo>
                    <a:pt x="64117" y="459"/>
                    <a:pt x="50592" y="-2636"/>
                    <a:pt x="30175" y="310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0" name="Google Shape;2830;p16"/>
            <p:cNvSpPr/>
            <p:nvPr/>
          </p:nvSpPr>
          <p:spPr>
            <a:xfrm>
              <a:off x="6333214" y="4733831"/>
              <a:ext cx="33648" cy="33382"/>
            </a:xfrm>
            <a:custGeom>
              <a:rect b="b" l="l" r="r" t="t"/>
              <a:pathLst>
                <a:path extrusionOk="0" h="13681" w="22968">
                  <a:moveTo>
                    <a:pt x="13704" y="0"/>
                  </a:moveTo>
                  <a:cubicBezTo>
                    <a:pt x="7938" y="0"/>
                    <a:pt x="2078" y="-47"/>
                    <a:pt x="883" y="2016"/>
                  </a:cubicBezTo>
                  <a:cubicBezTo>
                    <a:pt x="-3079" y="8837"/>
                    <a:pt x="7446" y="10853"/>
                    <a:pt x="9696" y="11650"/>
                  </a:cubicBezTo>
                  <a:cubicBezTo>
                    <a:pt x="12579" y="12681"/>
                    <a:pt x="18510" y="16127"/>
                    <a:pt x="22072" y="10712"/>
                  </a:cubicBezTo>
                  <a:cubicBezTo>
                    <a:pt x="24534" y="6962"/>
                    <a:pt x="21979" y="0"/>
                    <a:pt x="13704" y="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1" name="Google Shape;2831;p16"/>
            <p:cNvSpPr/>
            <p:nvPr/>
          </p:nvSpPr>
          <p:spPr>
            <a:xfrm>
              <a:off x="6560440" y="4811098"/>
              <a:ext cx="55614" cy="36124"/>
            </a:xfrm>
            <a:custGeom>
              <a:rect b="b" l="l" r="r" t="t"/>
              <a:pathLst>
                <a:path extrusionOk="0" h="14805" w="37962">
                  <a:moveTo>
                    <a:pt x="17411" y="14549"/>
                  </a:moveTo>
                  <a:cubicBezTo>
                    <a:pt x="26670" y="14877"/>
                    <a:pt x="36046" y="15252"/>
                    <a:pt x="37311" y="13166"/>
                  </a:cubicBezTo>
                  <a:cubicBezTo>
                    <a:pt x="41531" y="6251"/>
                    <a:pt x="24021" y="3509"/>
                    <a:pt x="20200" y="2548"/>
                  </a:cubicBezTo>
                  <a:cubicBezTo>
                    <a:pt x="15231" y="1305"/>
                    <a:pt x="4659" y="-2656"/>
                    <a:pt x="651" y="2829"/>
                  </a:cubicBezTo>
                  <a:cubicBezTo>
                    <a:pt x="-2138" y="6626"/>
                    <a:pt x="4144" y="14080"/>
                    <a:pt x="17411" y="14549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2" name="Google Shape;2832;p16"/>
            <p:cNvSpPr/>
            <p:nvPr/>
          </p:nvSpPr>
          <p:spPr>
            <a:xfrm>
              <a:off x="6704455" y="4700294"/>
              <a:ext cx="59277" cy="34894"/>
            </a:xfrm>
            <a:custGeom>
              <a:rect b="b" l="l" r="r" t="t"/>
              <a:pathLst>
                <a:path extrusionOk="0" h="14301" w="40462">
                  <a:moveTo>
                    <a:pt x="19676" y="1267"/>
                  </a:moveTo>
                  <a:cubicBezTo>
                    <a:pt x="10300" y="3869"/>
                    <a:pt x="760" y="6447"/>
                    <a:pt x="150" y="8838"/>
                  </a:cubicBezTo>
                  <a:cubicBezTo>
                    <a:pt x="-1842" y="16738"/>
                    <a:pt x="16582" y="13831"/>
                    <a:pt x="20754" y="13550"/>
                  </a:cubicBezTo>
                  <a:cubicBezTo>
                    <a:pt x="26122" y="13175"/>
                    <a:pt x="38029" y="13620"/>
                    <a:pt x="40280" y="7151"/>
                  </a:cubicBezTo>
                  <a:cubicBezTo>
                    <a:pt x="41850" y="2650"/>
                    <a:pt x="33154" y="-2436"/>
                    <a:pt x="19676" y="129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3" name="Google Shape;2833;p16"/>
            <p:cNvSpPr/>
            <p:nvPr/>
          </p:nvSpPr>
          <p:spPr>
            <a:xfrm>
              <a:off x="6681624" y="4801308"/>
              <a:ext cx="110224" cy="43552"/>
            </a:xfrm>
            <a:custGeom>
              <a:rect b="b" l="l" r="r" t="t"/>
              <a:pathLst>
                <a:path extrusionOk="0" h="17849" w="75238">
                  <a:moveTo>
                    <a:pt x="36809" y="15160"/>
                  </a:moveTo>
                  <a:cubicBezTo>
                    <a:pt x="54459" y="16191"/>
                    <a:pt x="72368" y="19098"/>
                    <a:pt x="74383" y="17246"/>
                  </a:cubicBezTo>
                  <a:cubicBezTo>
                    <a:pt x="77712" y="14175"/>
                    <a:pt x="70844" y="10589"/>
                    <a:pt x="61984" y="7917"/>
                  </a:cubicBezTo>
                  <a:cubicBezTo>
                    <a:pt x="53147" y="5221"/>
                    <a:pt x="42411" y="3604"/>
                    <a:pt x="38520" y="2948"/>
                  </a:cubicBezTo>
                  <a:cubicBezTo>
                    <a:pt x="28488" y="979"/>
                    <a:pt x="6102" y="-2748"/>
                    <a:pt x="570" y="3323"/>
                  </a:cubicBezTo>
                  <a:cubicBezTo>
                    <a:pt x="-3156" y="7565"/>
                    <a:pt x="11658" y="13683"/>
                    <a:pt x="36809" y="1516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4" name="Google Shape;2834;p16"/>
            <p:cNvSpPr/>
            <p:nvPr/>
          </p:nvSpPr>
          <p:spPr>
            <a:xfrm>
              <a:off x="6857257" y="4621971"/>
              <a:ext cx="89211" cy="35390"/>
            </a:xfrm>
            <a:custGeom>
              <a:rect b="b" l="l" r="r" t="t"/>
              <a:pathLst>
                <a:path extrusionOk="0" h="14504" w="60895">
                  <a:moveTo>
                    <a:pt x="30779" y="12818"/>
                  </a:moveTo>
                  <a:cubicBezTo>
                    <a:pt x="44703" y="10099"/>
                    <a:pt x="59212" y="8763"/>
                    <a:pt x="60478" y="6489"/>
                  </a:cubicBezTo>
                  <a:cubicBezTo>
                    <a:pt x="62564" y="2715"/>
                    <a:pt x="56540" y="863"/>
                    <a:pt x="49109" y="254"/>
                  </a:cubicBezTo>
                  <a:cubicBezTo>
                    <a:pt x="41679" y="-379"/>
                    <a:pt x="32982" y="348"/>
                    <a:pt x="29818" y="535"/>
                  </a:cubicBezTo>
                  <a:cubicBezTo>
                    <a:pt x="21614" y="793"/>
                    <a:pt x="3331" y="1567"/>
                    <a:pt x="213" y="8505"/>
                  </a:cubicBezTo>
                  <a:cubicBezTo>
                    <a:pt x="-1826" y="13333"/>
                    <a:pt x="10949" y="16685"/>
                    <a:pt x="30756" y="1281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5" name="Google Shape;2835;p16"/>
            <p:cNvSpPr/>
            <p:nvPr/>
          </p:nvSpPr>
          <p:spPr>
            <a:xfrm>
              <a:off x="6980599" y="4654170"/>
              <a:ext cx="96439" cy="32803"/>
            </a:xfrm>
            <a:custGeom>
              <a:rect b="b" l="l" r="r" t="t"/>
              <a:pathLst>
                <a:path extrusionOk="0" h="13444" w="65829">
                  <a:moveTo>
                    <a:pt x="32460" y="13340"/>
                  </a:moveTo>
                  <a:cubicBezTo>
                    <a:pt x="47766" y="12778"/>
                    <a:pt x="63448" y="13973"/>
                    <a:pt x="65136" y="11957"/>
                  </a:cubicBezTo>
                  <a:cubicBezTo>
                    <a:pt x="67949" y="8582"/>
                    <a:pt x="61807" y="5699"/>
                    <a:pt x="53955" y="3870"/>
                  </a:cubicBezTo>
                  <a:cubicBezTo>
                    <a:pt x="46126" y="1995"/>
                    <a:pt x="36703" y="1362"/>
                    <a:pt x="33280" y="1057"/>
                  </a:cubicBezTo>
                  <a:cubicBezTo>
                    <a:pt x="24467" y="3"/>
                    <a:pt x="4754" y="-1802"/>
                    <a:pt x="394" y="4691"/>
                  </a:cubicBezTo>
                  <a:cubicBezTo>
                    <a:pt x="-2489" y="9215"/>
                    <a:pt x="10684" y="14137"/>
                    <a:pt x="32437" y="1336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6" name="Google Shape;2836;p16"/>
            <p:cNvSpPr/>
            <p:nvPr/>
          </p:nvSpPr>
          <p:spPr>
            <a:xfrm>
              <a:off x="7185359" y="4652547"/>
              <a:ext cx="92102" cy="50454"/>
            </a:xfrm>
            <a:custGeom>
              <a:rect b="b" l="l" r="r" t="t"/>
              <a:pathLst>
                <a:path extrusionOk="0" h="20678" w="62868">
                  <a:moveTo>
                    <a:pt x="33126" y="3246"/>
                  </a:moveTo>
                  <a:cubicBezTo>
                    <a:pt x="17984" y="1066"/>
                    <a:pt x="2607" y="-1208"/>
                    <a:pt x="802" y="738"/>
                  </a:cubicBezTo>
                  <a:cubicBezTo>
                    <a:pt x="-5152" y="7114"/>
                    <a:pt x="23774" y="13466"/>
                    <a:pt x="30149" y="15224"/>
                  </a:cubicBezTo>
                  <a:cubicBezTo>
                    <a:pt x="38424" y="17521"/>
                    <a:pt x="56215" y="23756"/>
                    <a:pt x="62051" y="18834"/>
                  </a:cubicBezTo>
                  <a:cubicBezTo>
                    <a:pt x="66106" y="15412"/>
                    <a:pt x="54855" y="6411"/>
                    <a:pt x="33126" y="327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7" name="Google Shape;2837;p16"/>
            <p:cNvSpPr/>
            <p:nvPr/>
          </p:nvSpPr>
          <p:spPr>
            <a:xfrm>
              <a:off x="7176870" y="4573195"/>
              <a:ext cx="65171" cy="46716"/>
            </a:xfrm>
            <a:custGeom>
              <a:rect b="b" l="l" r="r" t="t"/>
              <a:pathLst>
                <a:path extrusionOk="0" h="19146" w="44485">
                  <a:moveTo>
                    <a:pt x="20052" y="16507"/>
                  </a:moveTo>
                  <a:cubicBezTo>
                    <a:pt x="30952" y="18359"/>
                    <a:pt x="41992" y="20257"/>
                    <a:pt x="43610" y="18359"/>
                  </a:cubicBezTo>
                  <a:cubicBezTo>
                    <a:pt x="48931" y="12053"/>
                    <a:pt x="28444" y="6427"/>
                    <a:pt x="23967" y="4834"/>
                  </a:cubicBezTo>
                  <a:cubicBezTo>
                    <a:pt x="18177" y="2771"/>
                    <a:pt x="5894" y="-2972"/>
                    <a:pt x="878" y="1927"/>
                  </a:cubicBezTo>
                  <a:cubicBezTo>
                    <a:pt x="-2615" y="5326"/>
                    <a:pt x="4417" y="13882"/>
                    <a:pt x="20052" y="1650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8" name="Google Shape;2838;p16"/>
            <p:cNvSpPr/>
            <p:nvPr/>
          </p:nvSpPr>
          <p:spPr>
            <a:xfrm>
              <a:off x="7329104" y="4659609"/>
              <a:ext cx="91308" cy="32062"/>
            </a:xfrm>
            <a:custGeom>
              <a:rect b="b" l="l" r="r" t="t"/>
              <a:pathLst>
                <a:path extrusionOk="0" h="13140" w="62326">
                  <a:moveTo>
                    <a:pt x="31051" y="682"/>
                  </a:moveTo>
                  <a:cubicBezTo>
                    <a:pt x="16400" y="2581"/>
                    <a:pt x="1539" y="4456"/>
                    <a:pt x="367" y="6800"/>
                  </a:cubicBezTo>
                  <a:cubicBezTo>
                    <a:pt x="-3547" y="14535"/>
                    <a:pt x="24979" y="12988"/>
                    <a:pt x="31355" y="13011"/>
                  </a:cubicBezTo>
                  <a:cubicBezTo>
                    <a:pt x="39629" y="13035"/>
                    <a:pt x="57749" y="14347"/>
                    <a:pt x="61921" y="8065"/>
                  </a:cubicBezTo>
                  <a:cubicBezTo>
                    <a:pt x="64804" y="3706"/>
                    <a:pt x="52076" y="-2014"/>
                    <a:pt x="31051" y="705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9" name="Google Shape;2839;p16"/>
            <p:cNvSpPr/>
            <p:nvPr/>
          </p:nvSpPr>
          <p:spPr>
            <a:xfrm>
              <a:off x="7568650" y="4734461"/>
              <a:ext cx="115235" cy="43896"/>
            </a:xfrm>
            <a:custGeom>
              <a:rect b="b" l="l" r="r" t="t"/>
              <a:pathLst>
                <a:path extrusionOk="0" h="17990" w="78659">
                  <a:moveTo>
                    <a:pt x="53701" y="5110"/>
                  </a:moveTo>
                  <a:cubicBezTo>
                    <a:pt x="46528" y="5766"/>
                    <a:pt x="39192" y="5837"/>
                    <a:pt x="34269" y="6212"/>
                  </a:cubicBezTo>
                  <a:lnTo>
                    <a:pt x="34128" y="10572"/>
                  </a:lnTo>
                  <a:cubicBezTo>
                    <a:pt x="37012" y="9400"/>
                    <a:pt x="38887" y="8321"/>
                    <a:pt x="39121" y="7384"/>
                  </a:cubicBezTo>
                  <a:cubicBezTo>
                    <a:pt x="39942" y="4313"/>
                    <a:pt x="37152" y="3071"/>
                    <a:pt x="33121" y="2742"/>
                  </a:cubicBezTo>
                  <a:lnTo>
                    <a:pt x="0" y="0"/>
                  </a:lnTo>
                  <a:lnTo>
                    <a:pt x="32793" y="13970"/>
                  </a:lnTo>
                  <a:cubicBezTo>
                    <a:pt x="39121" y="16666"/>
                    <a:pt x="49693" y="17228"/>
                    <a:pt x="52998" y="17416"/>
                  </a:cubicBezTo>
                  <a:cubicBezTo>
                    <a:pt x="56467" y="17697"/>
                    <a:pt x="62023" y="18283"/>
                    <a:pt x="67156" y="17814"/>
                  </a:cubicBezTo>
                  <a:cubicBezTo>
                    <a:pt x="72289" y="17346"/>
                    <a:pt x="76907" y="15846"/>
                    <a:pt x="78407" y="12587"/>
                  </a:cubicBezTo>
                  <a:cubicBezTo>
                    <a:pt x="79438" y="10314"/>
                    <a:pt x="77259" y="7993"/>
                    <a:pt x="72899" y="6516"/>
                  </a:cubicBezTo>
                  <a:cubicBezTo>
                    <a:pt x="68515" y="5016"/>
                    <a:pt x="62023" y="4360"/>
                    <a:pt x="53701" y="511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0" name="Google Shape;2840;p16"/>
            <p:cNvSpPr/>
            <p:nvPr/>
          </p:nvSpPr>
          <p:spPr>
            <a:xfrm>
              <a:off x="7798427" y="4664335"/>
              <a:ext cx="57601" cy="32611"/>
            </a:xfrm>
            <a:custGeom>
              <a:rect b="b" l="l" r="r" t="t"/>
              <a:pathLst>
                <a:path extrusionOk="0" h="13365" w="39318">
                  <a:moveTo>
                    <a:pt x="20224" y="223"/>
                  </a:moveTo>
                  <a:cubicBezTo>
                    <a:pt x="10848" y="1277"/>
                    <a:pt x="1332" y="2285"/>
                    <a:pt x="370" y="4559"/>
                  </a:cubicBezTo>
                  <a:cubicBezTo>
                    <a:pt x="-2794" y="12037"/>
                    <a:pt x="15255" y="12130"/>
                    <a:pt x="19263" y="12505"/>
                  </a:cubicBezTo>
                  <a:cubicBezTo>
                    <a:pt x="24467" y="12997"/>
                    <a:pt x="35742" y="15341"/>
                    <a:pt x="38929" y="9317"/>
                  </a:cubicBezTo>
                  <a:cubicBezTo>
                    <a:pt x="41156" y="5145"/>
                    <a:pt x="33678" y="-1278"/>
                    <a:pt x="20200" y="22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1" name="Google Shape;2841;p16"/>
            <p:cNvSpPr/>
            <p:nvPr/>
          </p:nvSpPr>
          <p:spPr>
            <a:xfrm>
              <a:off x="8015165" y="4795533"/>
              <a:ext cx="62824" cy="37522"/>
            </a:xfrm>
            <a:custGeom>
              <a:rect b="b" l="l" r="r" t="t"/>
              <a:pathLst>
                <a:path extrusionOk="0" h="15378" w="42883">
                  <a:moveTo>
                    <a:pt x="20753" y="2103"/>
                  </a:moveTo>
                  <a:cubicBezTo>
                    <a:pt x="11213" y="5220"/>
                    <a:pt x="1064" y="7283"/>
                    <a:pt x="243" y="9627"/>
                  </a:cubicBezTo>
                  <a:cubicBezTo>
                    <a:pt x="-1093" y="13495"/>
                    <a:pt x="3267" y="15042"/>
                    <a:pt x="8635" y="15323"/>
                  </a:cubicBezTo>
                  <a:cubicBezTo>
                    <a:pt x="13979" y="15628"/>
                    <a:pt x="20167" y="14596"/>
                    <a:pt x="22441" y="14315"/>
                  </a:cubicBezTo>
                  <a:cubicBezTo>
                    <a:pt x="28278" y="13776"/>
                    <a:pt x="41451" y="12557"/>
                    <a:pt x="42834" y="5666"/>
                  </a:cubicBezTo>
                  <a:cubicBezTo>
                    <a:pt x="43654" y="907"/>
                    <a:pt x="34255" y="-2328"/>
                    <a:pt x="20753" y="210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2" name="Google Shape;2842;p16"/>
            <p:cNvSpPr/>
            <p:nvPr/>
          </p:nvSpPr>
          <p:spPr>
            <a:xfrm>
              <a:off x="8257751" y="4680552"/>
              <a:ext cx="36537" cy="32135"/>
            </a:xfrm>
            <a:custGeom>
              <a:rect b="b" l="l" r="r" t="t"/>
              <a:pathLst>
                <a:path extrusionOk="0" h="13170" w="24940">
                  <a:moveTo>
                    <a:pt x="12426" y="705"/>
                  </a:moveTo>
                  <a:cubicBezTo>
                    <a:pt x="6566" y="2627"/>
                    <a:pt x="636" y="4549"/>
                    <a:pt x="144" y="6893"/>
                  </a:cubicBezTo>
                  <a:cubicBezTo>
                    <a:pt x="-1404" y="14628"/>
                    <a:pt x="9989" y="13035"/>
                    <a:pt x="12543" y="13035"/>
                  </a:cubicBezTo>
                  <a:cubicBezTo>
                    <a:pt x="15849" y="13035"/>
                    <a:pt x="23115" y="14300"/>
                    <a:pt x="24779" y="8018"/>
                  </a:cubicBezTo>
                  <a:cubicBezTo>
                    <a:pt x="25928" y="3658"/>
                    <a:pt x="20841" y="-2038"/>
                    <a:pt x="12426" y="72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3" name="Google Shape;2843;p16"/>
            <p:cNvSpPr/>
            <p:nvPr/>
          </p:nvSpPr>
          <p:spPr>
            <a:xfrm>
              <a:off x="8487162" y="4584259"/>
              <a:ext cx="109579" cy="47473"/>
            </a:xfrm>
            <a:custGeom>
              <a:rect b="b" l="l" r="r" t="t"/>
              <a:pathLst>
                <a:path extrusionOk="0" h="19456" w="74798">
                  <a:moveTo>
                    <a:pt x="38668" y="16101"/>
                  </a:moveTo>
                  <a:cubicBezTo>
                    <a:pt x="56107" y="11600"/>
                    <a:pt x="73593" y="6467"/>
                    <a:pt x="74578" y="3912"/>
                  </a:cubicBezTo>
                  <a:cubicBezTo>
                    <a:pt x="77836" y="-4433"/>
                    <a:pt x="44152" y="3021"/>
                    <a:pt x="36464" y="3982"/>
                  </a:cubicBezTo>
                  <a:cubicBezTo>
                    <a:pt x="26572" y="5506"/>
                    <a:pt x="4680" y="7006"/>
                    <a:pt x="366" y="13780"/>
                  </a:cubicBezTo>
                  <a:cubicBezTo>
                    <a:pt x="-2681" y="18468"/>
                    <a:pt x="13563" y="22594"/>
                    <a:pt x="38644" y="1610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4" name="Google Shape;2844;p16"/>
            <p:cNvSpPr/>
            <p:nvPr/>
          </p:nvSpPr>
          <p:spPr>
            <a:xfrm>
              <a:off x="8602132" y="4710994"/>
              <a:ext cx="36537" cy="32135"/>
            </a:xfrm>
            <a:custGeom>
              <a:rect b="b" l="l" r="r" t="t"/>
              <a:pathLst>
                <a:path extrusionOk="0" h="13170" w="24940">
                  <a:moveTo>
                    <a:pt x="12426" y="705"/>
                  </a:moveTo>
                  <a:cubicBezTo>
                    <a:pt x="6566" y="2627"/>
                    <a:pt x="636" y="4549"/>
                    <a:pt x="144" y="6893"/>
                  </a:cubicBezTo>
                  <a:cubicBezTo>
                    <a:pt x="-1403" y="14629"/>
                    <a:pt x="9989" y="13035"/>
                    <a:pt x="12544" y="13035"/>
                  </a:cubicBezTo>
                  <a:cubicBezTo>
                    <a:pt x="15849" y="13035"/>
                    <a:pt x="23115" y="14300"/>
                    <a:pt x="24779" y="8018"/>
                  </a:cubicBezTo>
                  <a:cubicBezTo>
                    <a:pt x="25928" y="3658"/>
                    <a:pt x="20842" y="-2038"/>
                    <a:pt x="12426" y="72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5" name="Google Shape;2845;p16"/>
            <p:cNvSpPr/>
            <p:nvPr/>
          </p:nvSpPr>
          <p:spPr>
            <a:xfrm>
              <a:off x="8907215" y="4544646"/>
              <a:ext cx="47186" cy="33774"/>
            </a:xfrm>
            <a:custGeom>
              <a:rect b="b" l="l" r="r" t="t"/>
              <a:pathLst>
                <a:path extrusionOk="0" h="13842" w="32209">
                  <a:moveTo>
                    <a:pt x="15791" y="1200"/>
                  </a:moveTo>
                  <a:cubicBezTo>
                    <a:pt x="8665" y="3567"/>
                    <a:pt x="1023" y="5067"/>
                    <a:pt x="274" y="7364"/>
                  </a:cubicBezTo>
                  <a:cubicBezTo>
                    <a:pt x="-969" y="11162"/>
                    <a:pt x="2195" y="12920"/>
                    <a:pt x="6204" y="13553"/>
                  </a:cubicBezTo>
                  <a:cubicBezTo>
                    <a:pt x="10212" y="14185"/>
                    <a:pt x="14924" y="13599"/>
                    <a:pt x="16635" y="13506"/>
                  </a:cubicBezTo>
                  <a:cubicBezTo>
                    <a:pt x="21041" y="13388"/>
                    <a:pt x="31121" y="13365"/>
                    <a:pt x="32175" y="6708"/>
                  </a:cubicBezTo>
                  <a:cubicBezTo>
                    <a:pt x="32761" y="2114"/>
                    <a:pt x="25800" y="-2153"/>
                    <a:pt x="15767" y="120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6" name="Google Shape;2846;p16"/>
            <p:cNvSpPr/>
            <p:nvPr/>
          </p:nvSpPr>
          <p:spPr>
            <a:xfrm>
              <a:off x="9097311" y="4685600"/>
              <a:ext cx="55226" cy="32132"/>
            </a:xfrm>
            <a:custGeom>
              <a:rect b="b" l="l" r="r" t="t"/>
              <a:pathLst>
                <a:path extrusionOk="0" h="13169" w="37697">
                  <a:moveTo>
                    <a:pt x="19156" y="606"/>
                  </a:moveTo>
                  <a:cubicBezTo>
                    <a:pt x="10577" y="2200"/>
                    <a:pt x="1552" y="2763"/>
                    <a:pt x="474" y="4943"/>
                  </a:cubicBezTo>
                  <a:cubicBezTo>
                    <a:pt x="-1308" y="8576"/>
                    <a:pt x="2185" y="10709"/>
                    <a:pt x="6756" y="11811"/>
                  </a:cubicBezTo>
                  <a:cubicBezTo>
                    <a:pt x="11326" y="12912"/>
                    <a:pt x="16812" y="12842"/>
                    <a:pt x="18804" y="12912"/>
                  </a:cubicBezTo>
                  <a:cubicBezTo>
                    <a:pt x="23914" y="13264"/>
                    <a:pt x="35493" y="14202"/>
                    <a:pt x="37556" y="7662"/>
                  </a:cubicBezTo>
                  <a:cubicBezTo>
                    <a:pt x="38845" y="3114"/>
                    <a:pt x="31227" y="-1691"/>
                    <a:pt x="19132" y="58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7" name="Google Shape;2847;p16"/>
            <p:cNvSpPr/>
            <p:nvPr/>
          </p:nvSpPr>
          <p:spPr>
            <a:xfrm>
              <a:off x="5158663" y="4534983"/>
              <a:ext cx="92308" cy="43098"/>
            </a:xfrm>
            <a:custGeom>
              <a:rect b="b" l="l" r="r" t="t"/>
              <a:pathLst>
                <a:path extrusionOk="0" h="17663" w="63009">
                  <a:moveTo>
                    <a:pt x="12027" y="16971"/>
                  </a:moveTo>
                  <a:lnTo>
                    <a:pt x="14559" y="16127"/>
                  </a:lnTo>
                  <a:lnTo>
                    <a:pt x="63010" y="0"/>
                  </a:lnTo>
                  <a:lnTo>
                    <a:pt x="15614" y="6211"/>
                  </a:lnTo>
                  <a:cubicBezTo>
                    <a:pt x="10644" y="6868"/>
                    <a:pt x="6191" y="7665"/>
                    <a:pt x="5417" y="9540"/>
                  </a:cubicBezTo>
                  <a:cubicBezTo>
                    <a:pt x="3050" y="15213"/>
                    <a:pt x="9285" y="16853"/>
                    <a:pt x="13270" y="17557"/>
                  </a:cubicBezTo>
                  <a:lnTo>
                    <a:pt x="14653" y="4547"/>
                  </a:lnTo>
                  <a:cubicBezTo>
                    <a:pt x="13504" y="4594"/>
                    <a:pt x="12543" y="4618"/>
                    <a:pt x="12004" y="4641"/>
                  </a:cubicBezTo>
                  <a:cubicBezTo>
                    <a:pt x="8816" y="4594"/>
                    <a:pt x="1831" y="3281"/>
                    <a:pt x="167" y="9563"/>
                  </a:cubicBezTo>
                  <a:cubicBezTo>
                    <a:pt x="-982" y="13923"/>
                    <a:pt x="3894" y="19666"/>
                    <a:pt x="12027" y="1697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8" name="Google Shape;2848;p16"/>
            <p:cNvSpPr/>
            <p:nvPr/>
          </p:nvSpPr>
          <p:spPr>
            <a:xfrm>
              <a:off x="3170011" y="4585919"/>
              <a:ext cx="99431" cy="33640"/>
            </a:xfrm>
            <a:custGeom>
              <a:rect b="b" l="l" r="r" t="t"/>
              <a:pathLst>
                <a:path extrusionOk="0" h="13787" w="67871">
                  <a:moveTo>
                    <a:pt x="34387" y="67"/>
                  </a:moveTo>
                  <a:cubicBezTo>
                    <a:pt x="18307" y="630"/>
                    <a:pt x="1993" y="1169"/>
                    <a:pt x="516" y="3396"/>
                  </a:cubicBezTo>
                  <a:cubicBezTo>
                    <a:pt x="-4359" y="10756"/>
                    <a:pt x="26746" y="11787"/>
                    <a:pt x="33684" y="12373"/>
                  </a:cubicBezTo>
                  <a:cubicBezTo>
                    <a:pt x="42661" y="13147"/>
                    <a:pt x="62281" y="16077"/>
                    <a:pt x="67320" y="10194"/>
                  </a:cubicBezTo>
                  <a:cubicBezTo>
                    <a:pt x="70813" y="6115"/>
                    <a:pt x="57452" y="-753"/>
                    <a:pt x="34364" y="6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9" name="Google Shape;2849;p16"/>
            <p:cNvSpPr/>
            <p:nvPr/>
          </p:nvSpPr>
          <p:spPr>
            <a:xfrm>
              <a:off x="2895326" y="4583194"/>
              <a:ext cx="38294" cy="40421"/>
            </a:xfrm>
            <a:custGeom>
              <a:rect b="b" l="l" r="r" t="t"/>
              <a:pathLst>
                <a:path extrusionOk="0" h="16566" w="26139">
                  <a:moveTo>
                    <a:pt x="11138" y="2496"/>
                  </a:moveTo>
                  <a:cubicBezTo>
                    <a:pt x="5535" y="6129"/>
                    <a:pt x="-161" y="9786"/>
                    <a:pt x="3" y="12177"/>
                  </a:cubicBezTo>
                  <a:cubicBezTo>
                    <a:pt x="543" y="20076"/>
                    <a:pt x="12052" y="15060"/>
                    <a:pt x="14724" y="14286"/>
                  </a:cubicBezTo>
                  <a:cubicBezTo>
                    <a:pt x="18193" y="13278"/>
                    <a:pt x="26163" y="12294"/>
                    <a:pt x="26139" y="5731"/>
                  </a:cubicBezTo>
                  <a:cubicBezTo>
                    <a:pt x="26139" y="1183"/>
                    <a:pt x="19177" y="-2731"/>
                    <a:pt x="11138" y="2496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0" name="Google Shape;2850;p16"/>
            <p:cNvSpPr/>
            <p:nvPr/>
          </p:nvSpPr>
          <p:spPr>
            <a:xfrm>
              <a:off x="2719485" y="4548766"/>
              <a:ext cx="54765" cy="34075"/>
            </a:xfrm>
            <a:custGeom>
              <a:rect b="b" l="l" r="r" t="t"/>
              <a:pathLst>
                <a:path extrusionOk="0" h="13965" w="37382">
                  <a:moveTo>
                    <a:pt x="17426" y="13692"/>
                  </a:moveTo>
                  <a:cubicBezTo>
                    <a:pt x="26028" y="13505"/>
                    <a:pt x="34936" y="14817"/>
                    <a:pt x="36459" y="12942"/>
                  </a:cubicBezTo>
                  <a:cubicBezTo>
                    <a:pt x="38991" y="9778"/>
                    <a:pt x="35967" y="6918"/>
                    <a:pt x="31630" y="4926"/>
                  </a:cubicBezTo>
                  <a:cubicBezTo>
                    <a:pt x="27294" y="2933"/>
                    <a:pt x="21786" y="2019"/>
                    <a:pt x="19817" y="1621"/>
                  </a:cubicBezTo>
                  <a:cubicBezTo>
                    <a:pt x="14800" y="331"/>
                    <a:pt x="3197" y="-2224"/>
                    <a:pt x="314" y="4058"/>
                  </a:cubicBezTo>
                  <a:cubicBezTo>
                    <a:pt x="-670" y="6191"/>
                    <a:pt x="713" y="8770"/>
                    <a:pt x="3690" y="10645"/>
                  </a:cubicBezTo>
                  <a:cubicBezTo>
                    <a:pt x="6713" y="12544"/>
                    <a:pt x="11261" y="13809"/>
                    <a:pt x="17402" y="13716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1" name="Google Shape;2851;p16"/>
            <p:cNvSpPr/>
            <p:nvPr/>
          </p:nvSpPr>
          <p:spPr>
            <a:xfrm>
              <a:off x="2685102" y="4640826"/>
              <a:ext cx="137697" cy="66819"/>
            </a:xfrm>
            <a:custGeom>
              <a:rect b="b" l="l" r="r" t="t"/>
              <a:pathLst>
                <a:path extrusionOk="0" h="27385" w="93991">
                  <a:moveTo>
                    <a:pt x="26460" y="15408"/>
                  </a:moveTo>
                  <a:cubicBezTo>
                    <a:pt x="30961" y="15900"/>
                    <a:pt x="35508" y="16627"/>
                    <a:pt x="39563" y="17306"/>
                  </a:cubicBezTo>
                  <a:lnTo>
                    <a:pt x="41204" y="9852"/>
                  </a:lnTo>
                  <a:cubicBezTo>
                    <a:pt x="33328" y="10368"/>
                    <a:pt x="27234" y="11142"/>
                    <a:pt x="26390" y="12595"/>
                  </a:cubicBezTo>
                  <a:cubicBezTo>
                    <a:pt x="23858" y="16955"/>
                    <a:pt x="31968" y="19064"/>
                    <a:pt x="40196" y="20166"/>
                  </a:cubicBezTo>
                  <a:lnTo>
                    <a:pt x="93991" y="27386"/>
                  </a:lnTo>
                  <a:lnTo>
                    <a:pt x="42962" y="7532"/>
                  </a:lnTo>
                  <a:cubicBezTo>
                    <a:pt x="37454" y="5399"/>
                    <a:pt x="31711" y="4039"/>
                    <a:pt x="29343" y="3430"/>
                  </a:cubicBezTo>
                  <a:cubicBezTo>
                    <a:pt x="25593" y="2422"/>
                    <a:pt x="19569" y="687"/>
                    <a:pt x="13826" y="172"/>
                  </a:cubicBezTo>
                  <a:cubicBezTo>
                    <a:pt x="8083" y="-368"/>
                    <a:pt x="2715" y="289"/>
                    <a:pt x="512" y="3219"/>
                  </a:cubicBezTo>
                  <a:cubicBezTo>
                    <a:pt x="-1035" y="5258"/>
                    <a:pt x="1004" y="7954"/>
                    <a:pt x="5552" y="10204"/>
                  </a:cubicBezTo>
                  <a:cubicBezTo>
                    <a:pt x="10122" y="12478"/>
                    <a:pt x="17201" y="14376"/>
                    <a:pt x="26460" y="1540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2" name="Google Shape;2852;p16"/>
            <p:cNvSpPr/>
            <p:nvPr/>
          </p:nvSpPr>
          <p:spPr>
            <a:xfrm>
              <a:off x="2539193" y="4578420"/>
              <a:ext cx="32204" cy="32603"/>
            </a:xfrm>
            <a:custGeom>
              <a:rect b="b" l="l" r="r" t="t"/>
              <a:pathLst>
                <a:path extrusionOk="0" h="13362" w="21982">
                  <a:moveTo>
                    <a:pt x="10768" y="13172"/>
                  </a:moveTo>
                  <a:cubicBezTo>
                    <a:pt x="17870" y="12000"/>
                    <a:pt x="22769" y="7359"/>
                    <a:pt x="21878" y="5132"/>
                  </a:cubicBezTo>
                  <a:cubicBezTo>
                    <a:pt x="20613" y="1428"/>
                    <a:pt x="18409" y="889"/>
                    <a:pt x="16604" y="748"/>
                  </a:cubicBezTo>
                  <a:cubicBezTo>
                    <a:pt x="14753" y="655"/>
                    <a:pt x="12666" y="1006"/>
                    <a:pt x="11869" y="889"/>
                  </a:cubicBezTo>
                  <a:cubicBezTo>
                    <a:pt x="10838" y="795"/>
                    <a:pt x="9338" y="162"/>
                    <a:pt x="7838" y="22"/>
                  </a:cubicBezTo>
                  <a:cubicBezTo>
                    <a:pt x="6291" y="-96"/>
                    <a:pt x="4533" y="209"/>
                    <a:pt x="2025" y="2248"/>
                  </a:cubicBezTo>
                  <a:cubicBezTo>
                    <a:pt x="313" y="3655"/>
                    <a:pt x="-718" y="6187"/>
                    <a:pt x="595" y="8905"/>
                  </a:cubicBezTo>
                  <a:cubicBezTo>
                    <a:pt x="1790" y="11554"/>
                    <a:pt x="5752" y="14086"/>
                    <a:pt x="10768" y="1317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3" name="Google Shape;2853;p16"/>
            <p:cNvSpPr/>
            <p:nvPr/>
          </p:nvSpPr>
          <p:spPr>
            <a:xfrm>
              <a:off x="2428890" y="4552421"/>
              <a:ext cx="50386" cy="33806"/>
            </a:xfrm>
            <a:custGeom>
              <a:rect b="b" l="l" r="r" t="t"/>
              <a:pathLst>
                <a:path extrusionOk="0" h="13855" w="34393">
                  <a:moveTo>
                    <a:pt x="16969" y="1295"/>
                  </a:moveTo>
                  <a:cubicBezTo>
                    <a:pt x="9515" y="3663"/>
                    <a:pt x="1335" y="4647"/>
                    <a:pt x="397" y="6874"/>
                  </a:cubicBezTo>
                  <a:cubicBezTo>
                    <a:pt x="-1173" y="10578"/>
                    <a:pt x="2132" y="12594"/>
                    <a:pt x="6468" y="13391"/>
                  </a:cubicBezTo>
                  <a:cubicBezTo>
                    <a:pt x="10781" y="14235"/>
                    <a:pt x="15915" y="13695"/>
                    <a:pt x="17766" y="13578"/>
                  </a:cubicBezTo>
                  <a:cubicBezTo>
                    <a:pt x="22525" y="13531"/>
                    <a:pt x="33518" y="13062"/>
                    <a:pt x="34362" y="6288"/>
                  </a:cubicBezTo>
                  <a:cubicBezTo>
                    <a:pt x="34667" y="3968"/>
                    <a:pt x="32768" y="1858"/>
                    <a:pt x="29674" y="780"/>
                  </a:cubicBezTo>
                  <a:cubicBezTo>
                    <a:pt x="26556" y="-299"/>
                    <a:pt x="22314" y="-369"/>
                    <a:pt x="16969" y="127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4" name="Google Shape;2854;p16"/>
            <p:cNvSpPr/>
            <p:nvPr/>
          </p:nvSpPr>
          <p:spPr>
            <a:xfrm>
              <a:off x="2230594" y="4565535"/>
              <a:ext cx="30561" cy="32135"/>
            </a:xfrm>
            <a:custGeom>
              <a:rect b="b" l="l" r="r" t="t"/>
              <a:pathLst>
                <a:path extrusionOk="0" h="13170" w="20861">
                  <a:moveTo>
                    <a:pt x="10390" y="705"/>
                  </a:moveTo>
                  <a:cubicBezTo>
                    <a:pt x="5491" y="2627"/>
                    <a:pt x="522" y="4549"/>
                    <a:pt x="123" y="6893"/>
                  </a:cubicBezTo>
                  <a:cubicBezTo>
                    <a:pt x="-1189" y="14628"/>
                    <a:pt x="8351" y="13034"/>
                    <a:pt x="10507" y="13034"/>
                  </a:cubicBezTo>
                  <a:cubicBezTo>
                    <a:pt x="13273" y="13034"/>
                    <a:pt x="19344" y="14300"/>
                    <a:pt x="20727" y="8018"/>
                  </a:cubicBezTo>
                  <a:cubicBezTo>
                    <a:pt x="21688" y="3658"/>
                    <a:pt x="17422" y="-2037"/>
                    <a:pt x="10390" y="72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5" name="Google Shape;2855;p16"/>
            <p:cNvSpPr/>
            <p:nvPr/>
          </p:nvSpPr>
          <p:spPr>
            <a:xfrm>
              <a:off x="1867679" y="4547609"/>
              <a:ext cx="26855" cy="37000"/>
            </a:xfrm>
            <a:custGeom>
              <a:rect b="b" l="l" r="r" t="t"/>
              <a:pathLst>
                <a:path extrusionOk="0" h="15164" w="18331">
                  <a:moveTo>
                    <a:pt x="11322" y="13510"/>
                  </a:moveTo>
                  <a:cubicBezTo>
                    <a:pt x="16315" y="10158"/>
                    <a:pt x="19292" y="5376"/>
                    <a:pt x="18050" y="3360"/>
                  </a:cubicBezTo>
                  <a:cubicBezTo>
                    <a:pt x="16081" y="-15"/>
                    <a:pt x="13901" y="-203"/>
                    <a:pt x="12143" y="102"/>
                  </a:cubicBezTo>
                  <a:cubicBezTo>
                    <a:pt x="10361" y="454"/>
                    <a:pt x="8627" y="1485"/>
                    <a:pt x="7877" y="1673"/>
                  </a:cubicBezTo>
                  <a:cubicBezTo>
                    <a:pt x="5814" y="2352"/>
                    <a:pt x="2204" y="1251"/>
                    <a:pt x="306" y="7275"/>
                  </a:cubicBezTo>
                  <a:cubicBezTo>
                    <a:pt x="-374" y="9384"/>
                    <a:pt x="24" y="12033"/>
                    <a:pt x="2064" y="13721"/>
                  </a:cubicBezTo>
                  <a:cubicBezTo>
                    <a:pt x="4009" y="15408"/>
                    <a:pt x="7736" y="15948"/>
                    <a:pt x="11299" y="1351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6" name="Google Shape;2856;p16"/>
            <p:cNvSpPr/>
            <p:nvPr/>
          </p:nvSpPr>
          <p:spPr>
            <a:xfrm>
              <a:off x="1564682" y="4528512"/>
              <a:ext cx="24027" cy="30217"/>
            </a:xfrm>
            <a:custGeom>
              <a:rect b="b" l="l" r="r" t="t"/>
              <a:pathLst>
                <a:path extrusionOk="0" h="12384" w="16401">
                  <a:moveTo>
                    <a:pt x="5736" y="12027"/>
                  </a:moveTo>
                  <a:cubicBezTo>
                    <a:pt x="8643" y="12636"/>
                    <a:pt x="11479" y="12449"/>
                    <a:pt x="13448" y="11605"/>
                  </a:cubicBezTo>
                  <a:cubicBezTo>
                    <a:pt x="15440" y="10785"/>
                    <a:pt x="16425" y="9495"/>
                    <a:pt x="16402" y="8347"/>
                  </a:cubicBezTo>
                  <a:cubicBezTo>
                    <a:pt x="16120" y="4479"/>
                    <a:pt x="14925" y="3120"/>
                    <a:pt x="14268" y="2440"/>
                  </a:cubicBezTo>
                  <a:cubicBezTo>
                    <a:pt x="13518" y="1784"/>
                    <a:pt x="12417" y="1713"/>
                    <a:pt x="12042" y="1455"/>
                  </a:cubicBezTo>
                  <a:cubicBezTo>
                    <a:pt x="11549" y="1174"/>
                    <a:pt x="11151" y="424"/>
                    <a:pt x="10354" y="166"/>
                  </a:cubicBezTo>
                  <a:cubicBezTo>
                    <a:pt x="9534" y="-92"/>
                    <a:pt x="8151" y="-92"/>
                    <a:pt x="5010" y="471"/>
                  </a:cubicBezTo>
                  <a:cubicBezTo>
                    <a:pt x="2853" y="846"/>
                    <a:pt x="533" y="2205"/>
                    <a:pt x="87" y="4854"/>
                  </a:cubicBezTo>
                  <a:cubicBezTo>
                    <a:pt x="-452" y="7386"/>
                    <a:pt x="1517" y="11113"/>
                    <a:pt x="5760" y="1205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57" name="Google Shape;2857;p16"/>
          <p:cNvGrpSpPr/>
          <p:nvPr/>
        </p:nvGrpSpPr>
        <p:grpSpPr>
          <a:xfrm>
            <a:off x="8093950" y="157300"/>
            <a:ext cx="843000" cy="843000"/>
            <a:chOff x="8093950" y="157300"/>
            <a:chExt cx="843000" cy="843000"/>
          </a:xfrm>
        </p:grpSpPr>
        <p:sp>
          <p:nvSpPr>
            <p:cNvPr id="2858" name="Google Shape;2858;p16"/>
            <p:cNvSpPr/>
            <p:nvPr/>
          </p:nvSpPr>
          <p:spPr>
            <a:xfrm flipH="1">
              <a:off x="8093950" y="157300"/>
              <a:ext cx="843000" cy="843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2859" name="Google Shape;2859;p16"/>
            <p:cNvSpPr/>
            <p:nvPr/>
          </p:nvSpPr>
          <p:spPr>
            <a:xfrm flipH="1">
              <a:off x="8253580" y="316870"/>
              <a:ext cx="523800" cy="523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0_2_1">
    <p:spTree>
      <p:nvGrpSpPr>
        <p:cNvPr id="2860" name="Shape 2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1" name="Google Shape;2861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74" y="0"/>
            <a:ext cx="913185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62" name="Google Shape;2862;p17"/>
          <p:cNvSpPr txBox="1"/>
          <p:nvPr>
            <p:ph type="title"/>
          </p:nvPr>
        </p:nvSpPr>
        <p:spPr>
          <a:xfrm>
            <a:off x="713225" y="539500"/>
            <a:ext cx="77175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863" name="Google Shape;2863;p17"/>
          <p:cNvGrpSpPr/>
          <p:nvPr/>
        </p:nvGrpSpPr>
        <p:grpSpPr>
          <a:xfrm>
            <a:off x="0" y="4684777"/>
            <a:ext cx="9239365" cy="614828"/>
            <a:chOff x="0" y="4528502"/>
            <a:chExt cx="9239365" cy="614828"/>
          </a:xfrm>
        </p:grpSpPr>
        <p:sp>
          <p:nvSpPr>
            <p:cNvPr id="2864" name="Google Shape;2864;p17"/>
            <p:cNvSpPr/>
            <p:nvPr/>
          </p:nvSpPr>
          <p:spPr>
            <a:xfrm>
              <a:off x="0" y="4528502"/>
              <a:ext cx="9239365" cy="614828"/>
            </a:xfrm>
            <a:custGeom>
              <a:rect b="b" l="l" r="r" t="t"/>
              <a:pathLst>
                <a:path extrusionOk="0" h="532319" w="6306734">
                  <a:moveTo>
                    <a:pt x="6306735" y="35740"/>
                  </a:moveTo>
                  <a:lnTo>
                    <a:pt x="6306735" y="532319"/>
                  </a:lnTo>
                  <a:lnTo>
                    <a:pt x="0" y="532319"/>
                  </a:lnTo>
                  <a:lnTo>
                    <a:pt x="0" y="12112"/>
                  </a:lnTo>
                  <a:cubicBezTo>
                    <a:pt x="0" y="12112"/>
                    <a:pt x="68961" y="-6804"/>
                    <a:pt x="247387" y="2643"/>
                  </a:cubicBezTo>
                  <a:cubicBezTo>
                    <a:pt x="425861" y="12112"/>
                    <a:pt x="389669" y="23129"/>
                    <a:pt x="531951" y="33209"/>
                  </a:cubicBezTo>
                  <a:cubicBezTo>
                    <a:pt x="674232" y="43288"/>
                    <a:pt x="941848" y="7682"/>
                    <a:pt x="1047985" y="9909"/>
                  </a:cubicBezTo>
                  <a:cubicBezTo>
                    <a:pt x="1154076" y="12089"/>
                    <a:pt x="1259181" y="29505"/>
                    <a:pt x="1325986" y="31544"/>
                  </a:cubicBezTo>
                  <a:cubicBezTo>
                    <a:pt x="1392766" y="33630"/>
                    <a:pt x="1533478" y="-6851"/>
                    <a:pt x="1598172" y="2619"/>
                  </a:cubicBezTo>
                  <a:cubicBezTo>
                    <a:pt x="1662867" y="12089"/>
                    <a:pt x="1770551" y="36725"/>
                    <a:pt x="1842067" y="31544"/>
                  </a:cubicBezTo>
                  <a:cubicBezTo>
                    <a:pt x="1913653" y="26411"/>
                    <a:pt x="2109355" y="5830"/>
                    <a:pt x="2168213" y="8971"/>
                  </a:cubicBezTo>
                  <a:cubicBezTo>
                    <a:pt x="2227072" y="12065"/>
                    <a:pt x="2398278" y="31872"/>
                    <a:pt x="2453738" y="31544"/>
                  </a:cubicBezTo>
                  <a:cubicBezTo>
                    <a:pt x="2509197" y="31216"/>
                    <a:pt x="2631836" y="13683"/>
                    <a:pt x="2676279" y="12089"/>
                  </a:cubicBezTo>
                  <a:cubicBezTo>
                    <a:pt x="2720674" y="10542"/>
                    <a:pt x="2830585" y="34310"/>
                    <a:pt x="2886935" y="31544"/>
                  </a:cubicBezTo>
                  <a:cubicBezTo>
                    <a:pt x="2943215" y="28825"/>
                    <a:pt x="3131322" y="-6851"/>
                    <a:pt x="3210901" y="2619"/>
                  </a:cubicBezTo>
                  <a:cubicBezTo>
                    <a:pt x="3290481" y="12089"/>
                    <a:pt x="3413119" y="27700"/>
                    <a:pt x="3492839" y="19894"/>
                  </a:cubicBezTo>
                  <a:cubicBezTo>
                    <a:pt x="3572606" y="12089"/>
                    <a:pt x="3738961" y="5830"/>
                    <a:pt x="3905362" y="8971"/>
                  </a:cubicBezTo>
                  <a:cubicBezTo>
                    <a:pt x="4071764" y="12065"/>
                    <a:pt x="4125325" y="22473"/>
                    <a:pt x="4181581" y="24395"/>
                  </a:cubicBezTo>
                  <a:cubicBezTo>
                    <a:pt x="4237814" y="26387"/>
                    <a:pt x="4392472" y="-733"/>
                    <a:pt x="4463613" y="5666"/>
                  </a:cubicBezTo>
                  <a:cubicBezTo>
                    <a:pt x="4534801" y="12065"/>
                    <a:pt x="4875269" y="14456"/>
                    <a:pt x="4957122" y="17457"/>
                  </a:cubicBezTo>
                  <a:cubicBezTo>
                    <a:pt x="5039045" y="20457"/>
                    <a:pt x="5098231" y="12065"/>
                    <a:pt x="5138713" y="12065"/>
                  </a:cubicBezTo>
                  <a:cubicBezTo>
                    <a:pt x="5159480" y="12065"/>
                    <a:pt x="5209455" y="12698"/>
                    <a:pt x="5261961" y="14292"/>
                  </a:cubicBezTo>
                  <a:cubicBezTo>
                    <a:pt x="5311654" y="15792"/>
                    <a:pt x="5363621" y="18066"/>
                    <a:pt x="5395265" y="21418"/>
                  </a:cubicBezTo>
                  <a:cubicBezTo>
                    <a:pt x="5460382" y="28356"/>
                    <a:pt x="5600929" y="19473"/>
                    <a:pt x="5688853" y="17433"/>
                  </a:cubicBezTo>
                  <a:cubicBezTo>
                    <a:pt x="5776777" y="15394"/>
                    <a:pt x="5846722" y="39514"/>
                    <a:pt x="5934154" y="44085"/>
                  </a:cubicBezTo>
                  <a:cubicBezTo>
                    <a:pt x="5947984" y="44811"/>
                    <a:pt x="5963267" y="45046"/>
                    <a:pt x="5979323" y="44905"/>
                  </a:cubicBezTo>
                  <a:cubicBezTo>
                    <a:pt x="6064692" y="44179"/>
                    <a:pt x="6172986" y="33302"/>
                    <a:pt x="6214686" y="32669"/>
                  </a:cubicBezTo>
                  <a:cubicBezTo>
                    <a:pt x="6264144" y="31896"/>
                    <a:pt x="6306688" y="35670"/>
                    <a:pt x="6306688" y="356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5" name="Google Shape;2865;p17"/>
            <p:cNvSpPr/>
            <p:nvPr/>
          </p:nvSpPr>
          <p:spPr>
            <a:xfrm>
              <a:off x="106391" y="4892475"/>
              <a:ext cx="174096" cy="32472"/>
            </a:xfrm>
            <a:custGeom>
              <a:rect b="b" l="l" r="r" t="t"/>
              <a:pathLst>
                <a:path extrusionOk="0" h="13308" w="118837">
                  <a:moveTo>
                    <a:pt x="59562" y="12413"/>
                  </a:moveTo>
                  <a:cubicBezTo>
                    <a:pt x="87292" y="10561"/>
                    <a:pt x="115631" y="10632"/>
                    <a:pt x="118045" y="8499"/>
                  </a:cubicBezTo>
                  <a:cubicBezTo>
                    <a:pt x="122030" y="4912"/>
                    <a:pt x="110404" y="2474"/>
                    <a:pt x="96152" y="1232"/>
                  </a:cubicBezTo>
                  <a:cubicBezTo>
                    <a:pt x="81901" y="-34"/>
                    <a:pt x="65141" y="107"/>
                    <a:pt x="59023" y="107"/>
                  </a:cubicBezTo>
                  <a:cubicBezTo>
                    <a:pt x="43177" y="-221"/>
                    <a:pt x="8205" y="-221"/>
                    <a:pt x="680" y="6694"/>
                  </a:cubicBezTo>
                  <a:cubicBezTo>
                    <a:pt x="-4453" y="11522"/>
                    <a:pt x="19878" y="15038"/>
                    <a:pt x="59562" y="1241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6" name="Google Shape;2866;p17"/>
            <p:cNvSpPr/>
            <p:nvPr/>
          </p:nvSpPr>
          <p:spPr>
            <a:xfrm>
              <a:off x="479879" y="4934495"/>
              <a:ext cx="167054" cy="47204"/>
            </a:xfrm>
            <a:custGeom>
              <a:rect b="b" l="l" r="r" t="t"/>
              <a:pathLst>
                <a:path extrusionOk="0" h="19346" w="114030">
                  <a:moveTo>
                    <a:pt x="56333" y="17000"/>
                  </a:moveTo>
                  <a:cubicBezTo>
                    <a:pt x="83336" y="18711"/>
                    <a:pt x="110714" y="20469"/>
                    <a:pt x="113175" y="18430"/>
                  </a:cubicBezTo>
                  <a:cubicBezTo>
                    <a:pt x="121309" y="11726"/>
                    <a:pt x="69038" y="6288"/>
                    <a:pt x="57388" y="4694"/>
                  </a:cubicBezTo>
                  <a:cubicBezTo>
                    <a:pt x="42292" y="2654"/>
                    <a:pt x="9335" y="-3088"/>
                    <a:pt x="920" y="2139"/>
                  </a:cubicBezTo>
                  <a:cubicBezTo>
                    <a:pt x="-4940" y="5748"/>
                    <a:pt x="17610" y="14538"/>
                    <a:pt x="56333" y="1700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7" name="Google Shape;2867;p17"/>
            <p:cNvSpPr/>
            <p:nvPr/>
          </p:nvSpPr>
          <p:spPr>
            <a:xfrm>
              <a:off x="366167" y="4754601"/>
              <a:ext cx="141863" cy="39918"/>
            </a:xfrm>
            <a:custGeom>
              <a:rect b="b" l="l" r="r" t="t"/>
              <a:pathLst>
                <a:path extrusionOk="0" h="16360" w="96835">
                  <a:moveTo>
                    <a:pt x="47938" y="14744"/>
                  </a:moveTo>
                  <a:cubicBezTo>
                    <a:pt x="70698" y="15354"/>
                    <a:pt x="93787" y="17510"/>
                    <a:pt x="96014" y="15565"/>
                  </a:cubicBezTo>
                  <a:cubicBezTo>
                    <a:pt x="99694" y="12307"/>
                    <a:pt x="90482" y="9025"/>
                    <a:pt x="78996" y="6681"/>
                  </a:cubicBezTo>
                  <a:cubicBezTo>
                    <a:pt x="67510" y="4313"/>
                    <a:pt x="53821" y="3001"/>
                    <a:pt x="48852" y="2462"/>
                  </a:cubicBezTo>
                  <a:cubicBezTo>
                    <a:pt x="35983" y="797"/>
                    <a:pt x="7504" y="-2602"/>
                    <a:pt x="683" y="3470"/>
                  </a:cubicBezTo>
                  <a:cubicBezTo>
                    <a:pt x="-3959" y="7712"/>
                    <a:pt x="15426" y="13853"/>
                    <a:pt x="47961" y="1474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8" name="Google Shape;2868;p17"/>
            <p:cNvSpPr/>
            <p:nvPr/>
          </p:nvSpPr>
          <p:spPr>
            <a:xfrm>
              <a:off x="739397" y="4873360"/>
              <a:ext cx="107335" cy="44723"/>
            </a:xfrm>
            <a:custGeom>
              <a:rect b="b" l="l" r="r" t="t"/>
              <a:pathLst>
                <a:path extrusionOk="0" h="18329" w="73266">
                  <a:moveTo>
                    <a:pt x="35580" y="16000"/>
                  </a:moveTo>
                  <a:cubicBezTo>
                    <a:pt x="52949" y="17360"/>
                    <a:pt x="70576" y="19493"/>
                    <a:pt x="72475" y="17547"/>
                  </a:cubicBezTo>
                  <a:cubicBezTo>
                    <a:pt x="78827" y="10961"/>
                    <a:pt x="45073" y="5077"/>
                    <a:pt x="37526" y="3835"/>
                  </a:cubicBezTo>
                  <a:cubicBezTo>
                    <a:pt x="27822" y="1866"/>
                    <a:pt x="6514" y="-2963"/>
                    <a:pt x="678" y="2569"/>
                  </a:cubicBezTo>
                  <a:cubicBezTo>
                    <a:pt x="-3330" y="6437"/>
                    <a:pt x="10710" y="14055"/>
                    <a:pt x="35580" y="1600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9" name="Google Shape;2869;p17"/>
            <p:cNvSpPr/>
            <p:nvPr/>
          </p:nvSpPr>
          <p:spPr>
            <a:xfrm>
              <a:off x="967970" y="5003061"/>
              <a:ext cx="139487" cy="57213"/>
            </a:xfrm>
            <a:custGeom>
              <a:rect b="b" l="l" r="r" t="t"/>
              <a:pathLst>
                <a:path extrusionOk="0" h="23448" w="95213">
                  <a:moveTo>
                    <a:pt x="46360" y="18846"/>
                  </a:moveTo>
                  <a:cubicBezTo>
                    <a:pt x="69050" y="21752"/>
                    <a:pt x="92045" y="24753"/>
                    <a:pt x="94342" y="22854"/>
                  </a:cubicBezTo>
                  <a:cubicBezTo>
                    <a:pt x="101890" y="16572"/>
                    <a:pt x="58174" y="8790"/>
                    <a:pt x="48470" y="6704"/>
                  </a:cubicBezTo>
                  <a:cubicBezTo>
                    <a:pt x="35882" y="3985"/>
                    <a:pt x="8575" y="-3188"/>
                    <a:pt x="910" y="1617"/>
                  </a:cubicBezTo>
                  <a:cubicBezTo>
                    <a:pt x="-4388" y="4945"/>
                    <a:pt x="13802" y="14697"/>
                    <a:pt x="46360" y="18869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0" name="Google Shape;2870;p17"/>
            <p:cNvSpPr/>
            <p:nvPr/>
          </p:nvSpPr>
          <p:spPr>
            <a:xfrm>
              <a:off x="1454648" y="5032497"/>
              <a:ext cx="69769" cy="34070"/>
            </a:xfrm>
            <a:custGeom>
              <a:rect b="b" l="l" r="r" t="t"/>
              <a:pathLst>
                <a:path extrusionOk="0" h="13963" w="47624">
                  <a:moveTo>
                    <a:pt x="24036" y="12624"/>
                  </a:moveTo>
                  <a:cubicBezTo>
                    <a:pt x="34818" y="10186"/>
                    <a:pt x="46163" y="8991"/>
                    <a:pt x="47242" y="6741"/>
                  </a:cubicBezTo>
                  <a:cubicBezTo>
                    <a:pt x="49023" y="2990"/>
                    <a:pt x="44335" y="1092"/>
                    <a:pt x="38499" y="365"/>
                  </a:cubicBezTo>
                  <a:cubicBezTo>
                    <a:pt x="32662" y="-362"/>
                    <a:pt x="25794" y="201"/>
                    <a:pt x="23286" y="318"/>
                  </a:cubicBezTo>
                  <a:cubicBezTo>
                    <a:pt x="16816" y="412"/>
                    <a:pt x="2307" y="763"/>
                    <a:pt x="127" y="7585"/>
                  </a:cubicBezTo>
                  <a:cubicBezTo>
                    <a:pt x="-1256" y="12320"/>
                    <a:pt x="8776" y="16070"/>
                    <a:pt x="24059" y="1262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1" name="Google Shape;2871;p17"/>
            <p:cNvSpPr/>
            <p:nvPr/>
          </p:nvSpPr>
          <p:spPr>
            <a:xfrm>
              <a:off x="1535778" y="4920012"/>
              <a:ext cx="173859" cy="38884"/>
            </a:xfrm>
            <a:custGeom>
              <a:rect b="b" l="l" r="r" t="t"/>
              <a:pathLst>
                <a:path extrusionOk="0" h="15936" w="118675">
                  <a:moveTo>
                    <a:pt x="59856" y="13651"/>
                  </a:moveTo>
                  <a:cubicBezTo>
                    <a:pt x="87562" y="10298"/>
                    <a:pt x="115831" y="7744"/>
                    <a:pt x="118011" y="5376"/>
                  </a:cubicBezTo>
                  <a:cubicBezTo>
                    <a:pt x="121644" y="1438"/>
                    <a:pt x="109854" y="125"/>
                    <a:pt x="95602" y="8"/>
                  </a:cubicBezTo>
                  <a:cubicBezTo>
                    <a:pt x="81351" y="-109"/>
                    <a:pt x="64708" y="1063"/>
                    <a:pt x="58614" y="1368"/>
                  </a:cubicBezTo>
                  <a:cubicBezTo>
                    <a:pt x="42815" y="2047"/>
                    <a:pt x="8077" y="3149"/>
                    <a:pt x="669" y="10111"/>
                  </a:cubicBezTo>
                  <a:cubicBezTo>
                    <a:pt x="-4440" y="14963"/>
                    <a:pt x="20125" y="18432"/>
                    <a:pt x="59856" y="1365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2" name="Google Shape;2872;p17"/>
            <p:cNvSpPr/>
            <p:nvPr/>
          </p:nvSpPr>
          <p:spPr>
            <a:xfrm>
              <a:off x="1877801" y="5022686"/>
              <a:ext cx="101612" cy="33957"/>
            </a:xfrm>
            <a:custGeom>
              <a:rect b="b" l="l" r="r" t="t"/>
              <a:pathLst>
                <a:path extrusionOk="0" h="13917" w="69360">
                  <a:moveTo>
                    <a:pt x="34205" y="13877"/>
                  </a:moveTo>
                  <a:cubicBezTo>
                    <a:pt x="50637" y="13432"/>
                    <a:pt x="67302" y="13033"/>
                    <a:pt x="68826" y="10807"/>
                  </a:cubicBezTo>
                  <a:cubicBezTo>
                    <a:pt x="73842" y="3493"/>
                    <a:pt x="42057" y="2204"/>
                    <a:pt x="34955" y="1571"/>
                  </a:cubicBezTo>
                  <a:cubicBezTo>
                    <a:pt x="25767" y="727"/>
                    <a:pt x="5749" y="-2367"/>
                    <a:pt x="568" y="3493"/>
                  </a:cubicBezTo>
                  <a:cubicBezTo>
                    <a:pt x="-3018" y="7549"/>
                    <a:pt x="10624" y="14510"/>
                    <a:pt x="34205" y="1387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3" name="Google Shape;2873;p17"/>
            <p:cNvSpPr/>
            <p:nvPr/>
          </p:nvSpPr>
          <p:spPr>
            <a:xfrm>
              <a:off x="2092239" y="5022845"/>
              <a:ext cx="110438" cy="34951"/>
            </a:xfrm>
            <a:custGeom>
              <a:rect b="b" l="l" r="r" t="t"/>
              <a:pathLst>
                <a:path extrusionOk="0" h="14324" w="75384">
                  <a:moveTo>
                    <a:pt x="37124" y="14211"/>
                  </a:moveTo>
                  <a:cubicBezTo>
                    <a:pt x="54892" y="14211"/>
                    <a:pt x="72964" y="14914"/>
                    <a:pt x="74722" y="12828"/>
                  </a:cubicBezTo>
                  <a:cubicBezTo>
                    <a:pt x="80582" y="5749"/>
                    <a:pt x="45844" y="2608"/>
                    <a:pt x="38085" y="1928"/>
                  </a:cubicBezTo>
                  <a:cubicBezTo>
                    <a:pt x="28077" y="733"/>
                    <a:pt x="6090" y="-2455"/>
                    <a:pt x="581" y="3499"/>
                  </a:cubicBezTo>
                  <a:cubicBezTo>
                    <a:pt x="-3193" y="7647"/>
                    <a:pt x="11692" y="14211"/>
                    <a:pt x="37124" y="1423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4" name="Google Shape;2874;p17"/>
            <p:cNvSpPr/>
            <p:nvPr/>
          </p:nvSpPr>
          <p:spPr>
            <a:xfrm>
              <a:off x="2294480" y="4939356"/>
              <a:ext cx="168649" cy="51164"/>
            </a:xfrm>
            <a:custGeom>
              <a:rect b="b" l="l" r="r" t="t"/>
              <a:pathLst>
                <a:path extrusionOk="0" h="20969" w="115119">
                  <a:moveTo>
                    <a:pt x="58263" y="3733"/>
                  </a:moveTo>
                  <a:cubicBezTo>
                    <a:pt x="31072" y="1624"/>
                    <a:pt x="3483" y="-1283"/>
                    <a:pt x="928" y="616"/>
                  </a:cubicBezTo>
                  <a:cubicBezTo>
                    <a:pt x="-7604" y="7109"/>
                    <a:pt x="45206" y="14445"/>
                    <a:pt x="57020" y="15992"/>
                  </a:cubicBezTo>
                  <a:cubicBezTo>
                    <a:pt x="72280" y="18383"/>
                    <a:pt x="105752" y="24103"/>
                    <a:pt x="114214" y="18758"/>
                  </a:cubicBezTo>
                  <a:cubicBezTo>
                    <a:pt x="120051" y="15008"/>
                    <a:pt x="97243" y="6757"/>
                    <a:pt x="58239" y="373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5" name="Google Shape;2875;p17"/>
            <p:cNvSpPr/>
            <p:nvPr/>
          </p:nvSpPr>
          <p:spPr>
            <a:xfrm>
              <a:off x="2877546" y="5050440"/>
              <a:ext cx="136482" cy="33265"/>
            </a:xfrm>
            <a:custGeom>
              <a:rect b="b" l="l" r="r" t="t"/>
              <a:pathLst>
                <a:path extrusionOk="0" h="13633" w="93162">
                  <a:moveTo>
                    <a:pt x="46340" y="13549"/>
                  </a:moveTo>
                  <a:cubicBezTo>
                    <a:pt x="68210" y="13033"/>
                    <a:pt x="90454" y="13455"/>
                    <a:pt x="92470" y="11322"/>
                  </a:cubicBezTo>
                  <a:cubicBezTo>
                    <a:pt x="95775" y="7782"/>
                    <a:pt x="86774" y="5251"/>
                    <a:pt x="75663" y="3680"/>
                  </a:cubicBezTo>
                  <a:cubicBezTo>
                    <a:pt x="64576" y="2087"/>
                    <a:pt x="51450" y="1547"/>
                    <a:pt x="46668" y="1243"/>
                  </a:cubicBezTo>
                  <a:cubicBezTo>
                    <a:pt x="34292" y="305"/>
                    <a:pt x="7031" y="-2086"/>
                    <a:pt x="632" y="4126"/>
                  </a:cubicBezTo>
                  <a:cubicBezTo>
                    <a:pt x="-3752" y="8462"/>
                    <a:pt x="15024" y="14299"/>
                    <a:pt x="46340" y="1357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6" name="Google Shape;2876;p17"/>
            <p:cNvSpPr/>
            <p:nvPr/>
          </p:nvSpPr>
          <p:spPr>
            <a:xfrm>
              <a:off x="3715084" y="4997242"/>
              <a:ext cx="165145" cy="33962"/>
            </a:xfrm>
            <a:custGeom>
              <a:rect b="b" l="l" r="r" t="t"/>
              <a:pathLst>
                <a:path extrusionOk="0" h="13919" w="112727">
                  <a:moveTo>
                    <a:pt x="56020" y="1071"/>
                  </a:moveTo>
                  <a:cubicBezTo>
                    <a:pt x="29556" y="3462"/>
                    <a:pt x="2718" y="5829"/>
                    <a:pt x="631" y="8220"/>
                  </a:cubicBezTo>
                  <a:cubicBezTo>
                    <a:pt x="-6260" y="16073"/>
                    <a:pt x="45285" y="13588"/>
                    <a:pt x="56817" y="13401"/>
                  </a:cubicBezTo>
                  <a:cubicBezTo>
                    <a:pt x="71772" y="13143"/>
                    <a:pt x="104612" y="13846"/>
                    <a:pt x="112019" y="7424"/>
                  </a:cubicBezTo>
                  <a:cubicBezTo>
                    <a:pt x="117152" y="2970"/>
                    <a:pt x="93993" y="-2328"/>
                    <a:pt x="56020" y="1095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7" name="Google Shape;2877;p17"/>
            <p:cNvSpPr/>
            <p:nvPr/>
          </p:nvSpPr>
          <p:spPr>
            <a:xfrm>
              <a:off x="3520776" y="5018421"/>
              <a:ext cx="95790" cy="33882"/>
            </a:xfrm>
            <a:custGeom>
              <a:rect b="b" l="l" r="r" t="t"/>
              <a:pathLst>
                <a:path extrusionOk="0" h="13886" w="65386">
                  <a:moveTo>
                    <a:pt x="32466" y="1278"/>
                  </a:moveTo>
                  <a:cubicBezTo>
                    <a:pt x="17370" y="3646"/>
                    <a:pt x="1783" y="4888"/>
                    <a:pt x="447" y="7162"/>
                  </a:cubicBezTo>
                  <a:cubicBezTo>
                    <a:pt x="-1780" y="10935"/>
                    <a:pt x="4642" y="12811"/>
                    <a:pt x="12565" y="13514"/>
                  </a:cubicBezTo>
                  <a:cubicBezTo>
                    <a:pt x="20465" y="14241"/>
                    <a:pt x="29770" y="13702"/>
                    <a:pt x="33146" y="13584"/>
                  </a:cubicBezTo>
                  <a:cubicBezTo>
                    <a:pt x="41912" y="13491"/>
                    <a:pt x="61367" y="13350"/>
                    <a:pt x="65094" y="6552"/>
                  </a:cubicBezTo>
                  <a:cubicBezTo>
                    <a:pt x="67579" y="1817"/>
                    <a:pt x="54007" y="-2121"/>
                    <a:pt x="32466" y="127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8" name="Google Shape;2878;p17"/>
            <p:cNvSpPr/>
            <p:nvPr/>
          </p:nvSpPr>
          <p:spPr>
            <a:xfrm>
              <a:off x="3978809" y="4913135"/>
              <a:ext cx="93152" cy="37339"/>
            </a:xfrm>
            <a:custGeom>
              <a:rect b="b" l="l" r="r" t="t"/>
              <a:pathLst>
                <a:path extrusionOk="0" h="15303" w="63585">
                  <a:moveTo>
                    <a:pt x="30870" y="14944"/>
                  </a:moveTo>
                  <a:cubicBezTo>
                    <a:pt x="46036" y="15365"/>
                    <a:pt x="61436" y="15834"/>
                    <a:pt x="62983" y="13701"/>
                  </a:cubicBezTo>
                  <a:cubicBezTo>
                    <a:pt x="68117" y="6669"/>
                    <a:pt x="38934" y="3739"/>
                    <a:pt x="32441" y="2708"/>
                  </a:cubicBezTo>
                  <a:cubicBezTo>
                    <a:pt x="24049" y="1395"/>
                    <a:pt x="5813" y="-2730"/>
                    <a:pt x="633" y="2825"/>
                  </a:cubicBezTo>
                  <a:cubicBezTo>
                    <a:pt x="-2977" y="6693"/>
                    <a:pt x="9094" y="14334"/>
                    <a:pt x="30870" y="1494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9" name="Google Shape;2879;p17"/>
            <p:cNvSpPr/>
            <p:nvPr/>
          </p:nvSpPr>
          <p:spPr>
            <a:xfrm>
              <a:off x="4155520" y="4909991"/>
              <a:ext cx="96671" cy="50257"/>
            </a:xfrm>
            <a:custGeom>
              <a:rect b="b" l="l" r="r" t="t"/>
              <a:pathLst>
                <a:path extrusionOk="0" h="20597" w="65987">
                  <a:moveTo>
                    <a:pt x="31418" y="17404"/>
                  </a:moveTo>
                  <a:cubicBezTo>
                    <a:pt x="47287" y="19561"/>
                    <a:pt x="63367" y="21787"/>
                    <a:pt x="65195" y="19865"/>
                  </a:cubicBezTo>
                  <a:cubicBezTo>
                    <a:pt x="71243" y="13442"/>
                    <a:pt x="40888" y="7161"/>
                    <a:pt x="34184" y="5403"/>
                  </a:cubicBezTo>
                  <a:cubicBezTo>
                    <a:pt x="25511" y="3129"/>
                    <a:pt x="6783" y="-3083"/>
                    <a:pt x="805" y="1863"/>
                  </a:cubicBezTo>
                  <a:cubicBezTo>
                    <a:pt x="-3320" y="5285"/>
                    <a:pt x="8634" y="14310"/>
                    <a:pt x="31395" y="1740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0" name="Google Shape;2880;p17"/>
            <p:cNvSpPr/>
            <p:nvPr/>
          </p:nvSpPr>
          <p:spPr>
            <a:xfrm>
              <a:off x="4222086" y="5035310"/>
              <a:ext cx="127820" cy="37203"/>
            </a:xfrm>
            <a:custGeom>
              <a:rect b="b" l="l" r="r" t="t"/>
              <a:pathLst>
                <a:path extrusionOk="0" h="15247" w="87249">
                  <a:moveTo>
                    <a:pt x="43051" y="14941"/>
                  </a:moveTo>
                  <a:cubicBezTo>
                    <a:pt x="63725" y="15317"/>
                    <a:pt x="84681" y="15738"/>
                    <a:pt x="86579" y="13605"/>
                  </a:cubicBezTo>
                  <a:cubicBezTo>
                    <a:pt x="92885" y="6526"/>
                    <a:pt x="52872" y="3667"/>
                    <a:pt x="43965" y="2659"/>
                  </a:cubicBezTo>
                  <a:cubicBezTo>
                    <a:pt x="32409" y="1369"/>
                    <a:pt x="7211" y="-2733"/>
                    <a:pt x="718" y="2870"/>
                  </a:cubicBezTo>
                  <a:cubicBezTo>
                    <a:pt x="-3806" y="6761"/>
                    <a:pt x="13376" y="14426"/>
                    <a:pt x="43051" y="1494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1" name="Google Shape;2881;p17"/>
            <p:cNvSpPr/>
            <p:nvPr/>
          </p:nvSpPr>
          <p:spPr>
            <a:xfrm>
              <a:off x="4662500" y="4912356"/>
              <a:ext cx="179681" cy="81028"/>
            </a:xfrm>
            <a:custGeom>
              <a:rect b="b" l="l" r="r" t="t"/>
              <a:pathLst>
                <a:path extrusionOk="0" h="33208" w="122649">
                  <a:moveTo>
                    <a:pt x="62063" y="19623"/>
                  </a:moveTo>
                  <a:cubicBezTo>
                    <a:pt x="90144" y="11090"/>
                    <a:pt x="119842" y="6473"/>
                    <a:pt x="122022" y="4011"/>
                  </a:cubicBezTo>
                  <a:cubicBezTo>
                    <a:pt x="125656" y="-161"/>
                    <a:pt x="112975" y="-770"/>
                    <a:pt x="97762" y="777"/>
                  </a:cubicBezTo>
                  <a:cubicBezTo>
                    <a:pt x="82549" y="2253"/>
                    <a:pt x="65063" y="6262"/>
                    <a:pt x="58687" y="7762"/>
                  </a:cubicBezTo>
                  <a:cubicBezTo>
                    <a:pt x="50413" y="9614"/>
                    <a:pt x="37193" y="12661"/>
                    <a:pt x="25379" y="16810"/>
                  </a:cubicBezTo>
                  <a:cubicBezTo>
                    <a:pt x="13565" y="20888"/>
                    <a:pt x="3251" y="26022"/>
                    <a:pt x="392" y="30428"/>
                  </a:cubicBezTo>
                  <a:cubicBezTo>
                    <a:pt x="-1577" y="33523"/>
                    <a:pt x="3978" y="34015"/>
                    <a:pt x="14831" y="31999"/>
                  </a:cubicBezTo>
                  <a:cubicBezTo>
                    <a:pt x="25707" y="30007"/>
                    <a:pt x="41881" y="25647"/>
                    <a:pt x="62039" y="19646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2" name="Google Shape;2882;p17"/>
            <p:cNvSpPr/>
            <p:nvPr/>
          </p:nvSpPr>
          <p:spPr>
            <a:xfrm>
              <a:off x="4914944" y="4994754"/>
              <a:ext cx="162151" cy="48412"/>
            </a:xfrm>
            <a:custGeom>
              <a:rect b="b" l="l" r="r" t="t"/>
              <a:pathLst>
                <a:path extrusionOk="0" h="19841" w="110683">
                  <a:moveTo>
                    <a:pt x="54273" y="3169"/>
                  </a:moveTo>
                  <a:cubicBezTo>
                    <a:pt x="28254" y="7693"/>
                    <a:pt x="2189" y="13459"/>
                    <a:pt x="454" y="16108"/>
                  </a:cubicBezTo>
                  <a:cubicBezTo>
                    <a:pt x="-2406" y="20444"/>
                    <a:pt x="8658" y="20303"/>
                    <a:pt x="21855" y="19155"/>
                  </a:cubicBezTo>
                  <a:cubicBezTo>
                    <a:pt x="35052" y="17983"/>
                    <a:pt x="50429" y="15920"/>
                    <a:pt x="56078" y="15357"/>
                  </a:cubicBezTo>
                  <a:cubicBezTo>
                    <a:pt x="70728" y="13740"/>
                    <a:pt x="102934" y="12685"/>
                    <a:pt x="110013" y="6099"/>
                  </a:cubicBezTo>
                  <a:cubicBezTo>
                    <a:pt x="115006" y="1551"/>
                    <a:pt x="91683" y="-3371"/>
                    <a:pt x="54273" y="3145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3" name="Google Shape;2883;p17"/>
            <p:cNvSpPr/>
            <p:nvPr/>
          </p:nvSpPr>
          <p:spPr>
            <a:xfrm>
              <a:off x="5169391" y="4917185"/>
              <a:ext cx="67028" cy="33526"/>
            </a:xfrm>
            <a:custGeom>
              <a:rect b="b" l="l" r="r" t="t"/>
              <a:pathLst>
                <a:path extrusionOk="0" h="13740" w="45753">
                  <a:moveTo>
                    <a:pt x="23644" y="64"/>
                  </a:moveTo>
                  <a:cubicBezTo>
                    <a:pt x="12697" y="627"/>
                    <a:pt x="1610" y="1142"/>
                    <a:pt x="461" y="3369"/>
                  </a:cubicBezTo>
                  <a:cubicBezTo>
                    <a:pt x="-3359" y="10683"/>
                    <a:pt x="17666" y="11737"/>
                    <a:pt x="22331" y="12323"/>
                  </a:cubicBezTo>
                  <a:cubicBezTo>
                    <a:pt x="28379" y="13097"/>
                    <a:pt x="41458" y="16027"/>
                    <a:pt x="45279" y="10167"/>
                  </a:cubicBezTo>
                  <a:cubicBezTo>
                    <a:pt x="47928" y="6088"/>
                    <a:pt x="39325" y="-733"/>
                    <a:pt x="23644" y="6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4" name="Google Shape;2884;p17"/>
            <p:cNvSpPr/>
            <p:nvPr/>
          </p:nvSpPr>
          <p:spPr>
            <a:xfrm>
              <a:off x="5300170" y="5038534"/>
              <a:ext cx="104345" cy="32135"/>
            </a:xfrm>
            <a:custGeom>
              <a:rect b="b" l="l" r="r" t="t"/>
              <a:pathLst>
                <a:path extrusionOk="0" h="13170" w="71225">
                  <a:moveTo>
                    <a:pt x="35460" y="705"/>
                  </a:moveTo>
                  <a:cubicBezTo>
                    <a:pt x="18723" y="2627"/>
                    <a:pt x="1753" y="4549"/>
                    <a:pt x="416" y="6893"/>
                  </a:cubicBezTo>
                  <a:cubicBezTo>
                    <a:pt x="-4037" y="14628"/>
                    <a:pt x="28545" y="13034"/>
                    <a:pt x="35834" y="13034"/>
                  </a:cubicBezTo>
                  <a:cubicBezTo>
                    <a:pt x="45281" y="13034"/>
                    <a:pt x="66002" y="14300"/>
                    <a:pt x="70760" y="8018"/>
                  </a:cubicBezTo>
                  <a:cubicBezTo>
                    <a:pt x="74065" y="3658"/>
                    <a:pt x="59486" y="-2037"/>
                    <a:pt x="35460" y="72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5" name="Google Shape;2885;p17"/>
            <p:cNvSpPr/>
            <p:nvPr/>
          </p:nvSpPr>
          <p:spPr>
            <a:xfrm>
              <a:off x="5821629" y="4938670"/>
              <a:ext cx="185217" cy="63274"/>
            </a:xfrm>
            <a:custGeom>
              <a:rect b="b" l="l" r="r" t="t"/>
              <a:pathLst>
                <a:path extrusionOk="0" h="25932" w="126428">
                  <a:moveTo>
                    <a:pt x="64495" y="19227"/>
                  </a:moveTo>
                  <a:cubicBezTo>
                    <a:pt x="93959" y="12734"/>
                    <a:pt x="123845" y="6171"/>
                    <a:pt x="125884" y="3499"/>
                  </a:cubicBezTo>
                  <a:cubicBezTo>
                    <a:pt x="132612" y="-5362"/>
                    <a:pt x="74926" y="5163"/>
                    <a:pt x="61963" y="7155"/>
                  </a:cubicBezTo>
                  <a:cubicBezTo>
                    <a:pt x="45157" y="9734"/>
                    <a:pt x="8121" y="14187"/>
                    <a:pt x="644" y="21712"/>
                  </a:cubicBezTo>
                  <a:cubicBezTo>
                    <a:pt x="-4560" y="26939"/>
                    <a:pt x="22232" y="28556"/>
                    <a:pt x="64518" y="1922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6" name="Google Shape;2886;p17"/>
            <p:cNvSpPr/>
            <p:nvPr/>
          </p:nvSpPr>
          <p:spPr>
            <a:xfrm>
              <a:off x="5984274" y="4975637"/>
              <a:ext cx="92553" cy="41517"/>
            </a:xfrm>
            <a:custGeom>
              <a:rect b="b" l="l" r="r" t="t"/>
              <a:pathLst>
                <a:path extrusionOk="0" h="17015" w="63176">
                  <a:moveTo>
                    <a:pt x="30647" y="2537"/>
                  </a:moveTo>
                  <a:cubicBezTo>
                    <a:pt x="15997" y="6264"/>
                    <a:pt x="1136" y="9991"/>
                    <a:pt x="222" y="12452"/>
                  </a:cubicBezTo>
                  <a:cubicBezTo>
                    <a:pt x="-2802" y="20609"/>
                    <a:pt x="25982" y="15499"/>
                    <a:pt x="32452" y="14726"/>
                  </a:cubicBezTo>
                  <a:cubicBezTo>
                    <a:pt x="40843" y="13718"/>
                    <a:pt x="59432" y="12733"/>
                    <a:pt x="62901" y="5959"/>
                  </a:cubicBezTo>
                  <a:cubicBezTo>
                    <a:pt x="65315" y="1271"/>
                    <a:pt x="51649" y="-2808"/>
                    <a:pt x="30647" y="251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7" name="Google Shape;2887;p17"/>
            <p:cNvSpPr/>
            <p:nvPr/>
          </p:nvSpPr>
          <p:spPr>
            <a:xfrm>
              <a:off x="6189897" y="4865759"/>
              <a:ext cx="147747" cy="34433"/>
            </a:xfrm>
            <a:custGeom>
              <a:rect b="b" l="l" r="r" t="t"/>
              <a:pathLst>
                <a:path extrusionOk="0" h="14112" w="100851">
                  <a:moveTo>
                    <a:pt x="50062" y="1183"/>
                  </a:moveTo>
                  <a:cubicBezTo>
                    <a:pt x="26411" y="3668"/>
                    <a:pt x="2408" y="6152"/>
                    <a:pt x="557" y="8520"/>
                  </a:cubicBezTo>
                  <a:cubicBezTo>
                    <a:pt x="-5561" y="16395"/>
                    <a:pt x="40545" y="13723"/>
                    <a:pt x="50883" y="13489"/>
                  </a:cubicBezTo>
                  <a:cubicBezTo>
                    <a:pt x="64267" y="13184"/>
                    <a:pt x="93661" y="13747"/>
                    <a:pt x="100224" y="7301"/>
                  </a:cubicBezTo>
                  <a:cubicBezTo>
                    <a:pt x="104795" y="2824"/>
                    <a:pt x="84004" y="-2380"/>
                    <a:pt x="50062" y="118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8" name="Google Shape;2888;p17"/>
            <p:cNvSpPr/>
            <p:nvPr/>
          </p:nvSpPr>
          <p:spPr>
            <a:xfrm>
              <a:off x="6204309" y="5019842"/>
              <a:ext cx="150866" cy="35273"/>
            </a:xfrm>
            <a:custGeom>
              <a:rect b="b" l="l" r="r" t="t"/>
              <a:pathLst>
                <a:path extrusionOk="0" h="14456" w="102980">
                  <a:moveTo>
                    <a:pt x="51146" y="14456"/>
                  </a:moveTo>
                  <a:cubicBezTo>
                    <a:pt x="75454" y="14456"/>
                    <a:pt x="100136" y="14456"/>
                    <a:pt x="102269" y="12276"/>
                  </a:cubicBezTo>
                  <a:cubicBezTo>
                    <a:pt x="109301" y="5057"/>
                    <a:pt x="62116" y="2947"/>
                    <a:pt x="51592" y="2127"/>
                  </a:cubicBezTo>
                  <a:cubicBezTo>
                    <a:pt x="37949" y="1049"/>
                    <a:pt x="8110" y="-2584"/>
                    <a:pt x="773" y="3158"/>
                  </a:cubicBezTo>
                  <a:cubicBezTo>
                    <a:pt x="-4337" y="7143"/>
                    <a:pt x="16267" y="14480"/>
                    <a:pt x="51169" y="14456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9" name="Google Shape;2889;p17"/>
            <p:cNvSpPr/>
            <p:nvPr/>
          </p:nvSpPr>
          <p:spPr>
            <a:xfrm>
              <a:off x="6769416" y="5048849"/>
              <a:ext cx="113344" cy="32298"/>
            </a:xfrm>
            <a:custGeom>
              <a:rect b="b" l="l" r="r" t="t"/>
              <a:pathLst>
                <a:path extrusionOk="0" h="13237" w="77368">
                  <a:moveTo>
                    <a:pt x="38522" y="12934"/>
                  </a:moveTo>
                  <a:cubicBezTo>
                    <a:pt x="56594" y="11786"/>
                    <a:pt x="75089" y="11692"/>
                    <a:pt x="76776" y="9512"/>
                  </a:cubicBezTo>
                  <a:cubicBezTo>
                    <a:pt x="79566" y="5902"/>
                    <a:pt x="72088" y="3582"/>
                    <a:pt x="62853" y="2269"/>
                  </a:cubicBezTo>
                  <a:cubicBezTo>
                    <a:pt x="53617" y="956"/>
                    <a:pt x="42671" y="769"/>
                    <a:pt x="38686" y="605"/>
                  </a:cubicBezTo>
                  <a:cubicBezTo>
                    <a:pt x="28373" y="-5"/>
                    <a:pt x="5589" y="-1528"/>
                    <a:pt x="479" y="4894"/>
                  </a:cubicBezTo>
                  <a:cubicBezTo>
                    <a:pt x="-2990" y="9371"/>
                    <a:pt x="12668" y="14552"/>
                    <a:pt x="38522" y="1293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0" name="Google Shape;2890;p17"/>
            <p:cNvSpPr/>
            <p:nvPr/>
          </p:nvSpPr>
          <p:spPr>
            <a:xfrm>
              <a:off x="6986738" y="5005429"/>
              <a:ext cx="95760" cy="37854"/>
            </a:xfrm>
            <a:custGeom>
              <a:rect b="b" l="l" r="r" t="t"/>
              <a:pathLst>
                <a:path extrusionOk="0" h="15514" w="65365">
                  <a:moveTo>
                    <a:pt x="37176" y="1843"/>
                  </a:moveTo>
                  <a:cubicBezTo>
                    <a:pt x="28550" y="3952"/>
                    <a:pt x="19854" y="6085"/>
                    <a:pt x="14861" y="7984"/>
                  </a:cubicBezTo>
                  <a:lnTo>
                    <a:pt x="0" y="13656"/>
                  </a:lnTo>
                  <a:lnTo>
                    <a:pt x="14791" y="11641"/>
                  </a:lnTo>
                  <a:cubicBezTo>
                    <a:pt x="17346" y="11289"/>
                    <a:pt x="19033" y="10797"/>
                    <a:pt x="19479" y="10093"/>
                  </a:cubicBezTo>
                  <a:cubicBezTo>
                    <a:pt x="20979" y="7679"/>
                    <a:pt x="19104" y="5851"/>
                    <a:pt x="15752" y="4491"/>
                  </a:cubicBezTo>
                  <a:lnTo>
                    <a:pt x="15541" y="15157"/>
                  </a:lnTo>
                  <a:cubicBezTo>
                    <a:pt x="22573" y="16282"/>
                    <a:pt x="34879" y="14430"/>
                    <a:pt x="38606" y="14078"/>
                  </a:cubicBezTo>
                  <a:cubicBezTo>
                    <a:pt x="45919" y="13399"/>
                    <a:pt x="62046" y="13141"/>
                    <a:pt x="65117" y="6531"/>
                  </a:cubicBezTo>
                  <a:cubicBezTo>
                    <a:pt x="67250" y="1936"/>
                    <a:pt x="55459" y="-2658"/>
                    <a:pt x="37153" y="184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1" name="Google Shape;2891;p17"/>
            <p:cNvSpPr/>
            <p:nvPr/>
          </p:nvSpPr>
          <p:spPr>
            <a:xfrm>
              <a:off x="7195486" y="4867384"/>
              <a:ext cx="147814" cy="38176"/>
            </a:xfrm>
            <a:custGeom>
              <a:rect b="b" l="l" r="r" t="t"/>
              <a:pathLst>
                <a:path extrusionOk="0" h="15646" w="100897">
                  <a:moveTo>
                    <a:pt x="50824" y="13128"/>
                  </a:moveTo>
                  <a:cubicBezTo>
                    <a:pt x="74194" y="9893"/>
                    <a:pt x="98267" y="8698"/>
                    <a:pt x="100259" y="6447"/>
                  </a:cubicBezTo>
                  <a:cubicBezTo>
                    <a:pt x="103565" y="2697"/>
                    <a:pt x="93556" y="751"/>
                    <a:pt x="81366" y="189"/>
                  </a:cubicBezTo>
                  <a:cubicBezTo>
                    <a:pt x="69178" y="-397"/>
                    <a:pt x="54879" y="540"/>
                    <a:pt x="49652" y="845"/>
                  </a:cubicBezTo>
                  <a:cubicBezTo>
                    <a:pt x="42878" y="1173"/>
                    <a:pt x="32049" y="1595"/>
                    <a:pt x="22180" y="3048"/>
                  </a:cubicBezTo>
                  <a:cubicBezTo>
                    <a:pt x="12288" y="4479"/>
                    <a:pt x="3382" y="6916"/>
                    <a:pt x="475" y="10479"/>
                  </a:cubicBezTo>
                  <a:cubicBezTo>
                    <a:pt x="-3463" y="15589"/>
                    <a:pt x="17422" y="17698"/>
                    <a:pt x="50824" y="1312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2" name="Google Shape;2892;p17"/>
            <p:cNvSpPr/>
            <p:nvPr/>
          </p:nvSpPr>
          <p:spPr>
            <a:xfrm>
              <a:off x="7360473" y="5013668"/>
              <a:ext cx="95703" cy="32223"/>
            </a:xfrm>
            <a:custGeom>
              <a:rect b="b" l="l" r="r" t="t"/>
              <a:pathLst>
                <a:path extrusionOk="0" h="13206" w="65326">
                  <a:moveTo>
                    <a:pt x="32747" y="390"/>
                  </a:moveTo>
                  <a:cubicBezTo>
                    <a:pt x="17348" y="1819"/>
                    <a:pt x="1736" y="3226"/>
                    <a:pt x="423" y="5546"/>
                  </a:cubicBezTo>
                  <a:cubicBezTo>
                    <a:pt x="-3889" y="13141"/>
                    <a:pt x="26020" y="12508"/>
                    <a:pt x="32700" y="12719"/>
                  </a:cubicBezTo>
                  <a:cubicBezTo>
                    <a:pt x="41350" y="13000"/>
                    <a:pt x="60313" y="14876"/>
                    <a:pt x="64860" y="8734"/>
                  </a:cubicBezTo>
                  <a:cubicBezTo>
                    <a:pt x="68025" y="4468"/>
                    <a:pt x="54852" y="-1650"/>
                    <a:pt x="32747" y="41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3" name="Google Shape;2893;p17"/>
            <p:cNvSpPr/>
            <p:nvPr/>
          </p:nvSpPr>
          <p:spPr>
            <a:xfrm>
              <a:off x="7554950" y="4997051"/>
              <a:ext cx="198922" cy="39770"/>
            </a:xfrm>
            <a:custGeom>
              <a:rect b="b" l="l" r="r" t="t"/>
              <a:pathLst>
                <a:path extrusionOk="0" h="16299" w="135783">
                  <a:moveTo>
                    <a:pt x="56397" y="3235"/>
                  </a:moveTo>
                  <a:cubicBezTo>
                    <a:pt x="36074" y="3633"/>
                    <a:pt x="15564" y="3375"/>
                    <a:pt x="679" y="3305"/>
                  </a:cubicBezTo>
                  <a:lnTo>
                    <a:pt x="93" y="8555"/>
                  </a:lnTo>
                  <a:cubicBezTo>
                    <a:pt x="12470" y="9423"/>
                    <a:pt x="21002" y="9681"/>
                    <a:pt x="22479" y="8837"/>
                  </a:cubicBezTo>
                  <a:cubicBezTo>
                    <a:pt x="27190" y="6141"/>
                    <a:pt x="16408" y="2953"/>
                    <a:pt x="1336" y="0"/>
                  </a:cubicBezTo>
                  <a:lnTo>
                    <a:pt x="0" y="11907"/>
                  </a:lnTo>
                  <a:cubicBezTo>
                    <a:pt x="20064" y="14556"/>
                    <a:pt x="47560" y="15306"/>
                    <a:pt x="56819" y="15564"/>
                  </a:cubicBezTo>
                  <a:cubicBezTo>
                    <a:pt x="67367" y="15939"/>
                    <a:pt x="84244" y="16619"/>
                    <a:pt x="99831" y="16127"/>
                  </a:cubicBezTo>
                  <a:cubicBezTo>
                    <a:pt x="115396" y="15658"/>
                    <a:pt x="129624" y="14041"/>
                    <a:pt x="134804" y="10735"/>
                  </a:cubicBezTo>
                  <a:cubicBezTo>
                    <a:pt x="141930" y="5954"/>
                    <a:pt x="109583" y="2180"/>
                    <a:pt x="56420" y="3235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4" name="Google Shape;2894;p17"/>
            <p:cNvSpPr/>
            <p:nvPr/>
          </p:nvSpPr>
          <p:spPr>
            <a:xfrm>
              <a:off x="7963008" y="5044589"/>
              <a:ext cx="214001" cy="42229"/>
            </a:xfrm>
            <a:custGeom>
              <a:rect b="b" l="l" r="r" t="t"/>
              <a:pathLst>
                <a:path extrusionOk="0" h="17307" w="146076">
                  <a:moveTo>
                    <a:pt x="72886" y="14867"/>
                  </a:moveTo>
                  <a:cubicBezTo>
                    <a:pt x="107179" y="15688"/>
                    <a:pt x="141964" y="18571"/>
                    <a:pt x="145035" y="16672"/>
                  </a:cubicBezTo>
                  <a:cubicBezTo>
                    <a:pt x="150098" y="13485"/>
                    <a:pt x="135963" y="9875"/>
                    <a:pt x="118594" y="7249"/>
                  </a:cubicBezTo>
                  <a:cubicBezTo>
                    <a:pt x="101225" y="4601"/>
                    <a:pt x="80668" y="3124"/>
                    <a:pt x="73144" y="2538"/>
                  </a:cubicBezTo>
                  <a:cubicBezTo>
                    <a:pt x="53735" y="686"/>
                    <a:pt x="10910" y="-2595"/>
                    <a:pt x="972" y="3616"/>
                  </a:cubicBezTo>
                  <a:cubicBezTo>
                    <a:pt x="-5850" y="7976"/>
                    <a:pt x="23779" y="13672"/>
                    <a:pt x="72886" y="1486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5" name="Google Shape;2895;p17"/>
            <p:cNvSpPr/>
            <p:nvPr/>
          </p:nvSpPr>
          <p:spPr>
            <a:xfrm>
              <a:off x="8216703" y="4951630"/>
              <a:ext cx="66753" cy="32135"/>
            </a:xfrm>
            <a:custGeom>
              <a:rect b="b" l="l" r="r" t="t"/>
              <a:pathLst>
                <a:path extrusionOk="0" h="13170" w="45565">
                  <a:moveTo>
                    <a:pt x="22869" y="12465"/>
                  </a:moveTo>
                  <a:cubicBezTo>
                    <a:pt x="33581" y="10543"/>
                    <a:pt x="44434" y="8621"/>
                    <a:pt x="45301" y="6277"/>
                  </a:cubicBezTo>
                  <a:cubicBezTo>
                    <a:pt x="48137" y="-1458"/>
                    <a:pt x="27299" y="136"/>
                    <a:pt x="22635" y="136"/>
                  </a:cubicBezTo>
                  <a:cubicBezTo>
                    <a:pt x="16587" y="136"/>
                    <a:pt x="3320" y="-1130"/>
                    <a:pt x="296" y="5152"/>
                  </a:cubicBezTo>
                  <a:cubicBezTo>
                    <a:pt x="-1813" y="9512"/>
                    <a:pt x="7516" y="15208"/>
                    <a:pt x="22869" y="1244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6" name="Google Shape;2896;p17"/>
            <p:cNvSpPr/>
            <p:nvPr/>
          </p:nvSpPr>
          <p:spPr>
            <a:xfrm>
              <a:off x="8350196" y="5043341"/>
              <a:ext cx="93599" cy="32601"/>
            </a:xfrm>
            <a:custGeom>
              <a:rect b="b" l="l" r="r" t="t"/>
              <a:pathLst>
                <a:path extrusionOk="0" h="13361" w="63890">
                  <a:moveTo>
                    <a:pt x="31731" y="13105"/>
                  </a:moveTo>
                  <a:cubicBezTo>
                    <a:pt x="46826" y="11956"/>
                    <a:pt x="62132" y="10854"/>
                    <a:pt x="63445" y="8581"/>
                  </a:cubicBezTo>
                  <a:cubicBezTo>
                    <a:pt x="67828" y="1056"/>
                    <a:pt x="38575" y="1127"/>
                    <a:pt x="32035" y="775"/>
                  </a:cubicBezTo>
                  <a:cubicBezTo>
                    <a:pt x="23573" y="330"/>
                    <a:pt x="5079" y="-1921"/>
                    <a:pt x="485" y="4151"/>
                  </a:cubicBezTo>
                  <a:cubicBezTo>
                    <a:pt x="-2703" y="8346"/>
                    <a:pt x="10072" y="14722"/>
                    <a:pt x="31707" y="13105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7" name="Google Shape;2897;p17"/>
            <p:cNvSpPr/>
            <p:nvPr/>
          </p:nvSpPr>
          <p:spPr>
            <a:xfrm>
              <a:off x="8514039" y="4944143"/>
              <a:ext cx="174586" cy="53197"/>
            </a:xfrm>
            <a:custGeom>
              <a:rect b="b" l="l" r="r" t="t"/>
              <a:pathLst>
                <a:path extrusionOk="0" h="21802" w="119171">
                  <a:moveTo>
                    <a:pt x="59862" y="14267"/>
                  </a:moveTo>
                  <a:cubicBezTo>
                    <a:pt x="87263" y="9110"/>
                    <a:pt x="115931" y="8922"/>
                    <a:pt x="118369" y="6813"/>
                  </a:cubicBezTo>
                  <a:cubicBezTo>
                    <a:pt x="122424" y="3250"/>
                    <a:pt x="110540" y="695"/>
                    <a:pt x="95890" y="132"/>
                  </a:cubicBezTo>
                  <a:cubicBezTo>
                    <a:pt x="81240" y="-501"/>
                    <a:pt x="64152" y="1304"/>
                    <a:pt x="57916" y="2078"/>
                  </a:cubicBezTo>
                  <a:cubicBezTo>
                    <a:pt x="49853" y="2922"/>
                    <a:pt x="36914" y="4469"/>
                    <a:pt x="25288" y="7399"/>
                  </a:cubicBezTo>
                  <a:cubicBezTo>
                    <a:pt x="13662" y="10258"/>
                    <a:pt x="3418" y="14407"/>
                    <a:pt x="441" y="18556"/>
                  </a:cubicBezTo>
                  <a:cubicBezTo>
                    <a:pt x="-1621" y="21463"/>
                    <a:pt x="3653" y="22400"/>
                    <a:pt x="14107" y="21439"/>
                  </a:cubicBezTo>
                  <a:cubicBezTo>
                    <a:pt x="24584" y="20502"/>
                    <a:pt x="40243" y="17830"/>
                    <a:pt x="59885" y="1426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8" name="Google Shape;2898;p17"/>
            <p:cNvSpPr/>
            <p:nvPr/>
          </p:nvSpPr>
          <p:spPr>
            <a:xfrm>
              <a:off x="8803468" y="4940681"/>
              <a:ext cx="62557" cy="52204"/>
            </a:xfrm>
            <a:custGeom>
              <a:rect b="b" l="l" r="r" t="t"/>
              <a:pathLst>
                <a:path extrusionOk="0" h="21395" w="42701">
                  <a:moveTo>
                    <a:pt x="18032" y="1972"/>
                  </a:moveTo>
                  <a:cubicBezTo>
                    <a:pt x="12101" y="4433"/>
                    <a:pt x="6921" y="8137"/>
                    <a:pt x="3850" y="11770"/>
                  </a:cubicBezTo>
                  <a:cubicBezTo>
                    <a:pt x="710" y="15356"/>
                    <a:pt x="-439" y="18521"/>
                    <a:pt x="147" y="19576"/>
                  </a:cubicBezTo>
                  <a:cubicBezTo>
                    <a:pt x="2280" y="23092"/>
                    <a:pt x="5960" y="20794"/>
                    <a:pt x="10015" y="18685"/>
                  </a:cubicBezTo>
                  <a:cubicBezTo>
                    <a:pt x="14094" y="16434"/>
                    <a:pt x="19133" y="14301"/>
                    <a:pt x="21150" y="13926"/>
                  </a:cubicBezTo>
                  <a:cubicBezTo>
                    <a:pt x="23705" y="13270"/>
                    <a:pt x="27854" y="13083"/>
                    <a:pt x="31651" y="13036"/>
                  </a:cubicBezTo>
                  <a:cubicBezTo>
                    <a:pt x="35495" y="12895"/>
                    <a:pt x="39104" y="12825"/>
                    <a:pt x="41730" y="10457"/>
                  </a:cubicBezTo>
                  <a:cubicBezTo>
                    <a:pt x="43535" y="8887"/>
                    <a:pt x="42972" y="5675"/>
                    <a:pt x="38800" y="2886"/>
                  </a:cubicBezTo>
                  <a:cubicBezTo>
                    <a:pt x="34768" y="144"/>
                    <a:pt x="26658" y="-1521"/>
                    <a:pt x="18032" y="1995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9" name="Google Shape;2899;p17"/>
            <p:cNvSpPr/>
            <p:nvPr/>
          </p:nvSpPr>
          <p:spPr>
            <a:xfrm>
              <a:off x="9017687" y="4960587"/>
              <a:ext cx="142571" cy="34199"/>
            </a:xfrm>
            <a:custGeom>
              <a:rect b="b" l="l" r="r" t="t"/>
              <a:pathLst>
                <a:path extrusionOk="0" h="14016" w="97318">
                  <a:moveTo>
                    <a:pt x="48925" y="29"/>
                  </a:moveTo>
                  <a:cubicBezTo>
                    <a:pt x="25953" y="404"/>
                    <a:pt x="2654" y="733"/>
                    <a:pt x="661" y="2936"/>
                  </a:cubicBezTo>
                  <a:cubicBezTo>
                    <a:pt x="-5925" y="10249"/>
                    <a:pt x="38635" y="11656"/>
                    <a:pt x="48597" y="12359"/>
                  </a:cubicBezTo>
                  <a:cubicBezTo>
                    <a:pt x="61489" y="13250"/>
                    <a:pt x="89687" y="16414"/>
                    <a:pt x="96602" y="10577"/>
                  </a:cubicBezTo>
                  <a:cubicBezTo>
                    <a:pt x="101383" y="6522"/>
                    <a:pt x="81882" y="-510"/>
                    <a:pt x="48948" y="29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0" name="Google Shape;2900;p17"/>
            <p:cNvSpPr/>
            <p:nvPr/>
          </p:nvSpPr>
          <p:spPr>
            <a:xfrm>
              <a:off x="103892" y="4530069"/>
              <a:ext cx="52664" cy="32137"/>
            </a:xfrm>
            <a:custGeom>
              <a:rect b="b" l="l" r="r" t="t"/>
              <a:pathLst>
                <a:path extrusionOk="0" h="13171" w="35948">
                  <a:moveTo>
                    <a:pt x="17833" y="12608"/>
                  </a:moveTo>
                  <a:cubicBezTo>
                    <a:pt x="26318" y="10968"/>
                    <a:pt x="34944" y="9327"/>
                    <a:pt x="35694" y="7006"/>
                  </a:cubicBezTo>
                  <a:cubicBezTo>
                    <a:pt x="38179" y="-659"/>
                    <a:pt x="21724" y="420"/>
                    <a:pt x="18044" y="302"/>
                  </a:cubicBezTo>
                  <a:cubicBezTo>
                    <a:pt x="13286" y="138"/>
                    <a:pt x="2878" y="-1456"/>
                    <a:pt x="276" y="4756"/>
                  </a:cubicBezTo>
                  <a:cubicBezTo>
                    <a:pt x="-1529" y="9069"/>
                    <a:pt x="5644" y="14999"/>
                    <a:pt x="17833" y="1263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1" name="Google Shape;2901;p17"/>
            <p:cNvSpPr/>
            <p:nvPr/>
          </p:nvSpPr>
          <p:spPr>
            <a:xfrm>
              <a:off x="569361" y="4668344"/>
              <a:ext cx="54007" cy="38789"/>
            </a:xfrm>
            <a:custGeom>
              <a:rect b="b" l="l" r="r" t="t"/>
              <a:pathLst>
                <a:path extrusionOk="0" h="15897" w="36865">
                  <a:moveTo>
                    <a:pt x="16552" y="14848"/>
                  </a:moveTo>
                  <a:cubicBezTo>
                    <a:pt x="25459" y="15575"/>
                    <a:pt x="34531" y="16794"/>
                    <a:pt x="35984" y="14848"/>
                  </a:cubicBezTo>
                  <a:cubicBezTo>
                    <a:pt x="40906" y="8308"/>
                    <a:pt x="23772" y="4042"/>
                    <a:pt x="19998" y="3011"/>
                  </a:cubicBezTo>
                  <a:cubicBezTo>
                    <a:pt x="15169" y="1464"/>
                    <a:pt x="4691" y="-2755"/>
                    <a:pt x="660" y="2730"/>
                  </a:cubicBezTo>
                  <a:cubicBezTo>
                    <a:pt x="-2083" y="6574"/>
                    <a:pt x="3824" y="13817"/>
                    <a:pt x="16529" y="14825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2" name="Google Shape;2902;p17"/>
            <p:cNvSpPr/>
            <p:nvPr/>
          </p:nvSpPr>
          <p:spPr>
            <a:xfrm>
              <a:off x="799209" y="4571418"/>
              <a:ext cx="34408" cy="32296"/>
            </a:xfrm>
            <a:custGeom>
              <a:rect b="b" l="l" r="r" t="t"/>
              <a:pathLst>
                <a:path extrusionOk="0" h="13236" w="23487">
                  <a:moveTo>
                    <a:pt x="10781" y="13016"/>
                  </a:moveTo>
                  <a:cubicBezTo>
                    <a:pt x="16500" y="11938"/>
                    <a:pt x="22313" y="10860"/>
                    <a:pt x="23087" y="8609"/>
                  </a:cubicBezTo>
                  <a:cubicBezTo>
                    <a:pt x="25689" y="1179"/>
                    <a:pt x="14859" y="1179"/>
                    <a:pt x="12492" y="804"/>
                  </a:cubicBezTo>
                  <a:cubicBezTo>
                    <a:pt x="9421" y="335"/>
                    <a:pt x="2881" y="-1916"/>
                    <a:pt x="397" y="4062"/>
                  </a:cubicBezTo>
                  <a:cubicBezTo>
                    <a:pt x="-1314" y="8211"/>
                    <a:pt x="2577" y="14563"/>
                    <a:pt x="10781" y="1299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3" name="Google Shape;2903;p17"/>
            <p:cNvSpPr/>
            <p:nvPr/>
          </p:nvSpPr>
          <p:spPr>
            <a:xfrm>
              <a:off x="1067068" y="4629619"/>
              <a:ext cx="74179" cy="39174"/>
            </a:xfrm>
            <a:custGeom>
              <a:rect b="b" l="l" r="r" t="t"/>
              <a:pathLst>
                <a:path extrusionOk="0" h="16055" w="50634">
                  <a:moveTo>
                    <a:pt x="23900" y="15264"/>
                  </a:moveTo>
                  <a:cubicBezTo>
                    <a:pt x="36042" y="15991"/>
                    <a:pt x="48442" y="16811"/>
                    <a:pt x="49942" y="14748"/>
                  </a:cubicBezTo>
                  <a:cubicBezTo>
                    <a:pt x="54934" y="7927"/>
                    <a:pt x="31471" y="4341"/>
                    <a:pt x="26337" y="3192"/>
                  </a:cubicBezTo>
                  <a:cubicBezTo>
                    <a:pt x="19657" y="1692"/>
                    <a:pt x="5218" y="-2832"/>
                    <a:pt x="624" y="2606"/>
                  </a:cubicBezTo>
                  <a:cubicBezTo>
                    <a:pt x="-2541" y="6380"/>
                    <a:pt x="6507" y="14233"/>
                    <a:pt x="23900" y="1528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4" name="Google Shape;2904;p17"/>
            <p:cNvSpPr/>
            <p:nvPr/>
          </p:nvSpPr>
          <p:spPr>
            <a:xfrm>
              <a:off x="1073140" y="4713996"/>
              <a:ext cx="51230" cy="44489"/>
            </a:xfrm>
            <a:custGeom>
              <a:rect b="b" l="l" r="r" t="t"/>
              <a:pathLst>
                <a:path extrusionOk="0" h="18233" w="34969">
                  <a:moveTo>
                    <a:pt x="14925" y="15837"/>
                  </a:moveTo>
                  <a:cubicBezTo>
                    <a:pt x="23739" y="17571"/>
                    <a:pt x="32529" y="19306"/>
                    <a:pt x="34029" y="17407"/>
                  </a:cubicBezTo>
                  <a:cubicBezTo>
                    <a:pt x="38952" y="11125"/>
                    <a:pt x="23106" y="5969"/>
                    <a:pt x="19660" y="4468"/>
                  </a:cubicBezTo>
                  <a:cubicBezTo>
                    <a:pt x="15207" y="2523"/>
                    <a:pt x="6065" y="-2821"/>
                    <a:pt x="1119" y="1890"/>
                  </a:cubicBezTo>
                  <a:cubicBezTo>
                    <a:pt x="-2350" y="5148"/>
                    <a:pt x="2244" y="13352"/>
                    <a:pt x="14925" y="1586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5" name="Google Shape;2905;p17"/>
            <p:cNvSpPr/>
            <p:nvPr/>
          </p:nvSpPr>
          <p:spPr>
            <a:xfrm>
              <a:off x="1190296" y="4773025"/>
              <a:ext cx="27478" cy="32813"/>
            </a:xfrm>
            <a:custGeom>
              <a:rect b="b" l="l" r="r" t="t"/>
              <a:pathLst>
                <a:path extrusionOk="0" h="13448" w="18756">
                  <a:moveTo>
                    <a:pt x="6812" y="13338"/>
                  </a:moveTo>
                  <a:cubicBezTo>
                    <a:pt x="12133" y="13737"/>
                    <a:pt x="17196" y="13080"/>
                    <a:pt x="18110" y="10901"/>
                  </a:cubicBezTo>
                  <a:cubicBezTo>
                    <a:pt x="20970" y="3775"/>
                    <a:pt x="13493" y="3095"/>
                    <a:pt x="11992" y="2157"/>
                  </a:cubicBezTo>
                  <a:cubicBezTo>
                    <a:pt x="9906" y="1243"/>
                    <a:pt x="6742" y="-2203"/>
                    <a:pt x="2101" y="2157"/>
                  </a:cubicBezTo>
                  <a:cubicBezTo>
                    <a:pt x="483" y="3681"/>
                    <a:pt x="-431" y="6142"/>
                    <a:pt x="202" y="8510"/>
                  </a:cubicBezTo>
                  <a:cubicBezTo>
                    <a:pt x="788" y="10854"/>
                    <a:pt x="3015" y="13080"/>
                    <a:pt x="6836" y="1333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6" name="Google Shape;2906;p17"/>
            <p:cNvSpPr/>
            <p:nvPr/>
          </p:nvSpPr>
          <p:spPr>
            <a:xfrm>
              <a:off x="1299775" y="4838481"/>
              <a:ext cx="58467" cy="33028"/>
            </a:xfrm>
            <a:custGeom>
              <a:rect b="b" l="l" r="r" t="t"/>
              <a:pathLst>
                <a:path extrusionOk="0" h="13536" w="39909">
                  <a:moveTo>
                    <a:pt x="19223" y="13458"/>
                  </a:moveTo>
                  <a:cubicBezTo>
                    <a:pt x="28903" y="12755"/>
                    <a:pt x="38584" y="12051"/>
                    <a:pt x="39545" y="9801"/>
                  </a:cubicBezTo>
                  <a:cubicBezTo>
                    <a:pt x="42686" y="2394"/>
                    <a:pt x="24614" y="1714"/>
                    <a:pt x="20582" y="1199"/>
                  </a:cubicBezTo>
                  <a:cubicBezTo>
                    <a:pt x="15355" y="519"/>
                    <a:pt x="4174" y="-2153"/>
                    <a:pt x="517" y="3707"/>
                  </a:cubicBezTo>
                  <a:cubicBezTo>
                    <a:pt x="-2084" y="7785"/>
                    <a:pt x="5276" y="14442"/>
                    <a:pt x="19223" y="1343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7" name="Google Shape;2907;p17"/>
            <p:cNvSpPr/>
            <p:nvPr/>
          </p:nvSpPr>
          <p:spPr>
            <a:xfrm>
              <a:off x="1509864" y="4790992"/>
              <a:ext cx="67714" cy="36856"/>
            </a:xfrm>
            <a:custGeom>
              <a:rect b="b" l="l" r="r" t="t"/>
              <a:pathLst>
                <a:path extrusionOk="0" h="15105" w="46221">
                  <a:moveTo>
                    <a:pt x="23846" y="13456"/>
                  </a:moveTo>
                  <a:cubicBezTo>
                    <a:pt x="34534" y="10502"/>
                    <a:pt x="45410" y="7525"/>
                    <a:pt x="46067" y="5111"/>
                  </a:cubicBezTo>
                  <a:cubicBezTo>
                    <a:pt x="48223" y="-2859"/>
                    <a:pt x="27174" y="751"/>
                    <a:pt x="22439" y="1220"/>
                  </a:cubicBezTo>
                  <a:cubicBezTo>
                    <a:pt x="16298" y="1806"/>
                    <a:pt x="2679" y="1829"/>
                    <a:pt x="194" y="8392"/>
                  </a:cubicBezTo>
                  <a:cubicBezTo>
                    <a:pt x="-1540" y="12940"/>
                    <a:pt x="8492" y="17698"/>
                    <a:pt x="23846" y="13456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8" name="Google Shape;2908;p17"/>
            <p:cNvSpPr/>
            <p:nvPr/>
          </p:nvSpPr>
          <p:spPr>
            <a:xfrm>
              <a:off x="1448265" y="4694718"/>
              <a:ext cx="40074" cy="32193"/>
            </a:xfrm>
            <a:custGeom>
              <a:rect b="b" l="l" r="r" t="t"/>
              <a:pathLst>
                <a:path extrusionOk="0" h="13194" w="27354">
                  <a:moveTo>
                    <a:pt x="14189" y="387"/>
                  </a:moveTo>
                  <a:cubicBezTo>
                    <a:pt x="7626" y="1770"/>
                    <a:pt x="993" y="3130"/>
                    <a:pt x="289" y="5427"/>
                  </a:cubicBezTo>
                  <a:cubicBezTo>
                    <a:pt x="-2055" y="12998"/>
                    <a:pt x="10533" y="12435"/>
                    <a:pt x="13299" y="12670"/>
                  </a:cubicBezTo>
                  <a:cubicBezTo>
                    <a:pt x="16908" y="12974"/>
                    <a:pt x="24714" y="14896"/>
                    <a:pt x="27058" y="8778"/>
                  </a:cubicBezTo>
                  <a:cubicBezTo>
                    <a:pt x="28675" y="4536"/>
                    <a:pt x="23589" y="-1605"/>
                    <a:pt x="14189" y="38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9" name="Google Shape;2909;p17"/>
            <p:cNvSpPr/>
            <p:nvPr/>
          </p:nvSpPr>
          <p:spPr>
            <a:xfrm>
              <a:off x="1629786" y="4699564"/>
              <a:ext cx="86647" cy="38669"/>
            </a:xfrm>
            <a:custGeom>
              <a:rect b="b" l="l" r="r" t="t"/>
              <a:pathLst>
                <a:path extrusionOk="0" h="15848" w="59145">
                  <a:moveTo>
                    <a:pt x="28799" y="1988"/>
                  </a:moveTo>
                  <a:cubicBezTo>
                    <a:pt x="15063" y="5247"/>
                    <a:pt x="1116" y="8528"/>
                    <a:pt x="225" y="10966"/>
                  </a:cubicBezTo>
                  <a:cubicBezTo>
                    <a:pt x="-2728" y="19029"/>
                    <a:pt x="24228" y="14810"/>
                    <a:pt x="30299" y="14224"/>
                  </a:cubicBezTo>
                  <a:cubicBezTo>
                    <a:pt x="38151" y="13474"/>
                    <a:pt x="55521" y="13052"/>
                    <a:pt x="58873" y="6395"/>
                  </a:cubicBezTo>
                  <a:cubicBezTo>
                    <a:pt x="61193" y="1777"/>
                    <a:pt x="48512" y="-2700"/>
                    <a:pt x="28799" y="198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0" name="Google Shape;2910;p17"/>
            <p:cNvSpPr/>
            <p:nvPr/>
          </p:nvSpPr>
          <p:spPr>
            <a:xfrm>
              <a:off x="1830325" y="4678816"/>
              <a:ext cx="48212" cy="33560"/>
            </a:xfrm>
            <a:custGeom>
              <a:rect b="b" l="l" r="r" t="t"/>
              <a:pathLst>
                <a:path extrusionOk="0" h="13754" w="32909">
                  <a:moveTo>
                    <a:pt x="16172" y="1158"/>
                  </a:moveTo>
                  <a:cubicBezTo>
                    <a:pt x="8859" y="3479"/>
                    <a:pt x="1053" y="4956"/>
                    <a:pt x="280" y="7253"/>
                  </a:cubicBezTo>
                  <a:cubicBezTo>
                    <a:pt x="-986" y="11050"/>
                    <a:pt x="2225" y="12808"/>
                    <a:pt x="6327" y="13441"/>
                  </a:cubicBezTo>
                  <a:cubicBezTo>
                    <a:pt x="10406" y="14097"/>
                    <a:pt x="15187" y="13534"/>
                    <a:pt x="16945" y="13441"/>
                  </a:cubicBezTo>
                  <a:cubicBezTo>
                    <a:pt x="21446" y="13347"/>
                    <a:pt x="31642" y="13441"/>
                    <a:pt x="32861" y="6807"/>
                  </a:cubicBezTo>
                  <a:cubicBezTo>
                    <a:pt x="33565" y="2213"/>
                    <a:pt x="26486" y="-2147"/>
                    <a:pt x="16195" y="115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1" name="Google Shape;2911;p17"/>
            <p:cNvSpPr/>
            <p:nvPr/>
          </p:nvSpPr>
          <p:spPr>
            <a:xfrm>
              <a:off x="2003942" y="4635141"/>
              <a:ext cx="82466" cy="34297"/>
            </a:xfrm>
            <a:custGeom>
              <a:rect b="b" l="l" r="r" t="t"/>
              <a:pathLst>
                <a:path extrusionOk="0" h="14056" w="56291">
                  <a:moveTo>
                    <a:pt x="28372" y="12603"/>
                  </a:moveTo>
                  <a:cubicBezTo>
                    <a:pt x="41194" y="10118"/>
                    <a:pt x="54602" y="9204"/>
                    <a:pt x="55844" y="6978"/>
                  </a:cubicBezTo>
                  <a:cubicBezTo>
                    <a:pt x="57930" y="3274"/>
                    <a:pt x="52422" y="1235"/>
                    <a:pt x="45530" y="438"/>
                  </a:cubicBezTo>
                  <a:cubicBezTo>
                    <a:pt x="38662" y="-383"/>
                    <a:pt x="30552" y="180"/>
                    <a:pt x="27599" y="297"/>
                  </a:cubicBezTo>
                  <a:cubicBezTo>
                    <a:pt x="19981" y="367"/>
                    <a:pt x="2940" y="1000"/>
                    <a:pt x="174" y="7938"/>
                  </a:cubicBezTo>
                  <a:cubicBezTo>
                    <a:pt x="-1584" y="12744"/>
                    <a:pt x="10159" y="16119"/>
                    <a:pt x="28349" y="1260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2" name="Google Shape;2912;p17"/>
            <p:cNvSpPr/>
            <p:nvPr/>
          </p:nvSpPr>
          <p:spPr>
            <a:xfrm>
              <a:off x="2070129" y="4716010"/>
              <a:ext cx="62302" cy="36502"/>
            </a:xfrm>
            <a:custGeom>
              <a:rect b="b" l="l" r="r" t="t"/>
              <a:pathLst>
                <a:path extrusionOk="0" h="14960" w="42527">
                  <a:moveTo>
                    <a:pt x="19848" y="14659"/>
                  </a:moveTo>
                  <a:cubicBezTo>
                    <a:pt x="30138" y="15034"/>
                    <a:pt x="40592" y="15433"/>
                    <a:pt x="41905" y="13347"/>
                  </a:cubicBezTo>
                  <a:cubicBezTo>
                    <a:pt x="46241" y="6409"/>
                    <a:pt x="26669" y="3596"/>
                    <a:pt x="22356" y="2611"/>
                  </a:cubicBezTo>
                  <a:cubicBezTo>
                    <a:pt x="16777" y="1346"/>
                    <a:pt x="4823" y="-2686"/>
                    <a:pt x="627" y="2822"/>
                  </a:cubicBezTo>
                  <a:cubicBezTo>
                    <a:pt x="-2280" y="6643"/>
                    <a:pt x="5057" y="14144"/>
                    <a:pt x="19824" y="1468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3" name="Google Shape;2913;p17"/>
            <p:cNvSpPr/>
            <p:nvPr/>
          </p:nvSpPr>
          <p:spPr>
            <a:xfrm>
              <a:off x="2154311" y="4646080"/>
              <a:ext cx="80324" cy="39152"/>
            </a:xfrm>
            <a:custGeom>
              <a:rect b="b" l="l" r="r" t="t"/>
              <a:pathLst>
                <a:path extrusionOk="0" h="16046" w="54829">
                  <a:moveTo>
                    <a:pt x="28736" y="410"/>
                  </a:moveTo>
                  <a:cubicBezTo>
                    <a:pt x="15352" y="-340"/>
                    <a:pt x="1850" y="-199"/>
                    <a:pt x="514" y="2004"/>
                  </a:cubicBezTo>
                  <a:cubicBezTo>
                    <a:pt x="-1689" y="5614"/>
                    <a:pt x="3515" y="7817"/>
                    <a:pt x="9867" y="9388"/>
                  </a:cubicBezTo>
                  <a:cubicBezTo>
                    <a:pt x="16243" y="10958"/>
                    <a:pt x="23837" y="11990"/>
                    <a:pt x="26580" y="12552"/>
                  </a:cubicBezTo>
                  <a:cubicBezTo>
                    <a:pt x="33753" y="13888"/>
                    <a:pt x="48848" y="18881"/>
                    <a:pt x="54052" y="13841"/>
                  </a:cubicBezTo>
                  <a:cubicBezTo>
                    <a:pt x="57755" y="10396"/>
                    <a:pt x="48051" y="1488"/>
                    <a:pt x="28736" y="41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4" name="Google Shape;2914;p17"/>
            <p:cNvSpPr/>
            <p:nvPr/>
          </p:nvSpPr>
          <p:spPr>
            <a:xfrm>
              <a:off x="2382042" y="4850413"/>
              <a:ext cx="39671" cy="32135"/>
            </a:xfrm>
            <a:custGeom>
              <a:rect b="b" l="l" r="r" t="t"/>
              <a:pathLst>
                <a:path extrusionOk="0" h="13170" w="27079">
                  <a:moveTo>
                    <a:pt x="14354" y="366"/>
                  </a:moveTo>
                  <a:cubicBezTo>
                    <a:pt x="8306" y="1655"/>
                    <a:pt x="1767" y="1936"/>
                    <a:pt x="665" y="4023"/>
                  </a:cubicBezTo>
                  <a:cubicBezTo>
                    <a:pt x="-1187" y="7515"/>
                    <a:pt x="1087" y="9765"/>
                    <a:pt x="4321" y="11031"/>
                  </a:cubicBezTo>
                  <a:cubicBezTo>
                    <a:pt x="7556" y="12297"/>
                    <a:pt x="11635" y="12461"/>
                    <a:pt x="13065" y="12625"/>
                  </a:cubicBezTo>
                  <a:cubicBezTo>
                    <a:pt x="16768" y="13188"/>
                    <a:pt x="25347" y="14641"/>
                    <a:pt x="26941" y="8195"/>
                  </a:cubicBezTo>
                  <a:cubicBezTo>
                    <a:pt x="27504" y="5991"/>
                    <a:pt x="26308" y="3530"/>
                    <a:pt x="24105" y="1913"/>
                  </a:cubicBezTo>
                  <a:cubicBezTo>
                    <a:pt x="21878" y="296"/>
                    <a:pt x="18643" y="-525"/>
                    <a:pt x="14330" y="366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5" name="Google Shape;2915;p17"/>
            <p:cNvSpPr/>
            <p:nvPr/>
          </p:nvSpPr>
          <p:spPr>
            <a:xfrm>
              <a:off x="2567438" y="4835112"/>
              <a:ext cx="64415" cy="34882"/>
            </a:xfrm>
            <a:custGeom>
              <a:rect b="b" l="l" r="r" t="t"/>
              <a:pathLst>
                <a:path extrusionOk="0" h="14296" w="43969">
                  <a:moveTo>
                    <a:pt x="23130" y="0"/>
                  </a:moveTo>
                  <a:cubicBezTo>
                    <a:pt x="12535" y="0"/>
                    <a:pt x="1800" y="-70"/>
                    <a:pt x="557" y="2086"/>
                  </a:cubicBezTo>
                  <a:cubicBezTo>
                    <a:pt x="-3592" y="9189"/>
                    <a:pt x="16637" y="11322"/>
                    <a:pt x="21114" y="12166"/>
                  </a:cubicBezTo>
                  <a:cubicBezTo>
                    <a:pt x="26904" y="13244"/>
                    <a:pt x="39351" y="16854"/>
                    <a:pt x="43406" y="11205"/>
                  </a:cubicBezTo>
                  <a:cubicBezTo>
                    <a:pt x="46219" y="7290"/>
                    <a:pt x="38343" y="24"/>
                    <a:pt x="23154" y="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6" name="Google Shape;2916;p17"/>
            <p:cNvSpPr/>
            <p:nvPr/>
          </p:nvSpPr>
          <p:spPr>
            <a:xfrm>
              <a:off x="2725598" y="4834875"/>
              <a:ext cx="50071" cy="36964"/>
            </a:xfrm>
            <a:custGeom>
              <a:rect b="b" l="l" r="r" t="t"/>
              <a:pathLst>
                <a:path extrusionOk="0" h="15149" w="34178">
                  <a:moveTo>
                    <a:pt x="16113" y="1715"/>
                  </a:moveTo>
                  <a:cubicBezTo>
                    <a:pt x="8307" y="4716"/>
                    <a:pt x="384" y="7716"/>
                    <a:pt x="56" y="10107"/>
                  </a:cubicBezTo>
                  <a:cubicBezTo>
                    <a:pt x="-1046" y="18053"/>
                    <a:pt x="14425" y="14349"/>
                    <a:pt x="17941" y="13881"/>
                  </a:cubicBezTo>
                  <a:cubicBezTo>
                    <a:pt x="22488" y="13271"/>
                    <a:pt x="32638" y="13177"/>
                    <a:pt x="34091" y="6638"/>
                  </a:cubicBezTo>
                  <a:cubicBezTo>
                    <a:pt x="35099" y="2090"/>
                    <a:pt x="27317" y="-2598"/>
                    <a:pt x="16113" y="169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7" name="Google Shape;2917;p17"/>
            <p:cNvSpPr/>
            <p:nvPr/>
          </p:nvSpPr>
          <p:spPr>
            <a:xfrm>
              <a:off x="2880911" y="4725834"/>
              <a:ext cx="54908" cy="43234"/>
            </a:xfrm>
            <a:custGeom>
              <a:rect b="b" l="l" r="r" t="t"/>
              <a:pathLst>
                <a:path extrusionOk="0" h="17719" w="37480">
                  <a:moveTo>
                    <a:pt x="17251" y="3300"/>
                  </a:moveTo>
                  <a:cubicBezTo>
                    <a:pt x="9188" y="7331"/>
                    <a:pt x="468" y="10566"/>
                    <a:pt x="70" y="12980"/>
                  </a:cubicBezTo>
                  <a:cubicBezTo>
                    <a:pt x="-587" y="16988"/>
                    <a:pt x="3492" y="17973"/>
                    <a:pt x="8297" y="17668"/>
                  </a:cubicBezTo>
                  <a:cubicBezTo>
                    <a:pt x="13102" y="17364"/>
                    <a:pt x="18470" y="15723"/>
                    <a:pt x="20439" y="15207"/>
                  </a:cubicBezTo>
                  <a:cubicBezTo>
                    <a:pt x="25572" y="14058"/>
                    <a:pt x="37199" y="11691"/>
                    <a:pt x="37480" y="4823"/>
                  </a:cubicBezTo>
                  <a:cubicBezTo>
                    <a:pt x="37550" y="88"/>
                    <a:pt x="28667" y="-2420"/>
                    <a:pt x="17251" y="330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8" name="Google Shape;2918;p17"/>
            <p:cNvSpPr/>
            <p:nvPr/>
          </p:nvSpPr>
          <p:spPr>
            <a:xfrm>
              <a:off x="2963001" y="4803459"/>
              <a:ext cx="75597" cy="44520"/>
            </a:xfrm>
            <a:custGeom>
              <a:rect b="b" l="l" r="r" t="t"/>
              <a:pathLst>
                <a:path extrusionOk="0" h="18246" w="51602">
                  <a:moveTo>
                    <a:pt x="24615" y="3497"/>
                  </a:moveTo>
                  <a:cubicBezTo>
                    <a:pt x="13035" y="7716"/>
                    <a:pt x="870" y="11139"/>
                    <a:pt x="167" y="13576"/>
                  </a:cubicBezTo>
                  <a:cubicBezTo>
                    <a:pt x="-1029" y="17608"/>
                    <a:pt x="4386" y="18546"/>
                    <a:pt x="10808" y="18171"/>
                  </a:cubicBezTo>
                  <a:cubicBezTo>
                    <a:pt x="17208" y="17819"/>
                    <a:pt x="24544" y="16084"/>
                    <a:pt x="27217" y="15569"/>
                  </a:cubicBezTo>
                  <a:cubicBezTo>
                    <a:pt x="34178" y="14350"/>
                    <a:pt x="49742" y="11959"/>
                    <a:pt x="51524" y="4904"/>
                  </a:cubicBezTo>
                  <a:cubicBezTo>
                    <a:pt x="52672" y="5"/>
                    <a:pt x="41140" y="-2480"/>
                    <a:pt x="24615" y="352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9" name="Google Shape;2919;p17"/>
            <p:cNvSpPr/>
            <p:nvPr/>
          </p:nvSpPr>
          <p:spPr>
            <a:xfrm>
              <a:off x="3163419" y="4729154"/>
              <a:ext cx="75550" cy="33228"/>
            </a:xfrm>
            <a:custGeom>
              <a:rect b="b" l="l" r="r" t="t"/>
              <a:pathLst>
                <a:path extrusionOk="0" h="13618" w="51570">
                  <a:moveTo>
                    <a:pt x="26346" y="111"/>
                  </a:moveTo>
                  <a:cubicBezTo>
                    <a:pt x="14087" y="837"/>
                    <a:pt x="1640" y="1517"/>
                    <a:pt x="445" y="3744"/>
                  </a:cubicBezTo>
                  <a:cubicBezTo>
                    <a:pt x="-3516" y="11127"/>
                    <a:pt x="20135" y="11854"/>
                    <a:pt x="25409" y="12393"/>
                  </a:cubicBezTo>
                  <a:cubicBezTo>
                    <a:pt x="32230" y="13073"/>
                    <a:pt x="47044" y="15816"/>
                    <a:pt x="51099" y="9885"/>
                  </a:cubicBezTo>
                  <a:cubicBezTo>
                    <a:pt x="53912" y="5783"/>
                    <a:pt x="43950" y="-944"/>
                    <a:pt x="26346" y="11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0" name="Google Shape;2920;p17"/>
            <p:cNvSpPr/>
            <p:nvPr/>
          </p:nvSpPr>
          <p:spPr>
            <a:xfrm>
              <a:off x="3328179" y="4803850"/>
              <a:ext cx="59242" cy="34912"/>
            </a:xfrm>
            <a:custGeom>
              <a:rect b="b" l="l" r="r" t="t"/>
              <a:pathLst>
                <a:path extrusionOk="0" h="14308" w="40438">
                  <a:moveTo>
                    <a:pt x="19676" y="1274"/>
                  </a:moveTo>
                  <a:cubicBezTo>
                    <a:pt x="10276" y="3853"/>
                    <a:pt x="760" y="6455"/>
                    <a:pt x="150" y="8846"/>
                  </a:cubicBezTo>
                  <a:cubicBezTo>
                    <a:pt x="-1842" y="16745"/>
                    <a:pt x="16582" y="13838"/>
                    <a:pt x="20731" y="13557"/>
                  </a:cubicBezTo>
                  <a:cubicBezTo>
                    <a:pt x="26098" y="13182"/>
                    <a:pt x="37983" y="13627"/>
                    <a:pt x="40256" y="7158"/>
                  </a:cubicBezTo>
                  <a:cubicBezTo>
                    <a:pt x="41827" y="2681"/>
                    <a:pt x="33130" y="-2429"/>
                    <a:pt x="19652" y="127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1" name="Google Shape;2921;p17"/>
            <p:cNvSpPr/>
            <p:nvPr/>
          </p:nvSpPr>
          <p:spPr>
            <a:xfrm>
              <a:off x="3565466" y="4751964"/>
              <a:ext cx="79898" cy="32135"/>
            </a:xfrm>
            <a:custGeom>
              <a:rect b="b" l="l" r="r" t="t"/>
              <a:pathLst>
                <a:path extrusionOk="0" h="13170" w="54538">
                  <a:moveTo>
                    <a:pt x="27156" y="705"/>
                  </a:moveTo>
                  <a:cubicBezTo>
                    <a:pt x="14334" y="2627"/>
                    <a:pt x="1348" y="4549"/>
                    <a:pt x="317" y="6893"/>
                  </a:cubicBezTo>
                  <a:cubicBezTo>
                    <a:pt x="-3082" y="14628"/>
                    <a:pt x="21859" y="13035"/>
                    <a:pt x="27437" y="13035"/>
                  </a:cubicBezTo>
                  <a:cubicBezTo>
                    <a:pt x="34680" y="13035"/>
                    <a:pt x="50549" y="14300"/>
                    <a:pt x="54183" y="8018"/>
                  </a:cubicBezTo>
                  <a:cubicBezTo>
                    <a:pt x="56714" y="3658"/>
                    <a:pt x="45533" y="-2038"/>
                    <a:pt x="27156" y="72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2" name="Google Shape;2922;p17"/>
            <p:cNvSpPr/>
            <p:nvPr/>
          </p:nvSpPr>
          <p:spPr>
            <a:xfrm>
              <a:off x="3782602" y="4679676"/>
              <a:ext cx="63749" cy="37242"/>
            </a:xfrm>
            <a:custGeom>
              <a:rect b="b" l="l" r="r" t="t"/>
              <a:pathLst>
                <a:path extrusionOk="0" h="15263" w="43515">
                  <a:moveTo>
                    <a:pt x="20943" y="1744"/>
                  </a:moveTo>
                  <a:cubicBezTo>
                    <a:pt x="10910" y="4768"/>
                    <a:pt x="714" y="7792"/>
                    <a:pt x="128" y="10206"/>
                  </a:cubicBezTo>
                  <a:cubicBezTo>
                    <a:pt x="-1771" y="18199"/>
                    <a:pt x="18013" y="14449"/>
                    <a:pt x="22490" y="13957"/>
                  </a:cubicBezTo>
                  <a:cubicBezTo>
                    <a:pt x="28280" y="13347"/>
                    <a:pt x="41101" y="13206"/>
                    <a:pt x="43352" y="6643"/>
                  </a:cubicBezTo>
                  <a:cubicBezTo>
                    <a:pt x="44899" y="2072"/>
                    <a:pt x="35359" y="-2616"/>
                    <a:pt x="20943" y="172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3" name="Google Shape;2923;p17"/>
            <p:cNvSpPr/>
            <p:nvPr/>
          </p:nvSpPr>
          <p:spPr>
            <a:xfrm>
              <a:off x="3996889" y="4673299"/>
              <a:ext cx="80322" cy="34707"/>
            </a:xfrm>
            <a:custGeom>
              <a:rect b="b" l="l" r="r" t="t"/>
              <a:pathLst>
                <a:path extrusionOk="0" h="14224" w="54827">
                  <a:moveTo>
                    <a:pt x="26591" y="14224"/>
                  </a:moveTo>
                  <a:cubicBezTo>
                    <a:pt x="39671" y="14107"/>
                    <a:pt x="52961" y="14013"/>
                    <a:pt x="54297" y="11834"/>
                  </a:cubicBezTo>
                  <a:cubicBezTo>
                    <a:pt x="58774" y="4637"/>
                    <a:pt x="33600" y="2762"/>
                    <a:pt x="27997" y="1965"/>
                  </a:cubicBezTo>
                  <a:cubicBezTo>
                    <a:pt x="20754" y="957"/>
                    <a:pt x="5049" y="-2512"/>
                    <a:pt x="549" y="3207"/>
                  </a:cubicBezTo>
                  <a:cubicBezTo>
                    <a:pt x="-2569" y="7192"/>
                    <a:pt x="7792" y="14388"/>
                    <a:pt x="26591" y="1420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4" name="Google Shape;2924;p17"/>
            <p:cNvSpPr/>
            <p:nvPr/>
          </p:nvSpPr>
          <p:spPr>
            <a:xfrm>
              <a:off x="4186471" y="4768318"/>
              <a:ext cx="104954" cy="45655"/>
            </a:xfrm>
            <a:custGeom>
              <a:rect b="b" l="l" r="r" t="t"/>
              <a:pathLst>
                <a:path extrusionOk="0" h="18711" w="71641">
                  <a:moveTo>
                    <a:pt x="34338" y="17752"/>
                  </a:moveTo>
                  <a:cubicBezTo>
                    <a:pt x="51894" y="19392"/>
                    <a:pt x="69592" y="18877"/>
                    <a:pt x="71115" y="16603"/>
                  </a:cubicBezTo>
                  <a:cubicBezTo>
                    <a:pt x="73647" y="12899"/>
                    <a:pt x="66662" y="10907"/>
                    <a:pt x="58270" y="9313"/>
                  </a:cubicBezTo>
                  <a:cubicBezTo>
                    <a:pt x="49879" y="7743"/>
                    <a:pt x="39963" y="6336"/>
                    <a:pt x="36377" y="5586"/>
                  </a:cubicBezTo>
                  <a:cubicBezTo>
                    <a:pt x="31712" y="4672"/>
                    <a:pt x="24423" y="2679"/>
                    <a:pt x="17555" y="1297"/>
                  </a:cubicBezTo>
                  <a:cubicBezTo>
                    <a:pt x="10687" y="-63"/>
                    <a:pt x="4217" y="-813"/>
                    <a:pt x="935" y="1414"/>
                  </a:cubicBezTo>
                  <a:cubicBezTo>
                    <a:pt x="-1338" y="2937"/>
                    <a:pt x="561" y="6289"/>
                    <a:pt x="6327" y="9735"/>
                  </a:cubicBezTo>
                  <a:cubicBezTo>
                    <a:pt x="12070" y="13157"/>
                    <a:pt x="21727" y="16603"/>
                    <a:pt x="34338" y="1772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5" name="Google Shape;2925;p17"/>
            <p:cNvSpPr/>
            <p:nvPr/>
          </p:nvSpPr>
          <p:spPr>
            <a:xfrm>
              <a:off x="4339408" y="4675364"/>
              <a:ext cx="96114" cy="33987"/>
            </a:xfrm>
            <a:custGeom>
              <a:rect b="b" l="l" r="r" t="t"/>
              <a:pathLst>
                <a:path extrusionOk="0" h="13929" w="65607">
                  <a:moveTo>
                    <a:pt x="32270" y="13894"/>
                  </a:moveTo>
                  <a:cubicBezTo>
                    <a:pt x="47834" y="13472"/>
                    <a:pt x="63609" y="13097"/>
                    <a:pt x="65086" y="10870"/>
                  </a:cubicBezTo>
                  <a:cubicBezTo>
                    <a:pt x="69915" y="3557"/>
                    <a:pt x="39841" y="2245"/>
                    <a:pt x="33137" y="1588"/>
                  </a:cubicBezTo>
                  <a:cubicBezTo>
                    <a:pt x="24464" y="744"/>
                    <a:pt x="5524" y="-2373"/>
                    <a:pt x="555" y="3464"/>
                  </a:cubicBezTo>
                  <a:cubicBezTo>
                    <a:pt x="-2891" y="7519"/>
                    <a:pt x="9954" y="14480"/>
                    <a:pt x="32270" y="1389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6" name="Google Shape;2926;p17"/>
            <p:cNvSpPr/>
            <p:nvPr/>
          </p:nvSpPr>
          <p:spPr>
            <a:xfrm>
              <a:off x="4522141" y="4647425"/>
              <a:ext cx="66332" cy="46950"/>
            </a:xfrm>
            <a:custGeom>
              <a:rect b="b" l="l" r="r" t="t"/>
              <a:pathLst>
                <a:path extrusionOk="0" h="19242" w="45278">
                  <a:moveTo>
                    <a:pt x="21438" y="4571"/>
                  </a:moveTo>
                  <a:cubicBezTo>
                    <a:pt x="11781" y="9118"/>
                    <a:pt x="952" y="11814"/>
                    <a:pt x="202" y="14181"/>
                  </a:cubicBezTo>
                  <a:cubicBezTo>
                    <a:pt x="-1064" y="18119"/>
                    <a:pt x="3811" y="19432"/>
                    <a:pt x="9718" y="19221"/>
                  </a:cubicBezTo>
                  <a:cubicBezTo>
                    <a:pt x="15625" y="19033"/>
                    <a:pt x="22282" y="17111"/>
                    <a:pt x="24697" y="16478"/>
                  </a:cubicBezTo>
                  <a:cubicBezTo>
                    <a:pt x="27861" y="15705"/>
                    <a:pt x="32971" y="14533"/>
                    <a:pt x="37307" y="12423"/>
                  </a:cubicBezTo>
                  <a:cubicBezTo>
                    <a:pt x="41667" y="10361"/>
                    <a:pt x="45183" y="7407"/>
                    <a:pt x="45277" y="3891"/>
                  </a:cubicBezTo>
                  <a:cubicBezTo>
                    <a:pt x="45347" y="1430"/>
                    <a:pt x="42581" y="0"/>
                    <a:pt x="38362" y="0"/>
                  </a:cubicBezTo>
                  <a:cubicBezTo>
                    <a:pt x="34096" y="0"/>
                    <a:pt x="28353" y="1407"/>
                    <a:pt x="21415" y="459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7" name="Google Shape;2927;p17"/>
            <p:cNvSpPr/>
            <p:nvPr/>
          </p:nvSpPr>
          <p:spPr>
            <a:xfrm>
              <a:off x="4492580" y="4770847"/>
              <a:ext cx="61501" cy="44071"/>
            </a:xfrm>
            <a:custGeom>
              <a:rect b="b" l="l" r="r" t="t"/>
              <a:pathLst>
                <a:path extrusionOk="0" h="18062" w="41980">
                  <a:moveTo>
                    <a:pt x="19633" y="3495"/>
                  </a:moveTo>
                  <a:cubicBezTo>
                    <a:pt x="10468" y="7644"/>
                    <a:pt x="623" y="10903"/>
                    <a:pt x="107" y="13317"/>
                  </a:cubicBezTo>
                  <a:cubicBezTo>
                    <a:pt x="-760" y="17325"/>
                    <a:pt x="3764" y="18333"/>
                    <a:pt x="9085" y="18005"/>
                  </a:cubicBezTo>
                  <a:cubicBezTo>
                    <a:pt x="14406" y="17700"/>
                    <a:pt x="20430" y="15989"/>
                    <a:pt x="22633" y="15450"/>
                  </a:cubicBezTo>
                  <a:cubicBezTo>
                    <a:pt x="28353" y="14254"/>
                    <a:pt x="41291" y="11723"/>
                    <a:pt x="41971" y="4738"/>
                  </a:cubicBezTo>
                  <a:cubicBezTo>
                    <a:pt x="42323" y="-68"/>
                    <a:pt x="32595" y="-2388"/>
                    <a:pt x="19609" y="3495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8" name="Google Shape;2928;p17"/>
            <p:cNvSpPr/>
            <p:nvPr/>
          </p:nvSpPr>
          <p:spPr>
            <a:xfrm>
              <a:off x="4752930" y="4716211"/>
              <a:ext cx="43349" cy="40553"/>
            </a:xfrm>
            <a:custGeom>
              <a:rect b="b" l="l" r="r" t="t"/>
              <a:pathLst>
                <a:path extrusionOk="0" h="16620" w="29590">
                  <a:moveTo>
                    <a:pt x="13080" y="2460"/>
                  </a:moveTo>
                  <a:cubicBezTo>
                    <a:pt x="6587" y="6093"/>
                    <a:pt x="-23" y="9749"/>
                    <a:pt x="0" y="12164"/>
                  </a:cubicBezTo>
                  <a:cubicBezTo>
                    <a:pt x="47" y="20134"/>
                    <a:pt x="13220" y="15141"/>
                    <a:pt x="16267" y="14367"/>
                  </a:cubicBezTo>
                  <a:cubicBezTo>
                    <a:pt x="20205" y="13383"/>
                    <a:pt x="29159" y="12398"/>
                    <a:pt x="29582" y="5811"/>
                  </a:cubicBezTo>
                  <a:cubicBezTo>
                    <a:pt x="29886" y="1241"/>
                    <a:pt x="22409" y="-2744"/>
                    <a:pt x="13080" y="246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9" name="Google Shape;2929;p17"/>
            <p:cNvSpPr/>
            <p:nvPr/>
          </p:nvSpPr>
          <p:spPr>
            <a:xfrm>
              <a:off x="4713226" y="4636354"/>
              <a:ext cx="89616" cy="38152"/>
            </a:xfrm>
            <a:custGeom>
              <a:rect b="b" l="l" r="r" t="t"/>
              <a:pathLst>
                <a:path extrusionOk="0" h="15636" w="61171">
                  <a:moveTo>
                    <a:pt x="31605" y="527"/>
                  </a:moveTo>
                  <a:cubicBezTo>
                    <a:pt x="16979" y="-36"/>
                    <a:pt x="2141" y="-622"/>
                    <a:pt x="617" y="1488"/>
                  </a:cubicBezTo>
                  <a:cubicBezTo>
                    <a:pt x="-4492" y="8473"/>
                    <a:pt x="23612" y="11661"/>
                    <a:pt x="29847" y="12739"/>
                  </a:cubicBezTo>
                  <a:cubicBezTo>
                    <a:pt x="37911" y="14122"/>
                    <a:pt x="55420" y="18411"/>
                    <a:pt x="60531" y="12903"/>
                  </a:cubicBezTo>
                  <a:cubicBezTo>
                    <a:pt x="64093" y="9082"/>
                    <a:pt x="52584" y="1323"/>
                    <a:pt x="31605" y="52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0" name="Google Shape;2930;p17"/>
            <p:cNvSpPr/>
            <p:nvPr/>
          </p:nvSpPr>
          <p:spPr>
            <a:xfrm>
              <a:off x="4948764" y="4670858"/>
              <a:ext cx="66306" cy="32169"/>
            </a:xfrm>
            <a:custGeom>
              <a:rect b="b" l="l" r="r" t="t"/>
              <a:pathLst>
                <a:path extrusionOk="0" h="13184" w="45260">
                  <a:moveTo>
                    <a:pt x="22769" y="480"/>
                  </a:moveTo>
                  <a:cubicBezTo>
                    <a:pt x="12080" y="2051"/>
                    <a:pt x="1251" y="3574"/>
                    <a:pt x="313" y="5895"/>
                  </a:cubicBezTo>
                  <a:cubicBezTo>
                    <a:pt x="-2781" y="13536"/>
                    <a:pt x="17964" y="12646"/>
                    <a:pt x="22581" y="12810"/>
                  </a:cubicBezTo>
                  <a:cubicBezTo>
                    <a:pt x="28582" y="13021"/>
                    <a:pt x="41685" y="14732"/>
                    <a:pt x="44920" y="8544"/>
                  </a:cubicBezTo>
                  <a:cubicBezTo>
                    <a:pt x="47170" y="4254"/>
                    <a:pt x="38099" y="-1746"/>
                    <a:pt x="22769" y="48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1" name="Google Shape;2931;p17"/>
            <p:cNvSpPr/>
            <p:nvPr/>
          </p:nvSpPr>
          <p:spPr>
            <a:xfrm>
              <a:off x="5144942" y="4655776"/>
              <a:ext cx="29895" cy="32096"/>
            </a:xfrm>
            <a:custGeom>
              <a:rect b="b" l="l" r="r" t="t"/>
              <a:pathLst>
                <a:path extrusionOk="0" h="13154" w="20406">
                  <a:moveTo>
                    <a:pt x="10729" y="470"/>
                  </a:moveTo>
                  <a:cubicBezTo>
                    <a:pt x="5807" y="1994"/>
                    <a:pt x="838" y="3517"/>
                    <a:pt x="252" y="5814"/>
                  </a:cubicBezTo>
                  <a:cubicBezTo>
                    <a:pt x="-1647" y="13432"/>
                    <a:pt x="7752" y="12589"/>
                    <a:pt x="9815" y="12753"/>
                  </a:cubicBezTo>
                  <a:cubicBezTo>
                    <a:pt x="12511" y="12987"/>
                    <a:pt x="18301" y="14722"/>
                    <a:pt x="20152" y="8557"/>
                  </a:cubicBezTo>
                  <a:cubicBezTo>
                    <a:pt x="21441" y="4291"/>
                    <a:pt x="17761" y="-1733"/>
                    <a:pt x="10706" y="47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2" name="Google Shape;2932;p17"/>
            <p:cNvSpPr/>
            <p:nvPr/>
          </p:nvSpPr>
          <p:spPr>
            <a:xfrm>
              <a:off x="5357202" y="4619454"/>
              <a:ext cx="80122" cy="32142"/>
            </a:xfrm>
            <a:custGeom>
              <a:rect b="b" l="l" r="r" t="t"/>
              <a:pathLst>
                <a:path extrusionOk="0" h="13173" w="54691">
                  <a:moveTo>
                    <a:pt x="27489" y="582"/>
                  </a:moveTo>
                  <a:cubicBezTo>
                    <a:pt x="14808" y="2176"/>
                    <a:pt x="1728" y="2879"/>
                    <a:pt x="462" y="5106"/>
                  </a:cubicBezTo>
                  <a:cubicBezTo>
                    <a:pt x="-1624" y="8786"/>
                    <a:pt x="3650" y="10872"/>
                    <a:pt x="10214" y="11903"/>
                  </a:cubicBezTo>
                  <a:cubicBezTo>
                    <a:pt x="16777" y="12958"/>
                    <a:pt x="24559" y="12841"/>
                    <a:pt x="27395" y="12911"/>
                  </a:cubicBezTo>
                  <a:cubicBezTo>
                    <a:pt x="34709" y="13239"/>
                    <a:pt x="51000" y="14271"/>
                    <a:pt x="54398" y="7754"/>
                  </a:cubicBezTo>
                  <a:cubicBezTo>
                    <a:pt x="56672" y="3230"/>
                    <a:pt x="45538" y="-1716"/>
                    <a:pt x="27466" y="58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3" name="Google Shape;2933;p17"/>
            <p:cNvSpPr/>
            <p:nvPr/>
          </p:nvSpPr>
          <p:spPr>
            <a:xfrm>
              <a:off x="5357183" y="4728966"/>
              <a:ext cx="96183" cy="32669"/>
            </a:xfrm>
            <a:custGeom>
              <a:rect b="b" l="l" r="r" t="t"/>
              <a:pathLst>
                <a:path extrusionOk="0" h="13389" w="65654">
                  <a:moveTo>
                    <a:pt x="32800" y="1008"/>
                  </a:moveTo>
                  <a:cubicBezTo>
                    <a:pt x="17704" y="3024"/>
                    <a:pt x="2046" y="3282"/>
                    <a:pt x="546" y="5462"/>
                  </a:cubicBezTo>
                  <a:cubicBezTo>
                    <a:pt x="-1939" y="9071"/>
                    <a:pt x="4414" y="11392"/>
                    <a:pt x="12360" y="12494"/>
                  </a:cubicBezTo>
                  <a:cubicBezTo>
                    <a:pt x="20306" y="13619"/>
                    <a:pt x="29705" y="13385"/>
                    <a:pt x="33128" y="13338"/>
                  </a:cubicBezTo>
                  <a:cubicBezTo>
                    <a:pt x="41965" y="13549"/>
                    <a:pt x="61701" y="13432"/>
                    <a:pt x="65382" y="6540"/>
                  </a:cubicBezTo>
                  <a:cubicBezTo>
                    <a:pt x="67773" y="1735"/>
                    <a:pt x="54271" y="-1828"/>
                    <a:pt x="32800" y="100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4" name="Google Shape;2934;p17"/>
            <p:cNvSpPr/>
            <p:nvPr/>
          </p:nvSpPr>
          <p:spPr>
            <a:xfrm>
              <a:off x="5556920" y="4856233"/>
              <a:ext cx="67629" cy="32803"/>
            </a:xfrm>
            <a:custGeom>
              <a:rect b="b" l="l" r="r" t="t"/>
              <a:pathLst>
                <a:path extrusionOk="0" h="13444" w="46163">
                  <a:moveTo>
                    <a:pt x="23862" y="92"/>
                  </a:moveTo>
                  <a:cubicBezTo>
                    <a:pt x="13244" y="655"/>
                    <a:pt x="2250" y="-494"/>
                    <a:pt x="750" y="1475"/>
                  </a:cubicBezTo>
                  <a:cubicBezTo>
                    <a:pt x="-1735" y="4757"/>
                    <a:pt x="2297" y="7616"/>
                    <a:pt x="7782" y="9468"/>
                  </a:cubicBezTo>
                  <a:cubicBezTo>
                    <a:pt x="13244" y="11343"/>
                    <a:pt x="19995" y="12023"/>
                    <a:pt x="22409" y="12328"/>
                  </a:cubicBezTo>
                  <a:cubicBezTo>
                    <a:pt x="28644" y="13406"/>
                    <a:pt x="42825" y="15305"/>
                    <a:pt x="45873" y="8835"/>
                  </a:cubicBezTo>
                  <a:cubicBezTo>
                    <a:pt x="46927" y="6632"/>
                    <a:pt x="45052" y="4171"/>
                    <a:pt x="41185" y="2460"/>
                  </a:cubicBezTo>
                  <a:cubicBezTo>
                    <a:pt x="37293" y="748"/>
                    <a:pt x="31457" y="-283"/>
                    <a:pt x="23862" y="69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5" name="Google Shape;2935;p17"/>
            <p:cNvSpPr/>
            <p:nvPr/>
          </p:nvSpPr>
          <p:spPr>
            <a:xfrm>
              <a:off x="5587517" y="4665814"/>
              <a:ext cx="87302" cy="32113"/>
            </a:xfrm>
            <a:custGeom>
              <a:rect b="b" l="l" r="r" t="t"/>
              <a:pathLst>
                <a:path extrusionOk="0" h="13161" w="59592">
                  <a:moveTo>
                    <a:pt x="30001" y="507"/>
                  </a:moveTo>
                  <a:cubicBezTo>
                    <a:pt x="16312" y="1936"/>
                    <a:pt x="2107" y="1561"/>
                    <a:pt x="607" y="3647"/>
                  </a:cubicBezTo>
                  <a:cubicBezTo>
                    <a:pt x="-1901" y="7140"/>
                    <a:pt x="3724" y="9719"/>
                    <a:pt x="10920" y="11148"/>
                  </a:cubicBezTo>
                  <a:cubicBezTo>
                    <a:pt x="18093" y="12602"/>
                    <a:pt x="26672" y="12742"/>
                    <a:pt x="29790" y="12836"/>
                  </a:cubicBezTo>
                  <a:cubicBezTo>
                    <a:pt x="37830" y="13399"/>
                    <a:pt x="55855" y="14032"/>
                    <a:pt x="59324" y="7281"/>
                  </a:cubicBezTo>
                  <a:cubicBezTo>
                    <a:pt x="61574" y="2569"/>
                    <a:pt x="49456" y="-1486"/>
                    <a:pt x="30024" y="53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6" name="Google Shape;2936;p17"/>
            <p:cNvSpPr/>
            <p:nvPr/>
          </p:nvSpPr>
          <p:spPr>
            <a:xfrm>
              <a:off x="5713364" y="4546887"/>
              <a:ext cx="75568" cy="32113"/>
            </a:xfrm>
            <a:custGeom>
              <a:rect b="b" l="l" r="r" t="t"/>
              <a:pathLst>
                <a:path extrusionOk="0" h="13161" w="51582">
                  <a:moveTo>
                    <a:pt x="25940" y="586"/>
                  </a:moveTo>
                  <a:cubicBezTo>
                    <a:pt x="13962" y="2180"/>
                    <a:pt x="1632" y="2977"/>
                    <a:pt x="437" y="5203"/>
                  </a:cubicBezTo>
                  <a:cubicBezTo>
                    <a:pt x="-1532" y="8907"/>
                    <a:pt x="3437" y="10946"/>
                    <a:pt x="9626" y="11931"/>
                  </a:cubicBezTo>
                  <a:cubicBezTo>
                    <a:pt x="15814" y="12939"/>
                    <a:pt x="23151" y="12821"/>
                    <a:pt x="25823" y="12892"/>
                  </a:cubicBezTo>
                  <a:cubicBezTo>
                    <a:pt x="32714" y="13197"/>
                    <a:pt x="48068" y="14322"/>
                    <a:pt x="51302" y="7852"/>
                  </a:cubicBezTo>
                  <a:cubicBezTo>
                    <a:pt x="53459" y="3352"/>
                    <a:pt x="43004" y="-1711"/>
                    <a:pt x="25940" y="56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7" name="Google Shape;2937;p17"/>
            <p:cNvSpPr/>
            <p:nvPr/>
          </p:nvSpPr>
          <p:spPr>
            <a:xfrm>
              <a:off x="5848492" y="4704359"/>
              <a:ext cx="75191" cy="38642"/>
            </a:xfrm>
            <a:custGeom>
              <a:rect b="b" l="l" r="r" t="t"/>
              <a:pathLst>
                <a:path extrusionOk="0" h="15837" w="51325">
                  <a:moveTo>
                    <a:pt x="24661" y="1525"/>
                  </a:moveTo>
                  <a:cubicBezTo>
                    <a:pt x="12401" y="4666"/>
                    <a:pt x="517" y="9096"/>
                    <a:pt x="72" y="11604"/>
                  </a:cubicBezTo>
                  <a:cubicBezTo>
                    <a:pt x="-678" y="15730"/>
                    <a:pt x="4549" y="16128"/>
                    <a:pt x="10597" y="15706"/>
                  </a:cubicBezTo>
                  <a:cubicBezTo>
                    <a:pt x="16644" y="15237"/>
                    <a:pt x="23606" y="14018"/>
                    <a:pt x="26184" y="13784"/>
                  </a:cubicBezTo>
                  <a:cubicBezTo>
                    <a:pt x="32912" y="12964"/>
                    <a:pt x="47491" y="13714"/>
                    <a:pt x="50960" y="7549"/>
                  </a:cubicBezTo>
                  <a:cubicBezTo>
                    <a:pt x="53515" y="3306"/>
                    <a:pt x="42452" y="-2952"/>
                    <a:pt x="24684" y="157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8" name="Google Shape;2938;p17"/>
            <p:cNvSpPr/>
            <p:nvPr/>
          </p:nvSpPr>
          <p:spPr>
            <a:xfrm>
              <a:off x="5848449" y="4797302"/>
              <a:ext cx="84358" cy="36661"/>
            </a:xfrm>
            <a:custGeom>
              <a:rect b="b" l="l" r="r" t="t"/>
              <a:pathLst>
                <a:path extrusionOk="0" h="15025" w="57582">
                  <a:moveTo>
                    <a:pt x="28182" y="1612"/>
                  </a:moveTo>
                  <a:cubicBezTo>
                    <a:pt x="14775" y="4542"/>
                    <a:pt x="1156" y="7449"/>
                    <a:pt x="242" y="9863"/>
                  </a:cubicBezTo>
                  <a:cubicBezTo>
                    <a:pt x="-2782" y="17856"/>
                    <a:pt x="23471" y="14293"/>
                    <a:pt x="29378" y="13872"/>
                  </a:cubicBezTo>
                  <a:cubicBezTo>
                    <a:pt x="37043" y="13309"/>
                    <a:pt x="53920" y="13332"/>
                    <a:pt x="57295" y="6769"/>
                  </a:cubicBezTo>
                  <a:cubicBezTo>
                    <a:pt x="59639" y="2222"/>
                    <a:pt x="47427" y="-2583"/>
                    <a:pt x="28182" y="161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9" name="Google Shape;2939;p17"/>
            <p:cNvSpPr/>
            <p:nvPr/>
          </p:nvSpPr>
          <p:spPr>
            <a:xfrm>
              <a:off x="6053818" y="4586832"/>
              <a:ext cx="63883" cy="34299"/>
            </a:xfrm>
            <a:custGeom>
              <a:rect b="b" l="l" r="r" t="t"/>
              <a:pathLst>
                <a:path extrusionOk="0" h="14057" w="43606">
                  <a:moveTo>
                    <a:pt x="21354" y="1147"/>
                  </a:moveTo>
                  <a:cubicBezTo>
                    <a:pt x="11204" y="3608"/>
                    <a:pt x="891" y="6069"/>
                    <a:pt x="188" y="8460"/>
                  </a:cubicBezTo>
                  <a:cubicBezTo>
                    <a:pt x="-2133" y="16336"/>
                    <a:pt x="17768" y="13663"/>
                    <a:pt x="22245" y="13453"/>
                  </a:cubicBezTo>
                  <a:cubicBezTo>
                    <a:pt x="28034" y="13148"/>
                    <a:pt x="40809" y="13734"/>
                    <a:pt x="43388" y="7311"/>
                  </a:cubicBezTo>
                  <a:cubicBezTo>
                    <a:pt x="45169" y="2834"/>
                    <a:pt x="35934" y="-2370"/>
                    <a:pt x="21354" y="117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0" name="Google Shape;2940;p17"/>
            <p:cNvSpPr/>
            <p:nvPr/>
          </p:nvSpPr>
          <p:spPr>
            <a:xfrm>
              <a:off x="6074510" y="4656719"/>
              <a:ext cx="91268" cy="43132"/>
            </a:xfrm>
            <a:custGeom>
              <a:rect b="b" l="l" r="r" t="t"/>
              <a:pathLst>
                <a:path extrusionOk="0" h="17677" w="62299">
                  <a:moveTo>
                    <a:pt x="30175" y="3107"/>
                  </a:moveTo>
                  <a:cubicBezTo>
                    <a:pt x="15900" y="7116"/>
                    <a:pt x="1180" y="10561"/>
                    <a:pt x="242" y="12999"/>
                  </a:cubicBezTo>
                  <a:cubicBezTo>
                    <a:pt x="-2922" y="21203"/>
                    <a:pt x="25839" y="16351"/>
                    <a:pt x="32238" y="15249"/>
                  </a:cubicBezTo>
                  <a:cubicBezTo>
                    <a:pt x="40583" y="14148"/>
                    <a:pt x="59101" y="12319"/>
                    <a:pt x="62101" y="5311"/>
                  </a:cubicBezTo>
                  <a:cubicBezTo>
                    <a:pt x="64117" y="459"/>
                    <a:pt x="50592" y="-2636"/>
                    <a:pt x="30175" y="310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1" name="Google Shape;2941;p17"/>
            <p:cNvSpPr/>
            <p:nvPr/>
          </p:nvSpPr>
          <p:spPr>
            <a:xfrm>
              <a:off x="6333214" y="4733831"/>
              <a:ext cx="33648" cy="33382"/>
            </a:xfrm>
            <a:custGeom>
              <a:rect b="b" l="l" r="r" t="t"/>
              <a:pathLst>
                <a:path extrusionOk="0" h="13681" w="22968">
                  <a:moveTo>
                    <a:pt x="13704" y="0"/>
                  </a:moveTo>
                  <a:cubicBezTo>
                    <a:pt x="7938" y="0"/>
                    <a:pt x="2078" y="-47"/>
                    <a:pt x="883" y="2016"/>
                  </a:cubicBezTo>
                  <a:cubicBezTo>
                    <a:pt x="-3079" y="8837"/>
                    <a:pt x="7446" y="10853"/>
                    <a:pt x="9696" y="11650"/>
                  </a:cubicBezTo>
                  <a:cubicBezTo>
                    <a:pt x="12579" y="12681"/>
                    <a:pt x="18510" y="16127"/>
                    <a:pt x="22072" y="10712"/>
                  </a:cubicBezTo>
                  <a:cubicBezTo>
                    <a:pt x="24534" y="6962"/>
                    <a:pt x="21979" y="0"/>
                    <a:pt x="13704" y="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2" name="Google Shape;2942;p17"/>
            <p:cNvSpPr/>
            <p:nvPr/>
          </p:nvSpPr>
          <p:spPr>
            <a:xfrm>
              <a:off x="6560440" y="4811098"/>
              <a:ext cx="55614" cy="36124"/>
            </a:xfrm>
            <a:custGeom>
              <a:rect b="b" l="l" r="r" t="t"/>
              <a:pathLst>
                <a:path extrusionOk="0" h="14805" w="37962">
                  <a:moveTo>
                    <a:pt x="17411" y="14549"/>
                  </a:moveTo>
                  <a:cubicBezTo>
                    <a:pt x="26670" y="14877"/>
                    <a:pt x="36046" y="15252"/>
                    <a:pt x="37311" y="13166"/>
                  </a:cubicBezTo>
                  <a:cubicBezTo>
                    <a:pt x="41531" y="6251"/>
                    <a:pt x="24021" y="3509"/>
                    <a:pt x="20200" y="2548"/>
                  </a:cubicBezTo>
                  <a:cubicBezTo>
                    <a:pt x="15231" y="1305"/>
                    <a:pt x="4659" y="-2656"/>
                    <a:pt x="651" y="2829"/>
                  </a:cubicBezTo>
                  <a:cubicBezTo>
                    <a:pt x="-2138" y="6626"/>
                    <a:pt x="4144" y="14080"/>
                    <a:pt x="17411" y="14549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3" name="Google Shape;2943;p17"/>
            <p:cNvSpPr/>
            <p:nvPr/>
          </p:nvSpPr>
          <p:spPr>
            <a:xfrm>
              <a:off x="6704455" y="4700294"/>
              <a:ext cx="59277" cy="34894"/>
            </a:xfrm>
            <a:custGeom>
              <a:rect b="b" l="l" r="r" t="t"/>
              <a:pathLst>
                <a:path extrusionOk="0" h="14301" w="40462">
                  <a:moveTo>
                    <a:pt x="19676" y="1267"/>
                  </a:moveTo>
                  <a:cubicBezTo>
                    <a:pt x="10300" y="3869"/>
                    <a:pt x="760" y="6447"/>
                    <a:pt x="150" y="8838"/>
                  </a:cubicBezTo>
                  <a:cubicBezTo>
                    <a:pt x="-1842" y="16738"/>
                    <a:pt x="16582" y="13831"/>
                    <a:pt x="20754" y="13550"/>
                  </a:cubicBezTo>
                  <a:cubicBezTo>
                    <a:pt x="26122" y="13175"/>
                    <a:pt x="38029" y="13620"/>
                    <a:pt x="40280" y="7151"/>
                  </a:cubicBezTo>
                  <a:cubicBezTo>
                    <a:pt x="41850" y="2650"/>
                    <a:pt x="33154" y="-2436"/>
                    <a:pt x="19676" y="129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4" name="Google Shape;2944;p17"/>
            <p:cNvSpPr/>
            <p:nvPr/>
          </p:nvSpPr>
          <p:spPr>
            <a:xfrm>
              <a:off x="6681624" y="4801308"/>
              <a:ext cx="110224" cy="43552"/>
            </a:xfrm>
            <a:custGeom>
              <a:rect b="b" l="l" r="r" t="t"/>
              <a:pathLst>
                <a:path extrusionOk="0" h="17849" w="75238">
                  <a:moveTo>
                    <a:pt x="36809" y="15160"/>
                  </a:moveTo>
                  <a:cubicBezTo>
                    <a:pt x="54459" y="16191"/>
                    <a:pt x="72368" y="19098"/>
                    <a:pt x="74383" y="17246"/>
                  </a:cubicBezTo>
                  <a:cubicBezTo>
                    <a:pt x="77712" y="14175"/>
                    <a:pt x="70844" y="10589"/>
                    <a:pt x="61984" y="7917"/>
                  </a:cubicBezTo>
                  <a:cubicBezTo>
                    <a:pt x="53147" y="5221"/>
                    <a:pt x="42411" y="3604"/>
                    <a:pt x="38520" y="2948"/>
                  </a:cubicBezTo>
                  <a:cubicBezTo>
                    <a:pt x="28488" y="979"/>
                    <a:pt x="6102" y="-2748"/>
                    <a:pt x="570" y="3323"/>
                  </a:cubicBezTo>
                  <a:cubicBezTo>
                    <a:pt x="-3156" y="7565"/>
                    <a:pt x="11658" y="13683"/>
                    <a:pt x="36809" y="1516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5" name="Google Shape;2945;p17"/>
            <p:cNvSpPr/>
            <p:nvPr/>
          </p:nvSpPr>
          <p:spPr>
            <a:xfrm>
              <a:off x="6857257" y="4621971"/>
              <a:ext cx="89211" cy="35390"/>
            </a:xfrm>
            <a:custGeom>
              <a:rect b="b" l="l" r="r" t="t"/>
              <a:pathLst>
                <a:path extrusionOk="0" h="14504" w="60895">
                  <a:moveTo>
                    <a:pt x="30779" y="12818"/>
                  </a:moveTo>
                  <a:cubicBezTo>
                    <a:pt x="44703" y="10099"/>
                    <a:pt x="59212" y="8763"/>
                    <a:pt x="60478" y="6489"/>
                  </a:cubicBezTo>
                  <a:cubicBezTo>
                    <a:pt x="62564" y="2715"/>
                    <a:pt x="56540" y="863"/>
                    <a:pt x="49109" y="254"/>
                  </a:cubicBezTo>
                  <a:cubicBezTo>
                    <a:pt x="41679" y="-379"/>
                    <a:pt x="32982" y="348"/>
                    <a:pt x="29818" y="535"/>
                  </a:cubicBezTo>
                  <a:cubicBezTo>
                    <a:pt x="21614" y="793"/>
                    <a:pt x="3331" y="1567"/>
                    <a:pt x="213" y="8505"/>
                  </a:cubicBezTo>
                  <a:cubicBezTo>
                    <a:pt x="-1826" y="13333"/>
                    <a:pt x="10949" y="16685"/>
                    <a:pt x="30756" y="1281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6" name="Google Shape;2946;p17"/>
            <p:cNvSpPr/>
            <p:nvPr/>
          </p:nvSpPr>
          <p:spPr>
            <a:xfrm>
              <a:off x="6980599" y="4654170"/>
              <a:ext cx="96439" cy="32803"/>
            </a:xfrm>
            <a:custGeom>
              <a:rect b="b" l="l" r="r" t="t"/>
              <a:pathLst>
                <a:path extrusionOk="0" h="13444" w="65829">
                  <a:moveTo>
                    <a:pt x="32460" y="13340"/>
                  </a:moveTo>
                  <a:cubicBezTo>
                    <a:pt x="47766" y="12778"/>
                    <a:pt x="63448" y="13973"/>
                    <a:pt x="65136" y="11957"/>
                  </a:cubicBezTo>
                  <a:cubicBezTo>
                    <a:pt x="67949" y="8582"/>
                    <a:pt x="61807" y="5699"/>
                    <a:pt x="53955" y="3870"/>
                  </a:cubicBezTo>
                  <a:cubicBezTo>
                    <a:pt x="46126" y="1995"/>
                    <a:pt x="36703" y="1362"/>
                    <a:pt x="33280" y="1057"/>
                  </a:cubicBezTo>
                  <a:cubicBezTo>
                    <a:pt x="24467" y="3"/>
                    <a:pt x="4754" y="-1802"/>
                    <a:pt x="394" y="4691"/>
                  </a:cubicBezTo>
                  <a:cubicBezTo>
                    <a:pt x="-2489" y="9215"/>
                    <a:pt x="10684" y="14137"/>
                    <a:pt x="32437" y="1336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7" name="Google Shape;2947;p17"/>
            <p:cNvSpPr/>
            <p:nvPr/>
          </p:nvSpPr>
          <p:spPr>
            <a:xfrm>
              <a:off x="7185359" y="4652547"/>
              <a:ext cx="92102" cy="50454"/>
            </a:xfrm>
            <a:custGeom>
              <a:rect b="b" l="l" r="r" t="t"/>
              <a:pathLst>
                <a:path extrusionOk="0" h="20678" w="62868">
                  <a:moveTo>
                    <a:pt x="33126" y="3246"/>
                  </a:moveTo>
                  <a:cubicBezTo>
                    <a:pt x="17984" y="1066"/>
                    <a:pt x="2607" y="-1208"/>
                    <a:pt x="802" y="738"/>
                  </a:cubicBezTo>
                  <a:cubicBezTo>
                    <a:pt x="-5152" y="7114"/>
                    <a:pt x="23774" y="13466"/>
                    <a:pt x="30149" y="15224"/>
                  </a:cubicBezTo>
                  <a:cubicBezTo>
                    <a:pt x="38424" y="17521"/>
                    <a:pt x="56215" y="23756"/>
                    <a:pt x="62051" y="18834"/>
                  </a:cubicBezTo>
                  <a:cubicBezTo>
                    <a:pt x="66106" y="15412"/>
                    <a:pt x="54855" y="6411"/>
                    <a:pt x="33126" y="327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8" name="Google Shape;2948;p17"/>
            <p:cNvSpPr/>
            <p:nvPr/>
          </p:nvSpPr>
          <p:spPr>
            <a:xfrm>
              <a:off x="7176870" y="4573195"/>
              <a:ext cx="65171" cy="46716"/>
            </a:xfrm>
            <a:custGeom>
              <a:rect b="b" l="l" r="r" t="t"/>
              <a:pathLst>
                <a:path extrusionOk="0" h="19146" w="44485">
                  <a:moveTo>
                    <a:pt x="20052" y="16507"/>
                  </a:moveTo>
                  <a:cubicBezTo>
                    <a:pt x="30952" y="18359"/>
                    <a:pt x="41992" y="20257"/>
                    <a:pt x="43610" y="18359"/>
                  </a:cubicBezTo>
                  <a:cubicBezTo>
                    <a:pt x="48931" y="12053"/>
                    <a:pt x="28444" y="6427"/>
                    <a:pt x="23967" y="4834"/>
                  </a:cubicBezTo>
                  <a:cubicBezTo>
                    <a:pt x="18177" y="2771"/>
                    <a:pt x="5894" y="-2972"/>
                    <a:pt x="878" y="1927"/>
                  </a:cubicBezTo>
                  <a:cubicBezTo>
                    <a:pt x="-2615" y="5326"/>
                    <a:pt x="4417" y="13882"/>
                    <a:pt x="20052" y="1650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9" name="Google Shape;2949;p17"/>
            <p:cNvSpPr/>
            <p:nvPr/>
          </p:nvSpPr>
          <p:spPr>
            <a:xfrm>
              <a:off x="7329104" y="4659609"/>
              <a:ext cx="91308" cy="32062"/>
            </a:xfrm>
            <a:custGeom>
              <a:rect b="b" l="l" r="r" t="t"/>
              <a:pathLst>
                <a:path extrusionOk="0" h="13140" w="62326">
                  <a:moveTo>
                    <a:pt x="31051" y="682"/>
                  </a:moveTo>
                  <a:cubicBezTo>
                    <a:pt x="16400" y="2581"/>
                    <a:pt x="1539" y="4456"/>
                    <a:pt x="367" y="6800"/>
                  </a:cubicBezTo>
                  <a:cubicBezTo>
                    <a:pt x="-3547" y="14535"/>
                    <a:pt x="24979" y="12988"/>
                    <a:pt x="31355" y="13011"/>
                  </a:cubicBezTo>
                  <a:cubicBezTo>
                    <a:pt x="39629" y="13035"/>
                    <a:pt x="57749" y="14347"/>
                    <a:pt x="61921" y="8065"/>
                  </a:cubicBezTo>
                  <a:cubicBezTo>
                    <a:pt x="64804" y="3706"/>
                    <a:pt x="52076" y="-2014"/>
                    <a:pt x="31051" y="705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0" name="Google Shape;2950;p17"/>
            <p:cNvSpPr/>
            <p:nvPr/>
          </p:nvSpPr>
          <p:spPr>
            <a:xfrm>
              <a:off x="7568650" y="4734461"/>
              <a:ext cx="115235" cy="43896"/>
            </a:xfrm>
            <a:custGeom>
              <a:rect b="b" l="l" r="r" t="t"/>
              <a:pathLst>
                <a:path extrusionOk="0" h="17990" w="78659">
                  <a:moveTo>
                    <a:pt x="53701" y="5110"/>
                  </a:moveTo>
                  <a:cubicBezTo>
                    <a:pt x="46528" y="5766"/>
                    <a:pt x="39192" y="5837"/>
                    <a:pt x="34269" y="6212"/>
                  </a:cubicBezTo>
                  <a:lnTo>
                    <a:pt x="34128" y="10572"/>
                  </a:lnTo>
                  <a:cubicBezTo>
                    <a:pt x="37012" y="9400"/>
                    <a:pt x="38887" y="8321"/>
                    <a:pt x="39121" y="7384"/>
                  </a:cubicBezTo>
                  <a:cubicBezTo>
                    <a:pt x="39942" y="4313"/>
                    <a:pt x="37152" y="3071"/>
                    <a:pt x="33121" y="2742"/>
                  </a:cubicBezTo>
                  <a:lnTo>
                    <a:pt x="0" y="0"/>
                  </a:lnTo>
                  <a:lnTo>
                    <a:pt x="32793" y="13970"/>
                  </a:lnTo>
                  <a:cubicBezTo>
                    <a:pt x="39121" y="16666"/>
                    <a:pt x="49693" y="17228"/>
                    <a:pt x="52998" y="17416"/>
                  </a:cubicBezTo>
                  <a:cubicBezTo>
                    <a:pt x="56467" y="17697"/>
                    <a:pt x="62023" y="18283"/>
                    <a:pt x="67156" y="17814"/>
                  </a:cubicBezTo>
                  <a:cubicBezTo>
                    <a:pt x="72289" y="17346"/>
                    <a:pt x="76907" y="15846"/>
                    <a:pt x="78407" y="12587"/>
                  </a:cubicBezTo>
                  <a:cubicBezTo>
                    <a:pt x="79438" y="10314"/>
                    <a:pt x="77259" y="7993"/>
                    <a:pt x="72899" y="6516"/>
                  </a:cubicBezTo>
                  <a:cubicBezTo>
                    <a:pt x="68515" y="5016"/>
                    <a:pt x="62023" y="4360"/>
                    <a:pt x="53701" y="511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1" name="Google Shape;2951;p17"/>
            <p:cNvSpPr/>
            <p:nvPr/>
          </p:nvSpPr>
          <p:spPr>
            <a:xfrm>
              <a:off x="7798427" y="4664335"/>
              <a:ext cx="57601" cy="32611"/>
            </a:xfrm>
            <a:custGeom>
              <a:rect b="b" l="l" r="r" t="t"/>
              <a:pathLst>
                <a:path extrusionOk="0" h="13365" w="39318">
                  <a:moveTo>
                    <a:pt x="20224" y="223"/>
                  </a:moveTo>
                  <a:cubicBezTo>
                    <a:pt x="10848" y="1277"/>
                    <a:pt x="1332" y="2285"/>
                    <a:pt x="370" y="4559"/>
                  </a:cubicBezTo>
                  <a:cubicBezTo>
                    <a:pt x="-2794" y="12037"/>
                    <a:pt x="15255" y="12130"/>
                    <a:pt x="19263" y="12505"/>
                  </a:cubicBezTo>
                  <a:cubicBezTo>
                    <a:pt x="24467" y="12997"/>
                    <a:pt x="35742" y="15341"/>
                    <a:pt x="38929" y="9317"/>
                  </a:cubicBezTo>
                  <a:cubicBezTo>
                    <a:pt x="41156" y="5145"/>
                    <a:pt x="33678" y="-1278"/>
                    <a:pt x="20200" y="22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2" name="Google Shape;2952;p17"/>
            <p:cNvSpPr/>
            <p:nvPr/>
          </p:nvSpPr>
          <p:spPr>
            <a:xfrm>
              <a:off x="8015165" y="4795533"/>
              <a:ext cx="62824" cy="37522"/>
            </a:xfrm>
            <a:custGeom>
              <a:rect b="b" l="l" r="r" t="t"/>
              <a:pathLst>
                <a:path extrusionOk="0" h="15378" w="42883">
                  <a:moveTo>
                    <a:pt x="20753" y="2103"/>
                  </a:moveTo>
                  <a:cubicBezTo>
                    <a:pt x="11213" y="5220"/>
                    <a:pt x="1064" y="7283"/>
                    <a:pt x="243" y="9627"/>
                  </a:cubicBezTo>
                  <a:cubicBezTo>
                    <a:pt x="-1093" y="13495"/>
                    <a:pt x="3267" y="15042"/>
                    <a:pt x="8635" y="15323"/>
                  </a:cubicBezTo>
                  <a:cubicBezTo>
                    <a:pt x="13979" y="15628"/>
                    <a:pt x="20167" y="14596"/>
                    <a:pt x="22441" y="14315"/>
                  </a:cubicBezTo>
                  <a:cubicBezTo>
                    <a:pt x="28278" y="13776"/>
                    <a:pt x="41451" y="12557"/>
                    <a:pt x="42834" y="5666"/>
                  </a:cubicBezTo>
                  <a:cubicBezTo>
                    <a:pt x="43654" y="907"/>
                    <a:pt x="34255" y="-2328"/>
                    <a:pt x="20753" y="210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3" name="Google Shape;2953;p17"/>
            <p:cNvSpPr/>
            <p:nvPr/>
          </p:nvSpPr>
          <p:spPr>
            <a:xfrm>
              <a:off x="8257751" y="4680552"/>
              <a:ext cx="36537" cy="32135"/>
            </a:xfrm>
            <a:custGeom>
              <a:rect b="b" l="l" r="r" t="t"/>
              <a:pathLst>
                <a:path extrusionOk="0" h="13170" w="24940">
                  <a:moveTo>
                    <a:pt x="12426" y="705"/>
                  </a:moveTo>
                  <a:cubicBezTo>
                    <a:pt x="6566" y="2627"/>
                    <a:pt x="636" y="4549"/>
                    <a:pt x="144" y="6893"/>
                  </a:cubicBezTo>
                  <a:cubicBezTo>
                    <a:pt x="-1404" y="14628"/>
                    <a:pt x="9989" y="13035"/>
                    <a:pt x="12543" y="13035"/>
                  </a:cubicBezTo>
                  <a:cubicBezTo>
                    <a:pt x="15849" y="13035"/>
                    <a:pt x="23115" y="14300"/>
                    <a:pt x="24779" y="8018"/>
                  </a:cubicBezTo>
                  <a:cubicBezTo>
                    <a:pt x="25928" y="3658"/>
                    <a:pt x="20841" y="-2038"/>
                    <a:pt x="12426" y="72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4" name="Google Shape;2954;p17"/>
            <p:cNvSpPr/>
            <p:nvPr/>
          </p:nvSpPr>
          <p:spPr>
            <a:xfrm>
              <a:off x="8487162" y="4584259"/>
              <a:ext cx="109579" cy="47473"/>
            </a:xfrm>
            <a:custGeom>
              <a:rect b="b" l="l" r="r" t="t"/>
              <a:pathLst>
                <a:path extrusionOk="0" h="19456" w="74798">
                  <a:moveTo>
                    <a:pt x="38668" y="16101"/>
                  </a:moveTo>
                  <a:cubicBezTo>
                    <a:pt x="56107" y="11600"/>
                    <a:pt x="73593" y="6467"/>
                    <a:pt x="74578" y="3912"/>
                  </a:cubicBezTo>
                  <a:cubicBezTo>
                    <a:pt x="77836" y="-4433"/>
                    <a:pt x="44152" y="3021"/>
                    <a:pt x="36464" y="3982"/>
                  </a:cubicBezTo>
                  <a:cubicBezTo>
                    <a:pt x="26572" y="5506"/>
                    <a:pt x="4680" y="7006"/>
                    <a:pt x="366" y="13780"/>
                  </a:cubicBezTo>
                  <a:cubicBezTo>
                    <a:pt x="-2681" y="18468"/>
                    <a:pt x="13563" y="22594"/>
                    <a:pt x="38644" y="1610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5" name="Google Shape;2955;p17"/>
            <p:cNvSpPr/>
            <p:nvPr/>
          </p:nvSpPr>
          <p:spPr>
            <a:xfrm>
              <a:off x="8602132" y="4710994"/>
              <a:ext cx="36537" cy="32135"/>
            </a:xfrm>
            <a:custGeom>
              <a:rect b="b" l="l" r="r" t="t"/>
              <a:pathLst>
                <a:path extrusionOk="0" h="13170" w="24940">
                  <a:moveTo>
                    <a:pt x="12426" y="705"/>
                  </a:moveTo>
                  <a:cubicBezTo>
                    <a:pt x="6566" y="2627"/>
                    <a:pt x="636" y="4549"/>
                    <a:pt x="144" y="6893"/>
                  </a:cubicBezTo>
                  <a:cubicBezTo>
                    <a:pt x="-1403" y="14629"/>
                    <a:pt x="9989" y="13035"/>
                    <a:pt x="12544" y="13035"/>
                  </a:cubicBezTo>
                  <a:cubicBezTo>
                    <a:pt x="15849" y="13035"/>
                    <a:pt x="23115" y="14300"/>
                    <a:pt x="24779" y="8018"/>
                  </a:cubicBezTo>
                  <a:cubicBezTo>
                    <a:pt x="25928" y="3658"/>
                    <a:pt x="20842" y="-2038"/>
                    <a:pt x="12426" y="72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6" name="Google Shape;2956;p17"/>
            <p:cNvSpPr/>
            <p:nvPr/>
          </p:nvSpPr>
          <p:spPr>
            <a:xfrm>
              <a:off x="9097311" y="4685600"/>
              <a:ext cx="55226" cy="32132"/>
            </a:xfrm>
            <a:custGeom>
              <a:rect b="b" l="l" r="r" t="t"/>
              <a:pathLst>
                <a:path extrusionOk="0" h="13169" w="37697">
                  <a:moveTo>
                    <a:pt x="19156" y="606"/>
                  </a:moveTo>
                  <a:cubicBezTo>
                    <a:pt x="10577" y="2200"/>
                    <a:pt x="1552" y="2763"/>
                    <a:pt x="474" y="4943"/>
                  </a:cubicBezTo>
                  <a:cubicBezTo>
                    <a:pt x="-1308" y="8576"/>
                    <a:pt x="2185" y="10709"/>
                    <a:pt x="6756" y="11811"/>
                  </a:cubicBezTo>
                  <a:cubicBezTo>
                    <a:pt x="11326" y="12912"/>
                    <a:pt x="16812" y="12842"/>
                    <a:pt x="18804" y="12912"/>
                  </a:cubicBezTo>
                  <a:cubicBezTo>
                    <a:pt x="23914" y="13264"/>
                    <a:pt x="35493" y="14202"/>
                    <a:pt x="37556" y="7662"/>
                  </a:cubicBezTo>
                  <a:cubicBezTo>
                    <a:pt x="38845" y="3114"/>
                    <a:pt x="31227" y="-1691"/>
                    <a:pt x="19132" y="58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7" name="Google Shape;2957;p17"/>
            <p:cNvSpPr/>
            <p:nvPr/>
          </p:nvSpPr>
          <p:spPr>
            <a:xfrm>
              <a:off x="5158663" y="4534983"/>
              <a:ext cx="92308" cy="43098"/>
            </a:xfrm>
            <a:custGeom>
              <a:rect b="b" l="l" r="r" t="t"/>
              <a:pathLst>
                <a:path extrusionOk="0" h="17663" w="63009">
                  <a:moveTo>
                    <a:pt x="12027" y="16971"/>
                  </a:moveTo>
                  <a:lnTo>
                    <a:pt x="14559" y="16127"/>
                  </a:lnTo>
                  <a:lnTo>
                    <a:pt x="63010" y="0"/>
                  </a:lnTo>
                  <a:lnTo>
                    <a:pt x="15614" y="6211"/>
                  </a:lnTo>
                  <a:cubicBezTo>
                    <a:pt x="10644" y="6868"/>
                    <a:pt x="6191" y="7665"/>
                    <a:pt x="5417" y="9540"/>
                  </a:cubicBezTo>
                  <a:cubicBezTo>
                    <a:pt x="3050" y="15213"/>
                    <a:pt x="9285" y="16853"/>
                    <a:pt x="13270" y="17557"/>
                  </a:cubicBezTo>
                  <a:lnTo>
                    <a:pt x="14653" y="4547"/>
                  </a:lnTo>
                  <a:cubicBezTo>
                    <a:pt x="13504" y="4594"/>
                    <a:pt x="12543" y="4618"/>
                    <a:pt x="12004" y="4641"/>
                  </a:cubicBezTo>
                  <a:cubicBezTo>
                    <a:pt x="8816" y="4594"/>
                    <a:pt x="1831" y="3281"/>
                    <a:pt x="167" y="9563"/>
                  </a:cubicBezTo>
                  <a:cubicBezTo>
                    <a:pt x="-982" y="13923"/>
                    <a:pt x="3894" y="19666"/>
                    <a:pt x="12027" y="1697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8" name="Google Shape;2958;p17"/>
            <p:cNvSpPr/>
            <p:nvPr/>
          </p:nvSpPr>
          <p:spPr>
            <a:xfrm>
              <a:off x="3170011" y="4585919"/>
              <a:ext cx="99431" cy="33640"/>
            </a:xfrm>
            <a:custGeom>
              <a:rect b="b" l="l" r="r" t="t"/>
              <a:pathLst>
                <a:path extrusionOk="0" h="13787" w="67871">
                  <a:moveTo>
                    <a:pt x="34387" y="67"/>
                  </a:moveTo>
                  <a:cubicBezTo>
                    <a:pt x="18307" y="630"/>
                    <a:pt x="1993" y="1169"/>
                    <a:pt x="516" y="3396"/>
                  </a:cubicBezTo>
                  <a:cubicBezTo>
                    <a:pt x="-4359" y="10756"/>
                    <a:pt x="26746" y="11787"/>
                    <a:pt x="33684" y="12373"/>
                  </a:cubicBezTo>
                  <a:cubicBezTo>
                    <a:pt x="42661" y="13147"/>
                    <a:pt x="62281" y="16077"/>
                    <a:pt x="67320" y="10194"/>
                  </a:cubicBezTo>
                  <a:cubicBezTo>
                    <a:pt x="70813" y="6115"/>
                    <a:pt x="57452" y="-753"/>
                    <a:pt x="34364" y="6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9" name="Google Shape;2959;p17"/>
            <p:cNvSpPr/>
            <p:nvPr/>
          </p:nvSpPr>
          <p:spPr>
            <a:xfrm>
              <a:off x="2895326" y="4583194"/>
              <a:ext cx="38294" cy="40421"/>
            </a:xfrm>
            <a:custGeom>
              <a:rect b="b" l="l" r="r" t="t"/>
              <a:pathLst>
                <a:path extrusionOk="0" h="16566" w="26139">
                  <a:moveTo>
                    <a:pt x="11138" y="2496"/>
                  </a:moveTo>
                  <a:cubicBezTo>
                    <a:pt x="5535" y="6129"/>
                    <a:pt x="-161" y="9786"/>
                    <a:pt x="3" y="12177"/>
                  </a:cubicBezTo>
                  <a:cubicBezTo>
                    <a:pt x="543" y="20076"/>
                    <a:pt x="12052" y="15060"/>
                    <a:pt x="14724" y="14286"/>
                  </a:cubicBezTo>
                  <a:cubicBezTo>
                    <a:pt x="18193" y="13278"/>
                    <a:pt x="26163" y="12294"/>
                    <a:pt x="26139" y="5731"/>
                  </a:cubicBezTo>
                  <a:cubicBezTo>
                    <a:pt x="26139" y="1183"/>
                    <a:pt x="19177" y="-2731"/>
                    <a:pt x="11138" y="2496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0" name="Google Shape;2960;p17"/>
            <p:cNvSpPr/>
            <p:nvPr/>
          </p:nvSpPr>
          <p:spPr>
            <a:xfrm>
              <a:off x="2719485" y="4548766"/>
              <a:ext cx="54765" cy="34075"/>
            </a:xfrm>
            <a:custGeom>
              <a:rect b="b" l="l" r="r" t="t"/>
              <a:pathLst>
                <a:path extrusionOk="0" h="13965" w="37382">
                  <a:moveTo>
                    <a:pt x="17426" y="13692"/>
                  </a:moveTo>
                  <a:cubicBezTo>
                    <a:pt x="26028" y="13505"/>
                    <a:pt x="34936" y="14817"/>
                    <a:pt x="36459" y="12942"/>
                  </a:cubicBezTo>
                  <a:cubicBezTo>
                    <a:pt x="38991" y="9778"/>
                    <a:pt x="35967" y="6918"/>
                    <a:pt x="31630" y="4926"/>
                  </a:cubicBezTo>
                  <a:cubicBezTo>
                    <a:pt x="27294" y="2933"/>
                    <a:pt x="21786" y="2019"/>
                    <a:pt x="19817" y="1621"/>
                  </a:cubicBezTo>
                  <a:cubicBezTo>
                    <a:pt x="14800" y="331"/>
                    <a:pt x="3197" y="-2224"/>
                    <a:pt x="314" y="4058"/>
                  </a:cubicBezTo>
                  <a:cubicBezTo>
                    <a:pt x="-670" y="6191"/>
                    <a:pt x="713" y="8770"/>
                    <a:pt x="3690" y="10645"/>
                  </a:cubicBezTo>
                  <a:cubicBezTo>
                    <a:pt x="6713" y="12544"/>
                    <a:pt x="11261" y="13809"/>
                    <a:pt x="17402" y="13716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1" name="Google Shape;2961;p17"/>
            <p:cNvSpPr/>
            <p:nvPr/>
          </p:nvSpPr>
          <p:spPr>
            <a:xfrm>
              <a:off x="2685102" y="4640826"/>
              <a:ext cx="137697" cy="66819"/>
            </a:xfrm>
            <a:custGeom>
              <a:rect b="b" l="l" r="r" t="t"/>
              <a:pathLst>
                <a:path extrusionOk="0" h="27385" w="93991">
                  <a:moveTo>
                    <a:pt x="26460" y="15408"/>
                  </a:moveTo>
                  <a:cubicBezTo>
                    <a:pt x="30961" y="15900"/>
                    <a:pt x="35508" y="16627"/>
                    <a:pt x="39563" y="17306"/>
                  </a:cubicBezTo>
                  <a:lnTo>
                    <a:pt x="41204" y="9852"/>
                  </a:lnTo>
                  <a:cubicBezTo>
                    <a:pt x="33328" y="10368"/>
                    <a:pt x="27234" y="11142"/>
                    <a:pt x="26390" y="12595"/>
                  </a:cubicBezTo>
                  <a:cubicBezTo>
                    <a:pt x="23858" y="16955"/>
                    <a:pt x="31968" y="19064"/>
                    <a:pt x="40196" y="20166"/>
                  </a:cubicBezTo>
                  <a:lnTo>
                    <a:pt x="93991" y="27386"/>
                  </a:lnTo>
                  <a:lnTo>
                    <a:pt x="42962" y="7532"/>
                  </a:lnTo>
                  <a:cubicBezTo>
                    <a:pt x="37454" y="5399"/>
                    <a:pt x="31711" y="4039"/>
                    <a:pt x="29343" y="3430"/>
                  </a:cubicBezTo>
                  <a:cubicBezTo>
                    <a:pt x="25593" y="2422"/>
                    <a:pt x="19569" y="687"/>
                    <a:pt x="13826" y="172"/>
                  </a:cubicBezTo>
                  <a:cubicBezTo>
                    <a:pt x="8083" y="-368"/>
                    <a:pt x="2715" y="289"/>
                    <a:pt x="512" y="3219"/>
                  </a:cubicBezTo>
                  <a:cubicBezTo>
                    <a:pt x="-1035" y="5258"/>
                    <a:pt x="1004" y="7954"/>
                    <a:pt x="5552" y="10204"/>
                  </a:cubicBezTo>
                  <a:cubicBezTo>
                    <a:pt x="10122" y="12478"/>
                    <a:pt x="17201" y="14376"/>
                    <a:pt x="26460" y="1540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2" name="Google Shape;2962;p17"/>
            <p:cNvSpPr/>
            <p:nvPr/>
          </p:nvSpPr>
          <p:spPr>
            <a:xfrm>
              <a:off x="2539193" y="4578420"/>
              <a:ext cx="32204" cy="32603"/>
            </a:xfrm>
            <a:custGeom>
              <a:rect b="b" l="l" r="r" t="t"/>
              <a:pathLst>
                <a:path extrusionOk="0" h="13362" w="21982">
                  <a:moveTo>
                    <a:pt x="10768" y="13172"/>
                  </a:moveTo>
                  <a:cubicBezTo>
                    <a:pt x="17870" y="12000"/>
                    <a:pt x="22769" y="7359"/>
                    <a:pt x="21878" y="5132"/>
                  </a:cubicBezTo>
                  <a:cubicBezTo>
                    <a:pt x="20613" y="1428"/>
                    <a:pt x="18409" y="889"/>
                    <a:pt x="16604" y="748"/>
                  </a:cubicBezTo>
                  <a:cubicBezTo>
                    <a:pt x="14753" y="655"/>
                    <a:pt x="12666" y="1006"/>
                    <a:pt x="11869" y="889"/>
                  </a:cubicBezTo>
                  <a:cubicBezTo>
                    <a:pt x="10838" y="795"/>
                    <a:pt x="9338" y="162"/>
                    <a:pt x="7838" y="22"/>
                  </a:cubicBezTo>
                  <a:cubicBezTo>
                    <a:pt x="6291" y="-96"/>
                    <a:pt x="4533" y="209"/>
                    <a:pt x="2025" y="2248"/>
                  </a:cubicBezTo>
                  <a:cubicBezTo>
                    <a:pt x="313" y="3655"/>
                    <a:pt x="-718" y="6187"/>
                    <a:pt x="595" y="8905"/>
                  </a:cubicBezTo>
                  <a:cubicBezTo>
                    <a:pt x="1790" y="11554"/>
                    <a:pt x="5752" y="14086"/>
                    <a:pt x="10768" y="1317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3" name="Google Shape;2963;p17"/>
            <p:cNvSpPr/>
            <p:nvPr/>
          </p:nvSpPr>
          <p:spPr>
            <a:xfrm>
              <a:off x="2428890" y="4552421"/>
              <a:ext cx="50386" cy="33806"/>
            </a:xfrm>
            <a:custGeom>
              <a:rect b="b" l="l" r="r" t="t"/>
              <a:pathLst>
                <a:path extrusionOk="0" h="13855" w="34393">
                  <a:moveTo>
                    <a:pt x="16969" y="1295"/>
                  </a:moveTo>
                  <a:cubicBezTo>
                    <a:pt x="9515" y="3663"/>
                    <a:pt x="1335" y="4647"/>
                    <a:pt x="397" y="6874"/>
                  </a:cubicBezTo>
                  <a:cubicBezTo>
                    <a:pt x="-1173" y="10578"/>
                    <a:pt x="2132" y="12594"/>
                    <a:pt x="6468" y="13391"/>
                  </a:cubicBezTo>
                  <a:cubicBezTo>
                    <a:pt x="10781" y="14235"/>
                    <a:pt x="15915" y="13695"/>
                    <a:pt x="17766" y="13578"/>
                  </a:cubicBezTo>
                  <a:cubicBezTo>
                    <a:pt x="22525" y="13531"/>
                    <a:pt x="33518" y="13062"/>
                    <a:pt x="34362" y="6288"/>
                  </a:cubicBezTo>
                  <a:cubicBezTo>
                    <a:pt x="34667" y="3968"/>
                    <a:pt x="32768" y="1858"/>
                    <a:pt x="29674" y="780"/>
                  </a:cubicBezTo>
                  <a:cubicBezTo>
                    <a:pt x="26556" y="-299"/>
                    <a:pt x="22314" y="-369"/>
                    <a:pt x="16969" y="127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4" name="Google Shape;2964;p17"/>
            <p:cNvSpPr/>
            <p:nvPr/>
          </p:nvSpPr>
          <p:spPr>
            <a:xfrm>
              <a:off x="2230594" y="4565535"/>
              <a:ext cx="30561" cy="32135"/>
            </a:xfrm>
            <a:custGeom>
              <a:rect b="b" l="l" r="r" t="t"/>
              <a:pathLst>
                <a:path extrusionOk="0" h="13170" w="20861">
                  <a:moveTo>
                    <a:pt x="10390" y="705"/>
                  </a:moveTo>
                  <a:cubicBezTo>
                    <a:pt x="5491" y="2627"/>
                    <a:pt x="522" y="4549"/>
                    <a:pt x="123" y="6893"/>
                  </a:cubicBezTo>
                  <a:cubicBezTo>
                    <a:pt x="-1189" y="14628"/>
                    <a:pt x="8351" y="13034"/>
                    <a:pt x="10507" y="13034"/>
                  </a:cubicBezTo>
                  <a:cubicBezTo>
                    <a:pt x="13273" y="13034"/>
                    <a:pt x="19344" y="14300"/>
                    <a:pt x="20727" y="8018"/>
                  </a:cubicBezTo>
                  <a:cubicBezTo>
                    <a:pt x="21688" y="3658"/>
                    <a:pt x="17422" y="-2037"/>
                    <a:pt x="10390" y="72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5" name="Google Shape;2965;p17"/>
            <p:cNvSpPr/>
            <p:nvPr/>
          </p:nvSpPr>
          <p:spPr>
            <a:xfrm>
              <a:off x="1867679" y="4547609"/>
              <a:ext cx="26855" cy="37000"/>
            </a:xfrm>
            <a:custGeom>
              <a:rect b="b" l="l" r="r" t="t"/>
              <a:pathLst>
                <a:path extrusionOk="0" h="15164" w="18331">
                  <a:moveTo>
                    <a:pt x="11322" y="13510"/>
                  </a:moveTo>
                  <a:cubicBezTo>
                    <a:pt x="16315" y="10158"/>
                    <a:pt x="19292" y="5376"/>
                    <a:pt x="18050" y="3360"/>
                  </a:cubicBezTo>
                  <a:cubicBezTo>
                    <a:pt x="16081" y="-15"/>
                    <a:pt x="13901" y="-203"/>
                    <a:pt x="12143" y="102"/>
                  </a:cubicBezTo>
                  <a:cubicBezTo>
                    <a:pt x="10361" y="454"/>
                    <a:pt x="8627" y="1485"/>
                    <a:pt x="7877" y="1673"/>
                  </a:cubicBezTo>
                  <a:cubicBezTo>
                    <a:pt x="5814" y="2352"/>
                    <a:pt x="2204" y="1251"/>
                    <a:pt x="306" y="7275"/>
                  </a:cubicBezTo>
                  <a:cubicBezTo>
                    <a:pt x="-374" y="9384"/>
                    <a:pt x="24" y="12033"/>
                    <a:pt x="2064" y="13721"/>
                  </a:cubicBezTo>
                  <a:cubicBezTo>
                    <a:pt x="4009" y="15408"/>
                    <a:pt x="7736" y="15948"/>
                    <a:pt x="11299" y="1351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6" name="Google Shape;2966;p17"/>
            <p:cNvSpPr/>
            <p:nvPr/>
          </p:nvSpPr>
          <p:spPr>
            <a:xfrm>
              <a:off x="1564682" y="4528512"/>
              <a:ext cx="24027" cy="30217"/>
            </a:xfrm>
            <a:custGeom>
              <a:rect b="b" l="l" r="r" t="t"/>
              <a:pathLst>
                <a:path extrusionOk="0" h="12384" w="16401">
                  <a:moveTo>
                    <a:pt x="5736" y="12027"/>
                  </a:moveTo>
                  <a:cubicBezTo>
                    <a:pt x="8643" y="12636"/>
                    <a:pt x="11479" y="12449"/>
                    <a:pt x="13448" y="11605"/>
                  </a:cubicBezTo>
                  <a:cubicBezTo>
                    <a:pt x="15440" y="10785"/>
                    <a:pt x="16425" y="9495"/>
                    <a:pt x="16402" y="8347"/>
                  </a:cubicBezTo>
                  <a:cubicBezTo>
                    <a:pt x="16120" y="4479"/>
                    <a:pt x="14925" y="3120"/>
                    <a:pt x="14268" y="2440"/>
                  </a:cubicBezTo>
                  <a:cubicBezTo>
                    <a:pt x="13518" y="1784"/>
                    <a:pt x="12417" y="1713"/>
                    <a:pt x="12042" y="1455"/>
                  </a:cubicBezTo>
                  <a:cubicBezTo>
                    <a:pt x="11549" y="1174"/>
                    <a:pt x="11151" y="424"/>
                    <a:pt x="10354" y="166"/>
                  </a:cubicBezTo>
                  <a:cubicBezTo>
                    <a:pt x="9534" y="-92"/>
                    <a:pt x="8151" y="-92"/>
                    <a:pt x="5010" y="471"/>
                  </a:cubicBezTo>
                  <a:cubicBezTo>
                    <a:pt x="2853" y="846"/>
                    <a:pt x="533" y="2205"/>
                    <a:pt x="87" y="4854"/>
                  </a:cubicBezTo>
                  <a:cubicBezTo>
                    <a:pt x="-452" y="7386"/>
                    <a:pt x="1517" y="11113"/>
                    <a:pt x="5760" y="1205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2967" name="Shape 2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8" name="Google Shape;2968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74" y="0"/>
            <a:ext cx="913185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69" name="Google Shape;2969;p18"/>
          <p:cNvSpPr/>
          <p:nvPr/>
        </p:nvSpPr>
        <p:spPr>
          <a:xfrm>
            <a:off x="-344750" y="539500"/>
            <a:ext cx="4812825" cy="4064469"/>
          </a:xfrm>
          <a:custGeom>
            <a:rect b="b" l="l" r="r" t="t"/>
            <a:pathLst>
              <a:path extrusionOk="0" h="141953" w="192513">
                <a:moveTo>
                  <a:pt x="192513" y="5685"/>
                </a:moveTo>
                <a:lnTo>
                  <a:pt x="133043" y="141953"/>
                </a:lnTo>
                <a:lnTo>
                  <a:pt x="0" y="137959"/>
                </a:lnTo>
                <a:lnTo>
                  <a:pt x="171450" y="0"/>
                </a:lnTo>
                <a:close/>
              </a:path>
            </a:pathLst>
          </a:custGeom>
          <a:solidFill>
            <a:srgbClr val="F8D74C">
              <a:alpha val="11390"/>
            </a:srgbClr>
          </a:solidFill>
          <a:ln>
            <a:noFill/>
          </a:ln>
        </p:spPr>
      </p:sp>
      <p:grpSp>
        <p:nvGrpSpPr>
          <p:cNvPr id="2970" name="Google Shape;2970;p18"/>
          <p:cNvGrpSpPr/>
          <p:nvPr/>
        </p:nvGrpSpPr>
        <p:grpSpPr>
          <a:xfrm>
            <a:off x="3784650" y="157300"/>
            <a:ext cx="843000" cy="843000"/>
            <a:chOff x="4322350" y="157300"/>
            <a:chExt cx="843000" cy="843000"/>
          </a:xfrm>
        </p:grpSpPr>
        <p:sp>
          <p:nvSpPr>
            <p:cNvPr id="2971" name="Google Shape;2971;p18"/>
            <p:cNvSpPr/>
            <p:nvPr/>
          </p:nvSpPr>
          <p:spPr>
            <a:xfrm flipH="1">
              <a:off x="4322350" y="157300"/>
              <a:ext cx="843000" cy="843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2972" name="Google Shape;2972;p18"/>
            <p:cNvSpPr/>
            <p:nvPr/>
          </p:nvSpPr>
          <p:spPr>
            <a:xfrm flipH="1">
              <a:off x="4481980" y="316870"/>
              <a:ext cx="523800" cy="523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2973" name="Google Shape;2973;p18"/>
          <p:cNvGrpSpPr/>
          <p:nvPr/>
        </p:nvGrpSpPr>
        <p:grpSpPr>
          <a:xfrm>
            <a:off x="-47687" y="4318900"/>
            <a:ext cx="9239365" cy="1299144"/>
            <a:chOff x="0" y="3844550"/>
            <a:chExt cx="9239365" cy="1299144"/>
          </a:xfrm>
        </p:grpSpPr>
        <p:sp>
          <p:nvSpPr>
            <p:cNvPr id="2974" name="Google Shape;2974;p18"/>
            <p:cNvSpPr/>
            <p:nvPr/>
          </p:nvSpPr>
          <p:spPr>
            <a:xfrm>
              <a:off x="0" y="3844836"/>
              <a:ext cx="9239365" cy="1298858"/>
            </a:xfrm>
            <a:custGeom>
              <a:rect b="b" l="l" r="r" t="t"/>
              <a:pathLst>
                <a:path extrusionOk="0" h="532319" w="6306734">
                  <a:moveTo>
                    <a:pt x="6306735" y="35740"/>
                  </a:moveTo>
                  <a:lnTo>
                    <a:pt x="6306735" y="532319"/>
                  </a:lnTo>
                  <a:lnTo>
                    <a:pt x="0" y="532319"/>
                  </a:lnTo>
                  <a:lnTo>
                    <a:pt x="0" y="12112"/>
                  </a:lnTo>
                  <a:cubicBezTo>
                    <a:pt x="0" y="12112"/>
                    <a:pt x="68961" y="-6804"/>
                    <a:pt x="247387" y="2643"/>
                  </a:cubicBezTo>
                  <a:cubicBezTo>
                    <a:pt x="425861" y="12112"/>
                    <a:pt x="389669" y="23129"/>
                    <a:pt x="531951" y="33209"/>
                  </a:cubicBezTo>
                  <a:cubicBezTo>
                    <a:pt x="674232" y="43288"/>
                    <a:pt x="941848" y="7682"/>
                    <a:pt x="1047985" y="9909"/>
                  </a:cubicBezTo>
                  <a:cubicBezTo>
                    <a:pt x="1154076" y="12089"/>
                    <a:pt x="1259181" y="29505"/>
                    <a:pt x="1325986" y="31544"/>
                  </a:cubicBezTo>
                  <a:cubicBezTo>
                    <a:pt x="1392766" y="33630"/>
                    <a:pt x="1533478" y="-6851"/>
                    <a:pt x="1598172" y="2619"/>
                  </a:cubicBezTo>
                  <a:cubicBezTo>
                    <a:pt x="1662867" y="12089"/>
                    <a:pt x="1770551" y="36725"/>
                    <a:pt x="1842067" y="31544"/>
                  </a:cubicBezTo>
                  <a:cubicBezTo>
                    <a:pt x="1913653" y="26411"/>
                    <a:pt x="2109355" y="5830"/>
                    <a:pt x="2168213" y="8971"/>
                  </a:cubicBezTo>
                  <a:cubicBezTo>
                    <a:pt x="2227072" y="12065"/>
                    <a:pt x="2398278" y="31872"/>
                    <a:pt x="2453738" y="31544"/>
                  </a:cubicBezTo>
                  <a:cubicBezTo>
                    <a:pt x="2509197" y="31216"/>
                    <a:pt x="2631836" y="13683"/>
                    <a:pt x="2676279" y="12089"/>
                  </a:cubicBezTo>
                  <a:cubicBezTo>
                    <a:pt x="2720674" y="10542"/>
                    <a:pt x="2830585" y="34310"/>
                    <a:pt x="2886935" y="31544"/>
                  </a:cubicBezTo>
                  <a:cubicBezTo>
                    <a:pt x="2943215" y="28825"/>
                    <a:pt x="3131322" y="-6851"/>
                    <a:pt x="3210901" y="2619"/>
                  </a:cubicBezTo>
                  <a:cubicBezTo>
                    <a:pt x="3290481" y="12089"/>
                    <a:pt x="3413119" y="27700"/>
                    <a:pt x="3492839" y="19894"/>
                  </a:cubicBezTo>
                  <a:cubicBezTo>
                    <a:pt x="3572606" y="12089"/>
                    <a:pt x="3738961" y="5830"/>
                    <a:pt x="3905362" y="8971"/>
                  </a:cubicBezTo>
                  <a:cubicBezTo>
                    <a:pt x="4071764" y="12065"/>
                    <a:pt x="4125325" y="22473"/>
                    <a:pt x="4181581" y="24395"/>
                  </a:cubicBezTo>
                  <a:cubicBezTo>
                    <a:pt x="4237814" y="26387"/>
                    <a:pt x="4392472" y="-733"/>
                    <a:pt x="4463613" y="5666"/>
                  </a:cubicBezTo>
                  <a:cubicBezTo>
                    <a:pt x="4534801" y="12065"/>
                    <a:pt x="4875269" y="14456"/>
                    <a:pt x="4957122" y="17457"/>
                  </a:cubicBezTo>
                  <a:cubicBezTo>
                    <a:pt x="5039045" y="20457"/>
                    <a:pt x="5098231" y="12065"/>
                    <a:pt x="5138713" y="12065"/>
                  </a:cubicBezTo>
                  <a:cubicBezTo>
                    <a:pt x="5159480" y="12065"/>
                    <a:pt x="5209455" y="12698"/>
                    <a:pt x="5261961" y="14292"/>
                  </a:cubicBezTo>
                  <a:cubicBezTo>
                    <a:pt x="5311654" y="15792"/>
                    <a:pt x="5363621" y="18066"/>
                    <a:pt x="5395265" y="21418"/>
                  </a:cubicBezTo>
                  <a:cubicBezTo>
                    <a:pt x="5460382" y="28356"/>
                    <a:pt x="5600929" y="19473"/>
                    <a:pt x="5688853" y="17433"/>
                  </a:cubicBezTo>
                  <a:cubicBezTo>
                    <a:pt x="5776777" y="15394"/>
                    <a:pt x="5846722" y="39514"/>
                    <a:pt x="5934154" y="44085"/>
                  </a:cubicBezTo>
                  <a:cubicBezTo>
                    <a:pt x="5947984" y="44811"/>
                    <a:pt x="5963267" y="45046"/>
                    <a:pt x="5979323" y="44905"/>
                  </a:cubicBezTo>
                  <a:cubicBezTo>
                    <a:pt x="6064692" y="44179"/>
                    <a:pt x="6172986" y="33302"/>
                    <a:pt x="6214686" y="32669"/>
                  </a:cubicBezTo>
                  <a:cubicBezTo>
                    <a:pt x="6264144" y="31896"/>
                    <a:pt x="6306688" y="35670"/>
                    <a:pt x="6306688" y="356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5" name="Google Shape;2975;p18"/>
            <p:cNvSpPr/>
            <p:nvPr/>
          </p:nvSpPr>
          <p:spPr>
            <a:xfrm>
              <a:off x="0" y="3844780"/>
              <a:ext cx="9239365" cy="1129249"/>
            </a:xfrm>
            <a:custGeom>
              <a:rect b="b" l="l" r="r" t="t"/>
              <a:pathLst>
                <a:path extrusionOk="0" h="462807" w="6306734">
                  <a:moveTo>
                    <a:pt x="6306735" y="35763"/>
                  </a:moveTo>
                  <a:lnTo>
                    <a:pt x="6306735" y="390694"/>
                  </a:lnTo>
                  <a:cubicBezTo>
                    <a:pt x="6099477" y="347400"/>
                    <a:pt x="6032180" y="468773"/>
                    <a:pt x="5823798" y="415400"/>
                  </a:cubicBezTo>
                  <a:cubicBezTo>
                    <a:pt x="5704417" y="384834"/>
                    <a:pt x="5531335" y="423463"/>
                    <a:pt x="5421260" y="456936"/>
                  </a:cubicBezTo>
                  <a:cubicBezTo>
                    <a:pt x="5310623" y="490619"/>
                    <a:pt x="5155519" y="368379"/>
                    <a:pt x="5042303" y="368754"/>
                  </a:cubicBezTo>
                  <a:cubicBezTo>
                    <a:pt x="4900514" y="369246"/>
                    <a:pt x="4823208" y="358652"/>
                    <a:pt x="4646704" y="445145"/>
                  </a:cubicBezTo>
                  <a:cubicBezTo>
                    <a:pt x="4549170" y="492940"/>
                    <a:pt x="4433094" y="379583"/>
                    <a:pt x="4308767" y="383990"/>
                  </a:cubicBezTo>
                  <a:cubicBezTo>
                    <a:pt x="4186246" y="388303"/>
                    <a:pt x="3921583" y="450912"/>
                    <a:pt x="3802835" y="444700"/>
                  </a:cubicBezTo>
                  <a:cubicBezTo>
                    <a:pt x="3636059" y="435957"/>
                    <a:pt x="3629683" y="354643"/>
                    <a:pt x="3462273" y="358652"/>
                  </a:cubicBezTo>
                  <a:cubicBezTo>
                    <a:pt x="3368560" y="360925"/>
                    <a:pt x="3171006" y="440176"/>
                    <a:pt x="3077597" y="444302"/>
                  </a:cubicBezTo>
                  <a:cubicBezTo>
                    <a:pt x="2896874" y="452318"/>
                    <a:pt x="2848540" y="343134"/>
                    <a:pt x="2665613" y="358652"/>
                  </a:cubicBezTo>
                  <a:cubicBezTo>
                    <a:pt x="2544100" y="368988"/>
                    <a:pt x="2338295" y="439989"/>
                    <a:pt x="2215773" y="443716"/>
                  </a:cubicBezTo>
                  <a:cubicBezTo>
                    <a:pt x="2085962" y="447654"/>
                    <a:pt x="1844552" y="429605"/>
                    <a:pt x="1715420" y="443481"/>
                  </a:cubicBezTo>
                  <a:cubicBezTo>
                    <a:pt x="1666360" y="448732"/>
                    <a:pt x="1317313" y="359730"/>
                    <a:pt x="1267666" y="358652"/>
                  </a:cubicBezTo>
                  <a:cubicBezTo>
                    <a:pt x="1208714" y="357433"/>
                    <a:pt x="1123580" y="420322"/>
                    <a:pt x="901485" y="442544"/>
                  </a:cubicBezTo>
                  <a:cubicBezTo>
                    <a:pt x="756531" y="457053"/>
                    <a:pt x="595145" y="298903"/>
                    <a:pt x="453778" y="293183"/>
                  </a:cubicBezTo>
                  <a:cubicBezTo>
                    <a:pt x="324998" y="287933"/>
                    <a:pt x="179692" y="306779"/>
                    <a:pt x="50373" y="317631"/>
                  </a:cubicBezTo>
                  <a:cubicBezTo>
                    <a:pt x="31504" y="319225"/>
                    <a:pt x="14814" y="320350"/>
                    <a:pt x="0" y="320491"/>
                  </a:cubicBezTo>
                  <a:lnTo>
                    <a:pt x="0" y="12112"/>
                  </a:lnTo>
                  <a:cubicBezTo>
                    <a:pt x="0" y="12112"/>
                    <a:pt x="68961" y="-6804"/>
                    <a:pt x="247387" y="2643"/>
                  </a:cubicBezTo>
                  <a:cubicBezTo>
                    <a:pt x="425861" y="12112"/>
                    <a:pt x="389669" y="23129"/>
                    <a:pt x="531951" y="33209"/>
                  </a:cubicBezTo>
                  <a:cubicBezTo>
                    <a:pt x="674232" y="43288"/>
                    <a:pt x="941848" y="7682"/>
                    <a:pt x="1047985" y="9909"/>
                  </a:cubicBezTo>
                  <a:cubicBezTo>
                    <a:pt x="1154076" y="12089"/>
                    <a:pt x="1259181" y="29505"/>
                    <a:pt x="1325986" y="31544"/>
                  </a:cubicBezTo>
                  <a:cubicBezTo>
                    <a:pt x="1392766" y="33630"/>
                    <a:pt x="1533478" y="-6851"/>
                    <a:pt x="1598172" y="2619"/>
                  </a:cubicBezTo>
                  <a:cubicBezTo>
                    <a:pt x="1662867" y="12089"/>
                    <a:pt x="1770551" y="36725"/>
                    <a:pt x="1842067" y="31544"/>
                  </a:cubicBezTo>
                  <a:cubicBezTo>
                    <a:pt x="1913653" y="26411"/>
                    <a:pt x="2109355" y="5830"/>
                    <a:pt x="2168213" y="8971"/>
                  </a:cubicBezTo>
                  <a:cubicBezTo>
                    <a:pt x="2227072" y="12065"/>
                    <a:pt x="2398278" y="31872"/>
                    <a:pt x="2453738" y="31544"/>
                  </a:cubicBezTo>
                  <a:cubicBezTo>
                    <a:pt x="2509197" y="31216"/>
                    <a:pt x="2631836" y="13683"/>
                    <a:pt x="2676279" y="12089"/>
                  </a:cubicBezTo>
                  <a:cubicBezTo>
                    <a:pt x="2720674" y="10542"/>
                    <a:pt x="2830585" y="34310"/>
                    <a:pt x="2886935" y="31544"/>
                  </a:cubicBezTo>
                  <a:cubicBezTo>
                    <a:pt x="2943215" y="28825"/>
                    <a:pt x="3131322" y="-6851"/>
                    <a:pt x="3210901" y="2619"/>
                  </a:cubicBezTo>
                  <a:cubicBezTo>
                    <a:pt x="3290481" y="12089"/>
                    <a:pt x="3413119" y="27700"/>
                    <a:pt x="3492839" y="19895"/>
                  </a:cubicBezTo>
                  <a:cubicBezTo>
                    <a:pt x="3572606" y="12089"/>
                    <a:pt x="3738961" y="5830"/>
                    <a:pt x="3905362" y="8971"/>
                  </a:cubicBezTo>
                  <a:cubicBezTo>
                    <a:pt x="4071764" y="12065"/>
                    <a:pt x="4125325" y="22473"/>
                    <a:pt x="4181581" y="24395"/>
                  </a:cubicBezTo>
                  <a:cubicBezTo>
                    <a:pt x="4237814" y="26387"/>
                    <a:pt x="4392472" y="-733"/>
                    <a:pt x="4463613" y="5666"/>
                  </a:cubicBezTo>
                  <a:cubicBezTo>
                    <a:pt x="4534801" y="12065"/>
                    <a:pt x="4875269" y="14456"/>
                    <a:pt x="4957122" y="17457"/>
                  </a:cubicBezTo>
                  <a:cubicBezTo>
                    <a:pt x="5039045" y="20457"/>
                    <a:pt x="5098231" y="12065"/>
                    <a:pt x="5138713" y="12065"/>
                  </a:cubicBezTo>
                  <a:cubicBezTo>
                    <a:pt x="5159480" y="12065"/>
                    <a:pt x="5209455" y="12698"/>
                    <a:pt x="5261961" y="14292"/>
                  </a:cubicBezTo>
                  <a:cubicBezTo>
                    <a:pt x="5311654" y="15793"/>
                    <a:pt x="5363621" y="18066"/>
                    <a:pt x="5395265" y="21418"/>
                  </a:cubicBezTo>
                  <a:cubicBezTo>
                    <a:pt x="5460382" y="28356"/>
                    <a:pt x="5600929" y="19473"/>
                    <a:pt x="5688853" y="17433"/>
                  </a:cubicBezTo>
                  <a:cubicBezTo>
                    <a:pt x="5776777" y="15394"/>
                    <a:pt x="5846722" y="39514"/>
                    <a:pt x="5934154" y="44085"/>
                  </a:cubicBezTo>
                  <a:cubicBezTo>
                    <a:pt x="5947984" y="44811"/>
                    <a:pt x="5963267" y="45046"/>
                    <a:pt x="5979323" y="44905"/>
                  </a:cubicBezTo>
                  <a:cubicBezTo>
                    <a:pt x="6064692" y="44179"/>
                    <a:pt x="6172986" y="33302"/>
                    <a:pt x="6214686" y="32669"/>
                  </a:cubicBezTo>
                  <a:cubicBezTo>
                    <a:pt x="6264144" y="31896"/>
                    <a:pt x="6306688" y="35670"/>
                    <a:pt x="6306688" y="35670"/>
                  </a:cubicBezTo>
                  <a:close/>
                </a:path>
              </a:pathLst>
            </a:custGeom>
            <a:solidFill>
              <a:srgbClr val="F6F6F6">
                <a:alpha val="315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6" name="Google Shape;2976;p18"/>
            <p:cNvSpPr/>
            <p:nvPr/>
          </p:nvSpPr>
          <p:spPr>
            <a:xfrm>
              <a:off x="0" y="3844951"/>
              <a:ext cx="9239365" cy="964303"/>
            </a:xfrm>
            <a:custGeom>
              <a:rect b="b" l="l" r="r" t="t"/>
              <a:pathLst>
                <a:path extrusionOk="0" h="395206" w="6306734">
                  <a:moveTo>
                    <a:pt x="6306735" y="35693"/>
                  </a:moveTo>
                  <a:lnTo>
                    <a:pt x="6306735" y="247662"/>
                  </a:lnTo>
                  <a:cubicBezTo>
                    <a:pt x="6261519" y="236880"/>
                    <a:pt x="6216139" y="226941"/>
                    <a:pt x="6168977" y="226754"/>
                  </a:cubicBezTo>
                  <a:cubicBezTo>
                    <a:pt x="6103228" y="226566"/>
                    <a:pt x="6038158" y="256007"/>
                    <a:pt x="5973323" y="237630"/>
                  </a:cubicBezTo>
                  <a:cubicBezTo>
                    <a:pt x="5930872" y="225558"/>
                    <a:pt x="5901361" y="252538"/>
                    <a:pt x="5856028" y="241076"/>
                  </a:cubicBezTo>
                  <a:cubicBezTo>
                    <a:pt x="5772464" y="219909"/>
                    <a:pt x="5736015" y="283292"/>
                    <a:pt x="5655802" y="294027"/>
                  </a:cubicBezTo>
                  <a:cubicBezTo>
                    <a:pt x="5517248" y="312521"/>
                    <a:pt x="5406188" y="312896"/>
                    <a:pt x="5266087" y="319366"/>
                  </a:cubicBezTo>
                  <a:cubicBezTo>
                    <a:pt x="5147924" y="324804"/>
                    <a:pt x="4922758" y="289526"/>
                    <a:pt x="4804362" y="270306"/>
                  </a:cubicBezTo>
                  <a:cubicBezTo>
                    <a:pt x="4720658" y="256710"/>
                    <a:pt x="4593214" y="334696"/>
                    <a:pt x="4509650" y="329703"/>
                  </a:cubicBezTo>
                  <a:cubicBezTo>
                    <a:pt x="4428992" y="324851"/>
                    <a:pt x="4368727" y="280455"/>
                    <a:pt x="4291328" y="260508"/>
                  </a:cubicBezTo>
                  <a:cubicBezTo>
                    <a:pt x="4230173" y="244732"/>
                    <a:pt x="4136037" y="280057"/>
                    <a:pt x="4071295" y="276822"/>
                  </a:cubicBezTo>
                  <a:cubicBezTo>
                    <a:pt x="3951141" y="270845"/>
                    <a:pt x="3868702" y="260179"/>
                    <a:pt x="3748407" y="287394"/>
                  </a:cubicBezTo>
                  <a:cubicBezTo>
                    <a:pt x="3602774" y="320350"/>
                    <a:pt x="3446522" y="328109"/>
                    <a:pt x="3303185" y="296418"/>
                  </a:cubicBezTo>
                  <a:cubicBezTo>
                    <a:pt x="3121219" y="256195"/>
                    <a:pt x="3101741" y="317373"/>
                    <a:pt x="2915696" y="319366"/>
                  </a:cubicBezTo>
                  <a:cubicBezTo>
                    <a:pt x="2663996" y="322038"/>
                    <a:pt x="2700961" y="325437"/>
                    <a:pt x="2451722" y="358136"/>
                  </a:cubicBezTo>
                  <a:cubicBezTo>
                    <a:pt x="2340827" y="372645"/>
                    <a:pt x="2215258" y="326163"/>
                    <a:pt x="2100917" y="323679"/>
                  </a:cubicBezTo>
                  <a:cubicBezTo>
                    <a:pt x="2023963" y="321991"/>
                    <a:pt x="1839887" y="417721"/>
                    <a:pt x="1769778" y="390249"/>
                  </a:cubicBezTo>
                  <a:cubicBezTo>
                    <a:pt x="1718913" y="370301"/>
                    <a:pt x="1556261" y="322460"/>
                    <a:pt x="1500990" y="308818"/>
                  </a:cubicBezTo>
                  <a:cubicBezTo>
                    <a:pt x="1446046" y="295269"/>
                    <a:pt x="1350129" y="324687"/>
                    <a:pt x="1293380" y="324593"/>
                  </a:cubicBezTo>
                  <a:cubicBezTo>
                    <a:pt x="1220927" y="324452"/>
                    <a:pt x="1121072" y="324734"/>
                    <a:pt x="1049673" y="341634"/>
                  </a:cubicBezTo>
                  <a:cubicBezTo>
                    <a:pt x="997214" y="354010"/>
                    <a:pt x="933996" y="252444"/>
                    <a:pt x="819467" y="292292"/>
                  </a:cubicBezTo>
                  <a:cubicBezTo>
                    <a:pt x="704845" y="332188"/>
                    <a:pt x="600185" y="280596"/>
                    <a:pt x="485703" y="263719"/>
                  </a:cubicBezTo>
                  <a:cubicBezTo>
                    <a:pt x="389481" y="249538"/>
                    <a:pt x="296893" y="199657"/>
                    <a:pt x="200366" y="212526"/>
                  </a:cubicBezTo>
                  <a:cubicBezTo>
                    <a:pt x="142141" y="220284"/>
                    <a:pt x="59679" y="248483"/>
                    <a:pt x="0" y="242224"/>
                  </a:cubicBezTo>
                  <a:lnTo>
                    <a:pt x="0" y="12112"/>
                  </a:lnTo>
                  <a:cubicBezTo>
                    <a:pt x="0" y="12112"/>
                    <a:pt x="68961" y="-6804"/>
                    <a:pt x="247387" y="2643"/>
                  </a:cubicBezTo>
                  <a:cubicBezTo>
                    <a:pt x="425861" y="12112"/>
                    <a:pt x="389669" y="23129"/>
                    <a:pt x="531951" y="33208"/>
                  </a:cubicBezTo>
                  <a:cubicBezTo>
                    <a:pt x="674232" y="43288"/>
                    <a:pt x="941848" y="7682"/>
                    <a:pt x="1047985" y="9909"/>
                  </a:cubicBezTo>
                  <a:cubicBezTo>
                    <a:pt x="1154076" y="12089"/>
                    <a:pt x="1259181" y="29505"/>
                    <a:pt x="1325986" y="31544"/>
                  </a:cubicBezTo>
                  <a:cubicBezTo>
                    <a:pt x="1392766" y="33630"/>
                    <a:pt x="1533478" y="-6851"/>
                    <a:pt x="1598172" y="2619"/>
                  </a:cubicBezTo>
                  <a:cubicBezTo>
                    <a:pt x="1662867" y="12089"/>
                    <a:pt x="1770551" y="36724"/>
                    <a:pt x="1842067" y="31544"/>
                  </a:cubicBezTo>
                  <a:cubicBezTo>
                    <a:pt x="1913653" y="26411"/>
                    <a:pt x="2109355" y="5830"/>
                    <a:pt x="2168213" y="8971"/>
                  </a:cubicBezTo>
                  <a:cubicBezTo>
                    <a:pt x="2227072" y="12066"/>
                    <a:pt x="2398278" y="31872"/>
                    <a:pt x="2453738" y="31544"/>
                  </a:cubicBezTo>
                  <a:cubicBezTo>
                    <a:pt x="2509197" y="31216"/>
                    <a:pt x="2631836" y="13683"/>
                    <a:pt x="2676279" y="12089"/>
                  </a:cubicBezTo>
                  <a:cubicBezTo>
                    <a:pt x="2720674" y="10542"/>
                    <a:pt x="2830585" y="34310"/>
                    <a:pt x="2886935" y="31544"/>
                  </a:cubicBezTo>
                  <a:cubicBezTo>
                    <a:pt x="2943215" y="28825"/>
                    <a:pt x="3131322" y="-6851"/>
                    <a:pt x="3210901" y="2619"/>
                  </a:cubicBezTo>
                  <a:cubicBezTo>
                    <a:pt x="3290481" y="12089"/>
                    <a:pt x="3413119" y="27700"/>
                    <a:pt x="3492839" y="19894"/>
                  </a:cubicBezTo>
                  <a:cubicBezTo>
                    <a:pt x="3572606" y="12089"/>
                    <a:pt x="3738961" y="5830"/>
                    <a:pt x="3905362" y="8971"/>
                  </a:cubicBezTo>
                  <a:cubicBezTo>
                    <a:pt x="4071764" y="12066"/>
                    <a:pt x="4125325" y="22473"/>
                    <a:pt x="4181581" y="24395"/>
                  </a:cubicBezTo>
                  <a:cubicBezTo>
                    <a:pt x="4237814" y="26387"/>
                    <a:pt x="4392472" y="-733"/>
                    <a:pt x="4463613" y="5666"/>
                  </a:cubicBezTo>
                  <a:cubicBezTo>
                    <a:pt x="4534801" y="12066"/>
                    <a:pt x="4875269" y="14456"/>
                    <a:pt x="4957122" y="17457"/>
                  </a:cubicBezTo>
                  <a:cubicBezTo>
                    <a:pt x="5039045" y="20457"/>
                    <a:pt x="5098231" y="12066"/>
                    <a:pt x="5138713" y="12066"/>
                  </a:cubicBezTo>
                  <a:cubicBezTo>
                    <a:pt x="5159480" y="12066"/>
                    <a:pt x="5209455" y="12698"/>
                    <a:pt x="5261961" y="14292"/>
                  </a:cubicBezTo>
                  <a:cubicBezTo>
                    <a:pt x="5311654" y="15792"/>
                    <a:pt x="5363621" y="18066"/>
                    <a:pt x="5395265" y="21418"/>
                  </a:cubicBezTo>
                  <a:cubicBezTo>
                    <a:pt x="5460382" y="28356"/>
                    <a:pt x="5600929" y="19473"/>
                    <a:pt x="5688853" y="17433"/>
                  </a:cubicBezTo>
                  <a:cubicBezTo>
                    <a:pt x="5776777" y="15394"/>
                    <a:pt x="5846722" y="39514"/>
                    <a:pt x="5934154" y="44085"/>
                  </a:cubicBezTo>
                  <a:cubicBezTo>
                    <a:pt x="5947984" y="44811"/>
                    <a:pt x="5963267" y="45046"/>
                    <a:pt x="5979323" y="44905"/>
                  </a:cubicBezTo>
                  <a:cubicBezTo>
                    <a:pt x="6064692" y="44178"/>
                    <a:pt x="6172986" y="33302"/>
                    <a:pt x="6214686" y="32669"/>
                  </a:cubicBezTo>
                  <a:cubicBezTo>
                    <a:pt x="6264144" y="31896"/>
                    <a:pt x="6306688" y="35670"/>
                    <a:pt x="6306688" y="35670"/>
                  </a:cubicBezTo>
                  <a:close/>
                </a:path>
              </a:pathLst>
            </a:custGeom>
            <a:solidFill>
              <a:srgbClr val="F6F6F6">
                <a:alpha val="315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7" name="Google Shape;2977;p18"/>
            <p:cNvSpPr/>
            <p:nvPr/>
          </p:nvSpPr>
          <p:spPr>
            <a:xfrm>
              <a:off x="34" y="3844550"/>
              <a:ext cx="9239332" cy="533384"/>
            </a:xfrm>
            <a:custGeom>
              <a:rect b="b" l="l" r="r" t="t"/>
              <a:pathLst>
                <a:path extrusionOk="0" h="218600" w="6306711">
                  <a:moveTo>
                    <a:pt x="6306712" y="35857"/>
                  </a:moveTo>
                  <a:lnTo>
                    <a:pt x="6306712" y="179006"/>
                  </a:lnTo>
                  <a:cubicBezTo>
                    <a:pt x="6254791" y="175162"/>
                    <a:pt x="6192371" y="148042"/>
                    <a:pt x="6144928" y="145463"/>
                  </a:cubicBezTo>
                  <a:cubicBezTo>
                    <a:pt x="6063051" y="141104"/>
                    <a:pt x="5983191" y="126735"/>
                    <a:pt x="5901033" y="120078"/>
                  </a:cubicBezTo>
                  <a:cubicBezTo>
                    <a:pt x="5834603" y="114686"/>
                    <a:pt x="5794263" y="153761"/>
                    <a:pt x="5730600" y="155402"/>
                  </a:cubicBezTo>
                  <a:cubicBezTo>
                    <a:pt x="5666538" y="157043"/>
                    <a:pt x="5610680" y="126149"/>
                    <a:pt x="5552595" y="103857"/>
                  </a:cubicBezTo>
                  <a:cubicBezTo>
                    <a:pt x="5518771" y="90895"/>
                    <a:pt x="5484220" y="80862"/>
                    <a:pt x="5446857" y="81870"/>
                  </a:cubicBezTo>
                  <a:cubicBezTo>
                    <a:pt x="5430589" y="82316"/>
                    <a:pt x="5416431" y="85855"/>
                    <a:pt x="5403469" y="91176"/>
                  </a:cubicBezTo>
                  <a:cubicBezTo>
                    <a:pt x="5360620" y="108780"/>
                    <a:pt x="5330781" y="145815"/>
                    <a:pt x="5280994" y="154464"/>
                  </a:cubicBezTo>
                  <a:cubicBezTo>
                    <a:pt x="5197149" y="169068"/>
                    <a:pt x="5108686" y="123453"/>
                    <a:pt x="5022637" y="126664"/>
                  </a:cubicBezTo>
                  <a:cubicBezTo>
                    <a:pt x="4915398" y="130649"/>
                    <a:pt x="4809261" y="126266"/>
                    <a:pt x="4702117" y="121273"/>
                  </a:cubicBezTo>
                  <a:cubicBezTo>
                    <a:pt x="4572445" y="115249"/>
                    <a:pt x="4478708" y="141221"/>
                    <a:pt x="4355343" y="163348"/>
                  </a:cubicBezTo>
                  <a:cubicBezTo>
                    <a:pt x="4223305" y="187070"/>
                    <a:pt x="4085383" y="130391"/>
                    <a:pt x="3948539" y="143987"/>
                  </a:cubicBezTo>
                  <a:cubicBezTo>
                    <a:pt x="3872546" y="151558"/>
                    <a:pt x="3826791" y="195531"/>
                    <a:pt x="3760315" y="209830"/>
                  </a:cubicBezTo>
                  <a:cubicBezTo>
                    <a:pt x="3651904" y="233176"/>
                    <a:pt x="3550150" y="180670"/>
                    <a:pt x="3445725" y="170076"/>
                  </a:cubicBezTo>
                  <a:cubicBezTo>
                    <a:pt x="3356090" y="161004"/>
                    <a:pt x="3284949" y="203220"/>
                    <a:pt x="3199884" y="208353"/>
                  </a:cubicBezTo>
                  <a:cubicBezTo>
                    <a:pt x="3103077" y="214166"/>
                    <a:pt x="3010488" y="161871"/>
                    <a:pt x="2916399" y="144291"/>
                  </a:cubicBezTo>
                  <a:cubicBezTo>
                    <a:pt x="2812935" y="125024"/>
                    <a:pt x="2644353" y="77088"/>
                    <a:pt x="2543232" y="112061"/>
                  </a:cubicBezTo>
                  <a:cubicBezTo>
                    <a:pt x="2511846" y="122937"/>
                    <a:pt x="2488687" y="165059"/>
                    <a:pt x="2460840" y="175185"/>
                  </a:cubicBezTo>
                  <a:cubicBezTo>
                    <a:pt x="2422398" y="189156"/>
                    <a:pt x="2362368" y="170193"/>
                    <a:pt x="2324629" y="161309"/>
                  </a:cubicBezTo>
                  <a:cubicBezTo>
                    <a:pt x="2239120" y="141314"/>
                    <a:pt x="2155087" y="120500"/>
                    <a:pt x="2066507" y="144127"/>
                  </a:cubicBezTo>
                  <a:cubicBezTo>
                    <a:pt x="1987420" y="165247"/>
                    <a:pt x="1977950" y="192461"/>
                    <a:pt x="1890073" y="176193"/>
                  </a:cubicBezTo>
                  <a:cubicBezTo>
                    <a:pt x="1811032" y="161590"/>
                    <a:pt x="1746103" y="158332"/>
                    <a:pt x="1668399" y="182546"/>
                  </a:cubicBezTo>
                  <a:cubicBezTo>
                    <a:pt x="1599204" y="204087"/>
                    <a:pt x="1535095" y="233059"/>
                    <a:pt x="1458868" y="210299"/>
                  </a:cubicBezTo>
                  <a:cubicBezTo>
                    <a:pt x="1389766" y="189625"/>
                    <a:pt x="1366514" y="161051"/>
                    <a:pt x="1286887" y="177553"/>
                  </a:cubicBezTo>
                  <a:cubicBezTo>
                    <a:pt x="1211434" y="193187"/>
                    <a:pt x="1146106" y="218550"/>
                    <a:pt x="1064886" y="196422"/>
                  </a:cubicBezTo>
                  <a:cubicBezTo>
                    <a:pt x="1020678" y="184397"/>
                    <a:pt x="979142" y="152214"/>
                    <a:pt x="937254" y="134306"/>
                  </a:cubicBezTo>
                  <a:cubicBezTo>
                    <a:pt x="798699" y="75049"/>
                    <a:pt x="602459" y="136064"/>
                    <a:pt x="453965" y="136064"/>
                  </a:cubicBezTo>
                  <a:cubicBezTo>
                    <a:pt x="361142" y="136064"/>
                    <a:pt x="274179" y="117968"/>
                    <a:pt x="182013" y="115530"/>
                  </a:cubicBezTo>
                  <a:cubicBezTo>
                    <a:pt x="121607" y="113936"/>
                    <a:pt x="60897" y="119562"/>
                    <a:pt x="0" y="124062"/>
                  </a:cubicBezTo>
                  <a:lnTo>
                    <a:pt x="0" y="12112"/>
                  </a:lnTo>
                  <a:cubicBezTo>
                    <a:pt x="0" y="12112"/>
                    <a:pt x="68961" y="-6804"/>
                    <a:pt x="247387" y="2643"/>
                  </a:cubicBezTo>
                  <a:cubicBezTo>
                    <a:pt x="425861" y="12112"/>
                    <a:pt x="389669" y="23129"/>
                    <a:pt x="531951" y="33208"/>
                  </a:cubicBezTo>
                  <a:cubicBezTo>
                    <a:pt x="674232" y="43288"/>
                    <a:pt x="941848" y="7682"/>
                    <a:pt x="1047985" y="9909"/>
                  </a:cubicBezTo>
                  <a:cubicBezTo>
                    <a:pt x="1154075" y="12089"/>
                    <a:pt x="1259181" y="29505"/>
                    <a:pt x="1325986" y="31544"/>
                  </a:cubicBezTo>
                  <a:cubicBezTo>
                    <a:pt x="1392767" y="33630"/>
                    <a:pt x="1533478" y="-6851"/>
                    <a:pt x="1598173" y="2619"/>
                  </a:cubicBezTo>
                  <a:cubicBezTo>
                    <a:pt x="1662867" y="12089"/>
                    <a:pt x="1770551" y="36724"/>
                    <a:pt x="1842067" y="31544"/>
                  </a:cubicBezTo>
                  <a:cubicBezTo>
                    <a:pt x="1913653" y="26411"/>
                    <a:pt x="2109355" y="5830"/>
                    <a:pt x="2168213" y="8971"/>
                  </a:cubicBezTo>
                  <a:cubicBezTo>
                    <a:pt x="2227072" y="12066"/>
                    <a:pt x="2398278" y="31872"/>
                    <a:pt x="2453738" y="31544"/>
                  </a:cubicBezTo>
                  <a:cubicBezTo>
                    <a:pt x="2509197" y="31216"/>
                    <a:pt x="2631836" y="13683"/>
                    <a:pt x="2676279" y="12089"/>
                  </a:cubicBezTo>
                  <a:cubicBezTo>
                    <a:pt x="2720674" y="10542"/>
                    <a:pt x="2830585" y="34310"/>
                    <a:pt x="2886935" y="31544"/>
                  </a:cubicBezTo>
                  <a:cubicBezTo>
                    <a:pt x="2943215" y="28825"/>
                    <a:pt x="3131322" y="-6851"/>
                    <a:pt x="3210901" y="2619"/>
                  </a:cubicBezTo>
                  <a:cubicBezTo>
                    <a:pt x="3290481" y="12089"/>
                    <a:pt x="3413119" y="27700"/>
                    <a:pt x="3492839" y="19894"/>
                  </a:cubicBezTo>
                  <a:cubicBezTo>
                    <a:pt x="3572606" y="12089"/>
                    <a:pt x="3738961" y="5830"/>
                    <a:pt x="3905362" y="8971"/>
                  </a:cubicBezTo>
                  <a:cubicBezTo>
                    <a:pt x="4071764" y="12066"/>
                    <a:pt x="4125325" y="22473"/>
                    <a:pt x="4181581" y="24395"/>
                  </a:cubicBezTo>
                  <a:cubicBezTo>
                    <a:pt x="4237814" y="26387"/>
                    <a:pt x="4392472" y="-733"/>
                    <a:pt x="4463613" y="5666"/>
                  </a:cubicBezTo>
                  <a:cubicBezTo>
                    <a:pt x="4534801" y="12066"/>
                    <a:pt x="4875269" y="14456"/>
                    <a:pt x="4957122" y="17457"/>
                  </a:cubicBezTo>
                  <a:cubicBezTo>
                    <a:pt x="5039045" y="20457"/>
                    <a:pt x="5098231" y="12066"/>
                    <a:pt x="5138713" y="12066"/>
                  </a:cubicBezTo>
                  <a:cubicBezTo>
                    <a:pt x="5159480" y="12066"/>
                    <a:pt x="5209455" y="12698"/>
                    <a:pt x="5261961" y="14292"/>
                  </a:cubicBezTo>
                  <a:cubicBezTo>
                    <a:pt x="5311654" y="15792"/>
                    <a:pt x="5363621" y="18066"/>
                    <a:pt x="5395265" y="21418"/>
                  </a:cubicBezTo>
                  <a:cubicBezTo>
                    <a:pt x="5460382" y="28356"/>
                    <a:pt x="5600929" y="19473"/>
                    <a:pt x="5688853" y="17433"/>
                  </a:cubicBezTo>
                  <a:cubicBezTo>
                    <a:pt x="5776777" y="15394"/>
                    <a:pt x="5846722" y="39514"/>
                    <a:pt x="5934154" y="44085"/>
                  </a:cubicBezTo>
                  <a:cubicBezTo>
                    <a:pt x="5947984" y="44811"/>
                    <a:pt x="5963267" y="45046"/>
                    <a:pt x="5979323" y="44905"/>
                  </a:cubicBezTo>
                  <a:cubicBezTo>
                    <a:pt x="6064692" y="44178"/>
                    <a:pt x="6172986" y="33302"/>
                    <a:pt x="6214686" y="32669"/>
                  </a:cubicBezTo>
                  <a:cubicBezTo>
                    <a:pt x="6264144" y="31896"/>
                    <a:pt x="6306688" y="35670"/>
                    <a:pt x="6306688" y="35670"/>
                  </a:cubicBezTo>
                  <a:close/>
                </a:path>
              </a:pathLst>
            </a:custGeom>
            <a:solidFill>
              <a:srgbClr val="F6F6F6">
                <a:alpha val="315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78" name="Google Shape;2978;p18"/>
            <p:cNvGrpSpPr/>
            <p:nvPr/>
          </p:nvGrpSpPr>
          <p:grpSpPr>
            <a:xfrm>
              <a:off x="47278" y="3902871"/>
              <a:ext cx="9134042" cy="1184168"/>
              <a:chOff x="32276" y="3392268"/>
              <a:chExt cx="6235692" cy="485076"/>
            </a:xfrm>
          </p:grpSpPr>
          <p:sp>
            <p:nvSpPr>
              <p:cNvPr id="2979" name="Google Shape;2979;p18"/>
              <p:cNvSpPr/>
              <p:nvPr/>
            </p:nvSpPr>
            <p:spPr>
              <a:xfrm>
                <a:off x="72640" y="3797726"/>
                <a:ext cx="118837" cy="13308"/>
              </a:xfrm>
              <a:custGeom>
                <a:rect b="b" l="l" r="r" t="t"/>
                <a:pathLst>
                  <a:path extrusionOk="0" h="13308" w="118837">
                    <a:moveTo>
                      <a:pt x="59562" y="12413"/>
                    </a:moveTo>
                    <a:cubicBezTo>
                      <a:pt x="87292" y="10561"/>
                      <a:pt x="115631" y="10632"/>
                      <a:pt x="118045" y="8499"/>
                    </a:cubicBezTo>
                    <a:cubicBezTo>
                      <a:pt x="122030" y="4912"/>
                      <a:pt x="110404" y="2474"/>
                      <a:pt x="96152" y="1232"/>
                    </a:cubicBezTo>
                    <a:cubicBezTo>
                      <a:pt x="81901" y="-34"/>
                      <a:pt x="65141" y="107"/>
                      <a:pt x="59023" y="107"/>
                    </a:cubicBezTo>
                    <a:cubicBezTo>
                      <a:pt x="43177" y="-221"/>
                      <a:pt x="8205" y="-221"/>
                      <a:pt x="680" y="6694"/>
                    </a:cubicBezTo>
                    <a:cubicBezTo>
                      <a:pt x="-4453" y="11522"/>
                      <a:pt x="19878" y="15038"/>
                      <a:pt x="59562" y="124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0" name="Google Shape;2980;p18"/>
              <p:cNvSpPr/>
              <p:nvPr/>
            </p:nvSpPr>
            <p:spPr>
              <a:xfrm>
                <a:off x="327616" y="3814939"/>
                <a:ext cx="114030" cy="19346"/>
              </a:xfrm>
              <a:custGeom>
                <a:rect b="b" l="l" r="r" t="t"/>
                <a:pathLst>
                  <a:path extrusionOk="0" h="19346" w="114030">
                    <a:moveTo>
                      <a:pt x="56333" y="17000"/>
                    </a:moveTo>
                    <a:cubicBezTo>
                      <a:pt x="83336" y="18711"/>
                      <a:pt x="110714" y="20469"/>
                      <a:pt x="113175" y="18430"/>
                    </a:cubicBezTo>
                    <a:cubicBezTo>
                      <a:pt x="121309" y="11726"/>
                      <a:pt x="69038" y="6288"/>
                      <a:pt x="57388" y="4694"/>
                    </a:cubicBezTo>
                    <a:cubicBezTo>
                      <a:pt x="42292" y="2654"/>
                      <a:pt x="9335" y="-3088"/>
                      <a:pt x="920" y="2139"/>
                    </a:cubicBezTo>
                    <a:cubicBezTo>
                      <a:pt x="-4940" y="5748"/>
                      <a:pt x="17610" y="14538"/>
                      <a:pt x="56333" y="1700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1" name="Google Shape;2981;p18"/>
              <p:cNvSpPr/>
              <p:nvPr/>
            </p:nvSpPr>
            <p:spPr>
              <a:xfrm>
                <a:off x="249986" y="3741248"/>
                <a:ext cx="96835" cy="16360"/>
              </a:xfrm>
              <a:custGeom>
                <a:rect b="b" l="l" r="r" t="t"/>
                <a:pathLst>
                  <a:path extrusionOk="0" h="16360" w="96835">
                    <a:moveTo>
                      <a:pt x="47938" y="14744"/>
                    </a:moveTo>
                    <a:cubicBezTo>
                      <a:pt x="70698" y="15354"/>
                      <a:pt x="93787" y="17510"/>
                      <a:pt x="96014" y="15565"/>
                    </a:cubicBezTo>
                    <a:cubicBezTo>
                      <a:pt x="99694" y="12307"/>
                      <a:pt x="90482" y="9025"/>
                      <a:pt x="78996" y="6681"/>
                    </a:cubicBezTo>
                    <a:cubicBezTo>
                      <a:pt x="67510" y="4313"/>
                      <a:pt x="53821" y="3001"/>
                      <a:pt x="48852" y="2462"/>
                    </a:cubicBezTo>
                    <a:cubicBezTo>
                      <a:pt x="35983" y="797"/>
                      <a:pt x="7504" y="-2602"/>
                      <a:pt x="683" y="3470"/>
                    </a:cubicBezTo>
                    <a:cubicBezTo>
                      <a:pt x="-3959" y="7712"/>
                      <a:pt x="15426" y="13853"/>
                      <a:pt x="47961" y="1474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2" name="Google Shape;2982;p18"/>
              <p:cNvSpPr/>
              <p:nvPr/>
            </p:nvSpPr>
            <p:spPr>
              <a:xfrm>
                <a:off x="504785" y="3789896"/>
                <a:ext cx="73266" cy="18329"/>
              </a:xfrm>
              <a:custGeom>
                <a:rect b="b" l="l" r="r" t="t"/>
                <a:pathLst>
                  <a:path extrusionOk="0" h="18329" w="73266">
                    <a:moveTo>
                      <a:pt x="35580" y="16000"/>
                    </a:moveTo>
                    <a:cubicBezTo>
                      <a:pt x="52949" y="17360"/>
                      <a:pt x="70576" y="19493"/>
                      <a:pt x="72475" y="17547"/>
                    </a:cubicBezTo>
                    <a:cubicBezTo>
                      <a:pt x="78827" y="10961"/>
                      <a:pt x="45073" y="5077"/>
                      <a:pt x="37526" y="3835"/>
                    </a:cubicBezTo>
                    <a:cubicBezTo>
                      <a:pt x="27822" y="1866"/>
                      <a:pt x="6514" y="-2963"/>
                      <a:pt x="678" y="2569"/>
                    </a:cubicBezTo>
                    <a:cubicBezTo>
                      <a:pt x="-3330" y="6437"/>
                      <a:pt x="10710" y="14055"/>
                      <a:pt x="35580" y="1600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3" name="Google Shape;2983;p18"/>
              <p:cNvSpPr/>
              <p:nvPr/>
            </p:nvSpPr>
            <p:spPr>
              <a:xfrm>
                <a:off x="660829" y="3843026"/>
                <a:ext cx="95213" cy="23448"/>
              </a:xfrm>
              <a:custGeom>
                <a:rect b="b" l="l" r="r" t="t"/>
                <a:pathLst>
                  <a:path extrusionOk="0" h="23448" w="95213">
                    <a:moveTo>
                      <a:pt x="46360" y="18846"/>
                    </a:moveTo>
                    <a:cubicBezTo>
                      <a:pt x="69050" y="21752"/>
                      <a:pt x="92045" y="24753"/>
                      <a:pt x="94342" y="22854"/>
                    </a:cubicBezTo>
                    <a:cubicBezTo>
                      <a:pt x="101890" y="16572"/>
                      <a:pt x="58174" y="8790"/>
                      <a:pt x="48470" y="6704"/>
                    </a:cubicBezTo>
                    <a:cubicBezTo>
                      <a:pt x="35882" y="3985"/>
                      <a:pt x="8575" y="-3188"/>
                      <a:pt x="910" y="1617"/>
                    </a:cubicBezTo>
                    <a:cubicBezTo>
                      <a:pt x="-4388" y="4945"/>
                      <a:pt x="13802" y="14697"/>
                      <a:pt x="46360" y="1886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4" name="Google Shape;2984;p18"/>
              <p:cNvSpPr/>
              <p:nvPr/>
            </p:nvSpPr>
            <p:spPr>
              <a:xfrm>
                <a:off x="993078" y="3855084"/>
                <a:ext cx="47624" cy="13963"/>
              </a:xfrm>
              <a:custGeom>
                <a:rect b="b" l="l" r="r" t="t"/>
                <a:pathLst>
                  <a:path extrusionOk="0" h="13963" w="47624">
                    <a:moveTo>
                      <a:pt x="24036" y="12624"/>
                    </a:moveTo>
                    <a:cubicBezTo>
                      <a:pt x="34818" y="10186"/>
                      <a:pt x="46163" y="8991"/>
                      <a:pt x="47242" y="6741"/>
                    </a:cubicBezTo>
                    <a:cubicBezTo>
                      <a:pt x="49023" y="2990"/>
                      <a:pt x="44335" y="1092"/>
                      <a:pt x="38499" y="365"/>
                    </a:cubicBezTo>
                    <a:cubicBezTo>
                      <a:pt x="32662" y="-362"/>
                      <a:pt x="25794" y="201"/>
                      <a:pt x="23286" y="318"/>
                    </a:cubicBezTo>
                    <a:cubicBezTo>
                      <a:pt x="16816" y="412"/>
                      <a:pt x="2307" y="763"/>
                      <a:pt x="127" y="7585"/>
                    </a:cubicBezTo>
                    <a:cubicBezTo>
                      <a:pt x="-1256" y="12320"/>
                      <a:pt x="8776" y="16070"/>
                      <a:pt x="24059" y="1262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5" name="Google Shape;2985;p18"/>
              <p:cNvSpPr/>
              <p:nvPr/>
            </p:nvSpPr>
            <p:spPr>
              <a:xfrm>
                <a:off x="1048464" y="3809006"/>
                <a:ext cx="118675" cy="15936"/>
              </a:xfrm>
              <a:custGeom>
                <a:rect b="b" l="l" r="r" t="t"/>
                <a:pathLst>
                  <a:path extrusionOk="0" h="15936" w="118675">
                    <a:moveTo>
                      <a:pt x="59856" y="13651"/>
                    </a:moveTo>
                    <a:cubicBezTo>
                      <a:pt x="87562" y="10298"/>
                      <a:pt x="115831" y="7744"/>
                      <a:pt x="118011" y="5376"/>
                    </a:cubicBezTo>
                    <a:cubicBezTo>
                      <a:pt x="121644" y="1438"/>
                      <a:pt x="109854" y="125"/>
                      <a:pt x="95602" y="8"/>
                    </a:cubicBezTo>
                    <a:cubicBezTo>
                      <a:pt x="81351" y="-109"/>
                      <a:pt x="64708" y="1063"/>
                      <a:pt x="58614" y="1368"/>
                    </a:cubicBezTo>
                    <a:cubicBezTo>
                      <a:pt x="42815" y="2047"/>
                      <a:pt x="8077" y="3149"/>
                      <a:pt x="669" y="10111"/>
                    </a:cubicBezTo>
                    <a:cubicBezTo>
                      <a:pt x="-4440" y="14963"/>
                      <a:pt x="20125" y="18432"/>
                      <a:pt x="59856" y="136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6" name="Google Shape;2986;p18"/>
              <p:cNvSpPr/>
              <p:nvPr/>
            </p:nvSpPr>
            <p:spPr>
              <a:xfrm>
                <a:off x="1281959" y="3851065"/>
                <a:ext cx="69360" cy="13917"/>
              </a:xfrm>
              <a:custGeom>
                <a:rect b="b" l="l" r="r" t="t"/>
                <a:pathLst>
                  <a:path extrusionOk="0" h="13917" w="69360">
                    <a:moveTo>
                      <a:pt x="34205" y="13877"/>
                    </a:moveTo>
                    <a:cubicBezTo>
                      <a:pt x="50637" y="13432"/>
                      <a:pt x="67302" y="13033"/>
                      <a:pt x="68826" y="10807"/>
                    </a:cubicBezTo>
                    <a:cubicBezTo>
                      <a:pt x="73842" y="3493"/>
                      <a:pt x="42057" y="2204"/>
                      <a:pt x="34955" y="1571"/>
                    </a:cubicBezTo>
                    <a:cubicBezTo>
                      <a:pt x="25767" y="727"/>
                      <a:pt x="5749" y="-2367"/>
                      <a:pt x="568" y="3493"/>
                    </a:cubicBezTo>
                    <a:cubicBezTo>
                      <a:pt x="-3018" y="7549"/>
                      <a:pt x="10624" y="14510"/>
                      <a:pt x="34205" y="1387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7" name="Google Shape;2987;p18"/>
              <p:cNvSpPr/>
              <p:nvPr/>
            </p:nvSpPr>
            <p:spPr>
              <a:xfrm>
                <a:off x="1428353" y="3851130"/>
                <a:ext cx="75384" cy="14324"/>
              </a:xfrm>
              <a:custGeom>
                <a:rect b="b" l="l" r="r" t="t"/>
                <a:pathLst>
                  <a:path extrusionOk="0" h="14324" w="75384">
                    <a:moveTo>
                      <a:pt x="37124" y="14211"/>
                    </a:moveTo>
                    <a:cubicBezTo>
                      <a:pt x="54892" y="14211"/>
                      <a:pt x="72964" y="14914"/>
                      <a:pt x="74722" y="12828"/>
                    </a:cubicBezTo>
                    <a:cubicBezTo>
                      <a:pt x="80582" y="5749"/>
                      <a:pt x="45844" y="2608"/>
                      <a:pt x="38085" y="1928"/>
                    </a:cubicBezTo>
                    <a:cubicBezTo>
                      <a:pt x="28077" y="733"/>
                      <a:pt x="6090" y="-2455"/>
                      <a:pt x="581" y="3499"/>
                    </a:cubicBezTo>
                    <a:cubicBezTo>
                      <a:pt x="-3193" y="7647"/>
                      <a:pt x="11692" y="14211"/>
                      <a:pt x="37124" y="1423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8" name="Google Shape;2988;p18"/>
              <p:cNvSpPr/>
              <p:nvPr/>
            </p:nvSpPr>
            <p:spPr>
              <a:xfrm>
                <a:off x="1566420" y="3816930"/>
                <a:ext cx="115119" cy="20969"/>
              </a:xfrm>
              <a:custGeom>
                <a:rect b="b" l="l" r="r" t="t"/>
                <a:pathLst>
                  <a:path extrusionOk="0" h="20969" w="115119">
                    <a:moveTo>
                      <a:pt x="58263" y="3733"/>
                    </a:moveTo>
                    <a:cubicBezTo>
                      <a:pt x="31072" y="1624"/>
                      <a:pt x="3483" y="-1283"/>
                      <a:pt x="928" y="616"/>
                    </a:cubicBezTo>
                    <a:cubicBezTo>
                      <a:pt x="-7604" y="7109"/>
                      <a:pt x="45206" y="14445"/>
                      <a:pt x="57020" y="15992"/>
                    </a:cubicBezTo>
                    <a:cubicBezTo>
                      <a:pt x="72280" y="18383"/>
                      <a:pt x="105752" y="24103"/>
                      <a:pt x="114214" y="18758"/>
                    </a:cubicBezTo>
                    <a:cubicBezTo>
                      <a:pt x="120051" y="15008"/>
                      <a:pt x="97243" y="6757"/>
                      <a:pt x="58239" y="373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9" name="Google Shape;2989;p18"/>
              <p:cNvSpPr/>
              <p:nvPr/>
            </p:nvSpPr>
            <p:spPr>
              <a:xfrm>
                <a:off x="1964472" y="3862434"/>
                <a:ext cx="93162" cy="13633"/>
              </a:xfrm>
              <a:custGeom>
                <a:rect b="b" l="l" r="r" t="t"/>
                <a:pathLst>
                  <a:path extrusionOk="0" h="13633" w="93162">
                    <a:moveTo>
                      <a:pt x="46340" y="13549"/>
                    </a:moveTo>
                    <a:cubicBezTo>
                      <a:pt x="68210" y="13033"/>
                      <a:pt x="90454" y="13455"/>
                      <a:pt x="92470" y="11322"/>
                    </a:cubicBezTo>
                    <a:cubicBezTo>
                      <a:pt x="95775" y="7782"/>
                      <a:pt x="86774" y="5251"/>
                      <a:pt x="75663" y="3680"/>
                    </a:cubicBezTo>
                    <a:cubicBezTo>
                      <a:pt x="64576" y="2087"/>
                      <a:pt x="51450" y="1547"/>
                      <a:pt x="46668" y="1243"/>
                    </a:cubicBezTo>
                    <a:cubicBezTo>
                      <a:pt x="34292" y="305"/>
                      <a:pt x="7031" y="-2086"/>
                      <a:pt x="632" y="4126"/>
                    </a:cubicBezTo>
                    <a:cubicBezTo>
                      <a:pt x="-3752" y="8462"/>
                      <a:pt x="15024" y="14299"/>
                      <a:pt x="46340" y="1357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0" name="Google Shape;2990;p18"/>
              <p:cNvSpPr/>
              <p:nvPr/>
            </p:nvSpPr>
            <p:spPr>
              <a:xfrm>
                <a:off x="2536248" y="3840642"/>
                <a:ext cx="112727" cy="13919"/>
              </a:xfrm>
              <a:custGeom>
                <a:rect b="b" l="l" r="r" t="t"/>
                <a:pathLst>
                  <a:path extrusionOk="0" h="13919" w="112727">
                    <a:moveTo>
                      <a:pt x="56020" y="1071"/>
                    </a:moveTo>
                    <a:cubicBezTo>
                      <a:pt x="29556" y="3462"/>
                      <a:pt x="2718" y="5829"/>
                      <a:pt x="631" y="8220"/>
                    </a:cubicBezTo>
                    <a:cubicBezTo>
                      <a:pt x="-6260" y="16073"/>
                      <a:pt x="45285" y="13588"/>
                      <a:pt x="56817" y="13401"/>
                    </a:cubicBezTo>
                    <a:cubicBezTo>
                      <a:pt x="71772" y="13143"/>
                      <a:pt x="104612" y="13846"/>
                      <a:pt x="112019" y="7424"/>
                    </a:cubicBezTo>
                    <a:cubicBezTo>
                      <a:pt x="117152" y="2970"/>
                      <a:pt x="93993" y="-2328"/>
                      <a:pt x="56020" y="109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1" name="Google Shape;2991;p18"/>
              <p:cNvSpPr/>
              <p:nvPr/>
            </p:nvSpPr>
            <p:spPr>
              <a:xfrm>
                <a:off x="2403597" y="3849318"/>
                <a:ext cx="65386" cy="13886"/>
              </a:xfrm>
              <a:custGeom>
                <a:rect b="b" l="l" r="r" t="t"/>
                <a:pathLst>
                  <a:path extrusionOk="0" h="13886" w="65386">
                    <a:moveTo>
                      <a:pt x="32466" y="1278"/>
                    </a:moveTo>
                    <a:cubicBezTo>
                      <a:pt x="17370" y="3646"/>
                      <a:pt x="1783" y="4888"/>
                      <a:pt x="447" y="7162"/>
                    </a:cubicBezTo>
                    <a:cubicBezTo>
                      <a:pt x="-1780" y="10935"/>
                      <a:pt x="4642" y="12811"/>
                      <a:pt x="12565" y="13514"/>
                    </a:cubicBezTo>
                    <a:cubicBezTo>
                      <a:pt x="20465" y="14241"/>
                      <a:pt x="29770" y="13702"/>
                      <a:pt x="33146" y="13584"/>
                    </a:cubicBezTo>
                    <a:cubicBezTo>
                      <a:pt x="41912" y="13491"/>
                      <a:pt x="61367" y="13350"/>
                      <a:pt x="65094" y="6552"/>
                    </a:cubicBezTo>
                    <a:cubicBezTo>
                      <a:pt x="67579" y="1817"/>
                      <a:pt x="54007" y="-2121"/>
                      <a:pt x="32466" y="127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2" name="Google Shape;2992;p18"/>
              <p:cNvSpPr/>
              <p:nvPr/>
            </p:nvSpPr>
            <p:spPr>
              <a:xfrm>
                <a:off x="2716290" y="3806189"/>
                <a:ext cx="63585" cy="15303"/>
              </a:xfrm>
              <a:custGeom>
                <a:rect b="b" l="l" r="r" t="t"/>
                <a:pathLst>
                  <a:path extrusionOk="0" h="15303" w="63585">
                    <a:moveTo>
                      <a:pt x="30870" y="14944"/>
                    </a:moveTo>
                    <a:cubicBezTo>
                      <a:pt x="46036" y="15365"/>
                      <a:pt x="61436" y="15834"/>
                      <a:pt x="62983" y="13701"/>
                    </a:cubicBezTo>
                    <a:cubicBezTo>
                      <a:pt x="68117" y="6669"/>
                      <a:pt x="38934" y="3739"/>
                      <a:pt x="32441" y="2708"/>
                    </a:cubicBezTo>
                    <a:cubicBezTo>
                      <a:pt x="24049" y="1395"/>
                      <a:pt x="5813" y="-2730"/>
                      <a:pt x="633" y="2825"/>
                    </a:cubicBezTo>
                    <a:cubicBezTo>
                      <a:pt x="-2977" y="6693"/>
                      <a:pt x="9094" y="14334"/>
                      <a:pt x="30870" y="1494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3" name="Google Shape;2993;p18"/>
              <p:cNvSpPr/>
              <p:nvPr/>
            </p:nvSpPr>
            <p:spPr>
              <a:xfrm>
                <a:off x="2836928" y="3804901"/>
                <a:ext cx="65987" cy="20597"/>
              </a:xfrm>
              <a:custGeom>
                <a:rect b="b" l="l" r="r" t="t"/>
                <a:pathLst>
                  <a:path extrusionOk="0" h="20597" w="65987">
                    <a:moveTo>
                      <a:pt x="31418" y="17404"/>
                    </a:moveTo>
                    <a:cubicBezTo>
                      <a:pt x="47287" y="19561"/>
                      <a:pt x="63367" y="21787"/>
                      <a:pt x="65195" y="19865"/>
                    </a:cubicBezTo>
                    <a:cubicBezTo>
                      <a:pt x="71243" y="13442"/>
                      <a:pt x="40888" y="7161"/>
                      <a:pt x="34184" y="5403"/>
                    </a:cubicBezTo>
                    <a:cubicBezTo>
                      <a:pt x="25511" y="3129"/>
                      <a:pt x="6783" y="-3083"/>
                      <a:pt x="805" y="1863"/>
                    </a:cubicBezTo>
                    <a:cubicBezTo>
                      <a:pt x="-3320" y="5285"/>
                      <a:pt x="8634" y="14310"/>
                      <a:pt x="31395" y="1740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4" name="Google Shape;2994;p18"/>
              <p:cNvSpPr/>
              <p:nvPr/>
            </p:nvSpPr>
            <p:spPr>
              <a:xfrm>
                <a:off x="2882372" y="3856236"/>
                <a:ext cx="87249" cy="15247"/>
              </a:xfrm>
              <a:custGeom>
                <a:rect b="b" l="l" r="r" t="t"/>
                <a:pathLst>
                  <a:path extrusionOk="0" h="15247" w="87249">
                    <a:moveTo>
                      <a:pt x="43051" y="14941"/>
                    </a:moveTo>
                    <a:cubicBezTo>
                      <a:pt x="63725" y="15317"/>
                      <a:pt x="84681" y="15738"/>
                      <a:pt x="86579" y="13605"/>
                    </a:cubicBezTo>
                    <a:cubicBezTo>
                      <a:pt x="92885" y="6526"/>
                      <a:pt x="52872" y="3667"/>
                      <a:pt x="43965" y="2659"/>
                    </a:cubicBezTo>
                    <a:cubicBezTo>
                      <a:pt x="32409" y="1369"/>
                      <a:pt x="7211" y="-2733"/>
                      <a:pt x="718" y="2870"/>
                    </a:cubicBezTo>
                    <a:cubicBezTo>
                      <a:pt x="-3806" y="6761"/>
                      <a:pt x="13376" y="14426"/>
                      <a:pt x="43051" y="1494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5" name="Google Shape;2995;p18"/>
              <p:cNvSpPr/>
              <p:nvPr/>
            </p:nvSpPr>
            <p:spPr>
              <a:xfrm>
                <a:off x="3183037" y="3805870"/>
                <a:ext cx="122649" cy="33208"/>
              </a:xfrm>
              <a:custGeom>
                <a:rect b="b" l="l" r="r" t="t"/>
                <a:pathLst>
                  <a:path extrusionOk="0" h="33208" w="122649">
                    <a:moveTo>
                      <a:pt x="62063" y="19623"/>
                    </a:moveTo>
                    <a:cubicBezTo>
                      <a:pt x="90144" y="11090"/>
                      <a:pt x="119842" y="6473"/>
                      <a:pt x="122022" y="4011"/>
                    </a:cubicBezTo>
                    <a:cubicBezTo>
                      <a:pt x="125656" y="-161"/>
                      <a:pt x="112975" y="-770"/>
                      <a:pt x="97762" y="777"/>
                    </a:cubicBezTo>
                    <a:cubicBezTo>
                      <a:pt x="82549" y="2253"/>
                      <a:pt x="65063" y="6262"/>
                      <a:pt x="58687" y="7762"/>
                    </a:cubicBezTo>
                    <a:cubicBezTo>
                      <a:pt x="50413" y="9614"/>
                      <a:pt x="37193" y="12661"/>
                      <a:pt x="25379" y="16810"/>
                    </a:cubicBezTo>
                    <a:cubicBezTo>
                      <a:pt x="13565" y="20888"/>
                      <a:pt x="3251" y="26022"/>
                      <a:pt x="392" y="30428"/>
                    </a:cubicBezTo>
                    <a:cubicBezTo>
                      <a:pt x="-1577" y="33523"/>
                      <a:pt x="3978" y="34015"/>
                      <a:pt x="14831" y="31999"/>
                    </a:cubicBezTo>
                    <a:cubicBezTo>
                      <a:pt x="25707" y="30007"/>
                      <a:pt x="41881" y="25647"/>
                      <a:pt x="62039" y="1964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6" name="Google Shape;2996;p18"/>
              <p:cNvSpPr/>
              <p:nvPr/>
            </p:nvSpPr>
            <p:spPr>
              <a:xfrm>
                <a:off x="3355377" y="3839623"/>
                <a:ext cx="110683" cy="19841"/>
              </a:xfrm>
              <a:custGeom>
                <a:rect b="b" l="l" r="r" t="t"/>
                <a:pathLst>
                  <a:path extrusionOk="0" h="19841" w="110683">
                    <a:moveTo>
                      <a:pt x="54273" y="3169"/>
                    </a:moveTo>
                    <a:cubicBezTo>
                      <a:pt x="28254" y="7693"/>
                      <a:pt x="2189" y="13459"/>
                      <a:pt x="454" y="16108"/>
                    </a:cubicBezTo>
                    <a:cubicBezTo>
                      <a:pt x="-2406" y="20444"/>
                      <a:pt x="8658" y="20303"/>
                      <a:pt x="21855" y="19155"/>
                    </a:cubicBezTo>
                    <a:cubicBezTo>
                      <a:pt x="35052" y="17983"/>
                      <a:pt x="50429" y="15920"/>
                      <a:pt x="56078" y="15357"/>
                    </a:cubicBezTo>
                    <a:cubicBezTo>
                      <a:pt x="70728" y="13740"/>
                      <a:pt x="102934" y="12685"/>
                      <a:pt x="110013" y="6099"/>
                    </a:cubicBezTo>
                    <a:cubicBezTo>
                      <a:pt x="115006" y="1551"/>
                      <a:pt x="91683" y="-3371"/>
                      <a:pt x="54273" y="314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7" name="Google Shape;2997;p18"/>
              <p:cNvSpPr/>
              <p:nvPr/>
            </p:nvSpPr>
            <p:spPr>
              <a:xfrm>
                <a:off x="3529085" y="3807848"/>
                <a:ext cx="45753" cy="13740"/>
              </a:xfrm>
              <a:custGeom>
                <a:rect b="b" l="l" r="r" t="t"/>
                <a:pathLst>
                  <a:path extrusionOk="0" h="13740" w="45753">
                    <a:moveTo>
                      <a:pt x="23644" y="64"/>
                    </a:moveTo>
                    <a:cubicBezTo>
                      <a:pt x="12697" y="627"/>
                      <a:pt x="1610" y="1142"/>
                      <a:pt x="461" y="3369"/>
                    </a:cubicBezTo>
                    <a:cubicBezTo>
                      <a:pt x="-3359" y="10683"/>
                      <a:pt x="17666" y="11737"/>
                      <a:pt x="22331" y="12323"/>
                    </a:cubicBezTo>
                    <a:cubicBezTo>
                      <a:pt x="28379" y="13097"/>
                      <a:pt x="41458" y="16027"/>
                      <a:pt x="45279" y="10167"/>
                    </a:cubicBezTo>
                    <a:cubicBezTo>
                      <a:pt x="47928" y="6088"/>
                      <a:pt x="39325" y="-733"/>
                      <a:pt x="23644" y="6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8" name="Google Shape;2998;p18"/>
              <p:cNvSpPr/>
              <p:nvPr/>
            </p:nvSpPr>
            <p:spPr>
              <a:xfrm>
                <a:off x="3618366" y="3857557"/>
                <a:ext cx="71225" cy="13170"/>
              </a:xfrm>
              <a:custGeom>
                <a:rect b="b" l="l" r="r" t="t"/>
                <a:pathLst>
                  <a:path extrusionOk="0" h="13170" w="71225">
                    <a:moveTo>
                      <a:pt x="35460" y="705"/>
                    </a:moveTo>
                    <a:cubicBezTo>
                      <a:pt x="18723" y="2627"/>
                      <a:pt x="1753" y="4549"/>
                      <a:pt x="416" y="6893"/>
                    </a:cubicBezTo>
                    <a:cubicBezTo>
                      <a:pt x="-4037" y="14628"/>
                      <a:pt x="28545" y="13034"/>
                      <a:pt x="35834" y="13034"/>
                    </a:cubicBezTo>
                    <a:cubicBezTo>
                      <a:pt x="45281" y="13034"/>
                      <a:pt x="66002" y="14300"/>
                      <a:pt x="70760" y="8018"/>
                    </a:cubicBezTo>
                    <a:cubicBezTo>
                      <a:pt x="74065" y="3658"/>
                      <a:pt x="59486" y="-2037"/>
                      <a:pt x="35460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9" name="Google Shape;2999;p18"/>
              <p:cNvSpPr/>
              <p:nvPr/>
            </p:nvSpPr>
            <p:spPr>
              <a:xfrm>
                <a:off x="3974359" y="3816649"/>
                <a:ext cx="126428" cy="25932"/>
              </a:xfrm>
              <a:custGeom>
                <a:rect b="b" l="l" r="r" t="t"/>
                <a:pathLst>
                  <a:path extrusionOk="0" h="25932" w="126428">
                    <a:moveTo>
                      <a:pt x="64495" y="19227"/>
                    </a:moveTo>
                    <a:cubicBezTo>
                      <a:pt x="93959" y="12734"/>
                      <a:pt x="123845" y="6171"/>
                      <a:pt x="125884" y="3499"/>
                    </a:cubicBezTo>
                    <a:cubicBezTo>
                      <a:pt x="132612" y="-5362"/>
                      <a:pt x="74926" y="5163"/>
                      <a:pt x="61963" y="7155"/>
                    </a:cubicBezTo>
                    <a:cubicBezTo>
                      <a:pt x="45157" y="9734"/>
                      <a:pt x="8121" y="14187"/>
                      <a:pt x="644" y="21712"/>
                    </a:cubicBezTo>
                    <a:cubicBezTo>
                      <a:pt x="-4560" y="26939"/>
                      <a:pt x="22232" y="28556"/>
                      <a:pt x="64518" y="1922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0" name="Google Shape;3000;p18"/>
              <p:cNvSpPr/>
              <p:nvPr/>
            </p:nvSpPr>
            <p:spPr>
              <a:xfrm>
                <a:off x="4085395" y="3831792"/>
                <a:ext cx="63176" cy="17015"/>
              </a:xfrm>
              <a:custGeom>
                <a:rect b="b" l="l" r="r" t="t"/>
                <a:pathLst>
                  <a:path extrusionOk="0" h="17015" w="63176">
                    <a:moveTo>
                      <a:pt x="30647" y="2537"/>
                    </a:moveTo>
                    <a:cubicBezTo>
                      <a:pt x="15997" y="6264"/>
                      <a:pt x="1136" y="9991"/>
                      <a:pt x="222" y="12452"/>
                    </a:cubicBezTo>
                    <a:cubicBezTo>
                      <a:pt x="-2802" y="20609"/>
                      <a:pt x="25982" y="15499"/>
                      <a:pt x="32452" y="14726"/>
                    </a:cubicBezTo>
                    <a:cubicBezTo>
                      <a:pt x="40843" y="13718"/>
                      <a:pt x="59432" y="12733"/>
                      <a:pt x="62901" y="5959"/>
                    </a:cubicBezTo>
                    <a:cubicBezTo>
                      <a:pt x="65315" y="1271"/>
                      <a:pt x="51649" y="-2808"/>
                      <a:pt x="30647" y="25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1" name="Google Shape;3001;p18"/>
              <p:cNvSpPr/>
              <p:nvPr/>
            </p:nvSpPr>
            <p:spPr>
              <a:xfrm>
                <a:off x="4225771" y="3786782"/>
                <a:ext cx="100851" cy="14112"/>
              </a:xfrm>
              <a:custGeom>
                <a:rect b="b" l="l" r="r" t="t"/>
                <a:pathLst>
                  <a:path extrusionOk="0" h="14112" w="100851">
                    <a:moveTo>
                      <a:pt x="50062" y="1183"/>
                    </a:moveTo>
                    <a:cubicBezTo>
                      <a:pt x="26411" y="3668"/>
                      <a:pt x="2408" y="6152"/>
                      <a:pt x="557" y="8520"/>
                    </a:cubicBezTo>
                    <a:cubicBezTo>
                      <a:pt x="-5561" y="16395"/>
                      <a:pt x="40545" y="13723"/>
                      <a:pt x="50883" y="13489"/>
                    </a:cubicBezTo>
                    <a:cubicBezTo>
                      <a:pt x="64267" y="13184"/>
                      <a:pt x="93661" y="13747"/>
                      <a:pt x="100224" y="7301"/>
                    </a:cubicBezTo>
                    <a:cubicBezTo>
                      <a:pt x="104795" y="2824"/>
                      <a:pt x="84004" y="-2380"/>
                      <a:pt x="50062" y="11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2" name="Google Shape;3002;p18"/>
              <p:cNvSpPr/>
              <p:nvPr/>
            </p:nvSpPr>
            <p:spPr>
              <a:xfrm>
                <a:off x="4235610" y="3849900"/>
                <a:ext cx="102980" cy="14456"/>
              </a:xfrm>
              <a:custGeom>
                <a:rect b="b" l="l" r="r" t="t"/>
                <a:pathLst>
                  <a:path extrusionOk="0" h="14456" w="102980">
                    <a:moveTo>
                      <a:pt x="51146" y="14456"/>
                    </a:moveTo>
                    <a:cubicBezTo>
                      <a:pt x="75454" y="14456"/>
                      <a:pt x="100136" y="14456"/>
                      <a:pt x="102269" y="12276"/>
                    </a:cubicBezTo>
                    <a:cubicBezTo>
                      <a:pt x="109301" y="5057"/>
                      <a:pt x="62116" y="2947"/>
                      <a:pt x="51592" y="2127"/>
                    </a:cubicBezTo>
                    <a:cubicBezTo>
                      <a:pt x="37949" y="1049"/>
                      <a:pt x="8110" y="-2584"/>
                      <a:pt x="773" y="3158"/>
                    </a:cubicBezTo>
                    <a:cubicBezTo>
                      <a:pt x="-4337" y="7143"/>
                      <a:pt x="16267" y="14480"/>
                      <a:pt x="51169" y="1445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3" name="Google Shape;3003;p18"/>
              <p:cNvSpPr/>
              <p:nvPr/>
            </p:nvSpPr>
            <p:spPr>
              <a:xfrm>
                <a:off x="4621401" y="3861782"/>
                <a:ext cx="77368" cy="13237"/>
              </a:xfrm>
              <a:custGeom>
                <a:rect b="b" l="l" r="r" t="t"/>
                <a:pathLst>
                  <a:path extrusionOk="0" h="13237" w="77368">
                    <a:moveTo>
                      <a:pt x="38522" y="12934"/>
                    </a:moveTo>
                    <a:cubicBezTo>
                      <a:pt x="56594" y="11786"/>
                      <a:pt x="75089" y="11692"/>
                      <a:pt x="76776" y="9512"/>
                    </a:cubicBezTo>
                    <a:cubicBezTo>
                      <a:pt x="79566" y="5902"/>
                      <a:pt x="72088" y="3582"/>
                      <a:pt x="62853" y="2269"/>
                    </a:cubicBezTo>
                    <a:cubicBezTo>
                      <a:pt x="53617" y="956"/>
                      <a:pt x="42671" y="769"/>
                      <a:pt x="38686" y="605"/>
                    </a:cubicBezTo>
                    <a:cubicBezTo>
                      <a:pt x="28373" y="-5"/>
                      <a:pt x="5589" y="-1528"/>
                      <a:pt x="479" y="4894"/>
                    </a:cubicBezTo>
                    <a:cubicBezTo>
                      <a:pt x="-2990" y="9371"/>
                      <a:pt x="12668" y="14552"/>
                      <a:pt x="38522" y="1293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4" name="Google Shape;3004;p18"/>
              <p:cNvSpPr/>
              <p:nvPr/>
            </p:nvSpPr>
            <p:spPr>
              <a:xfrm>
                <a:off x="4769764" y="3843996"/>
                <a:ext cx="65365" cy="15514"/>
              </a:xfrm>
              <a:custGeom>
                <a:rect b="b" l="l" r="r" t="t"/>
                <a:pathLst>
                  <a:path extrusionOk="0" h="15514" w="65365">
                    <a:moveTo>
                      <a:pt x="37176" y="1843"/>
                    </a:moveTo>
                    <a:cubicBezTo>
                      <a:pt x="28550" y="3952"/>
                      <a:pt x="19854" y="6085"/>
                      <a:pt x="14861" y="7984"/>
                    </a:cubicBezTo>
                    <a:lnTo>
                      <a:pt x="0" y="13656"/>
                    </a:lnTo>
                    <a:lnTo>
                      <a:pt x="14791" y="11641"/>
                    </a:lnTo>
                    <a:cubicBezTo>
                      <a:pt x="17346" y="11289"/>
                      <a:pt x="19033" y="10797"/>
                      <a:pt x="19479" y="10093"/>
                    </a:cubicBezTo>
                    <a:cubicBezTo>
                      <a:pt x="20979" y="7679"/>
                      <a:pt x="19104" y="5851"/>
                      <a:pt x="15752" y="4491"/>
                    </a:cubicBezTo>
                    <a:lnTo>
                      <a:pt x="15541" y="15157"/>
                    </a:lnTo>
                    <a:cubicBezTo>
                      <a:pt x="22573" y="16282"/>
                      <a:pt x="34879" y="14430"/>
                      <a:pt x="38606" y="14078"/>
                    </a:cubicBezTo>
                    <a:cubicBezTo>
                      <a:pt x="45919" y="13399"/>
                      <a:pt x="62046" y="13141"/>
                      <a:pt x="65117" y="6531"/>
                    </a:cubicBezTo>
                    <a:cubicBezTo>
                      <a:pt x="67250" y="1936"/>
                      <a:pt x="55459" y="-2658"/>
                      <a:pt x="37153" y="184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5" name="Google Shape;3005;p18"/>
              <p:cNvSpPr/>
              <p:nvPr/>
            </p:nvSpPr>
            <p:spPr>
              <a:xfrm>
                <a:off x="4912274" y="3787448"/>
                <a:ext cx="100897" cy="15646"/>
              </a:xfrm>
              <a:custGeom>
                <a:rect b="b" l="l" r="r" t="t"/>
                <a:pathLst>
                  <a:path extrusionOk="0" h="15646" w="100897">
                    <a:moveTo>
                      <a:pt x="50824" y="13128"/>
                    </a:moveTo>
                    <a:cubicBezTo>
                      <a:pt x="74194" y="9893"/>
                      <a:pt x="98267" y="8698"/>
                      <a:pt x="100259" y="6447"/>
                    </a:cubicBezTo>
                    <a:cubicBezTo>
                      <a:pt x="103565" y="2697"/>
                      <a:pt x="93556" y="751"/>
                      <a:pt x="81366" y="189"/>
                    </a:cubicBezTo>
                    <a:cubicBezTo>
                      <a:pt x="69178" y="-397"/>
                      <a:pt x="54879" y="540"/>
                      <a:pt x="49652" y="845"/>
                    </a:cubicBezTo>
                    <a:cubicBezTo>
                      <a:pt x="42878" y="1173"/>
                      <a:pt x="32049" y="1595"/>
                      <a:pt x="22180" y="3048"/>
                    </a:cubicBezTo>
                    <a:cubicBezTo>
                      <a:pt x="12288" y="4479"/>
                      <a:pt x="3382" y="6916"/>
                      <a:pt x="475" y="10479"/>
                    </a:cubicBezTo>
                    <a:cubicBezTo>
                      <a:pt x="-3463" y="15589"/>
                      <a:pt x="17422" y="17698"/>
                      <a:pt x="50824" y="131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6" name="Google Shape;3006;p18"/>
              <p:cNvSpPr/>
              <p:nvPr/>
            </p:nvSpPr>
            <p:spPr>
              <a:xfrm>
                <a:off x="5024908" y="3847371"/>
                <a:ext cx="65326" cy="13206"/>
              </a:xfrm>
              <a:custGeom>
                <a:rect b="b" l="l" r="r" t="t"/>
                <a:pathLst>
                  <a:path extrusionOk="0" h="13206" w="65326">
                    <a:moveTo>
                      <a:pt x="32747" y="390"/>
                    </a:moveTo>
                    <a:cubicBezTo>
                      <a:pt x="17348" y="1819"/>
                      <a:pt x="1736" y="3226"/>
                      <a:pt x="423" y="5546"/>
                    </a:cubicBezTo>
                    <a:cubicBezTo>
                      <a:pt x="-3889" y="13141"/>
                      <a:pt x="26020" y="12508"/>
                      <a:pt x="32700" y="12719"/>
                    </a:cubicBezTo>
                    <a:cubicBezTo>
                      <a:pt x="41350" y="13000"/>
                      <a:pt x="60313" y="14876"/>
                      <a:pt x="64860" y="8734"/>
                    </a:cubicBezTo>
                    <a:cubicBezTo>
                      <a:pt x="68025" y="4468"/>
                      <a:pt x="54852" y="-1650"/>
                      <a:pt x="32747" y="4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7" name="Google Shape;3007;p18"/>
              <p:cNvSpPr/>
              <p:nvPr/>
            </p:nvSpPr>
            <p:spPr>
              <a:xfrm>
                <a:off x="5157675" y="3840564"/>
                <a:ext cx="135783" cy="16299"/>
              </a:xfrm>
              <a:custGeom>
                <a:rect b="b" l="l" r="r" t="t"/>
                <a:pathLst>
                  <a:path extrusionOk="0" h="16299" w="135783">
                    <a:moveTo>
                      <a:pt x="56397" y="3235"/>
                    </a:moveTo>
                    <a:cubicBezTo>
                      <a:pt x="36074" y="3633"/>
                      <a:pt x="15564" y="3375"/>
                      <a:pt x="679" y="3305"/>
                    </a:cubicBezTo>
                    <a:lnTo>
                      <a:pt x="93" y="8555"/>
                    </a:lnTo>
                    <a:cubicBezTo>
                      <a:pt x="12470" y="9423"/>
                      <a:pt x="21002" y="9681"/>
                      <a:pt x="22479" y="8837"/>
                    </a:cubicBezTo>
                    <a:cubicBezTo>
                      <a:pt x="27190" y="6141"/>
                      <a:pt x="16408" y="2953"/>
                      <a:pt x="1336" y="0"/>
                    </a:cubicBezTo>
                    <a:lnTo>
                      <a:pt x="0" y="11907"/>
                    </a:lnTo>
                    <a:cubicBezTo>
                      <a:pt x="20064" y="14556"/>
                      <a:pt x="47560" y="15306"/>
                      <a:pt x="56819" y="15564"/>
                    </a:cubicBezTo>
                    <a:cubicBezTo>
                      <a:pt x="67367" y="15939"/>
                      <a:pt x="84244" y="16619"/>
                      <a:pt x="99831" y="16127"/>
                    </a:cubicBezTo>
                    <a:cubicBezTo>
                      <a:pt x="115396" y="15658"/>
                      <a:pt x="129624" y="14041"/>
                      <a:pt x="134804" y="10735"/>
                    </a:cubicBezTo>
                    <a:cubicBezTo>
                      <a:pt x="141930" y="5954"/>
                      <a:pt x="109583" y="2180"/>
                      <a:pt x="56420" y="323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8" name="Google Shape;3008;p18"/>
              <p:cNvSpPr/>
              <p:nvPr/>
            </p:nvSpPr>
            <p:spPr>
              <a:xfrm>
                <a:off x="5436251" y="3860037"/>
                <a:ext cx="146076" cy="17307"/>
              </a:xfrm>
              <a:custGeom>
                <a:rect b="b" l="l" r="r" t="t"/>
                <a:pathLst>
                  <a:path extrusionOk="0" h="17307" w="146076">
                    <a:moveTo>
                      <a:pt x="72886" y="14867"/>
                    </a:moveTo>
                    <a:cubicBezTo>
                      <a:pt x="107179" y="15688"/>
                      <a:pt x="141964" y="18571"/>
                      <a:pt x="145035" y="16672"/>
                    </a:cubicBezTo>
                    <a:cubicBezTo>
                      <a:pt x="150098" y="13485"/>
                      <a:pt x="135963" y="9875"/>
                      <a:pt x="118594" y="7249"/>
                    </a:cubicBezTo>
                    <a:cubicBezTo>
                      <a:pt x="101225" y="4601"/>
                      <a:pt x="80668" y="3124"/>
                      <a:pt x="73144" y="2538"/>
                    </a:cubicBezTo>
                    <a:cubicBezTo>
                      <a:pt x="53735" y="686"/>
                      <a:pt x="10910" y="-2595"/>
                      <a:pt x="972" y="3616"/>
                    </a:cubicBezTo>
                    <a:cubicBezTo>
                      <a:pt x="-5850" y="7976"/>
                      <a:pt x="23779" y="13672"/>
                      <a:pt x="72886" y="1486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9" name="Google Shape;3009;p18"/>
              <p:cNvSpPr/>
              <p:nvPr/>
            </p:nvSpPr>
            <p:spPr>
              <a:xfrm>
                <a:off x="5609445" y="3821958"/>
                <a:ext cx="45565" cy="13170"/>
              </a:xfrm>
              <a:custGeom>
                <a:rect b="b" l="l" r="r" t="t"/>
                <a:pathLst>
                  <a:path extrusionOk="0" h="13170" w="45565">
                    <a:moveTo>
                      <a:pt x="22869" y="12465"/>
                    </a:moveTo>
                    <a:cubicBezTo>
                      <a:pt x="33581" y="10543"/>
                      <a:pt x="44434" y="8621"/>
                      <a:pt x="45301" y="6277"/>
                    </a:cubicBezTo>
                    <a:cubicBezTo>
                      <a:pt x="48137" y="-1458"/>
                      <a:pt x="27299" y="136"/>
                      <a:pt x="22635" y="136"/>
                    </a:cubicBezTo>
                    <a:cubicBezTo>
                      <a:pt x="16587" y="136"/>
                      <a:pt x="3320" y="-1130"/>
                      <a:pt x="296" y="5152"/>
                    </a:cubicBezTo>
                    <a:cubicBezTo>
                      <a:pt x="-1813" y="9512"/>
                      <a:pt x="7516" y="15208"/>
                      <a:pt x="22869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0" name="Google Shape;3010;p18"/>
              <p:cNvSpPr/>
              <p:nvPr/>
            </p:nvSpPr>
            <p:spPr>
              <a:xfrm>
                <a:off x="5700579" y="3859526"/>
                <a:ext cx="63890" cy="13361"/>
              </a:xfrm>
              <a:custGeom>
                <a:rect b="b" l="l" r="r" t="t"/>
                <a:pathLst>
                  <a:path extrusionOk="0" h="13361" w="63890">
                    <a:moveTo>
                      <a:pt x="31731" y="13105"/>
                    </a:moveTo>
                    <a:cubicBezTo>
                      <a:pt x="46826" y="11956"/>
                      <a:pt x="62132" y="10854"/>
                      <a:pt x="63445" y="8581"/>
                    </a:cubicBezTo>
                    <a:cubicBezTo>
                      <a:pt x="67828" y="1056"/>
                      <a:pt x="38575" y="1127"/>
                      <a:pt x="32035" y="775"/>
                    </a:cubicBezTo>
                    <a:cubicBezTo>
                      <a:pt x="23573" y="330"/>
                      <a:pt x="5079" y="-1921"/>
                      <a:pt x="485" y="4151"/>
                    </a:cubicBezTo>
                    <a:cubicBezTo>
                      <a:pt x="-2703" y="8346"/>
                      <a:pt x="10072" y="14722"/>
                      <a:pt x="31707" y="1310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1" name="Google Shape;3011;p18"/>
              <p:cNvSpPr/>
              <p:nvPr/>
            </p:nvSpPr>
            <p:spPr>
              <a:xfrm>
                <a:off x="5812433" y="3818891"/>
                <a:ext cx="119171" cy="21802"/>
              </a:xfrm>
              <a:custGeom>
                <a:rect b="b" l="l" r="r" t="t"/>
                <a:pathLst>
                  <a:path extrusionOk="0" h="21802" w="119171">
                    <a:moveTo>
                      <a:pt x="59862" y="14267"/>
                    </a:moveTo>
                    <a:cubicBezTo>
                      <a:pt x="87263" y="9110"/>
                      <a:pt x="115931" y="8922"/>
                      <a:pt x="118369" y="6813"/>
                    </a:cubicBezTo>
                    <a:cubicBezTo>
                      <a:pt x="122424" y="3250"/>
                      <a:pt x="110540" y="695"/>
                      <a:pt x="95890" y="132"/>
                    </a:cubicBezTo>
                    <a:cubicBezTo>
                      <a:pt x="81240" y="-501"/>
                      <a:pt x="64152" y="1304"/>
                      <a:pt x="57916" y="2078"/>
                    </a:cubicBezTo>
                    <a:cubicBezTo>
                      <a:pt x="49853" y="2922"/>
                      <a:pt x="36914" y="4469"/>
                      <a:pt x="25288" y="7399"/>
                    </a:cubicBezTo>
                    <a:cubicBezTo>
                      <a:pt x="13662" y="10258"/>
                      <a:pt x="3418" y="14407"/>
                      <a:pt x="441" y="18556"/>
                    </a:cubicBezTo>
                    <a:cubicBezTo>
                      <a:pt x="-1621" y="21463"/>
                      <a:pt x="3653" y="22400"/>
                      <a:pt x="14107" y="21439"/>
                    </a:cubicBezTo>
                    <a:cubicBezTo>
                      <a:pt x="24584" y="20502"/>
                      <a:pt x="40243" y="17830"/>
                      <a:pt x="59885" y="1426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2" name="Google Shape;3012;p18"/>
              <p:cNvSpPr/>
              <p:nvPr/>
            </p:nvSpPr>
            <p:spPr>
              <a:xfrm>
                <a:off x="6010022" y="3817473"/>
                <a:ext cx="42701" cy="21395"/>
              </a:xfrm>
              <a:custGeom>
                <a:rect b="b" l="l" r="r" t="t"/>
                <a:pathLst>
                  <a:path extrusionOk="0" h="21395" w="42701">
                    <a:moveTo>
                      <a:pt x="18032" y="1972"/>
                    </a:moveTo>
                    <a:cubicBezTo>
                      <a:pt x="12101" y="4433"/>
                      <a:pt x="6921" y="8137"/>
                      <a:pt x="3850" y="11770"/>
                    </a:cubicBezTo>
                    <a:cubicBezTo>
                      <a:pt x="710" y="15356"/>
                      <a:pt x="-439" y="18521"/>
                      <a:pt x="147" y="19576"/>
                    </a:cubicBezTo>
                    <a:cubicBezTo>
                      <a:pt x="2280" y="23092"/>
                      <a:pt x="5960" y="20794"/>
                      <a:pt x="10015" y="18685"/>
                    </a:cubicBezTo>
                    <a:cubicBezTo>
                      <a:pt x="14094" y="16434"/>
                      <a:pt x="19133" y="14301"/>
                      <a:pt x="21150" y="13926"/>
                    </a:cubicBezTo>
                    <a:cubicBezTo>
                      <a:pt x="23705" y="13270"/>
                      <a:pt x="27854" y="13083"/>
                      <a:pt x="31651" y="13036"/>
                    </a:cubicBezTo>
                    <a:cubicBezTo>
                      <a:pt x="35495" y="12895"/>
                      <a:pt x="39104" y="12825"/>
                      <a:pt x="41730" y="10457"/>
                    </a:cubicBezTo>
                    <a:cubicBezTo>
                      <a:pt x="43535" y="8887"/>
                      <a:pt x="42972" y="5675"/>
                      <a:pt x="38800" y="2886"/>
                    </a:cubicBezTo>
                    <a:cubicBezTo>
                      <a:pt x="34768" y="144"/>
                      <a:pt x="26658" y="-1521"/>
                      <a:pt x="18032" y="199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3" name="Google Shape;3013;p18"/>
              <p:cNvSpPr/>
              <p:nvPr/>
            </p:nvSpPr>
            <p:spPr>
              <a:xfrm>
                <a:off x="6156267" y="3825627"/>
                <a:ext cx="97318" cy="14016"/>
              </a:xfrm>
              <a:custGeom>
                <a:rect b="b" l="l" r="r" t="t"/>
                <a:pathLst>
                  <a:path extrusionOk="0" h="14016" w="97318">
                    <a:moveTo>
                      <a:pt x="48925" y="29"/>
                    </a:moveTo>
                    <a:cubicBezTo>
                      <a:pt x="25953" y="404"/>
                      <a:pt x="2654" y="733"/>
                      <a:pt x="661" y="2936"/>
                    </a:cubicBezTo>
                    <a:cubicBezTo>
                      <a:pt x="-5925" y="10249"/>
                      <a:pt x="38635" y="11656"/>
                      <a:pt x="48597" y="12359"/>
                    </a:cubicBezTo>
                    <a:cubicBezTo>
                      <a:pt x="61489" y="13250"/>
                      <a:pt x="89687" y="16414"/>
                      <a:pt x="96602" y="10577"/>
                    </a:cubicBezTo>
                    <a:cubicBezTo>
                      <a:pt x="101383" y="6522"/>
                      <a:pt x="81882" y="-510"/>
                      <a:pt x="48948" y="2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4" name="Google Shape;3014;p18"/>
              <p:cNvSpPr/>
              <p:nvPr/>
            </p:nvSpPr>
            <p:spPr>
              <a:xfrm>
                <a:off x="70934" y="3649272"/>
                <a:ext cx="35948" cy="13171"/>
              </a:xfrm>
              <a:custGeom>
                <a:rect b="b" l="l" r="r" t="t"/>
                <a:pathLst>
                  <a:path extrusionOk="0" h="13171" w="35948">
                    <a:moveTo>
                      <a:pt x="17833" y="12608"/>
                    </a:moveTo>
                    <a:cubicBezTo>
                      <a:pt x="26318" y="10968"/>
                      <a:pt x="34944" y="9327"/>
                      <a:pt x="35694" y="7006"/>
                    </a:cubicBezTo>
                    <a:cubicBezTo>
                      <a:pt x="38179" y="-659"/>
                      <a:pt x="21724" y="420"/>
                      <a:pt x="18044" y="302"/>
                    </a:cubicBezTo>
                    <a:cubicBezTo>
                      <a:pt x="13286" y="138"/>
                      <a:pt x="2878" y="-1456"/>
                      <a:pt x="276" y="4756"/>
                    </a:cubicBezTo>
                    <a:cubicBezTo>
                      <a:pt x="-1529" y="9069"/>
                      <a:pt x="5644" y="14999"/>
                      <a:pt x="17833" y="1263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5" name="Google Shape;3015;p18"/>
              <p:cNvSpPr/>
              <p:nvPr/>
            </p:nvSpPr>
            <p:spPr>
              <a:xfrm>
                <a:off x="149691" y="3630561"/>
                <a:ext cx="43042" cy="13177"/>
              </a:xfrm>
              <a:custGeom>
                <a:rect b="b" l="l" r="r" t="t"/>
                <a:pathLst>
                  <a:path extrusionOk="0" h="13177" w="43042">
                    <a:moveTo>
                      <a:pt x="21211" y="12708"/>
                    </a:moveTo>
                    <a:cubicBezTo>
                      <a:pt x="31196" y="11278"/>
                      <a:pt x="41533" y="10505"/>
                      <a:pt x="42612" y="8278"/>
                    </a:cubicBezTo>
                    <a:cubicBezTo>
                      <a:pt x="46221" y="777"/>
                      <a:pt x="26086" y="449"/>
                      <a:pt x="21633" y="402"/>
                    </a:cubicBezTo>
                    <a:cubicBezTo>
                      <a:pt x="15866" y="27"/>
                      <a:pt x="3068" y="-1403"/>
                      <a:pt x="255" y="4973"/>
                    </a:cubicBezTo>
                    <a:cubicBezTo>
                      <a:pt x="-1620" y="9403"/>
                      <a:pt x="6983" y="14771"/>
                      <a:pt x="21234" y="1273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6" name="Google Shape;3016;p18"/>
              <p:cNvSpPr/>
              <p:nvPr/>
            </p:nvSpPr>
            <p:spPr>
              <a:xfrm>
                <a:off x="208716" y="3643552"/>
                <a:ext cx="35948" cy="13171"/>
              </a:xfrm>
              <a:custGeom>
                <a:rect b="b" l="l" r="r" t="t"/>
                <a:pathLst>
                  <a:path extrusionOk="0" h="13171" w="35948">
                    <a:moveTo>
                      <a:pt x="17833" y="12608"/>
                    </a:moveTo>
                    <a:cubicBezTo>
                      <a:pt x="26318" y="10944"/>
                      <a:pt x="34944" y="9327"/>
                      <a:pt x="35694" y="7006"/>
                    </a:cubicBezTo>
                    <a:cubicBezTo>
                      <a:pt x="38179" y="-659"/>
                      <a:pt x="21724" y="420"/>
                      <a:pt x="18044" y="302"/>
                    </a:cubicBezTo>
                    <a:cubicBezTo>
                      <a:pt x="13286" y="138"/>
                      <a:pt x="2878" y="-1456"/>
                      <a:pt x="276" y="4756"/>
                    </a:cubicBezTo>
                    <a:cubicBezTo>
                      <a:pt x="-1529" y="9069"/>
                      <a:pt x="5644" y="14999"/>
                      <a:pt x="17833" y="1263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7" name="Google Shape;3017;p18"/>
              <p:cNvSpPr/>
              <p:nvPr/>
            </p:nvSpPr>
            <p:spPr>
              <a:xfrm>
                <a:off x="334869" y="3540606"/>
                <a:ext cx="40218" cy="15511"/>
              </a:xfrm>
              <a:custGeom>
                <a:rect b="b" l="l" r="r" t="t"/>
                <a:pathLst>
                  <a:path extrusionOk="0" h="15511" w="40218">
                    <a:moveTo>
                      <a:pt x="18584" y="14411"/>
                    </a:moveTo>
                    <a:cubicBezTo>
                      <a:pt x="28031" y="14833"/>
                      <a:pt x="37688" y="16520"/>
                      <a:pt x="39282" y="14645"/>
                    </a:cubicBezTo>
                    <a:cubicBezTo>
                      <a:pt x="41907" y="11528"/>
                      <a:pt x="38649" y="8551"/>
                      <a:pt x="34031" y="6371"/>
                    </a:cubicBezTo>
                    <a:cubicBezTo>
                      <a:pt x="29437" y="4191"/>
                      <a:pt x="23600" y="2972"/>
                      <a:pt x="21491" y="2433"/>
                    </a:cubicBezTo>
                    <a:cubicBezTo>
                      <a:pt x="16146" y="886"/>
                      <a:pt x="4051" y="-2607"/>
                      <a:pt x="441" y="3347"/>
                    </a:cubicBezTo>
                    <a:cubicBezTo>
                      <a:pt x="-1903" y="7519"/>
                      <a:pt x="5223" y="13825"/>
                      <a:pt x="18584" y="1441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8" name="Google Shape;3018;p18"/>
              <p:cNvSpPr/>
              <p:nvPr/>
            </p:nvSpPr>
            <p:spPr>
              <a:xfrm>
                <a:off x="356938" y="3628319"/>
                <a:ext cx="34255" cy="13651"/>
              </a:xfrm>
              <a:custGeom>
                <a:rect b="b" l="l" r="r" t="t"/>
                <a:pathLst>
                  <a:path extrusionOk="0" h="13651" w="34255">
                    <a:moveTo>
                      <a:pt x="15877" y="13613"/>
                    </a:moveTo>
                    <a:cubicBezTo>
                      <a:pt x="23964" y="13215"/>
                      <a:pt x="32285" y="13496"/>
                      <a:pt x="33551" y="11433"/>
                    </a:cubicBezTo>
                    <a:cubicBezTo>
                      <a:pt x="37794" y="4448"/>
                      <a:pt x="21644" y="2010"/>
                      <a:pt x="18081" y="1495"/>
                    </a:cubicBezTo>
                    <a:cubicBezTo>
                      <a:pt x="13533" y="510"/>
                      <a:pt x="3431" y="-2256"/>
                      <a:pt x="383" y="3768"/>
                    </a:cubicBezTo>
                    <a:cubicBezTo>
                      <a:pt x="-1633" y="7964"/>
                      <a:pt x="4415" y="14199"/>
                      <a:pt x="15877" y="136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9" name="Google Shape;3019;p18"/>
              <p:cNvSpPr/>
              <p:nvPr/>
            </p:nvSpPr>
            <p:spPr>
              <a:xfrm>
                <a:off x="388704" y="3705914"/>
                <a:ext cx="36865" cy="15897"/>
              </a:xfrm>
              <a:custGeom>
                <a:rect b="b" l="l" r="r" t="t"/>
                <a:pathLst>
                  <a:path extrusionOk="0" h="15897" w="36865">
                    <a:moveTo>
                      <a:pt x="16552" y="14848"/>
                    </a:moveTo>
                    <a:cubicBezTo>
                      <a:pt x="25459" y="15575"/>
                      <a:pt x="34531" y="16794"/>
                      <a:pt x="35984" y="14848"/>
                    </a:cubicBezTo>
                    <a:cubicBezTo>
                      <a:pt x="40906" y="8308"/>
                      <a:pt x="23772" y="4042"/>
                      <a:pt x="19998" y="3011"/>
                    </a:cubicBezTo>
                    <a:cubicBezTo>
                      <a:pt x="15169" y="1464"/>
                      <a:pt x="4691" y="-2755"/>
                      <a:pt x="660" y="2730"/>
                    </a:cubicBezTo>
                    <a:cubicBezTo>
                      <a:pt x="-2083" y="6574"/>
                      <a:pt x="3824" y="13817"/>
                      <a:pt x="16529" y="1482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0" name="Google Shape;3020;p18"/>
              <p:cNvSpPr/>
              <p:nvPr/>
            </p:nvSpPr>
            <p:spPr>
              <a:xfrm>
                <a:off x="545618" y="3666210"/>
                <a:ext cx="23487" cy="13236"/>
              </a:xfrm>
              <a:custGeom>
                <a:rect b="b" l="l" r="r" t="t"/>
                <a:pathLst>
                  <a:path extrusionOk="0" h="13236" w="23487">
                    <a:moveTo>
                      <a:pt x="10781" y="13016"/>
                    </a:moveTo>
                    <a:cubicBezTo>
                      <a:pt x="16500" y="11938"/>
                      <a:pt x="22313" y="10860"/>
                      <a:pt x="23087" y="8609"/>
                    </a:cubicBezTo>
                    <a:cubicBezTo>
                      <a:pt x="25689" y="1179"/>
                      <a:pt x="14859" y="1179"/>
                      <a:pt x="12492" y="804"/>
                    </a:cubicBezTo>
                    <a:cubicBezTo>
                      <a:pt x="9421" y="335"/>
                      <a:pt x="2881" y="-1916"/>
                      <a:pt x="397" y="4062"/>
                    </a:cubicBezTo>
                    <a:cubicBezTo>
                      <a:pt x="-1314" y="8211"/>
                      <a:pt x="2577" y="14563"/>
                      <a:pt x="10781" y="1299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1" name="Google Shape;3021;p18"/>
              <p:cNvSpPr/>
              <p:nvPr/>
            </p:nvSpPr>
            <p:spPr>
              <a:xfrm>
                <a:off x="591966" y="3653713"/>
                <a:ext cx="37961" cy="14907"/>
              </a:xfrm>
              <a:custGeom>
                <a:rect b="b" l="l" r="r" t="t"/>
                <a:pathLst>
                  <a:path extrusionOk="0" h="14907" w="37961">
                    <a:moveTo>
                      <a:pt x="17524" y="14097"/>
                    </a:moveTo>
                    <a:cubicBezTo>
                      <a:pt x="26338" y="14261"/>
                      <a:pt x="35409" y="15878"/>
                      <a:pt x="36980" y="14027"/>
                    </a:cubicBezTo>
                    <a:cubicBezTo>
                      <a:pt x="39605" y="10933"/>
                      <a:pt x="36605" y="7956"/>
                      <a:pt x="32245" y="5823"/>
                    </a:cubicBezTo>
                    <a:cubicBezTo>
                      <a:pt x="27885" y="3666"/>
                      <a:pt x="22329" y="2565"/>
                      <a:pt x="20337" y="2072"/>
                    </a:cubicBezTo>
                    <a:cubicBezTo>
                      <a:pt x="15250" y="595"/>
                      <a:pt x="3601" y="-2452"/>
                      <a:pt x="389" y="3690"/>
                    </a:cubicBezTo>
                    <a:cubicBezTo>
                      <a:pt x="-712" y="5776"/>
                      <a:pt x="577" y="8401"/>
                      <a:pt x="3577" y="10417"/>
                    </a:cubicBezTo>
                    <a:cubicBezTo>
                      <a:pt x="6578" y="12456"/>
                      <a:pt x="11219" y="13910"/>
                      <a:pt x="17524" y="1407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2" name="Google Shape;3022;p18"/>
              <p:cNvSpPr/>
              <p:nvPr/>
            </p:nvSpPr>
            <p:spPr>
              <a:xfrm>
                <a:off x="728482" y="3690051"/>
                <a:ext cx="50634" cy="16055"/>
              </a:xfrm>
              <a:custGeom>
                <a:rect b="b" l="l" r="r" t="t"/>
                <a:pathLst>
                  <a:path extrusionOk="0" h="16055" w="50634">
                    <a:moveTo>
                      <a:pt x="23900" y="15264"/>
                    </a:moveTo>
                    <a:cubicBezTo>
                      <a:pt x="36042" y="15991"/>
                      <a:pt x="48442" y="16811"/>
                      <a:pt x="49942" y="14748"/>
                    </a:cubicBezTo>
                    <a:cubicBezTo>
                      <a:pt x="54934" y="7927"/>
                      <a:pt x="31471" y="4341"/>
                      <a:pt x="26337" y="3192"/>
                    </a:cubicBezTo>
                    <a:cubicBezTo>
                      <a:pt x="19657" y="1692"/>
                      <a:pt x="5218" y="-2832"/>
                      <a:pt x="624" y="2606"/>
                    </a:cubicBezTo>
                    <a:cubicBezTo>
                      <a:pt x="-2541" y="6380"/>
                      <a:pt x="6507" y="14233"/>
                      <a:pt x="23900" y="1528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3" name="Google Shape;3023;p18"/>
              <p:cNvSpPr/>
              <p:nvPr/>
            </p:nvSpPr>
            <p:spPr>
              <a:xfrm>
                <a:off x="732627" y="3724615"/>
                <a:ext cx="34969" cy="18233"/>
              </a:xfrm>
              <a:custGeom>
                <a:rect b="b" l="l" r="r" t="t"/>
                <a:pathLst>
                  <a:path extrusionOk="0" h="18233" w="34969">
                    <a:moveTo>
                      <a:pt x="14925" y="15837"/>
                    </a:moveTo>
                    <a:cubicBezTo>
                      <a:pt x="23739" y="17571"/>
                      <a:pt x="32529" y="19306"/>
                      <a:pt x="34029" y="17407"/>
                    </a:cubicBezTo>
                    <a:cubicBezTo>
                      <a:pt x="38952" y="11125"/>
                      <a:pt x="23106" y="5969"/>
                      <a:pt x="19660" y="4468"/>
                    </a:cubicBezTo>
                    <a:cubicBezTo>
                      <a:pt x="15207" y="2523"/>
                      <a:pt x="6065" y="-2821"/>
                      <a:pt x="1119" y="1890"/>
                    </a:cubicBezTo>
                    <a:cubicBezTo>
                      <a:pt x="-2350" y="5148"/>
                      <a:pt x="2244" y="13352"/>
                      <a:pt x="14925" y="158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4" name="Google Shape;3024;p18"/>
              <p:cNvSpPr/>
              <p:nvPr/>
            </p:nvSpPr>
            <p:spPr>
              <a:xfrm>
                <a:off x="812608" y="3748795"/>
                <a:ext cx="18756" cy="13448"/>
              </a:xfrm>
              <a:custGeom>
                <a:rect b="b" l="l" r="r" t="t"/>
                <a:pathLst>
                  <a:path extrusionOk="0" h="13448" w="18756">
                    <a:moveTo>
                      <a:pt x="6812" y="13338"/>
                    </a:moveTo>
                    <a:cubicBezTo>
                      <a:pt x="12133" y="13737"/>
                      <a:pt x="17196" y="13080"/>
                      <a:pt x="18110" y="10901"/>
                    </a:cubicBezTo>
                    <a:cubicBezTo>
                      <a:pt x="20970" y="3775"/>
                      <a:pt x="13493" y="3095"/>
                      <a:pt x="11992" y="2157"/>
                    </a:cubicBezTo>
                    <a:cubicBezTo>
                      <a:pt x="9906" y="1243"/>
                      <a:pt x="6742" y="-2203"/>
                      <a:pt x="2101" y="2157"/>
                    </a:cubicBezTo>
                    <a:cubicBezTo>
                      <a:pt x="483" y="3681"/>
                      <a:pt x="-431" y="6142"/>
                      <a:pt x="202" y="8510"/>
                    </a:cubicBezTo>
                    <a:cubicBezTo>
                      <a:pt x="788" y="10854"/>
                      <a:pt x="3015" y="13080"/>
                      <a:pt x="6836" y="1333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5" name="Google Shape;3025;p18"/>
              <p:cNvSpPr/>
              <p:nvPr/>
            </p:nvSpPr>
            <p:spPr>
              <a:xfrm>
                <a:off x="887348" y="3775608"/>
                <a:ext cx="39909" cy="13536"/>
              </a:xfrm>
              <a:custGeom>
                <a:rect b="b" l="l" r="r" t="t"/>
                <a:pathLst>
                  <a:path extrusionOk="0" h="13536" w="39909">
                    <a:moveTo>
                      <a:pt x="19223" y="13458"/>
                    </a:moveTo>
                    <a:cubicBezTo>
                      <a:pt x="28903" y="12755"/>
                      <a:pt x="38584" y="12051"/>
                      <a:pt x="39545" y="9801"/>
                    </a:cubicBezTo>
                    <a:cubicBezTo>
                      <a:pt x="42686" y="2394"/>
                      <a:pt x="24614" y="1714"/>
                      <a:pt x="20582" y="1199"/>
                    </a:cubicBezTo>
                    <a:cubicBezTo>
                      <a:pt x="15355" y="519"/>
                      <a:pt x="4174" y="-2153"/>
                      <a:pt x="517" y="3707"/>
                    </a:cubicBezTo>
                    <a:cubicBezTo>
                      <a:pt x="-2084" y="7785"/>
                      <a:pt x="5276" y="14442"/>
                      <a:pt x="19223" y="1343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6" name="Google Shape;3026;p18"/>
              <p:cNvSpPr/>
              <p:nvPr/>
            </p:nvSpPr>
            <p:spPr>
              <a:xfrm>
                <a:off x="1030773" y="3756155"/>
                <a:ext cx="46221" cy="15105"/>
              </a:xfrm>
              <a:custGeom>
                <a:rect b="b" l="l" r="r" t="t"/>
                <a:pathLst>
                  <a:path extrusionOk="0" h="15105" w="46221">
                    <a:moveTo>
                      <a:pt x="23846" y="13456"/>
                    </a:moveTo>
                    <a:cubicBezTo>
                      <a:pt x="34534" y="10502"/>
                      <a:pt x="45410" y="7525"/>
                      <a:pt x="46067" y="5111"/>
                    </a:cubicBezTo>
                    <a:cubicBezTo>
                      <a:pt x="48223" y="-2859"/>
                      <a:pt x="27174" y="751"/>
                      <a:pt x="22439" y="1220"/>
                    </a:cubicBezTo>
                    <a:cubicBezTo>
                      <a:pt x="16298" y="1806"/>
                      <a:pt x="2679" y="1829"/>
                      <a:pt x="194" y="8392"/>
                    </a:cubicBezTo>
                    <a:cubicBezTo>
                      <a:pt x="-1540" y="12940"/>
                      <a:pt x="8492" y="17698"/>
                      <a:pt x="23846" y="1345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7" name="Google Shape;3027;p18"/>
              <p:cNvSpPr/>
              <p:nvPr/>
            </p:nvSpPr>
            <p:spPr>
              <a:xfrm>
                <a:off x="988720" y="3716718"/>
                <a:ext cx="27354" cy="13194"/>
              </a:xfrm>
              <a:custGeom>
                <a:rect b="b" l="l" r="r" t="t"/>
                <a:pathLst>
                  <a:path extrusionOk="0" h="13194" w="27354">
                    <a:moveTo>
                      <a:pt x="14189" y="387"/>
                    </a:moveTo>
                    <a:cubicBezTo>
                      <a:pt x="7626" y="1770"/>
                      <a:pt x="993" y="3130"/>
                      <a:pt x="289" y="5427"/>
                    </a:cubicBezTo>
                    <a:cubicBezTo>
                      <a:pt x="-2055" y="12998"/>
                      <a:pt x="10533" y="12435"/>
                      <a:pt x="13299" y="12670"/>
                    </a:cubicBezTo>
                    <a:cubicBezTo>
                      <a:pt x="16908" y="12974"/>
                      <a:pt x="24714" y="14896"/>
                      <a:pt x="27058" y="8778"/>
                    </a:cubicBezTo>
                    <a:cubicBezTo>
                      <a:pt x="28675" y="4536"/>
                      <a:pt x="23589" y="-1605"/>
                      <a:pt x="14189" y="38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8" name="Google Shape;3028;p18"/>
              <p:cNvSpPr/>
              <p:nvPr/>
            </p:nvSpPr>
            <p:spPr>
              <a:xfrm>
                <a:off x="1112642" y="3718703"/>
                <a:ext cx="59145" cy="15848"/>
              </a:xfrm>
              <a:custGeom>
                <a:rect b="b" l="l" r="r" t="t"/>
                <a:pathLst>
                  <a:path extrusionOk="0" h="15848" w="59145">
                    <a:moveTo>
                      <a:pt x="28799" y="1988"/>
                    </a:moveTo>
                    <a:cubicBezTo>
                      <a:pt x="15063" y="5247"/>
                      <a:pt x="1116" y="8528"/>
                      <a:pt x="225" y="10966"/>
                    </a:cubicBezTo>
                    <a:cubicBezTo>
                      <a:pt x="-2728" y="19029"/>
                      <a:pt x="24228" y="14810"/>
                      <a:pt x="30299" y="14224"/>
                    </a:cubicBezTo>
                    <a:cubicBezTo>
                      <a:pt x="38151" y="13474"/>
                      <a:pt x="55521" y="13052"/>
                      <a:pt x="58873" y="6395"/>
                    </a:cubicBezTo>
                    <a:cubicBezTo>
                      <a:pt x="61193" y="1777"/>
                      <a:pt x="48512" y="-2700"/>
                      <a:pt x="28799" y="198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9" name="Google Shape;3029;p18"/>
              <p:cNvSpPr/>
              <p:nvPr/>
            </p:nvSpPr>
            <p:spPr>
              <a:xfrm>
                <a:off x="1249548" y="3710204"/>
                <a:ext cx="32909" cy="13754"/>
              </a:xfrm>
              <a:custGeom>
                <a:rect b="b" l="l" r="r" t="t"/>
                <a:pathLst>
                  <a:path extrusionOk="0" h="13754" w="32909">
                    <a:moveTo>
                      <a:pt x="16172" y="1158"/>
                    </a:moveTo>
                    <a:cubicBezTo>
                      <a:pt x="8859" y="3479"/>
                      <a:pt x="1053" y="4956"/>
                      <a:pt x="280" y="7253"/>
                    </a:cubicBezTo>
                    <a:cubicBezTo>
                      <a:pt x="-986" y="11050"/>
                      <a:pt x="2225" y="12808"/>
                      <a:pt x="6327" y="13441"/>
                    </a:cubicBezTo>
                    <a:cubicBezTo>
                      <a:pt x="10406" y="14097"/>
                      <a:pt x="15187" y="13534"/>
                      <a:pt x="16945" y="13441"/>
                    </a:cubicBezTo>
                    <a:cubicBezTo>
                      <a:pt x="21446" y="13347"/>
                      <a:pt x="31642" y="13441"/>
                      <a:pt x="32861" y="6807"/>
                    </a:cubicBezTo>
                    <a:cubicBezTo>
                      <a:pt x="33565" y="2213"/>
                      <a:pt x="26486" y="-2147"/>
                      <a:pt x="16195" y="115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0" name="Google Shape;3030;p18"/>
              <p:cNvSpPr/>
              <p:nvPr/>
            </p:nvSpPr>
            <p:spPr>
              <a:xfrm>
                <a:off x="1368074" y="3692313"/>
                <a:ext cx="56291" cy="14056"/>
              </a:xfrm>
              <a:custGeom>
                <a:rect b="b" l="l" r="r" t="t"/>
                <a:pathLst>
                  <a:path extrusionOk="0" h="14056" w="56291">
                    <a:moveTo>
                      <a:pt x="28372" y="12603"/>
                    </a:moveTo>
                    <a:cubicBezTo>
                      <a:pt x="41194" y="10118"/>
                      <a:pt x="54602" y="9204"/>
                      <a:pt x="55844" y="6978"/>
                    </a:cubicBezTo>
                    <a:cubicBezTo>
                      <a:pt x="57930" y="3274"/>
                      <a:pt x="52422" y="1235"/>
                      <a:pt x="45530" y="438"/>
                    </a:cubicBezTo>
                    <a:cubicBezTo>
                      <a:pt x="38662" y="-383"/>
                      <a:pt x="30552" y="180"/>
                      <a:pt x="27599" y="297"/>
                    </a:cubicBezTo>
                    <a:cubicBezTo>
                      <a:pt x="19981" y="367"/>
                      <a:pt x="2940" y="1000"/>
                      <a:pt x="174" y="7938"/>
                    </a:cubicBezTo>
                    <a:cubicBezTo>
                      <a:pt x="-1584" y="12744"/>
                      <a:pt x="10159" y="16119"/>
                      <a:pt x="28349" y="1260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1" name="Google Shape;3031;p18"/>
              <p:cNvSpPr/>
              <p:nvPr/>
            </p:nvSpPr>
            <p:spPr>
              <a:xfrm>
                <a:off x="1413259" y="3725440"/>
                <a:ext cx="42527" cy="14960"/>
              </a:xfrm>
              <a:custGeom>
                <a:rect b="b" l="l" r="r" t="t"/>
                <a:pathLst>
                  <a:path extrusionOk="0" h="14960" w="42527">
                    <a:moveTo>
                      <a:pt x="19848" y="14659"/>
                    </a:moveTo>
                    <a:cubicBezTo>
                      <a:pt x="30138" y="15034"/>
                      <a:pt x="40592" y="15433"/>
                      <a:pt x="41905" y="13347"/>
                    </a:cubicBezTo>
                    <a:cubicBezTo>
                      <a:pt x="46241" y="6409"/>
                      <a:pt x="26669" y="3596"/>
                      <a:pt x="22356" y="2611"/>
                    </a:cubicBezTo>
                    <a:cubicBezTo>
                      <a:pt x="16777" y="1346"/>
                      <a:pt x="4823" y="-2686"/>
                      <a:pt x="627" y="2822"/>
                    </a:cubicBezTo>
                    <a:cubicBezTo>
                      <a:pt x="-2280" y="6643"/>
                      <a:pt x="5057" y="14144"/>
                      <a:pt x="19824" y="146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2" name="Google Shape;3032;p18"/>
              <p:cNvSpPr/>
              <p:nvPr/>
            </p:nvSpPr>
            <p:spPr>
              <a:xfrm>
                <a:off x="1470729" y="3696794"/>
                <a:ext cx="54829" cy="16046"/>
              </a:xfrm>
              <a:custGeom>
                <a:rect b="b" l="l" r="r" t="t"/>
                <a:pathLst>
                  <a:path extrusionOk="0" h="16046" w="54829">
                    <a:moveTo>
                      <a:pt x="28736" y="410"/>
                    </a:moveTo>
                    <a:cubicBezTo>
                      <a:pt x="15352" y="-340"/>
                      <a:pt x="1850" y="-199"/>
                      <a:pt x="514" y="2004"/>
                    </a:cubicBezTo>
                    <a:cubicBezTo>
                      <a:pt x="-1689" y="5614"/>
                      <a:pt x="3515" y="7817"/>
                      <a:pt x="9867" y="9388"/>
                    </a:cubicBezTo>
                    <a:cubicBezTo>
                      <a:pt x="16243" y="10958"/>
                      <a:pt x="23837" y="11990"/>
                      <a:pt x="26580" y="12552"/>
                    </a:cubicBezTo>
                    <a:cubicBezTo>
                      <a:pt x="33753" y="13888"/>
                      <a:pt x="48848" y="18881"/>
                      <a:pt x="54052" y="13841"/>
                    </a:cubicBezTo>
                    <a:cubicBezTo>
                      <a:pt x="57755" y="10396"/>
                      <a:pt x="48051" y="1488"/>
                      <a:pt x="28736" y="4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3" name="Google Shape;3033;p18"/>
              <p:cNvSpPr/>
              <p:nvPr/>
            </p:nvSpPr>
            <p:spPr>
              <a:xfrm>
                <a:off x="1626198" y="3780496"/>
                <a:ext cx="27079" cy="13170"/>
              </a:xfrm>
              <a:custGeom>
                <a:rect b="b" l="l" r="r" t="t"/>
                <a:pathLst>
                  <a:path extrusionOk="0" h="13170" w="27079">
                    <a:moveTo>
                      <a:pt x="14354" y="366"/>
                    </a:moveTo>
                    <a:cubicBezTo>
                      <a:pt x="8306" y="1655"/>
                      <a:pt x="1767" y="1936"/>
                      <a:pt x="665" y="4023"/>
                    </a:cubicBezTo>
                    <a:cubicBezTo>
                      <a:pt x="-1187" y="7515"/>
                      <a:pt x="1087" y="9765"/>
                      <a:pt x="4321" y="11031"/>
                    </a:cubicBezTo>
                    <a:cubicBezTo>
                      <a:pt x="7556" y="12297"/>
                      <a:pt x="11635" y="12461"/>
                      <a:pt x="13065" y="12625"/>
                    </a:cubicBezTo>
                    <a:cubicBezTo>
                      <a:pt x="16768" y="13188"/>
                      <a:pt x="25347" y="14641"/>
                      <a:pt x="26941" y="8195"/>
                    </a:cubicBezTo>
                    <a:cubicBezTo>
                      <a:pt x="27504" y="5991"/>
                      <a:pt x="26308" y="3530"/>
                      <a:pt x="24105" y="1913"/>
                    </a:cubicBezTo>
                    <a:cubicBezTo>
                      <a:pt x="21878" y="296"/>
                      <a:pt x="18643" y="-525"/>
                      <a:pt x="14330" y="36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4" name="Google Shape;3034;p18"/>
              <p:cNvSpPr/>
              <p:nvPr/>
            </p:nvSpPr>
            <p:spPr>
              <a:xfrm>
                <a:off x="1752765" y="3774228"/>
                <a:ext cx="43969" cy="14296"/>
              </a:xfrm>
              <a:custGeom>
                <a:rect b="b" l="l" r="r" t="t"/>
                <a:pathLst>
                  <a:path extrusionOk="0" h="14296" w="43969">
                    <a:moveTo>
                      <a:pt x="23130" y="0"/>
                    </a:moveTo>
                    <a:cubicBezTo>
                      <a:pt x="12535" y="0"/>
                      <a:pt x="1800" y="-70"/>
                      <a:pt x="557" y="2086"/>
                    </a:cubicBezTo>
                    <a:cubicBezTo>
                      <a:pt x="-3592" y="9189"/>
                      <a:pt x="16637" y="11322"/>
                      <a:pt x="21114" y="12166"/>
                    </a:cubicBezTo>
                    <a:cubicBezTo>
                      <a:pt x="26904" y="13244"/>
                      <a:pt x="39351" y="16854"/>
                      <a:pt x="43406" y="11205"/>
                    </a:cubicBezTo>
                    <a:cubicBezTo>
                      <a:pt x="46219" y="7290"/>
                      <a:pt x="38343" y="24"/>
                      <a:pt x="23154" y="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5" name="Google Shape;3035;p18"/>
              <p:cNvSpPr/>
              <p:nvPr/>
            </p:nvSpPr>
            <p:spPr>
              <a:xfrm>
                <a:off x="1860739" y="3774131"/>
                <a:ext cx="34178" cy="15149"/>
              </a:xfrm>
              <a:custGeom>
                <a:rect b="b" l="l" r="r" t="t"/>
                <a:pathLst>
                  <a:path extrusionOk="0" h="15149" w="34178">
                    <a:moveTo>
                      <a:pt x="16113" y="1715"/>
                    </a:moveTo>
                    <a:cubicBezTo>
                      <a:pt x="8307" y="4716"/>
                      <a:pt x="384" y="7716"/>
                      <a:pt x="56" y="10107"/>
                    </a:cubicBezTo>
                    <a:cubicBezTo>
                      <a:pt x="-1046" y="18053"/>
                      <a:pt x="14425" y="14349"/>
                      <a:pt x="17941" y="13881"/>
                    </a:cubicBezTo>
                    <a:cubicBezTo>
                      <a:pt x="22488" y="13271"/>
                      <a:pt x="32638" y="13177"/>
                      <a:pt x="34091" y="6638"/>
                    </a:cubicBezTo>
                    <a:cubicBezTo>
                      <a:pt x="35099" y="2090"/>
                      <a:pt x="27317" y="-2598"/>
                      <a:pt x="16113" y="169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6" name="Google Shape;3036;p18"/>
              <p:cNvSpPr/>
              <p:nvPr/>
            </p:nvSpPr>
            <p:spPr>
              <a:xfrm>
                <a:off x="1966769" y="3729464"/>
                <a:ext cx="37480" cy="17719"/>
              </a:xfrm>
              <a:custGeom>
                <a:rect b="b" l="l" r="r" t="t"/>
                <a:pathLst>
                  <a:path extrusionOk="0" h="17719" w="37480">
                    <a:moveTo>
                      <a:pt x="17251" y="3300"/>
                    </a:moveTo>
                    <a:cubicBezTo>
                      <a:pt x="9188" y="7331"/>
                      <a:pt x="468" y="10566"/>
                      <a:pt x="70" y="12980"/>
                    </a:cubicBezTo>
                    <a:cubicBezTo>
                      <a:pt x="-587" y="16988"/>
                      <a:pt x="3492" y="17973"/>
                      <a:pt x="8297" y="17668"/>
                    </a:cubicBezTo>
                    <a:cubicBezTo>
                      <a:pt x="13102" y="17364"/>
                      <a:pt x="18470" y="15723"/>
                      <a:pt x="20439" y="15207"/>
                    </a:cubicBezTo>
                    <a:cubicBezTo>
                      <a:pt x="25572" y="14058"/>
                      <a:pt x="37199" y="11691"/>
                      <a:pt x="37480" y="4823"/>
                    </a:cubicBezTo>
                    <a:cubicBezTo>
                      <a:pt x="37550" y="88"/>
                      <a:pt x="28667" y="-2420"/>
                      <a:pt x="17251" y="330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7" name="Google Shape;3037;p18"/>
              <p:cNvSpPr/>
              <p:nvPr/>
            </p:nvSpPr>
            <p:spPr>
              <a:xfrm>
                <a:off x="2022811" y="3761262"/>
                <a:ext cx="51602" cy="18246"/>
              </a:xfrm>
              <a:custGeom>
                <a:rect b="b" l="l" r="r" t="t"/>
                <a:pathLst>
                  <a:path extrusionOk="0" h="18246" w="51602">
                    <a:moveTo>
                      <a:pt x="24615" y="3497"/>
                    </a:moveTo>
                    <a:cubicBezTo>
                      <a:pt x="13035" y="7716"/>
                      <a:pt x="870" y="11139"/>
                      <a:pt x="167" y="13576"/>
                    </a:cubicBezTo>
                    <a:cubicBezTo>
                      <a:pt x="-1029" y="17608"/>
                      <a:pt x="4386" y="18546"/>
                      <a:pt x="10808" y="18171"/>
                    </a:cubicBezTo>
                    <a:cubicBezTo>
                      <a:pt x="17208" y="17819"/>
                      <a:pt x="24544" y="16084"/>
                      <a:pt x="27217" y="15569"/>
                    </a:cubicBezTo>
                    <a:cubicBezTo>
                      <a:pt x="34178" y="14350"/>
                      <a:pt x="49742" y="11959"/>
                      <a:pt x="51524" y="4904"/>
                    </a:cubicBezTo>
                    <a:cubicBezTo>
                      <a:pt x="52672" y="5"/>
                      <a:pt x="41140" y="-2480"/>
                      <a:pt x="24615" y="352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8" name="Google Shape;3038;p18"/>
              <p:cNvSpPr/>
              <p:nvPr/>
            </p:nvSpPr>
            <p:spPr>
              <a:xfrm>
                <a:off x="2159634" y="3730824"/>
                <a:ext cx="51570" cy="13618"/>
              </a:xfrm>
              <a:custGeom>
                <a:rect b="b" l="l" r="r" t="t"/>
                <a:pathLst>
                  <a:path extrusionOk="0" h="13618" w="51570">
                    <a:moveTo>
                      <a:pt x="26346" y="111"/>
                    </a:moveTo>
                    <a:cubicBezTo>
                      <a:pt x="14087" y="837"/>
                      <a:pt x="1640" y="1517"/>
                      <a:pt x="445" y="3744"/>
                    </a:cubicBezTo>
                    <a:cubicBezTo>
                      <a:pt x="-3516" y="11127"/>
                      <a:pt x="20135" y="11854"/>
                      <a:pt x="25409" y="12393"/>
                    </a:cubicBezTo>
                    <a:cubicBezTo>
                      <a:pt x="32230" y="13073"/>
                      <a:pt x="47044" y="15816"/>
                      <a:pt x="51099" y="9885"/>
                    </a:cubicBezTo>
                    <a:cubicBezTo>
                      <a:pt x="53912" y="5783"/>
                      <a:pt x="43950" y="-944"/>
                      <a:pt x="26346" y="11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9" name="Google Shape;3039;p18"/>
              <p:cNvSpPr/>
              <p:nvPr/>
            </p:nvSpPr>
            <p:spPr>
              <a:xfrm>
                <a:off x="2272113" y="3761422"/>
                <a:ext cx="40438" cy="14308"/>
              </a:xfrm>
              <a:custGeom>
                <a:rect b="b" l="l" r="r" t="t"/>
                <a:pathLst>
                  <a:path extrusionOk="0" h="14308" w="40438">
                    <a:moveTo>
                      <a:pt x="19676" y="1274"/>
                    </a:moveTo>
                    <a:cubicBezTo>
                      <a:pt x="10276" y="3853"/>
                      <a:pt x="760" y="6455"/>
                      <a:pt x="150" y="8846"/>
                    </a:cubicBezTo>
                    <a:cubicBezTo>
                      <a:pt x="-1842" y="16745"/>
                      <a:pt x="16582" y="13838"/>
                      <a:pt x="20731" y="13557"/>
                    </a:cubicBezTo>
                    <a:cubicBezTo>
                      <a:pt x="26098" y="13182"/>
                      <a:pt x="37983" y="13627"/>
                      <a:pt x="40256" y="7158"/>
                    </a:cubicBezTo>
                    <a:cubicBezTo>
                      <a:pt x="41827" y="2681"/>
                      <a:pt x="33130" y="-2429"/>
                      <a:pt x="19652" y="127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0" name="Google Shape;3040;p18"/>
              <p:cNvSpPr/>
              <p:nvPr/>
            </p:nvSpPr>
            <p:spPr>
              <a:xfrm>
                <a:off x="2434106" y="3740168"/>
                <a:ext cx="54538" cy="13170"/>
              </a:xfrm>
              <a:custGeom>
                <a:rect b="b" l="l" r="r" t="t"/>
                <a:pathLst>
                  <a:path extrusionOk="0" h="13170" w="54538">
                    <a:moveTo>
                      <a:pt x="27156" y="705"/>
                    </a:moveTo>
                    <a:cubicBezTo>
                      <a:pt x="14334" y="2627"/>
                      <a:pt x="1348" y="4549"/>
                      <a:pt x="317" y="6893"/>
                    </a:cubicBezTo>
                    <a:cubicBezTo>
                      <a:pt x="-3082" y="14628"/>
                      <a:pt x="21859" y="13035"/>
                      <a:pt x="27437" y="13035"/>
                    </a:cubicBezTo>
                    <a:cubicBezTo>
                      <a:pt x="34680" y="13035"/>
                      <a:pt x="50549" y="14300"/>
                      <a:pt x="54183" y="8018"/>
                    </a:cubicBezTo>
                    <a:cubicBezTo>
                      <a:pt x="56714" y="3658"/>
                      <a:pt x="45533" y="-2038"/>
                      <a:pt x="27156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1" name="Google Shape;3041;p18"/>
              <p:cNvSpPr/>
              <p:nvPr/>
            </p:nvSpPr>
            <p:spPr>
              <a:xfrm>
                <a:off x="2582342" y="3710556"/>
                <a:ext cx="43515" cy="15263"/>
              </a:xfrm>
              <a:custGeom>
                <a:rect b="b" l="l" r="r" t="t"/>
                <a:pathLst>
                  <a:path extrusionOk="0" h="15263" w="43515">
                    <a:moveTo>
                      <a:pt x="20943" y="1744"/>
                    </a:moveTo>
                    <a:cubicBezTo>
                      <a:pt x="10910" y="4768"/>
                      <a:pt x="714" y="7792"/>
                      <a:pt x="128" y="10206"/>
                    </a:cubicBezTo>
                    <a:cubicBezTo>
                      <a:pt x="-1771" y="18199"/>
                      <a:pt x="18013" y="14449"/>
                      <a:pt x="22490" y="13957"/>
                    </a:cubicBezTo>
                    <a:cubicBezTo>
                      <a:pt x="28280" y="13347"/>
                      <a:pt x="41101" y="13206"/>
                      <a:pt x="43352" y="6643"/>
                    </a:cubicBezTo>
                    <a:cubicBezTo>
                      <a:pt x="44899" y="2072"/>
                      <a:pt x="35359" y="-2616"/>
                      <a:pt x="20943" y="172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2" name="Google Shape;3042;p18"/>
              <p:cNvSpPr/>
              <p:nvPr/>
            </p:nvSpPr>
            <p:spPr>
              <a:xfrm>
                <a:off x="2728633" y="3707944"/>
                <a:ext cx="54827" cy="14224"/>
              </a:xfrm>
              <a:custGeom>
                <a:rect b="b" l="l" r="r" t="t"/>
                <a:pathLst>
                  <a:path extrusionOk="0" h="14224" w="54827">
                    <a:moveTo>
                      <a:pt x="26591" y="14224"/>
                    </a:moveTo>
                    <a:cubicBezTo>
                      <a:pt x="39671" y="14107"/>
                      <a:pt x="52961" y="14013"/>
                      <a:pt x="54297" y="11834"/>
                    </a:cubicBezTo>
                    <a:cubicBezTo>
                      <a:pt x="58774" y="4637"/>
                      <a:pt x="33600" y="2762"/>
                      <a:pt x="27997" y="1965"/>
                    </a:cubicBezTo>
                    <a:cubicBezTo>
                      <a:pt x="20754" y="957"/>
                      <a:pt x="5049" y="-2512"/>
                      <a:pt x="549" y="3207"/>
                    </a:cubicBezTo>
                    <a:cubicBezTo>
                      <a:pt x="-2569" y="7192"/>
                      <a:pt x="7792" y="14388"/>
                      <a:pt x="26591" y="1420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3" name="Google Shape;3043;p18"/>
              <p:cNvSpPr/>
              <p:nvPr/>
            </p:nvSpPr>
            <p:spPr>
              <a:xfrm>
                <a:off x="2858058" y="3746867"/>
                <a:ext cx="71641" cy="18711"/>
              </a:xfrm>
              <a:custGeom>
                <a:rect b="b" l="l" r="r" t="t"/>
                <a:pathLst>
                  <a:path extrusionOk="0" h="18711" w="71641">
                    <a:moveTo>
                      <a:pt x="34338" y="17752"/>
                    </a:moveTo>
                    <a:cubicBezTo>
                      <a:pt x="51894" y="19392"/>
                      <a:pt x="69592" y="18877"/>
                      <a:pt x="71115" y="16603"/>
                    </a:cubicBezTo>
                    <a:cubicBezTo>
                      <a:pt x="73647" y="12899"/>
                      <a:pt x="66662" y="10907"/>
                      <a:pt x="58270" y="9313"/>
                    </a:cubicBezTo>
                    <a:cubicBezTo>
                      <a:pt x="49879" y="7743"/>
                      <a:pt x="39963" y="6336"/>
                      <a:pt x="36377" y="5586"/>
                    </a:cubicBezTo>
                    <a:cubicBezTo>
                      <a:pt x="31712" y="4672"/>
                      <a:pt x="24423" y="2679"/>
                      <a:pt x="17555" y="1297"/>
                    </a:cubicBezTo>
                    <a:cubicBezTo>
                      <a:pt x="10687" y="-63"/>
                      <a:pt x="4217" y="-813"/>
                      <a:pt x="935" y="1414"/>
                    </a:cubicBezTo>
                    <a:cubicBezTo>
                      <a:pt x="-1338" y="2937"/>
                      <a:pt x="561" y="6289"/>
                      <a:pt x="6327" y="9735"/>
                    </a:cubicBezTo>
                    <a:cubicBezTo>
                      <a:pt x="12070" y="13157"/>
                      <a:pt x="21727" y="16603"/>
                      <a:pt x="34338" y="17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4" name="Google Shape;3044;p18"/>
              <p:cNvSpPr/>
              <p:nvPr/>
            </p:nvSpPr>
            <p:spPr>
              <a:xfrm>
                <a:off x="2962466" y="3708790"/>
                <a:ext cx="65607" cy="13929"/>
              </a:xfrm>
              <a:custGeom>
                <a:rect b="b" l="l" r="r" t="t"/>
                <a:pathLst>
                  <a:path extrusionOk="0" h="13929" w="65607">
                    <a:moveTo>
                      <a:pt x="32270" y="13894"/>
                    </a:moveTo>
                    <a:cubicBezTo>
                      <a:pt x="47834" y="13472"/>
                      <a:pt x="63609" y="13097"/>
                      <a:pt x="65086" y="10870"/>
                    </a:cubicBezTo>
                    <a:cubicBezTo>
                      <a:pt x="69915" y="3557"/>
                      <a:pt x="39841" y="2245"/>
                      <a:pt x="33137" y="1588"/>
                    </a:cubicBezTo>
                    <a:cubicBezTo>
                      <a:pt x="24464" y="744"/>
                      <a:pt x="5524" y="-2373"/>
                      <a:pt x="555" y="3464"/>
                    </a:cubicBezTo>
                    <a:cubicBezTo>
                      <a:pt x="-2891" y="7519"/>
                      <a:pt x="9954" y="14480"/>
                      <a:pt x="32270" y="1389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5" name="Google Shape;3045;p18"/>
              <p:cNvSpPr/>
              <p:nvPr/>
            </p:nvSpPr>
            <p:spPr>
              <a:xfrm>
                <a:off x="3087216" y="3697345"/>
                <a:ext cx="45278" cy="19242"/>
              </a:xfrm>
              <a:custGeom>
                <a:rect b="b" l="l" r="r" t="t"/>
                <a:pathLst>
                  <a:path extrusionOk="0" h="19242" w="45278">
                    <a:moveTo>
                      <a:pt x="21438" y="4571"/>
                    </a:moveTo>
                    <a:cubicBezTo>
                      <a:pt x="11781" y="9118"/>
                      <a:pt x="952" y="11814"/>
                      <a:pt x="202" y="14181"/>
                    </a:cubicBezTo>
                    <a:cubicBezTo>
                      <a:pt x="-1064" y="18119"/>
                      <a:pt x="3811" y="19432"/>
                      <a:pt x="9718" y="19221"/>
                    </a:cubicBezTo>
                    <a:cubicBezTo>
                      <a:pt x="15625" y="19033"/>
                      <a:pt x="22282" y="17111"/>
                      <a:pt x="24697" y="16478"/>
                    </a:cubicBezTo>
                    <a:cubicBezTo>
                      <a:pt x="27861" y="15705"/>
                      <a:pt x="32971" y="14533"/>
                      <a:pt x="37307" y="12423"/>
                    </a:cubicBezTo>
                    <a:cubicBezTo>
                      <a:pt x="41667" y="10361"/>
                      <a:pt x="45183" y="7407"/>
                      <a:pt x="45277" y="3891"/>
                    </a:cubicBezTo>
                    <a:cubicBezTo>
                      <a:pt x="45347" y="1430"/>
                      <a:pt x="42581" y="0"/>
                      <a:pt x="38362" y="0"/>
                    </a:cubicBezTo>
                    <a:cubicBezTo>
                      <a:pt x="34096" y="0"/>
                      <a:pt x="28353" y="1407"/>
                      <a:pt x="21415" y="459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6" name="Google Shape;3046;p18"/>
              <p:cNvSpPr/>
              <p:nvPr/>
            </p:nvSpPr>
            <p:spPr>
              <a:xfrm>
                <a:off x="3067035" y="3747903"/>
                <a:ext cx="41980" cy="18062"/>
              </a:xfrm>
              <a:custGeom>
                <a:rect b="b" l="l" r="r" t="t"/>
                <a:pathLst>
                  <a:path extrusionOk="0" h="18062" w="41980">
                    <a:moveTo>
                      <a:pt x="19633" y="3495"/>
                    </a:moveTo>
                    <a:cubicBezTo>
                      <a:pt x="10468" y="7644"/>
                      <a:pt x="623" y="10903"/>
                      <a:pt x="107" y="13317"/>
                    </a:cubicBezTo>
                    <a:cubicBezTo>
                      <a:pt x="-760" y="17325"/>
                      <a:pt x="3764" y="18333"/>
                      <a:pt x="9085" y="18005"/>
                    </a:cubicBezTo>
                    <a:cubicBezTo>
                      <a:pt x="14406" y="17700"/>
                      <a:pt x="20430" y="15989"/>
                      <a:pt x="22633" y="15450"/>
                    </a:cubicBezTo>
                    <a:cubicBezTo>
                      <a:pt x="28353" y="14254"/>
                      <a:pt x="41291" y="11723"/>
                      <a:pt x="41971" y="4738"/>
                    </a:cubicBezTo>
                    <a:cubicBezTo>
                      <a:pt x="42323" y="-68"/>
                      <a:pt x="32595" y="-2388"/>
                      <a:pt x="19609" y="349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7" name="Google Shape;3047;p18"/>
              <p:cNvSpPr/>
              <p:nvPr/>
            </p:nvSpPr>
            <p:spPr>
              <a:xfrm>
                <a:off x="3244772" y="3725522"/>
                <a:ext cx="29590" cy="16620"/>
              </a:xfrm>
              <a:custGeom>
                <a:rect b="b" l="l" r="r" t="t"/>
                <a:pathLst>
                  <a:path extrusionOk="0" h="16620" w="29590">
                    <a:moveTo>
                      <a:pt x="13080" y="2460"/>
                    </a:moveTo>
                    <a:cubicBezTo>
                      <a:pt x="6587" y="6093"/>
                      <a:pt x="-23" y="9749"/>
                      <a:pt x="0" y="12164"/>
                    </a:cubicBezTo>
                    <a:cubicBezTo>
                      <a:pt x="47" y="20134"/>
                      <a:pt x="13220" y="15141"/>
                      <a:pt x="16267" y="14367"/>
                    </a:cubicBezTo>
                    <a:cubicBezTo>
                      <a:pt x="20205" y="13383"/>
                      <a:pt x="29159" y="12398"/>
                      <a:pt x="29582" y="5811"/>
                    </a:cubicBezTo>
                    <a:cubicBezTo>
                      <a:pt x="29886" y="1241"/>
                      <a:pt x="22409" y="-2744"/>
                      <a:pt x="13080" y="24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8" name="Google Shape;3048;p18"/>
              <p:cNvSpPr/>
              <p:nvPr/>
            </p:nvSpPr>
            <p:spPr>
              <a:xfrm>
                <a:off x="3217667" y="3692810"/>
                <a:ext cx="61171" cy="15636"/>
              </a:xfrm>
              <a:custGeom>
                <a:rect b="b" l="l" r="r" t="t"/>
                <a:pathLst>
                  <a:path extrusionOk="0" h="15636" w="61171">
                    <a:moveTo>
                      <a:pt x="31605" y="527"/>
                    </a:moveTo>
                    <a:cubicBezTo>
                      <a:pt x="16979" y="-36"/>
                      <a:pt x="2141" y="-622"/>
                      <a:pt x="617" y="1488"/>
                    </a:cubicBezTo>
                    <a:cubicBezTo>
                      <a:pt x="-4492" y="8473"/>
                      <a:pt x="23612" y="11661"/>
                      <a:pt x="29847" y="12739"/>
                    </a:cubicBezTo>
                    <a:cubicBezTo>
                      <a:pt x="37911" y="14122"/>
                      <a:pt x="55420" y="18411"/>
                      <a:pt x="60531" y="12903"/>
                    </a:cubicBezTo>
                    <a:cubicBezTo>
                      <a:pt x="64093" y="9082"/>
                      <a:pt x="52584" y="1323"/>
                      <a:pt x="31605" y="52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9" name="Google Shape;3049;p18"/>
              <p:cNvSpPr/>
              <p:nvPr/>
            </p:nvSpPr>
            <p:spPr>
              <a:xfrm>
                <a:off x="3378466" y="3706944"/>
                <a:ext cx="45260" cy="13184"/>
              </a:xfrm>
              <a:custGeom>
                <a:rect b="b" l="l" r="r" t="t"/>
                <a:pathLst>
                  <a:path extrusionOk="0" h="13184" w="45260">
                    <a:moveTo>
                      <a:pt x="22769" y="480"/>
                    </a:moveTo>
                    <a:cubicBezTo>
                      <a:pt x="12080" y="2051"/>
                      <a:pt x="1251" y="3574"/>
                      <a:pt x="313" y="5895"/>
                    </a:cubicBezTo>
                    <a:cubicBezTo>
                      <a:pt x="-2781" y="13536"/>
                      <a:pt x="17964" y="12646"/>
                      <a:pt x="22581" y="12810"/>
                    </a:cubicBezTo>
                    <a:cubicBezTo>
                      <a:pt x="28582" y="13021"/>
                      <a:pt x="41685" y="14732"/>
                      <a:pt x="44920" y="8544"/>
                    </a:cubicBezTo>
                    <a:cubicBezTo>
                      <a:pt x="47170" y="4254"/>
                      <a:pt x="38099" y="-1746"/>
                      <a:pt x="22769" y="48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0" name="Google Shape;3050;p18"/>
              <p:cNvSpPr/>
              <p:nvPr/>
            </p:nvSpPr>
            <p:spPr>
              <a:xfrm>
                <a:off x="3512394" y="3700766"/>
                <a:ext cx="20406" cy="13154"/>
              </a:xfrm>
              <a:custGeom>
                <a:rect b="b" l="l" r="r" t="t"/>
                <a:pathLst>
                  <a:path extrusionOk="0" h="13154" w="20406">
                    <a:moveTo>
                      <a:pt x="10729" y="470"/>
                    </a:moveTo>
                    <a:cubicBezTo>
                      <a:pt x="5807" y="1994"/>
                      <a:pt x="838" y="3517"/>
                      <a:pt x="252" y="5814"/>
                    </a:cubicBezTo>
                    <a:cubicBezTo>
                      <a:pt x="-1647" y="13432"/>
                      <a:pt x="7752" y="12589"/>
                      <a:pt x="9815" y="12753"/>
                    </a:cubicBezTo>
                    <a:cubicBezTo>
                      <a:pt x="12511" y="12987"/>
                      <a:pt x="18301" y="14722"/>
                      <a:pt x="20152" y="8557"/>
                    </a:cubicBezTo>
                    <a:cubicBezTo>
                      <a:pt x="21441" y="4291"/>
                      <a:pt x="17761" y="-1733"/>
                      <a:pt x="10706" y="4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1" name="Google Shape;3051;p18"/>
              <p:cNvSpPr/>
              <p:nvPr/>
            </p:nvSpPr>
            <p:spPr>
              <a:xfrm>
                <a:off x="3657301" y="3685887"/>
                <a:ext cx="54691" cy="13173"/>
              </a:xfrm>
              <a:custGeom>
                <a:rect b="b" l="l" r="r" t="t"/>
                <a:pathLst>
                  <a:path extrusionOk="0" h="13173" w="54691">
                    <a:moveTo>
                      <a:pt x="27489" y="582"/>
                    </a:moveTo>
                    <a:cubicBezTo>
                      <a:pt x="14808" y="2176"/>
                      <a:pt x="1728" y="2879"/>
                      <a:pt x="462" y="5106"/>
                    </a:cubicBezTo>
                    <a:cubicBezTo>
                      <a:pt x="-1624" y="8786"/>
                      <a:pt x="3650" y="10872"/>
                      <a:pt x="10214" y="11903"/>
                    </a:cubicBezTo>
                    <a:cubicBezTo>
                      <a:pt x="16777" y="12958"/>
                      <a:pt x="24559" y="12841"/>
                      <a:pt x="27395" y="12911"/>
                    </a:cubicBezTo>
                    <a:cubicBezTo>
                      <a:pt x="34709" y="13239"/>
                      <a:pt x="51000" y="14271"/>
                      <a:pt x="54398" y="7754"/>
                    </a:cubicBezTo>
                    <a:cubicBezTo>
                      <a:pt x="56672" y="3230"/>
                      <a:pt x="45538" y="-1716"/>
                      <a:pt x="27466" y="58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2" name="Google Shape;3052;p18"/>
              <p:cNvSpPr/>
              <p:nvPr/>
            </p:nvSpPr>
            <p:spPr>
              <a:xfrm>
                <a:off x="3657288" y="3730747"/>
                <a:ext cx="65654" cy="13389"/>
              </a:xfrm>
              <a:custGeom>
                <a:rect b="b" l="l" r="r" t="t"/>
                <a:pathLst>
                  <a:path extrusionOk="0" h="13389" w="65654">
                    <a:moveTo>
                      <a:pt x="32800" y="1008"/>
                    </a:moveTo>
                    <a:cubicBezTo>
                      <a:pt x="17704" y="3024"/>
                      <a:pt x="2046" y="3282"/>
                      <a:pt x="546" y="5462"/>
                    </a:cubicBezTo>
                    <a:cubicBezTo>
                      <a:pt x="-1939" y="9071"/>
                      <a:pt x="4414" y="11392"/>
                      <a:pt x="12360" y="12494"/>
                    </a:cubicBezTo>
                    <a:cubicBezTo>
                      <a:pt x="20306" y="13619"/>
                      <a:pt x="29705" y="13385"/>
                      <a:pt x="33128" y="13338"/>
                    </a:cubicBezTo>
                    <a:cubicBezTo>
                      <a:pt x="41965" y="13549"/>
                      <a:pt x="61701" y="13432"/>
                      <a:pt x="65382" y="6540"/>
                    </a:cubicBezTo>
                    <a:cubicBezTo>
                      <a:pt x="67773" y="1735"/>
                      <a:pt x="54271" y="-1828"/>
                      <a:pt x="32800" y="100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3" name="Google Shape;3053;p18"/>
              <p:cNvSpPr/>
              <p:nvPr/>
            </p:nvSpPr>
            <p:spPr>
              <a:xfrm>
                <a:off x="3793646" y="3782880"/>
                <a:ext cx="46163" cy="13444"/>
              </a:xfrm>
              <a:custGeom>
                <a:rect b="b" l="l" r="r" t="t"/>
                <a:pathLst>
                  <a:path extrusionOk="0" h="13444" w="46163">
                    <a:moveTo>
                      <a:pt x="23862" y="92"/>
                    </a:moveTo>
                    <a:cubicBezTo>
                      <a:pt x="13244" y="655"/>
                      <a:pt x="2250" y="-494"/>
                      <a:pt x="750" y="1475"/>
                    </a:cubicBezTo>
                    <a:cubicBezTo>
                      <a:pt x="-1735" y="4757"/>
                      <a:pt x="2297" y="7616"/>
                      <a:pt x="7782" y="9468"/>
                    </a:cubicBezTo>
                    <a:cubicBezTo>
                      <a:pt x="13244" y="11343"/>
                      <a:pt x="19995" y="12023"/>
                      <a:pt x="22409" y="12328"/>
                    </a:cubicBezTo>
                    <a:cubicBezTo>
                      <a:pt x="28644" y="13406"/>
                      <a:pt x="42825" y="15305"/>
                      <a:pt x="45873" y="8835"/>
                    </a:cubicBezTo>
                    <a:cubicBezTo>
                      <a:pt x="46927" y="6632"/>
                      <a:pt x="45052" y="4171"/>
                      <a:pt x="41185" y="2460"/>
                    </a:cubicBezTo>
                    <a:cubicBezTo>
                      <a:pt x="37293" y="748"/>
                      <a:pt x="31457" y="-283"/>
                      <a:pt x="23862" y="6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4" name="Google Shape;3054;p18"/>
              <p:cNvSpPr/>
              <p:nvPr/>
            </p:nvSpPr>
            <p:spPr>
              <a:xfrm>
                <a:off x="3814534" y="3704878"/>
                <a:ext cx="59592" cy="13161"/>
              </a:xfrm>
              <a:custGeom>
                <a:rect b="b" l="l" r="r" t="t"/>
                <a:pathLst>
                  <a:path extrusionOk="0" h="13161" w="59592">
                    <a:moveTo>
                      <a:pt x="30001" y="507"/>
                    </a:moveTo>
                    <a:cubicBezTo>
                      <a:pt x="16312" y="1936"/>
                      <a:pt x="2107" y="1561"/>
                      <a:pt x="607" y="3647"/>
                    </a:cubicBezTo>
                    <a:cubicBezTo>
                      <a:pt x="-1901" y="7140"/>
                      <a:pt x="3724" y="9719"/>
                      <a:pt x="10920" y="11148"/>
                    </a:cubicBezTo>
                    <a:cubicBezTo>
                      <a:pt x="18093" y="12602"/>
                      <a:pt x="26672" y="12742"/>
                      <a:pt x="29790" y="12836"/>
                    </a:cubicBezTo>
                    <a:cubicBezTo>
                      <a:pt x="37830" y="13399"/>
                      <a:pt x="55855" y="14032"/>
                      <a:pt x="59324" y="7281"/>
                    </a:cubicBezTo>
                    <a:cubicBezTo>
                      <a:pt x="61574" y="2569"/>
                      <a:pt x="49456" y="-1486"/>
                      <a:pt x="30024" y="53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5" name="Google Shape;3055;p18"/>
              <p:cNvSpPr/>
              <p:nvPr/>
            </p:nvSpPr>
            <p:spPr>
              <a:xfrm>
                <a:off x="3900448" y="3656161"/>
                <a:ext cx="51582" cy="13161"/>
              </a:xfrm>
              <a:custGeom>
                <a:rect b="b" l="l" r="r" t="t"/>
                <a:pathLst>
                  <a:path extrusionOk="0" h="13161" w="51582">
                    <a:moveTo>
                      <a:pt x="25940" y="586"/>
                    </a:moveTo>
                    <a:cubicBezTo>
                      <a:pt x="13962" y="2180"/>
                      <a:pt x="1632" y="2977"/>
                      <a:pt x="437" y="5203"/>
                    </a:cubicBezTo>
                    <a:cubicBezTo>
                      <a:pt x="-1532" y="8907"/>
                      <a:pt x="3437" y="10946"/>
                      <a:pt x="9626" y="11931"/>
                    </a:cubicBezTo>
                    <a:cubicBezTo>
                      <a:pt x="15814" y="12939"/>
                      <a:pt x="23151" y="12821"/>
                      <a:pt x="25823" y="12892"/>
                    </a:cubicBezTo>
                    <a:cubicBezTo>
                      <a:pt x="32714" y="13197"/>
                      <a:pt x="48068" y="14322"/>
                      <a:pt x="51302" y="7852"/>
                    </a:cubicBezTo>
                    <a:cubicBezTo>
                      <a:pt x="53459" y="3352"/>
                      <a:pt x="43004" y="-1711"/>
                      <a:pt x="25940" y="56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6" name="Google Shape;3056;p18"/>
              <p:cNvSpPr/>
              <p:nvPr/>
            </p:nvSpPr>
            <p:spPr>
              <a:xfrm>
                <a:off x="3992698" y="3720667"/>
                <a:ext cx="51325" cy="15837"/>
              </a:xfrm>
              <a:custGeom>
                <a:rect b="b" l="l" r="r" t="t"/>
                <a:pathLst>
                  <a:path extrusionOk="0" h="15837" w="51325">
                    <a:moveTo>
                      <a:pt x="24661" y="1525"/>
                    </a:moveTo>
                    <a:cubicBezTo>
                      <a:pt x="12401" y="4666"/>
                      <a:pt x="517" y="9096"/>
                      <a:pt x="72" y="11604"/>
                    </a:cubicBezTo>
                    <a:cubicBezTo>
                      <a:pt x="-678" y="15730"/>
                      <a:pt x="4549" y="16128"/>
                      <a:pt x="10597" y="15706"/>
                    </a:cubicBezTo>
                    <a:cubicBezTo>
                      <a:pt x="16644" y="15237"/>
                      <a:pt x="23606" y="14018"/>
                      <a:pt x="26184" y="13784"/>
                    </a:cubicBezTo>
                    <a:cubicBezTo>
                      <a:pt x="32912" y="12964"/>
                      <a:pt x="47491" y="13714"/>
                      <a:pt x="50960" y="7549"/>
                    </a:cubicBezTo>
                    <a:cubicBezTo>
                      <a:pt x="53515" y="3306"/>
                      <a:pt x="42452" y="-2952"/>
                      <a:pt x="24684" y="157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7" name="Google Shape;3057;p18"/>
              <p:cNvSpPr/>
              <p:nvPr/>
            </p:nvSpPr>
            <p:spPr>
              <a:xfrm>
                <a:off x="3992669" y="3758740"/>
                <a:ext cx="57582" cy="15025"/>
              </a:xfrm>
              <a:custGeom>
                <a:rect b="b" l="l" r="r" t="t"/>
                <a:pathLst>
                  <a:path extrusionOk="0" h="15025" w="57582">
                    <a:moveTo>
                      <a:pt x="28182" y="1612"/>
                    </a:moveTo>
                    <a:cubicBezTo>
                      <a:pt x="14775" y="4542"/>
                      <a:pt x="1156" y="7449"/>
                      <a:pt x="242" y="9863"/>
                    </a:cubicBezTo>
                    <a:cubicBezTo>
                      <a:pt x="-2782" y="17856"/>
                      <a:pt x="23471" y="14293"/>
                      <a:pt x="29378" y="13872"/>
                    </a:cubicBezTo>
                    <a:cubicBezTo>
                      <a:pt x="37043" y="13309"/>
                      <a:pt x="53920" y="13332"/>
                      <a:pt x="57295" y="6769"/>
                    </a:cubicBezTo>
                    <a:cubicBezTo>
                      <a:pt x="59639" y="2222"/>
                      <a:pt x="47427" y="-2583"/>
                      <a:pt x="28182" y="161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8" name="Google Shape;3058;p18"/>
              <p:cNvSpPr/>
              <p:nvPr/>
            </p:nvSpPr>
            <p:spPr>
              <a:xfrm>
                <a:off x="4132872" y="3672524"/>
                <a:ext cx="43606" cy="14057"/>
              </a:xfrm>
              <a:custGeom>
                <a:rect b="b" l="l" r="r" t="t"/>
                <a:pathLst>
                  <a:path extrusionOk="0" h="14057" w="43606">
                    <a:moveTo>
                      <a:pt x="21354" y="1147"/>
                    </a:moveTo>
                    <a:cubicBezTo>
                      <a:pt x="11204" y="3608"/>
                      <a:pt x="891" y="6069"/>
                      <a:pt x="188" y="8460"/>
                    </a:cubicBezTo>
                    <a:cubicBezTo>
                      <a:pt x="-2133" y="16336"/>
                      <a:pt x="17768" y="13663"/>
                      <a:pt x="22245" y="13453"/>
                    </a:cubicBezTo>
                    <a:cubicBezTo>
                      <a:pt x="28034" y="13148"/>
                      <a:pt x="40809" y="13734"/>
                      <a:pt x="43388" y="7311"/>
                    </a:cubicBezTo>
                    <a:cubicBezTo>
                      <a:pt x="45169" y="2834"/>
                      <a:pt x="35934" y="-2370"/>
                      <a:pt x="21354" y="11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9" name="Google Shape;3059;p18"/>
              <p:cNvSpPr/>
              <p:nvPr/>
            </p:nvSpPr>
            <p:spPr>
              <a:xfrm>
                <a:off x="4146998" y="3701152"/>
                <a:ext cx="62299" cy="17677"/>
              </a:xfrm>
              <a:custGeom>
                <a:rect b="b" l="l" r="r" t="t"/>
                <a:pathLst>
                  <a:path extrusionOk="0" h="17677" w="62299">
                    <a:moveTo>
                      <a:pt x="30175" y="3107"/>
                    </a:moveTo>
                    <a:cubicBezTo>
                      <a:pt x="15900" y="7116"/>
                      <a:pt x="1180" y="10561"/>
                      <a:pt x="242" y="12999"/>
                    </a:cubicBezTo>
                    <a:cubicBezTo>
                      <a:pt x="-2922" y="21203"/>
                      <a:pt x="25839" y="16351"/>
                      <a:pt x="32238" y="15249"/>
                    </a:cubicBezTo>
                    <a:cubicBezTo>
                      <a:pt x="40583" y="14148"/>
                      <a:pt x="59101" y="12319"/>
                      <a:pt x="62101" y="5311"/>
                    </a:cubicBezTo>
                    <a:cubicBezTo>
                      <a:pt x="64117" y="459"/>
                      <a:pt x="50592" y="-2636"/>
                      <a:pt x="30175" y="310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0" name="Google Shape;3060;p18"/>
              <p:cNvSpPr/>
              <p:nvPr/>
            </p:nvSpPr>
            <p:spPr>
              <a:xfrm>
                <a:off x="4323612" y="3732740"/>
                <a:ext cx="22968" cy="13681"/>
              </a:xfrm>
              <a:custGeom>
                <a:rect b="b" l="l" r="r" t="t"/>
                <a:pathLst>
                  <a:path extrusionOk="0" h="13681" w="22968">
                    <a:moveTo>
                      <a:pt x="13704" y="0"/>
                    </a:moveTo>
                    <a:cubicBezTo>
                      <a:pt x="7938" y="0"/>
                      <a:pt x="2078" y="-47"/>
                      <a:pt x="883" y="2016"/>
                    </a:cubicBezTo>
                    <a:cubicBezTo>
                      <a:pt x="-3079" y="8837"/>
                      <a:pt x="7446" y="10853"/>
                      <a:pt x="9696" y="11650"/>
                    </a:cubicBezTo>
                    <a:cubicBezTo>
                      <a:pt x="12579" y="12681"/>
                      <a:pt x="18510" y="16127"/>
                      <a:pt x="22072" y="10712"/>
                    </a:cubicBezTo>
                    <a:cubicBezTo>
                      <a:pt x="24534" y="6962"/>
                      <a:pt x="21979" y="0"/>
                      <a:pt x="13704" y="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1" name="Google Shape;3061;p18"/>
              <p:cNvSpPr/>
              <p:nvPr/>
            </p:nvSpPr>
            <p:spPr>
              <a:xfrm>
                <a:off x="4478736" y="3764391"/>
                <a:ext cx="37962" cy="14805"/>
              </a:xfrm>
              <a:custGeom>
                <a:rect b="b" l="l" r="r" t="t"/>
                <a:pathLst>
                  <a:path extrusionOk="0" h="14805" w="37962">
                    <a:moveTo>
                      <a:pt x="17411" y="14549"/>
                    </a:moveTo>
                    <a:cubicBezTo>
                      <a:pt x="26670" y="14877"/>
                      <a:pt x="36046" y="15252"/>
                      <a:pt x="37311" y="13166"/>
                    </a:cubicBezTo>
                    <a:cubicBezTo>
                      <a:pt x="41531" y="6251"/>
                      <a:pt x="24021" y="3509"/>
                      <a:pt x="20200" y="2548"/>
                    </a:cubicBezTo>
                    <a:cubicBezTo>
                      <a:pt x="15231" y="1305"/>
                      <a:pt x="4659" y="-2656"/>
                      <a:pt x="651" y="2829"/>
                    </a:cubicBezTo>
                    <a:cubicBezTo>
                      <a:pt x="-2138" y="6626"/>
                      <a:pt x="4144" y="14080"/>
                      <a:pt x="17411" y="1454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2" name="Google Shape;3062;p18"/>
              <p:cNvSpPr/>
              <p:nvPr/>
            </p:nvSpPr>
            <p:spPr>
              <a:xfrm>
                <a:off x="4577053" y="3719002"/>
                <a:ext cx="40462" cy="14301"/>
              </a:xfrm>
              <a:custGeom>
                <a:rect b="b" l="l" r="r" t="t"/>
                <a:pathLst>
                  <a:path extrusionOk="0" h="14301" w="40462">
                    <a:moveTo>
                      <a:pt x="19676" y="1267"/>
                    </a:moveTo>
                    <a:cubicBezTo>
                      <a:pt x="10300" y="3869"/>
                      <a:pt x="760" y="6447"/>
                      <a:pt x="150" y="8838"/>
                    </a:cubicBezTo>
                    <a:cubicBezTo>
                      <a:pt x="-1842" y="16738"/>
                      <a:pt x="16582" y="13831"/>
                      <a:pt x="20754" y="13550"/>
                    </a:cubicBezTo>
                    <a:cubicBezTo>
                      <a:pt x="26122" y="13175"/>
                      <a:pt x="38029" y="13620"/>
                      <a:pt x="40280" y="7151"/>
                    </a:cubicBezTo>
                    <a:cubicBezTo>
                      <a:pt x="41850" y="2650"/>
                      <a:pt x="33154" y="-2436"/>
                      <a:pt x="19676" y="129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3" name="Google Shape;3063;p18"/>
              <p:cNvSpPr/>
              <p:nvPr/>
            </p:nvSpPr>
            <p:spPr>
              <a:xfrm>
                <a:off x="4561467" y="3760381"/>
                <a:ext cx="75238" cy="17849"/>
              </a:xfrm>
              <a:custGeom>
                <a:rect b="b" l="l" r="r" t="t"/>
                <a:pathLst>
                  <a:path extrusionOk="0" h="17849" w="75238">
                    <a:moveTo>
                      <a:pt x="36809" y="15160"/>
                    </a:moveTo>
                    <a:cubicBezTo>
                      <a:pt x="54459" y="16191"/>
                      <a:pt x="72368" y="19098"/>
                      <a:pt x="74383" y="17246"/>
                    </a:cubicBezTo>
                    <a:cubicBezTo>
                      <a:pt x="77712" y="14175"/>
                      <a:pt x="70844" y="10589"/>
                      <a:pt x="61984" y="7917"/>
                    </a:cubicBezTo>
                    <a:cubicBezTo>
                      <a:pt x="53147" y="5221"/>
                      <a:pt x="42411" y="3604"/>
                      <a:pt x="38520" y="2948"/>
                    </a:cubicBezTo>
                    <a:cubicBezTo>
                      <a:pt x="28488" y="979"/>
                      <a:pt x="6102" y="-2748"/>
                      <a:pt x="570" y="3323"/>
                    </a:cubicBezTo>
                    <a:cubicBezTo>
                      <a:pt x="-3156" y="7565"/>
                      <a:pt x="11658" y="13683"/>
                      <a:pt x="36809" y="151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4" name="Google Shape;3064;p18"/>
              <p:cNvSpPr/>
              <p:nvPr/>
            </p:nvSpPr>
            <p:spPr>
              <a:xfrm>
                <a:off x="4681369" y="3686918"/>
                <a:ext cx="60895" cy="14504"/>
              </a:xfrm>
              <a:custGeom>
                <a:rect b="b" l="l" r="r" t="t"/>
                <a:pathLst>
                  <a:path extrusionOk="0" h="14504" w="60895">
                    <a:moveTo>
                      <a:pt x="30779" y="12818"/>
                    </a:moveTo>
                    <a:cubicBezTo>
                      <a:pt x="44703" y="10099"/>
                      <a:pt x="59212" y="8763"/>
                      <a:pt x="60478" y="6489"/>
                    </a:cubicBezTo>
                    <a:cubicBezTo>
                      <a:pt x="62564" y="2715"/>
                      <a:pt x="56540" y="863"/>
                      <a:pt x="49109" y="254"/>
                    </a:cubicBezTo>
                    <a:cubicBezTo>
                      <a:pt x="41679" y="-379"/>
                      <a:pt x="32982" y="348"/>
                      <a:pt x="29818" y="535"/>
                    </a:cubicBezTo>
                    <a:cubicBezTo>
                      <a:pt x="21614" y="793"/>
                      <a:pt x="3331" y="1567"/>
                      <a:pt x="213" y="8505"/>
                    </a:cubicBezTo>
                    <a:cubicBezTo>
                      <a:pt x="-1826" y="13333"/>
                      <a:pt x="10949" y="16685"/>
                      <a:pt x="30756" y="1281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5" name="Google Shape;3065;p18"/>
              <p:cNvSpPr/>
              <p:nvPr/>
            </p:nvSpPr>
            <p:spPr>
              <a:xfrm>
                <a:off x="4765573" y="3700108"/>
                <a:ext cx="65829" cy="13444"/>
              </a:xfrm>
              <a:custGeom>
                <a:rect b="b" l="l" r="r" t="t"/>
                <a:pathLst>
                  <a:path extrusionOk="0" h="13444" w="65829">
                    <a:moveTo>
                      <a:pt x="32460" y="13340"/>
                    </a:moveTo>
                    <a:cubicBezTo>
                      <a:pt x="47766" y="12778"/>
                      <a:pt x="63448" y="13973"/>
                      <a:pt x="65136" y="11957"/>
                    </a:cubicBezTo>
                    <a:cubicBezTo>
                      <a:pt x="67949" y="8582"/>
                      <a:pt x="61807" y="5699"/>
                      <a:pt x="53955" y="3870"/>
                    </a:cubicBezTo>
                    <a:cubicBezTo>
                      <a:pt x="46126" y="1995"/>
                      <a:pt x="36703" y="1362"/>
                      <a:pt x="33280" y="1057"/>
                    </a:cubicBezTo>
                    <a:cubicBezTo>
                      <a:pt x="24467" y="3"/>
                      <a:pt x="4754" y="-1802"/>
                      <a:pt x="394" y="4691"/>
                    </a:cubicBezTo>
                    <a:cubicBezTo>
                      <a:pt x="-2489" y="9215"/>
                      <a:pt x="10684" y="14137"/>
                      <a:pt x="32437" y="1336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6" name="Google Shape;3066;p18"/>
              <p:cNvSpPr/>
              <p:nvPr/>
            </p:nvSpPr>
            <p:spPr>
              <a:xfrm>
                <a:off x="4905360" y="3699443"/>
                <a:ext cx="62868" cy="20678"/>
              </a:xfrm>
              <a:custGeom>
                <a:rect b="b" l="l" r="r" t="t"/>
                <a:pathLst>
                  <a:path extrusionOk="0" h="20678" w="62868">
                    <a:moveTo>
                      <a:pt x="33126" y="3246"/>
                    </a:moveTo>
                    <a:cubicBezTo>
                      <a:pt x="17984" y="1066"/>
                      <a:pt x="2607" y="-1208"/>
                      <a:pt x="802" y="738"/>
                    </a:cubicBezTo>
                    <a:cubicBezTo>
                      <a:pt x="-5152" y="7114"/>
                      <a:pt x="23774" y="13466"/>
                      <a:pt x="30149" y="15224"/>
                    </a:cubicBezTo>
                    <a:cubicBezTo>
                      <a:pt x="38424" y="17521"/>
                      <a:pt x="56215" y="23756"/>
                      <a:pt x="62051" y="18834"/>
                    </a:cubicBezTo>
                    <a:cubicBezTo>
                      <a:pt x="66106" y="15412"/>
                      <a:pt x="54855" y="6411"/>
                      <a:pt x="33126" y="32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7" name="Google Shape;3067;p18"/>
              <p:cNvSpPr/>
              <p:nvPr/>
            </p:nvSpPr>
            <p:spPr>
              <a:xfrm>
                <a:off x="4899565" y="3666938"/>
                <a:ext cx="44485" cy="19146"/>
              </a:xfrm>
              <a:custGeom>
                <a:rect b="b" l="l" r="r" t="t"/>
                <a:pathLst>
                  <a:path extrusionOk="0" h="19146" w="44485">
                    <a:moveTo>
                      <a:pt x="20052" y="16507"/>
                    </a:moveTo>
                    <a:cubicBezTo>
                      <a:pt x="30952" y="18359"/>
                      <a:pt x="41992" y="20257"/>
                      <a:pt x="43610" y="18359"/>
                    </a:cubicBezTo>
                    <a:cubicBezTo>
                      <a:pt x="48931" y="12053"/>
                      <a:pt x="28444" y="6427"/>
                      <a:pt x="23967" y="4834"/>
                    </a:cubicBezTo>
                    <a:cubicBezTo>
                      <a:pt x="18177" y="2771"/>
                      <a:pt x="5894" y="-2972"/>
                      <a:pt x="878" y="1927"/>
                    </a:cubicBezTo>
                    <a:cubicBezTo>
                      <a:pt x="-2615" y="5326"/>
                      <a:pt x="4417" y="13882"/>
                      <a:pt x="20052" y="1650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8" name="Google Shape;3068;p18"/>
              <p:cNvSpPr/>
              <p:nvPr/>
            </p:nvSpPr>
            <p:spPr>
              <a:xfrm>
                <a:off x="5003493" y="3702336"/>
                <a:ext cx="62326" cy="13140"/>
              </a:xfrm>
              <a:custGeom>
                <a:rect b="b" l="l" r="r" t="t"/>
                <a:pathLst>
                  <a:path extrusionOk="0" h="13140" w="62326">
                    <a:moveTo>
                      <a:pt x="31051" y="682"/>
                    </a:moveTo>
                    <a:cubicBezTo>
                      <a:pt x="16400" y="2581"/>
                      <a:pt x="1539" y="4456"/>
                      <a:pt x="367" y="6800"/>
                    </a:cubicBezTo>
                    <a:cubicBezTo>
                      <a:pt x="-3547" y="14535"/>
                      <a:pt x="24979" y="12988"/>
                      <a:pt x="31355" y="13011"/>
                    </a:cubicBezTo>
                    <a:cubicBezTo>
                      <a:pt x="39629" y="13035"/>
                      <a:pt x="57749" y="14347"/>
                      <a:pt x="61921" y="8065"/>
                    </a:cubicBezTo>
                    <a:cubicBezTo>
                      <a:pt x="64804" y="3706"/>
                      <a:pt x="52076" y="-2014"/>
                      <a:pt x="31051" y="70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9" name="Google Shape;3069;p18"/>
              <p:cNvSpPr/>
              <p:nvPr/>
            </p:nvSpPr>
            <p:spPr>
              <a:xfrm>
                <a:off x="5167028" y="3732998"/>
                <a:ext cx="78659" cy="17990"/>
              </a:xfrm>
              <a:custGeom>
                <a:rect b="b" l="l" r="r" t="t"/>
                <a:pathLst>
                  <a:path extrusionOk="0" h="17990" w="78659">
                    <a:moveTo>
                      <a:pt x="53701" y="5110"/>
                    </a:moveTo>
                    <a:cubicBezTo>
                      <a:pt x="46528" y="5766"/>
                      <a:pt x="39192" y="5837"/>
                      <a:pt x="34269" y="6212"/>
                    </a:cubicBezTo>
                    <a:lnTo>
                      <a:pt x="34128" y="10572"/>
                    </a:lnTo>
                    <a:cubicBezTo>
                      <a:pt x="37012" y="9400"/>
                      <a:pt x="38887" y="8321"/>
                      <a:pt x="39121" y="7384"/>
                    </a:cubicBezTo>
                    <a:cubicBezTo>
                      <a:pt x="39942" y="4313"/>
                      <a:pt x="37152" y="3071"/>
                      <a:pt x="33121" y="2742"/>
                    </a:cubicBezTo>
                    <a:lnTo>
                      <a:pt x="0" y="0"/>
                    </a:lnTo>
                    <a:lnTo>
                      <a:pt x="32793" y="13970"/>
                    </a:lnTo>
                    <a:cubicBezTo>
                      <a:pt x="39121" y="16666"/>
                      <a:pt x="49693" y="17228"/>
                      <a:pt x="52998" y="17416"/>
                    </a:cubicBezTo>
                    <a:cubicBezTo>
                      <a:pt x="56467" y="17697"/>
                      <a:pt x="62023" y="18283"/>
                      <a:pt x="67156" y="17814"/>
                    </a:cubicBezTo>
                    <a:cubicBezTo>
                      <a:pt x="72289" y="17346"/>
                      <a:pt x="76907" y="15846"/>
                      <a:pt x="78407" y="12587"/>
                    </a:cubicBezTo>
                    <a:cubicBezTo>
                      <a:pt x="79438" y="10314"/>
                      <a:pt x="77259" y="7993"/>
                      <a:pt x="72899" y="6516"/>
                    </a:cubicBezTo>
                    <a:cubicBezTo>
                      <a:pt x="68515" y="5016"/>
                      <a:pt x="62023" y="4360"/>
                      <a:pt x="53701" y="51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0" name="Google Shape;3070;p18"/>
              <p:cNvSpPr/>
              <p:nvPr/>
            </p:nvSpPr>
            <p:spPr>
              <a:xfrm>
                <a:off x="5323894" y="3704272"/>
                <a:ext cx="39318" cy="13365"/>
              </a:xfrm>
              <a:custGeom>
                <a:rect b="b" l="l" r="r" t="t"/>
                <a:pathLst>
                  <a:path extrusionOk="0" h="13365" w="39318">
                    <a:moveTo>
                      <a:pt x="20224" y="223"/>
                    </a:moveTo>
                    <a:cubicBezTo>
                      <a:pt x="10848" y="1277"/>
                      <a:pt x="1332" y="2285"/>
                      <a:pt x="370" y="4559"/>
                    </a:cubicBezTo>
                    <a:cubicBezTo>
                      <a:pt x="-2794" y="12037"/>
                      <a:pt x="15255" y="12130"/>
                      <a:pt x="19263" y="12505"/>
                    </a:cubicBezTo>
                    <a:cubicBezTo>
                      <a:pt x="24467" y="12997"/>
                      <a:pt x="35742" y="15341"/>
                      <a:pt x="38929" y="9317"/>
                    </a:cubicBezTo>
                    <a:cubicBezTo>
                      <a:pt x="41156" y="5145"/>
                      <a:pt x="33678" y="-1278"/>
                      <a:pt x="20200" y="22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1" name="Google Shape;3071;p18"/>
              <p:cNvSpPr/>
              <p:nvPr/>
            </p:nvSpPr>
            <p:spPr>
              <a:xfrm>
                <a:off x="5471858" y="3758015"/>
                <a:ext cx="42883" cy="15378"/>
              </a:xfrm>
              <a:custGeom>
                <a:rect b="b" l="l" r="r" t="t"/>
                <a:pathLst>
                  <a:path extrusionOk="0" h="15378" w="42883">
                    <a:moveTo>
                      <a:pt x="20753" y="2103"/>
                    </a:moveTo>
                    <a:cubicBezTo>
                      <a:pt x="11213" y="5220"/>
                      <a:pt x="1064" y="7283"/>
                      <a:pt x="243" y="9627"/>
                    </a:cubicBezTo>
                    <a:cubicBezTo>
                      <a:pt x="-1093" y="13495"/>
                      <a:pt x="3267" y="15042"/>
                      <a:pt x="8635" y="15323"/>
                    </a:cubicBezTo>
                    <a:cubicBezTo>
                      <a:pt x="13979" y="15628"/>
                      <a:pt x="20167" y="14596"/>
                      <a:pt x="22441" y="14315"/>
                    </a:cubicBezTo>
                    <a:cubicBezTo>
                      <a:pt x="28278" y="13776"/>
                      <a:pt x="41451" y="12557"/>
                      <a:pt x="42834" y="5666"/>
                    </a:cubicBezTo>
                    <a:cubicBezTo>
                      <a:pt x="43654" y="907"/>
                      <a:pt x="34255" y="-2328"/>
                      <a:pt x="20753" y="210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2" name="Google Shape;3072;p18"/>
              <p:cNvSpPr/>
              <p:nvPr/>
            </p:nvSpPr>
            <p:spPr>
              <a:xfrm>
                <a:off x="5637468" y="3710915"/>
                <a:ext cx="24940" cy="13170"/>
              </a:xfrm>
              <a:custGeom>
                <a:rect b="b" l="l" r="r" t="t"/>
                <a:pathLst>
                  <a:path extrusionOk="0" h="13170" w="24940">
                    <a:moveTo>
                      <a:pt x="12426" y="705"/>
                    </a:moveTo>
                    <a:cubicBezTo>
                      <a:pt x="6566" y="2627"/>
                      <a:pt x="636" y="4549"/>
                      <a:pt x="144" y="6893"/>
                    </a:cubicBezTo>
                    <a:cubicBezTo>
                      <a:pt x="-1404" y="14628"/>
                      <a:pt x="9989" y="13035"/>
                      <a:pt x="12543" y="13035"/>
                    </a:cubicBezTo>
                    <a:cubicBezTo>
                      <a:pt x="15849" y="13035"/>
                      <a:pt x="23115" y="14300"/>
                      <a:pt x="24779" y="8018"/>
                    </a:cubicBezTo>
                    <a:cubicBezTo>
                      <a:pt x="25928" y="3658"/>
                      <a:pt x="20841" y="-2038"/>
                      <a:pt x="12426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3" name="Google Shape;3073;p18"/>
              <p:cNvSpPr/>
              <p:nvPr/>
            </p:nvSpPr>
            <p:spPr>
              <a:xfrm>
                <a:off x="5794084" y="3671470"/>
                <a:ext cx="74798" cy="19456"/>
              </a:xfrm>
              <a:custGeom>
                <a:rect b="b" l="l" r="r" t="t"/>
                <a:pathLst>
                  <a:path extrusionOk="0" h="19456" w="74798">
                    <a:moveTo>
                      <a:pt x="38668" y="16101"/>
                    </a:moveTo>
                    <a:cubicBezTo>
                      <a:pt x="56107" y="11600"/>
                      <a:pt x="73593" y="6467"/>
                      <a:pt x="74578" y="3912"/>
                    </a:cubicBezTo>
                    <a:cubicBezTo>
                      <a:pt x="77836" y="-4433"/>
                      <a:pt x="44152" y="3021"/>
                      <a:pt x="36464" y="3982"/>
                    </a:cubicBezTo>
                    <a:cubicBezTo>
                      <a:pt x="26572" y="5506"/>
                      <a:pt x="4680" y="7006"/>
                      <a:pt x="366" y="13780"/>
                    </a:cubicBezTo>
                    <a:cubicBezTo>
                      <a:pt x="-2681" y="18468"/>
                      <a:pt x="13563" y="22594"/>
                      <a:pt x="38644" y="1610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4" name="Google Shape;3074;p18"/>
              <p:cNvSpPr/>
              <p:nvPr/>
            </p:nvSpPr>
            <p:spPr>
              <a:xfrm>
                <a:off x="5872573" y="3723385"/>
                <a:ext cx="24940" cy="13170"/>
              </a:xfrm>
              <a:custGeom>
                <a:rect b="b" l="l" r="r" t="t"/>
                <a:pathLst>
                  <a:path extrusionOk="0" h="13170" w="24940">
                    <a:moveTo>
                      <a:pt x="12426" y="705"/>
                    </a:moveTo>
                    <a:cubicBezTo>
                      <a:pt x="6566" y="2627"/>
                      <a:pt x="636" y="4549"/>
                      <a:pt x="144" y="6893"/>
                    </a:cubicBezTo>
                    <a:cubicBezTo>
                      <a:pt x="-1403" y="14629"/>
                      <a:pt x="9989" y="13035"/>
                      <a:pt x="12544" y="13035"/>
                    </a:cubicBezTo>
                    <a:cubicBezTo>
                      <a:pt x="15849" y="13035"/>
                      <a:pt x="23115" y="14300"/>
                      <a:pt x="24779" y="8018"/>
                    </a:cubicBezTo>
                    <a:cubicBezTo>
                      <a:pt x="25928" y="3658"/>
                      <a:pt x="20842" y="-2038"/>
                      <a:pt x="12426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5" name="Google Shape;3075;p18"/>
              <p:cNvSpPr/>
              <p:nvPr/>
            </p:nvSpPr>
            <p:spPr>
              <a:xfrm>
                <a:off x="6080849" y="3655243"/>
                <a:ext cx="32209" cy="13842"/>
              </a:xfrm>
              <a:custGeom>
                <a:rect b="b" l="l" r="r" t="t"/>
                <a:pathLst>
                  <a:path extrusionOk="0" h="13842" w="32209">
                    <a:moveTo>
                      <a:pt x="15791" y="1200"/>
                    </a:moveTo>
                    <a:cubicBezTo>
                      <a:pt x="8665" y="3567"/>
                      <a:pt x="1023" y="5067"/>
                      <a:pt x="274" y="7364"/>
                    </a:cubicBezTo>
                    <a:cubicBezTo>
                      <a:pt x="-969" y="11162"/>
                      <a:pt x="2195" y="12920"/>
                      <a:pt x="6204" y="13553"/>
                    </a:cubicBezTo>
                    <a:cubicBezTo>
                      <a:pt x="10212" y="14185"/>
                      <a:pt x="14924" y="13599"/>
                      <a:pt x="16635" y="13506"/>
                    </a:cubicBezTo>
                    <a:cubicBezTo>
                      <a:pt x="21041" y="13388"/>
                      <a:pt x="31121" y="13365"/>
                      <a:pt x="32175" y="6708"/>
                    </a:cubicBezTo>
                    <a:cubicBezTo>
                      <a:pt x="32761" y="2114"/>
                      <a:pt x="25800" y="-2153"/>
                      <a:pt x="15767" y="120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6" name="Google Shape;3076;p18"/>
              <p:cNvSpPr/>
              <p:nvPr/>
            </p:nvSpPr>
            <p:spPr>
              <a:xfrm>
                <a:off x="6210625" y="3712983"/>
                <a:ext cx="37697" cy="13169"/>
              </a:xfrm>
              <a:custGeom>
                <a:rect b="b" l="l" r="r" t="t"/>
                <a:pathLst>
                  <a:path extrusionOk="0" h="13169" w="37697">
                    <a:moveTo>
                      <a:pt x="19156" y="606"/>
                    </a:moveTo>
                    <a:cubicBezTo>
                      <a:pt x="10577" y="2200"/>
                      <a:pt x="1552" y="2763"/>
                      <a:pt x="474" y="4943"/>
                    </a:cubicBezTo>
                    <a:cubicBezTo>
                      <a:pt x="-1308" y="8576"/>
                      <a:pt x="2185" y="10709"/>
                      <a:pt x="6756" y="11811"/>
                    </a:cubicBezTo>
                    <a:cubicBezTo>
                      <a:pt x="11326" y="12912"/>
                      <a:pt x="16812" y="12842"/>
                      <a:pt x="18804" y="12912"/>
                    </a:cubicBezTo>
                    <a:cubicBezTo>
                      <a:pt x="23914" y="13264"/>
                      <a:pt x="35493" y="14202"/>
                      <a:pt x="37556" y="7662"/>
                    </a:cubicBezTo>
                    <a:cubicBezTo>
                      <a:pt x="38845" y="3114"/>
                      <a:pt x="31227" y="-1691"/>
                      <a:pt x="19132" y="5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7" name="Google Shape;3077;p18"/>
              <p:cNvSpPr/>
              <p:nvPr/>
            </p:nvSpPr>
            <p:spPr>
              <a:xfrm>
                <a:off x="6196056" y="3547917"/>
                <a:ext cx="54055" cy="16318"/>
              </a:xfrm>
              <a:custGeom>
                <a:rect b="b" l="l" r="r" t="t"/>
                <a:pathLst>
                  <a:path extrusionOk="0" h="16318" w="54055">
                    <a:moveTo>
                      <a:pt x="28099" y="1802"/>
                    </a:moveTo>
                    <a:cubicBezTo>
                      <a:pt x="15488" y="1240"/>
                      <a:pt x="2642" y="-1151"/>
                      <a:pt x="884" y="677"/>
                    </a:cubicBezTo>
                    <a:cubicBezTo>
                      <a:pt x="-2022" y="3748"/>
                      <a:pt x="2642" y="7076"/>
                      <a:pt x="8948" y="9514"/>
                    </a:cubicBezTo>
                    <a:cubicBezTo>
                      <a:pt x="15254" y="11975"/>
                      <a:pt x="23059" y="13358"/>
                      <a:pt x="25871" y="13898"/>
                    </a:cubicBezTo>
                    <a:cubicBezTo>
                      <a:pt x="33091" y="15632"/>
                      <a:pt x="49452" y="18890"/>
                      <a:pt x="53601" y="12702"/>
                    </a:cubicBezTo>
                    <a:cubicBezTo>
                      <a:pt x="55031" y="10616"/>
                      <a:pt x="53015" y="7991"/>
                      <a:pt x="48538" y="5904"/>
                    </a:cubicBezTo>
                    <a:cubicBezTo>
                      <a:pt x="44038" y="3818"/>
                      <a:pt x="37123" y="2224"/>
                      <a:pt x="28099" y="175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8" name="Google Shape;3078;p18"/>
              <p:cNvSpPr/>
              <p:nvPr/>
            </p:nvSpPr>
            <p:spPr>
              <a:xfrm>
                <a:off x="6059525" y="3536483"/>
                <a:ext cx="27398" cy="13782"/>
              </a:xfrm>
              <a:custGeom>
                <a:rect b="b" l="l" r="r" t="t"/>
                <a:pathLst>
                  <a:path extrusionOk="0" h="13782" w="27398">
                    <a:moveTo>
                      <a:pt x="11987" y="13776"/>
                    </a:moveTo>
                    <a:cubicBezTo>
                      <a:pt x="18762" y="13612"/>
                      <a:pt x="25630" y="13471"/>
                      <a:pt x="26731" y="11338"/>
                    </a:cubicBezTo>
                    <a:cubicBezTo>
                      <a:pt x="30412" y="4306"/>
                      <a:pt x="17777" y="2571"/>
                      <a:pt x="15058" y="1845"/>
                    </a:cubicBezTo>
                    <a:cubicBezTo>
                      <a:pt x="11519" y="884"/>
                      <a:pt x="4088" y="-2422"/>
                      <a:pt x="666" y="3181"/>
                    </a:cubicBezTo>
                    <a:cubicBezTo>
                      <a:pt x="-1702" y="7072"/>
                      <a:pt x="2284" y="14033"/>
                      <a:pt x="12011" y="1377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9" name="Google Shape;3079;p18"/>
              <p:cNvSpPr/>
              <p:nvPr/>
            </p:nvSpPr>
            <p:spPr>
              <a:xfrm>
                <a:off x="5977507" y="3537692"/>
                <a:ext cx="28608" cy="13182"/>
              </a:xfrm>
              <a:custGeom>
                <a:rect b="b" l="l" r="r" t="t"/>
                <a:pathLst>
                  <a:path extrusionOk="0" h="13182" w="28608">
                    <a:moveTo>
                      <a:pt x="14707" y="447"/>
                    </a:moveTo>
                    <a:cubicBezTo>
                      <a:pt x="7886" y="1924"/>
                      <a:pt x="972" y="3354"/>
                      <a:pt x="268" y="5651"/>
                    </a:cubicBezTo>
                    <a:cubicBezTo>
                      <a:pt x="-2029" y="13246"/>
                      <a:pt x="11098" y="12542"/>
                      <a:pt x="14028" y="12730"/>
                    </a:cubicBezTo>
                    <a:cubicBezTo>
                      <a:pt x="17801" y="12988"/>
                      <a:pt x="26006" y="14816"/>
                      <a:pt x="28326" y="8675"/>
                    </a:cubicBezTo>
                    <a:cubicBezTo>
                      <a:pt x="29943" y="4409"/>
                      <a:pt x="24506" y="-1662"/>
                      <a:pt x="14707" y="42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0" name="Google Shape;3080;p18"/>
              <p:cNvSpPr/>
              <p:nvPr/>
            </p:nvSpPr>
            <p:spPr>
              <a:xfrm>
                <a:off x="5965024" y="3567612"/>
                <a:ext cx="44694" cy="13195"/>
              </a:xfrm>
              <a:custGeom>
                <a:rect b="b" l="l" r="r" t="t"/>
                <a:pathLst>
                  <a:path extrusionOk="0" h="13195" w="44694">
                    <a:moveTo>
                      <a:pt x="22433" y="742"/>
                    </a:moveTo>
                    <a:cubicBezTo>
                      <a:pt x="12142" y="2547"/>
                      <a:pt x="1477" y="3531"/>
                      <a:pt x="398" y="5758"/>
                    </a:cubicBezTo>
                    <a:cubicBezTo>
                      <a:pt x="-1360" y="9485"/>
                      <a:pt x="2954" y="11454"/>
                      <a:pt x="8345" y="12345"/>
                    </a:cubicBezTo>
                    <a:cubicBezTo>
                      <a:pt x="13736" y="13259"/>
                      <a:pt x="20135" y="13024"/>
                      <a:pt x="22456" y="13048"/>
                    </a:cubicBezTo>
                    <a:cubicBezTo>
                      <a:pt x="28456" y="13259"/>
                      <a:pt x="41887" y="14079"/>
                      <a:pt x="44490" y="7539"/>
                    </a:cubicBezTo>
                    <a:cubicBezTo>
                      <a:pt x="46201" y="2992"/>
                      <a:pt x="37059" y="-1860"/>
                      <a:pt x="22409" y="71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1" name="Google Shape;3081;p18"/>
              <p:cNvSpPr/>
              <p:nvPr/>
            </p:nvSpPr>
            <p:spPr>
              <a:xfrm>
                <a:off x="5742557" y="3584726"/>
                <a:ext cx="39189" cy="13176"/>
              </a:xfrm>
              <a:custGeom>
                <a:rect b="b" l="l" r="r" t="t"/>
                <a:pathLst>
                  <a:path extrusionOk="0" h="13176" w="39189">
                    <a:moveTo>
                      <a:pt x="19522" y="739"/>
                    </a:moveTo>
                    <a:cubicBezTo>
                      <a:pt x="10310" y="2661"/>
                      <a:pt x="981" y="4560"/>
                      <a:pt x="231" y="6881"/>
                    </a:cubicBezTo>
                    <a:cubicBezTo>
                      <a:pt x="-2230" y="14616"/>
                      <a:pt x="15702" y="13045"/>
                      <a:pt x="19710" y="13045"/>
                    </a:cubicBezTo>
                    <a:cubicBezTo>
                      <a:pt x="24914" y="13045"/>
                      <a:pt x="36306" y="14335"/>
                      <a:pt x="38931" y="8053"/>
                    </a:cubicBezTo>
                    <a:cubicBezTo>
                      <a:pt x="40759" y="3693"/>
                      <a:pt x="32743" y="-2027"/>
                      <a:pt x="19522" y="71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2" name="Google Shape;3082;p18"/>
              <p:cNvSpPr/>
              <p:nvPr/>
            </p:nvSpPr>
            <p:spPr>
              <a:xfrm>
                <a:off x="5631934" y="3551929"/>
                <a:ext cx="64332" cy="14978"/>
              </a:xfrm>
              <a:custGeom>
                <a:rect b="b" l="l" r="r" t="t"/>
                <a:pathLst>
                  <a:path extrusionOk="0" h="14978" w="64332">
                    <a:moveTo>
                      <a:pt x="33009" y="204"/>
                    </a:moveTo>
                    <a:cubicBezTo>
                      <a:pt x="17679" y="-77"/>
                      <a:pt x="2138" y="-405"/>
                      <a:pt x="591" y="1751"/>
                    </a:cubicBezTo>
                    <a:cubicBezTo>
                      <a:pt x="-4519" y="8830"/>
                      <a:pt x="25016" y="11502"/>
                      <a:pt x="31579" y="12463"/>
                    </a:cubicBezTo>
                    <a:cubicBezTo>
                      <a:pt x="40064" y="13706"/>
                      <a:pt x="58535" y="17667"/>
                      <a:pt x="63715" y="12041"/>
                    </a:cubicBezTo>
                    <a:cubicBezTo>
                      <a:pt x="67301" y="8150"/>
                      <a:pt x="55019" y="602"/>
                      <a:pt x="33032" y="20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3" name="Google Shape;3083;p18"/>
              <p:cNvSpPr/>
              <p:nvPr/>
            </p:nvSpPr>
            <p:spPr>
              <a:xfrm>
                <a:off x="5548431" y="3538185"/>
                <a:ext cx="26724" cy="13170"/>
              </a:xfrm>
              <a:custGeom>
                <a:rect b="b" l="l" r="r" t="t"/>
                <a:pathLst>
                  <a:path extrusionOk="0" h="13170" w="26724">
                    <a:moveTo>
                      <a:pt x="13305" y="705"/>
                    </a:moveTo>
                    <a:cubicBezTo>
                      <a:pt x="7024" y="2627"/>
                      <a:pt x="671" y="4549"/>
                      <a:pt x="155" y="6893"/>
                    </a:cubicBezTo>
                    <a:cubicBezTo>
                      <a:pt x="-1509" y="14628"/>
                      <a:pt x="10703" y="13034"/>
                      <a:pt x="13446" y="13034"/>
                    </a:cubicBezTo>
                    <a:cubicBezTo>
                      <a:pt x="16986" y="13034"/>
                      <a:pt x="24767" y="14300"/>
                      <a:pt x="26549" y="8018"/>
                    </a:cubicBezTo>
                    <a:cubicBezTo>
                      <a:pt x="27791" y="3658"/>
                      <a:pt x="22330" y="-2038"/>
                      <a:pt x="13305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4" name="Google Shape;3084;p18"/>
              <p:cNvSpPr/>
              <p:nvPr/>
            </p:nvSpPr>
            <p:spPr>
              <a:xfrm>
                <a:off x="5516100" y="3585873"/>
                <a:ext cx="34319" cy="14873"/>
              </a:xfrm>
              <a:custGeom>
                <a:rect b="b" l="l" r="r" t="t"/>
                <a:pathLst>
                  <a:path extrusionOk="0" h="14873" w="34319">
                    <a:moveTo>
                      <a:pt x="15445" y="14782"/>
                    </a:moveTo>
                    <a:cubicBezTo>
                      <a:pt x="24305" y="15180"/>
                      <a:pt x="33049" y="14290"/>
                      <a:pt x="33939" y="12016"/>
                    </a:cubicBezTo>
                    <a:cubicBezTo>
                      <a:pt x="35439" y="8289"/>
                      <a:pt x="32275" y="6414"/>
                      <a:pt x="28478" y="5195"/>
                    </a:cubicBezTo>
                    <a:cubicBezTo>
                      <a:pt x="24657" y="3976"/>
                      <a:pt x="20063" y="3273"/>
                      <a:pt x="18399" y="2827"/>
                    </a:cubicBezTo>
                    <a:cubicBezTo>
                      <a:pt x="14015" y="1796"/>
                      <a:pt x="5553" y="-2611"/>
                      <a:pt x="1006" y="2218"/>
                    </a:cubicBezTo>
                    <a:cubicBezTo>
                      <a:pt x="-588" y="3906"/>
                      <a:pt x="-330" y="6789"/>
                      <a:pt x="2084" y="9461"/>
                    </a:cubicBezTo>
                    <a:cubicBezTo>
                      <a:pt x="4452" y="12133"/>
                      <a:pt x="9069" y="14547"/>
                      <a:pt x="15422" y="1480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5" name="Google Shape;3085;p18"/>
              <p:cNvSpPr/>
              <p:nvPr/>
            </p:nvSpPr>
            <p:spPr>
              <a:xfrm>
                <a:off x="5660680" y="3623274"/>
                <a:ext cx="34139" cy="13605"/>
              </a:xfrm>
              <a:custGeom>
                <a:rect b="b" l="l" r="r" t="t"/>
                <a:pathLst>
                  <a:path extrusionOk="0" h="13605" w="34139">
                    <a:moveTo>
                      <a:pt x="16053" y="13502"/>
                    </a:moveTo>
                    <a:cubicBezTo>
                      <a:pt x="24304" y="12869"/>
                      <a:pt x="32672" y="12260"/>
                      <a:pt x="33680" y="10056"/>
                    </a:cubicBezTo>
                    <a:cubicBezTo>
                      <a:pt x="37009" y="2743"/>
                      <a:pt x="21280" y="1852"/>
                      <a:pt x="17835" y="1313"/>
                    </a:cubicBezTo>
                    <a:cubicBezTo>
                      <a:pt x="13357" y="586"/>
                      <a:pt x="3700" y="-2226"/>
                      <a:pt x="465" y="3634"/>
                    </a:cubicBezTo>
                    <a:cubicBezTo>
                      <a:pt x="-1785" y="7689"/>
                      <a:pt x="4239" y="14416"/>
                      <a:pt x="16077" y="1352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6" name="Google Shape;3086;p18"/>
              <p:cNvSpPr/>
              <p:nvPr/>
            </p:nvSpPr>
            <p:spPr>
              <a:xfrm>
                <a:off x="5493304" y="3613523"/>
                <a:ext cx="46253" cy="13855"/>
              </a:xfrm>
              <a:custGeom>
                <a:rect b="b" l="l" r="r" t="t"/>
                <a:pathLst>
                  <a:path extrusionOk="0" h="13855" w="46253">
                    <a:moveTo>
                      <a:pt x="22771" y="1055"/>
                    </a:moveTo>
                    <a:cubicBezTo>
                      <a:pt x="11965" y="3399"/>
                      <a:pt x="995" y="5743"/>
                      <a:pt x="221" y="8110"/>
                    </a:cubicBezTo>
                    <a:cubicBezTo>
                      <a:pt x="-2380" y="15962"/>
                      <a:pt x="18739" y="13548"/>
                      <a:pt x="23498" y="13361"/>
                    </a:cubicBezTo>
                    <a:cubicBezTo>
                      <a:pt x="29639" y="13126"/>
                      <a:pt x="43164" y="13876"/>
                      <a:pt x="46000" y="7477"/>
                    </a:cubicBezTo>
                    <a:cubicBezTo>
                      <a:pt x="47969" y="3023"/>
                      <a:pt x="38288" y="-2297"/>
                      <a:pt x="22771" y="105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7" name="Google Shape;3087;p18"/>
              <p:cNvSpPr/>
              <p:nvPr/>
            </p:nvSpPr>
            <p:spPr>
              <a:xfrm>
                <a:off x="5375489" y="3621683"/>
                <a:ext cx="25334" cy="13708"/>
              </a:xfrm>
              <a:custGeom>
                <a:rect b="b" l="l" r="r" t="t"/>
                <a:pathLst>
                  <a:path extrusionOk="0" h="13708" w="25334">
                    <a:moveTo>
                      <a:pt x="12368" y="1122"/>
                    </a:moveTo>
                    <a:cubicBezTo>
                      <a:pt x="7071" y="3420"/>
                      <a:pt x="1070" y="4756"/>
                      <a:pt x="319" y="7029"/>
                    </a:cubicBezTo>
                    <a:cubicBezTo>
                      <a:pt x="-899" y="10780"/>
                      <a:pt x="1538" y="12631"/>
                      <a:pt x="4773" y="13335"/>
                    </a:cubicBezTo>
                    <a:cubicBezTo>
                      <a:pt x="8008" y="14061"/>
                      <a:pt x="11852" y="13522"/>
                      <a:pt x="13212" y="13429"/>
                    </a:cubicBezTo>
                    <a:cubicBezTo>
                      <a:pt x="16751" y="13358"/>
                      <a:pt x="25072" y="13264"/>
                      <a:pt x="25330" y="6654"/>
                    </a:cubicBezTo>
                    <a:cubicBezTo>
                      <a:pt x="25424" y="4381"/>
                      <a:pt x="23853" y="2177"/>
                      <a:pt x="21533" y="982"/>
                    </a:cubicBezTo>
                    <a:cubicBezTo>
                      <a:pt x="19189" y="-237"/>
                      <a:pt x="16142" y="-472"/>
                      <a:pt x="12345" y="114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8" name="Google Shape;3088;p18"/>
              <p:cNvSpPr/>
              <p:nvPr/>
            </p:nvSpPr>
            <p:spPr>
              <a:xfrm>
                <a:off x="5332723" y="3581549"/>
                <a:ext cx="37370" cy="18401"/>
              </a:xfrm>
              <a:custGeom>
                <a:rect b="b" l="l" r="r" t="t"/>
                <a:pathLst>
                  <a:path extrusionOk="0" h="18401" w="37370">
                    <a:moveTo>
                      <a:pt x="20537" y="15097"/>
                    </a:moveTo>
                    <a:cubicBezTo>
                      <a:pt x="28835" y="10831"/>
                      <a:pt x="37296" y="6542"/>
                      <a:pt x="37367" y="4104"/>
                    </a:cubicBezTo>
                    <a:cubicBezTo>
                      <a:pt x="37672" y="-4006"/>
                      <a:pt x="20935" y="2229"/>
                      <a:pt x="17091" y="3260"/>
                    </a:cubicBezTo>
                    <a:cubicBezTo>
                      <a:pt x="12121" y="4620"/>
                      <a:pt x="870" y="6378"/>
                      <a:pt x="27" y="13129"/>
                    </a:cubicBezTo>
                    <a:cubicBezTo>
                      <a:pt x="-559" y="17817"/>
                      <a:pt x="8629" y="21215"/>
                      <a:pt x="20537" y="1509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9" name="Google Shape;3089;p18"/>
              <p:cNvSpPr/>
              <p:nvPr/>
            </p:nvSpPr>
            <p:spPr>
              <a:xfrm>
                <a:off x="5395216" y="3525658"/>
                <a:ext cx="55106" cy="20237"/>
              </a:xfrm>
              <a:custGeom>
                <a:rect b="b" l="l" r="r" t="t"/>
                <a:pathLst>
                  <a:path extrusionOk="0" h="20237" w="55106">
                    <a:moveTo>
                      <a:pt x="28809" y="15412"/>
                    </a:moveTo>
                    <a:cubicBezTo>
                      <a:pt x="41045" y="10537"/>
                      <a:pt x="54124" y="6950"/>
                      <a:pt x="54921" y="4536"/>
                    </a:cubicBezTo>
                    <a:cubicBezTo>
                      <a:pt x="56234" y="481"/>
                      <a:pt x="50397" y="-410"/>
                      <a:pt x="43459" y="153"/>
                    </a:cubicBezTo>
                    <a:cubicBezTo>
                      <a:pt x="36521" y="692"/>
                      <a:pt x="28645" y="2778"/>
                      <a:pt x="25761" y="3481"/>
                    </a:cubicBezTo>
                    <a:cubicBezTo>
                      <a:pt x="18261" y="5028"/>
                      <a:pt x="1548" y="8755"/>
                      <a:pt x="48" y="16068"/>
                    </a:cubicBezTo>
                    <a:cubicBezTo>
                      <a:pt x="-866" y="21131"/>
                      <a:pt x="11440" y="22327"/>
                      <a:pt x="28832" y="1543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0" name="Google Shape;3090;p18"/>
              <p:cNvSpPr/>
              <p:nvPr/>
            </p:nvSpPr>
            <p:spPr>
              <a:xfrm>
                <a:off x="5427332" y="3486523"/>
                <a:ext cx="48082" cy="13170"/>
              </a:xfrm>
              <a:custGeom>
                <a:rect b="b" l="l" r="r" t="t"/>
                <a:pathLst>
                  <a:path extrusionOk="0" h="13170" w="48082">
                    <a:moveTo>
                      <a:pt x="23955" y="705"/>
                    </a:moveTo>
                    <a:cubicBezTo>
                      <a:pt x="12657" y="2627"/>
                      <a:pt x="1194" y="4549"/>
                      <a:pt x="280" y="6893"/>
                    </a:cubicBezTo>
                    <a:cubicBezTo>
                      <a:pt x="-2720" y="14628"/>
                      <a:pt x="19267" y="13034"/>
                      <a:pt x="24189" y="13034"/>
                    </a:cubicBezTo>
                    <a:cubicBezTo>
                      <a:pt x="30565" y="13034"/>
                      <a:pt x="44558" y="14300"/>
                      <a:pt x="47770" y="8018"/>
                    </a:cubicBezTo>
                    <a:cubicBezTo>
                      <a:pt x="49997" y="3658"/>
                      <a:pt x="40152" y="-2038"/>
                      <a:pt x="23955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1" name="Google Shape;3091;p18"/>
              <p:cNvSpPr/>
              <p:nvPr/>
            </p:nvSpPr>
            <p:spPr>
              <a:xfrm>
                <a:off x="5233077" y="3633935"/>
                <a:ext cx="28618" cy="13190"/>
              </a:xfrm>
              <a:custGeom>
                <a:rect b="b" l="l" r="r" t="t"/>
                <a:pathLst>
                  <a:path extrusionOk="0" h="13190" w="28618">
                    <a:moveTo>
                      <a:pt x="14679" y="450"/>
                    </a:moveTo>
                    <a:cubicBezTo>
                      <a:pt x="7857" y="1950"/>
                      <a:pt x="943" y="3427"/>
                      <a:pt x="263" y="5724"/>
                    </a:cubicBezTo>
                    <a:cubicBezTo>
                      <a:pt x="-2011" y="13342"/>
                      <a:pt x="11139" y="12568"/>
                      <a:pt x="14046" y="12756"/>
                    </a:cubicBezTo>
                    <a:cubicBezTo>
                      <a:pt x="17819" y="13014"/>
                      <a:pt x="26047" y="14795"/>
                      <a:pt x="28345" y="8630"/>
                    </a:cubicBezTo>
                    <a:cubicBezTo>
                      <a:pt x="29938" y="4364"/>
                      <a:pt x="24477" y="-1707"/>
                      <a:pt x="14679" y="4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2" name="Google Shape;3092;p18"/>
              <p:cNvSpPr/>
              <p:nvPr/>
            </p:nvSpPr>
            <p:spPr>
              <a:xfrm>
                <a:off x="5191415" y="3589038"/>
                <a:ext cx="48924" cy="17398"/>
              </a:xfrm>
              <a:custGeom>
                <a:rect b="b" l="l" r="r" t="t"/>
                <a:pathLst>
                  <a:path extrusionOk="0" h="17398" w="48924">
                    <a:moveTo>
                      <a:pt x="25822" y="2475"/>
                    </a:moveTo>
                    <a:cubicBezTo>
                      <a:pt x="14382" y="1560"/>
                      <a:pt x="2780" y="-1182"/>
                      <a:pt x="998" y="576"/>
                    </a:cubicBezTo>
                    <a:cubicBezTo>
                      <a:pt x="-1955" y="3506"/>
                      <a:pt x="2053" y="6952"/>
                      <a:pt x="7679" y="9577"/>
                    </a:cubicBezTo>
                    <a:cubicBezTo>
                      <a:pt x="13304" y="12226"/>
                      <a:pt x="20407" y="13820"/>
                      <a:pt x="22962" y="14452"/>
                    </a:cubicBezTo>
                    <a:cubicBezTo>
                      <a:pt x="29478" y="16398"/>
                      <a:pt x="44363" y="20149"/>
                      <a:pt x="48441" y="14101"/>
                    </a:cubicBezTo>
                    <a:cubicBezTo>
                      <a:pt x="49848" y="12062"/>
                      <a:pt x="48113" y="9366"/>
                      <a:pt x="44175" y="7163"/>
                    </a:cubicBezTo>
                    <a:cubicBezTo>
                      <a:pt x="40190" y="4936"/>
                      <a:pt x="34026" y="3154"/>
                      <a:pt x="25845" y="24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3" name="Google Shape;3093;p18"/>
              <p:cNvSpPr/>
              <p:nvPr/>
            </p:nvSpPr>
            <p:spPr>
              <a:xfrm>
                <a:off x="5105033" y="3548526"/>
                <a:ext cx="46832" cy="14807"/>
              </a:xfrm>
              <a:custGeom>
                <a:rect b="b" l="l" r="r" t="t"/>
                <a:pathLst>
                  <a:path extrusionOk="0" h="14807" w="46832">
                    <a:moveTo>
                      <a:pt x="22263" y="14249"/>
                    </a:moveTo>
                    <a:cubicBezTo>
                      <a:pt x="33280" y="14436"/>
                      <a:pt x="44555" y="15679"/>
                      <a:pt x="46079" y="13710"/>
                    </a:cubicBezTo>
                    <a:cubicBezTo>
                      <a:pt x="48586" y="10428"/>
                      <a:pt x="44484" y="7592"/>
                      <a:pt x="39023" y="5599"/>
                    </a:cubicBezTo>
                    <a:cubicBezTo>
                      <a:pt x="33561" y="3607"/>
                      <a:pt x="26858" y="2576"/>
                      <a:pt x="24420" y="2107"/>
                    </a:cubicBezTo>
                    <a:cubicBezTo>
                      <a:pt x="18185" y="747"/>
                      <a:pt x="4285" y="-2511"/>
                      <a:pt x="441" y="3513"/>
                    </a:cubicBezTo>
                    <a:cubicBezTo>
                      <a:pt x="-2114" y="7709"/>
                      <a:pt x="6605" y="13991"/>
                      <a:pt x="22263" y="1424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4" name="Google Shape;3094;p18"/>
              <p:cNvSpPr/>
              <p:nvPr/>
            </p:nvSpPr>
            <p:spPr>
              <a:xfrm>
                <a:off x="5081805" y="3595188"/>
                <a:ext cx="29077" cy="13884"/>
              </a:xfrm>
              <a:custGeom>
                <a:rect b="b" l="l" r="r" t="t"/>
                <a:pathLst>
                  <a:path extrusionOk="0" h="13884" w="29077">
                    <a:moveTo>
                      <a:pt x="12886" y="13882"/>
                    </a:moveTo>
                    <a:cubicBezTo>
                      <a:pt x="20059" y="13764"/>
                      <a:pt x="27302" y="13694"/>
                      <a:pt x="28427" y="11585"/>
                    </a:cubicBezTo>
                    <a:cubicBezTo>
                      <a:pt x="32154" y="4576"/>
                      <a:pt x="18770" y="2701"/>
                      <a:pt x="15863" y="1927"/>
                    </a:cubicBezTo>
                    <a:cubicBezTo>
                      <a:pt x="12089" y="943"/>
                      <a:pt x="4143" y="-2456"/>
                      <a:pt x="650" y="3123"/>
                    </a:cubicBezTo>
                    <a:cubicBezTo>
                      <a:pt x="-1764" y="7014"/>
                      <a:pt x="2596" y="14046"/>
                      <a:pt x="12863" y="1388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5" name="Google Shape;3095;p18"/>
              <p:cNvSpPr/>
              <p:nvPr/>
            </p:nvSpPr>
            <p:spPr>
              <a:xfrm>
                <a:off x="5151227" y="3642834"/>
                <a:ext cx="22076" cy="13336"/>
              </a:xfrm>
              <a:custGeom>
                <a:rect b="b" l="l" r="r" t="t"/>
                <a:pathLst>
                  <a:path extrusionOk="0" h="13336" w="22076">
                    <a:moveTo>
                      <a:pt x="9541" y="13233"/>
                    </a:moveTo>
                    <a:cubicBezTo>
                      <a:pt x="15027" y="12530"/>
                      <a:pt x="20558" y="11873"/>
                      <a:pt x="21496" y="9670"/>
                    </a:cubicBezTo>
                    <a:cubicBezTo>
                      <a:pt x="24590" y="2450"/>
                      <a:pt x="14417" y="1724"/>
                      <a:pt x="12237" y="1208"/>
                    </a:cubicBezTo>
                    <a:cubicBezTo>
                      <a:pt x="9401" y="528"/>
                      <a:pt x="3447" y="-2144"/>
                      <a:pt x="588" y="3646"/>
                    </a:cubicBezTo>
                    <a:cubicBezTo>
                      <a:pt x="-1405" y="7677"/>
                      <a:pt x="1689" y="14241"/>
                      <a:pt x="9565" y="1323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6" name="Google Shape;3096;p18"/>
              <p:cNvSpPr/>
              <p:nvPr/>
            </p:nvSpPr>
            <p:spPr>
              <a:xfrm>
                <a:off x="4937181" y="3578100"/>
                <a:ext cx="46707" cy="13393"/>
              </a:xfrm>
              <a:custGeom>
                <a:rect b="b" l="l" r="r" t="t"/>
                <a:pathLst>
                  <a:path extrusionOk="0" h="13393" w="46707">
                    <a:moveTo>
                      <a:pt x="23995" y="122"/>
                    </a:moveTo>
                    <a:cubicBezTo>
                      <a:pt x="13095" y="896"/>
                      <a:pt x="1891" y="732"/>
                      <a:pt x="579" y="2841"/>
                    </a:cubicBezTo>
                    <a:cubicBezTo>
                      <a:pt x="-1601" y="6357"/>
                      <a:pt x="2688" y="8772"/>
                      <a:pt x="8244" y="10248"/>
                    </a:cubicBezTo>
                    <a:cubicBezTo>
                      <a:pt x="13775" y="11725"/>
                      <a:pt x="20479" y="12147"/>
                      <a:pt x="22894" y="12405"/>
                    </a:cubicBezTo>
                    <a:cubicBezTo>
                      <a:pt x="29129" y="13202"/>
                      <a:pt x="43052" y="15311"/>
                      <a:pt x="46381" y="9029"/>
                    </a:cubicBezTo>
                    <a:cubicBezTo>
                      <a:pt x="48584" y="4646"/>
                      <a:pt x="39489" y="-980"/>
                      <a:pt x="23995" y="14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7" name="Google Shape;3097;p18"/>
              <p:cNvSpPr/>
              <p:nvPr/>
            </p:nvSpPr>
            <p:spPr>
              <a:xfrm>
                <a:off x="4930084" y="3515574"/>
                <a:ext cx="64474" cy="21189"/>
              </a:xfrm>
              <a:custGeom>
                <a:rect b="b" l="l" r="r" t="t"/>
                <a:pathLst>
                  <a:path extrusionOk="0" h="21189" w="64474">
                    <a:moveTo>
                      <a:pt x="34187" y="2806"/>
                    </a:moveTo>
                    <a:cubicBezTo>
                      <a:pt x="18412" y="321"/>
                      <a:pt x="2378" y="-1062"/>
                      <a:pt x="691" y="1001"/>
                    </a:cubicBezTo>
                    <a:cubicBezTo>
                      <a:pt x="-2098" y="4377"/>
                      <a:pt x="3972" y="7143"/>
                      <a:pt x="11473" y="9487"/>
                    </a:cubicBezTo>
                    <a:cubicBezTo>
                      <a:pt x="18974" y="11807"/>
                      <a:pt x="27928" y="13823"/>
                      <a:pt x="31163" y="14737"/>
                    </a:cubicBezTo>
                    <a:cubicBezTo>
                      <a:pt x="39625" y="16987"/>
                      <a:pt x="57252" y="24160"/>
                      <a:pt x="63511" y="19824"/>
                    </a:cubicBezTo>
                    <a:cubicBezTo>
                      <a:pt x="67941" y="16870"/>
                      <a:pt x="56924" y="6369"/>
                      <a:pt x="34163" y="27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8" name="Google Shape;3098;p18"/>
              <p:cNvSpPr/>
              <p:nvPr/>
            </p:nvSpPr>
            <p:spPr>
              <a:xfrm>
                <a:off x="4734514" y="3549569"/>
                <a:ext cx="38609" cy="18473"/>
              </a:xfrm>
              <a:custGeom>
                <a:rect b="b" l="l" r="r" t="t"/>
                <a:pathLst>
                  <a:path extrusionOk="0" h="18473" w="38609">
                    <a:moveTo>
                      <a:pt x="17201" y="15410"/>
                    </a:moveTo>
                    <a:cubicBezTo>
                      <a:pt x="26366" y="16793"/>
                      <a:pt x="35578" y="19629"/>
                      <a:pt x="37360" y="17965"/>
                    </a:cubicBezTo>
                    <a:cubicBezTo>
                      <a:pt x="40360" y="15199"/>
                      <a:pt x="37547" y="11847"/>
                      <a:pt x="33281" y="9151"/>
                    </a:cubicBezTo>
                    <a:cubicBezTo>
                      <a:pt x="29038" y="6432"/>
                      <a:pt x="23413" y="4580"/>
                      <a:pt x="21420" y="3830"/>
                    </a:cubicBezTo>
                    <a:cubicBezTo>
                      <a:pt x="16334" y="1697"/>
                      <a:pt x="4731" y="-2944"/>
                      <a:pt x="629" y="2682"/>
                    </a:cubicBezTo>
                    <a:cubicBezTo>
                      <a:pt x="-777" y="4604"/>
                      <a:pt x="231" y="7393"/>
                      <a:pt x="3090" y="9807"/>
                    </a:cubicBezTo>
                    <a:cubicBezTo>
                      <a:pt x="5973" y="12245"/>
                      <a:pt x="10638" y="14378"/>
                      <a:pt x="17178" y="1538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9" name="Google Shape;3099;p18"/>
              <p:cNvSpPr/>
              <p:nvPr/>
            </p:nvSpPr>
            <p:spPr>
              <a:xfrm>
                <a:off x="4850315" y="3586220"/>
                <a:ext cx="12484" cy="13170"/>
              </a:xfrm>
              <a:custGeom>
                <a:rect b="b" l="l" r="r" t="t"/>
                <a:pathLst>
                  <a:path extrusionOk="0" h="13170" w="12484">
                    <a:moveTo>
                      <a:pt x="6271" y="12465"/>
                    </a:moveTo>
                    <a:cubicBezTo>
                      <a:pt x="9201" y="10543"/>
                      <a:pt x="12178" y="8621"/>
                      <a:pt x="12413" y="6277"/>
                    </a:cubicBezTo>
                    <a:cubicBezTo>
                      <a:pt x="13186" y="-1458"/>
                      <a:pt x="7490" y="136"/>
                      <a:pt x="6201" y="136"/>
                    </a:cubicBezTo>
                    <a:cubicBezTo>
                      <a:pt x="4537" y="136"/>
                      <a:pt x="927" y="-1130"/>
                      <a:pt x="83" y="5152"/>
                    </a:cubicBezTo>
                    <a:cubicBezTo>
                      <a:pt x="-503" y="9512"/>
                      <a:pt x="2052" y="15208"/>
                      <a:pt x="6271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0" name="Google Shape;3100;p18"/>
              <p:cNvSpPr/>
              <p:nvPr/>
            </p:nvSpPr>
            <p:spPr>
              <a:xfrm>
                <a:off x="6231613" y="3495783"/>
                <a:ext cx="36355" cy="13163"/>
              </a:xfrm>
              <a:custGeom>
                <a:rect b="b" l="l" r="r" t="t"/>
                <a:pathLst>
                  <a:path extrusionOk="0" h="13163" w="36355">
                    <a:moveTo>
                      <a:pt x="18748" y="446"/>
                    </a:moveTo>
                    <a:cubicBezTo>
                      <a:pt x="10684" y="1758"/>
                      <a:pt x="2034" y="1360"/>
                      <a:pt x="722" y="3376"/>
                    </a:cubicBezTo>
                    <a:cubicBezTo>
                      <a:pt x="-1482" y="6751"/>
                      <a:pt x="1660" y="9329"/>
                      <a:pt x="6067" y="10830"/>
                    </a:cubicBezTo>
                    <a:cubicBezTo>
                      <a:pt x="10473" y="12353"/>
                      <a:pt x="15911" y="12588"/>
                      <a:pt x="17880" y="12728"/>
                    </a:cubicBezTo>
                    <a:cubicBezTo>
                      <a:pt x="22873" y="13385"/>
                      <a:pt x="34499" y="14229"/>
                      <a:pt x="36234" y="7548"/>
                    </a:cubicBezTo>
                    <a:cubicBezTo>
                      <a:pt x="36843" y="5274"/>
                      <a:pt x="35109" y="2977"/>
                      <a:pt x="32038" y="1547"/>
                    </a:cubicBezTo>
                    <a:cubicBezTo>
                      <a:pt x="28921" y="118"/>
                      <a:pt x="24537" y="-468"/>
                      <a:pt x="18748" y="42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1" name="Google Shape;3101;p18"/>
              <p:cNvSpPr/>
              <p:nvPr/>
            </p:nvSpPr>
            <p:spPr>
              <a:xfrm>
                <a:off x="6114851" y="3442468"/>
                <a:ext cx="35546" cy="13827"/>
              </a:xfrm>
              <a:custGeom>
                <a:rect b="b" l="l" r="r" t="t"/>
                <a:pathLst>
                  <a:path extrusionOk="0" h="13827" w="35546">
                    <a:moveTo>
                      <a:pt x="17372" y="1043"/>
                    </a:moveTo>
                    <a:cubicBezTo>
                      <a:pt x="9098" y="3387"/>
                      <a:pt x="706" y="5731"/>
                      <a:pt x="143" y="8099"/>
                    </a:cubicBezTo>
                    <a:cubicBezTo>
                      <a:pt x="-1685" y="15928"/>
                      <a:pt x="14512" y="13514"/>
                      <a:pt x="18169" y="13350"/>
                    </a:cubicBezTo>
                    <a:cubicBezTo>
                      <a:pt x="22904" y="13115"/>
                      <a:pt x="33311" y="13865"/>
                      <a:pt x="35374" y="7466"/>
                    </a:cubicBezTo>
                    <a:cubicBezTo>
                      <a:pt x="36804" y="3012"/>
                      <a:pt x="29232" y="-2308"/>
                      <a:pt x="17372" y="106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2" name="Google Shape;3102;p18"/>
              <p:cNvSpPr/>
              <p:nvPr/>
            </p:nvSpPr>
            <p:spPr>
              <a:xfrm>
                <a:off x="6107209" y="3468960"/>
                <a:ext cx="64572" cy="13232"/>
              </a:xfrm>
              <a:custGeom>
                <a:rect b="b" l="l" r="r" t="t"/>
                <a:pathLst>
                  <a:path extrusionOk="0" h="13232" w="64572">
                    <a:moveTo>
                      <a:pt x="32654" y="148"/>
                    </a:moveTo>
                    <a:cubicBezTo>
                      <a:pt x="17770" y="969"/>
                      <a:pt x="2464" y="-532"/>
                      <a:pt x="729" y="1437"/>
                    </a:cubicBezTo>
                    <a:cubicBezTo>
                      <a:pt x="-2130" y="4719"/>
                      <a:pt x="3824" y="7790"/>
                      <a:pt x="11558" y="9712"/>
                    </a:cubicBezTo>
                    <a:cubicBezTo>
                      <a:pt x="19270" y="11657"/>
                      <a:pt x="28599" y="12243"/>
                      <a:pt x="31999" y="12478"/>
                    </a:cubicBezTo>
                    <a:cubicBezTo>
                      <a:pt x="36382" y="12853"/>
                      <a:pt x="43414" y="13556"/>
                      <a:pt x="49907" y="13064"/>
                    </a:cubicBezTo>
                    <a:cubicBezTo>
                      <a:pt x="56400" y="12618"/>
                      <a:pt x="62283" y="11024"/>
                      <a:pt x="64229" y="7766"/>
                    </a:cubicBezTo>
                    <a:cubicBezTo>
                      <a:pt x="65588" y="5469"/>
                      <a:pt x="62846" y="3195"/>
                      <a:pt x="57267" y="1766"/>
                    </a:cubicBezTo>
                    <a:cubicBezTo>
                      <a:pt x="51665" y="336"/>
                      <a:pt x="43296" y="-344"/>
                      <a:pt x="32654" y="17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3" name="Google Shape;3103;p18"/>
              <p:cNvSpPr/>
              <p:nvPr/>
            </p:nvSpPr>
            <p:spPr>
              <a:xfrm>
                <a:off x="5952665" y="3435132"/>
                <a:ext cx="108686" cy="15300"/>
              </a:xfrm>
              <a:custGeom>
                <a:rect b="b" l="l" r="r" t="t"/>
                <a:pathLst>
                  <a:path extrusionOk="0" h="15300" w="108686">
                    <a:moveTo>
                      <a:pt x="54739" y="35"/>
                    </a:moveTo>
                    <a:cubicBezTo>
                      <a:pt x="28931" y="-199"/>
                      <a:pt x="2818" y="738"/>
                      <a:pt x="686" y="3012"/>
                    </a:cubicBezTo>
                    <a:cubicBezTo>
                      <a:pt x="-2854" y="6762"/>
                      <a:pt x="7835" y="8638"/>
                      <a:pt x="20704" y="9903"/>
                    </a:cubicBezTo>
                    <a:cubicBezTo>
                      <a:pt x="33596" y="11146"/>
                      <a:pt x="48761" y="11872"/>
                      <a:pt x="54293" y="12365"/>
                    </a:cubicBezTo>
                    <a:cubicBezTo>
                      <a:pt x="68662" y="13396"/>
                      <a:pt x="99838" y="18107"/>
                      <a:pt x="107807" y="12880"/>
                    </a:cubicBezTo>
                    <a:cubicBezTo>
                      <a:pt x="113409" y="9294"/>
                      <a:pt x="91844" y="340"/>
                      <a:pt x="54715" y="3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4" name="Google Shape;3104;p18"/>
              <p:cNvSpPr/>
              <p:nvPr/>
            </p:nvSpPr>
            <p:spPr>
              <a:xfrm>
                <a:off x="5815267" y="3437722"/>
                <a:ext cx="50128" cy="14096"/>
              </a:xfrm>
              <a:custGeom>
                <a:rect b="b" l="l" r="r" t="t"/>
                <a:pathLst>
                  <a:path extrusionOk="0" h="14096" w="50128">
                    <a:moveTo>
                      <a:pt x="25946" y="0"/>
                    </a:moveTo>
                    <a:cubicBezTo>
                      <a:pt x="13968" y="211"/>
                      <a:pt x="1802" y="375"/>
                      <a:pt x="514" y="2555"/>
                    </a:cubicBezTo>
                    <a:cubicBezTo>
                      <a:pt x="-3706" y="9751"/>
                      <a:pt x="19312" y="11486"/>
                      <a:pt x="24422" y="12236"/>
                    </a:cubicBezTo>
                    <a:cubicBezTo>
                      <a:pt x="31032" y="13197"/>
                      <a:pt x="45354" y="16572"/>
                      <a:pt x="49597" y="10829"/>
                    </a:cubicBezTo>
                    <a:cubicBezTo>
                      <a:pt x="52527" y="6844"/>
                      <a:pt x="43151" y="-281"/>
                      <a:pt x="25946" y="2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5" name="Google Shape;3105;p18"/>
              <p:cNvSpPr/>
              <p:nvPr/>
            </p:nvSpPr>
            <p:spPr>
              <a:xfrm>
                <a:off x="5555383" y="3408833"/>
                <a:ext cx="41111" cy="13375"/>
              </a:xfrm>
              <a:custGeom>
                <a:rect b="b" l="l" r="r" t="t"/>
                <a:pathLst>
                  <a:path extrusionOk="0" h="13375" w="41111">
                    <a:moveTo>
                      <a:pt x="21097" y="222"/>
                    </a:moveTo>
                    <a:cubicBezTo>
                      <a:pt x="11299" y="1253"/>
                      <a:pt x="1361" y="2261"/>
                      <a:pt x="376" y="4535"/>
                    </a:cubicBezTo>
                    <a:cubicBezTo>
                      <a:pt x="-2882" y="12012"/>
                      <a:pt x="15987" y="12129"/>
                      <a:pt x="20183" y="12505"/>
                    </a:cubicBezTo>
                    <a:cubicBezTo>
                      <a:pt x="25621" y="12997"/>
                      <a:pt x="37412" y="15364"/>
                      <a:pt x="40716" y="9340"/>
                    </a:cubicBezTo>
                    <a:cubicBezTo>
                      <a:pt x="43013" y="5168"/>
                      <a:pt x="35138" y="-1278"/>
                      <a:pt x="21097" y="22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6" name="Google Shape;3106;p18"/>
              <p:cNvSpPr/>
              <p:nvPr/>
            </p:nvSpPr>
            <p:spPr>
              <a:xfrm>
                <a:off x="5647894" y="3464428"/>
                <a:ext cx="32239" cy="13969"/>
              </a:xfrm>
              <a:custGeom>
                <a:rect b="b" l="l" r="r" t="t"/>
                <a:pathLst>
                  <a:path extrusionOk="0" h="13969" w="32239">
                    <a:moveTo>
                      <a:pt x="15151" y="13939"/>
                    </a:moveTo>
                    <a:cubicBezTo>
                      <a:pt x="23683" y="13400"/>
                      <a:pt x="31700" y="11079"/>
                      <a:pt x="32121" y="8688"/>
                    </a:cubicBezTo>
                    <a:cubicBezTo>
                      <a:pt x="32895" y="4774"/>
                      <a:pt x="29731" y="3461"/>
                      <a:pt x="26191" y="2781"/>
                    </a:cubicBezTo>
                    <a:cubicBezTo>
                      <a:pt x="22628" y="2125"/>
                      <a:pt x="18433" y="2008"/>
                      <a:pt x="16909" y="1727"/>
                    </a:cubicBezTo>
                    <a:cubicBezTo>
                      <a:pt x="12830" y="1234"/>
                      <a:pt x="5142" y="-2375"/>
                      <a:pt x="922" y="2594"/>
                    </a:cubicBezTo>
                    <a:cubicBezTo>
                      <a:pt x="-554" y="4352"/>
                      <a:pt x="-319" y="7188"/>
                      <a:pt x="2071" y="9720"/>
                    </a:cubicBezTo>
                    <a:cubicBezTo>
                      <a:pt x="4415" y="12228"/>
                      <a:pt x="9033" y="14337"/>
                      <a:pt x="15151" y="1391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7" name="Google Shape;3107;p18"/>
              <p:cNvSpPr/>
              <p:nvPr/>
            </p:nvSpPr>
            <p:spPr>
              <a:xfrm>
                <a:off x="5340247" y="3423533"/>
                <a:ext cx="30155" cy="14591"/>
              </a:xfrm>
              <a:custGeom>
                <a:rect b="b" l="l" r="r" t="t"/>
                <a:pathLst>
                  <a:path extrusionOk="0" h="14591" w="30155">
                    <a:moveTo>
                      <a:pt x="14232" y="1415"/>
                    </a:moveTo>
                    <a:cubicBezTo>
                      <a:pt x="7340" y="4157"/>
                      <a:pt x="355" y="6923"/>
                      <a:pt x="51" y="9314"/>
                    </a:cubicBezTo>
                    <a:cubicBezTo>
                      <a:pt x="-934" y="17213"/>
                      <a:pt x="12732" y="14002"/>
                      <a:pt x="15826" y="13650"/>
                    </a:cubicBezTo>
                    <a:cubicBezTo>
                      <a:pt x="19834" y="13182"/>
                      <a:pt x="28812" y="13416"/>
                      <a:pt x="30078" y="6923"/>
                    </a:cubicBezTo>
                    <a:cubicBezTo>
                      <a:pt x="30968" y="2423"/>
                      <a:pt x="24100" y="-2500"/>
                      <a:pt x="14232" y="143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8" name="Google Shape;3108;p18"/>
              <p:cNvSpPr/>
              <p:nvPr/>
            </p:nvSpPr>
            <p:spPr>
              <a:xfrm>
                <a:off x="5254861" y="3453009"/>
                <a:ext cx="39006" cy="16640"/>
              </a:xfrm>
              <a:custGeom>
                <a:rect b="b" l="l" r="r" t="t"/>
                <a:pathLst>
                  <a:path extrusionOk="0" h="16640" w="39006">
                    <a:moveTo>
                      <a:pt x="18186" y="2410"/>
                    </a:moveTo>
                    <a:cubicBezTo>
                      <a:pt x="9349" y="6020"/>
                      <a:pt x="348" y="9630"/>
                      <a:pt x="44" y="12067"/>
                    </a:cubicBezTo>
                    <a:cubicBezTo>
                      <a:pt x="-988" y="20131"/>
                      <a:pt x="16639" y="15232"/>
                      <a:pt x="20647" y="14482"/>
                    </a:cubicBezTo>
                    <a:cubicBezTo>
                      <a:pt x="25851" y="13521"/>
                      <a:pt x="37477" y="12653"/>
                      <a:pt x="38930" y="5973"/>
                    </a:cubicBezTo>
                    <a:cubicBezTo>
                      <a:pt x="39939" y="1332"/>
                      <a:pt x="30891" y="-2770"/>
                      <a:pt x="18186" y="24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9" name="Google Shape;3109;p18"/>
              <p:cNvSpPr/>
              <p:nvPr/>
            </p:nvSpPr>
            <p:spPr>
              <a:xfrm>
                <a:off x="5209984" y="3414734"/>
                <a:ext cx="53254" cy="16736"/>
              </a:xfrm>
              <a:custGeom>
                <a:rect b="b" l="l" r="r" t="t"/>
                <a:pathLst>
                  <a:path extrusionOk="0" h="16736" w="53254">
                    <a:moveTo>
                      <a:pt x="27645" y="14316"/>
                    </a:moveTo>
                    <a:cubicBezTo>
                      <a:pt x="39928" y="10706"/>
                      <a:pt x="52398" y="7073"/>
                      <a:pt x="53102" y="4611"/>
                    </a:cubicBezTo>
                    <a:cubicBezTo>
                      <a:pt x="55399" y="-3499"/>
                      <a:pt x="31185" y="1400"/>
                      <a:pt x="25700" y="2150"/>
                    </a:cubicBezTo>
                    <a:cubicBezTo>
                      <a:pt x="18621" y="3111"/>
                      <a:pt x="2892" y="3979"/>
                      <a:pt x="197" y="10706"/>
                    </a:cubicBezTo>
                    <a:cubicBezTo>
                      <a:pt x="-1678" y="15370"/>
                      <a:pt x="10018" y="19519"/>
                      <a:pt x="27645" y="1433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0" name="Google Shape;3110;p18"/>
              <p:cNvSpPr/>
              <p:nvPr/>
            </p:nvSpPr>
            <p:spPr>
              <a:xfrm>
                <a:off x="5097820" y="3454041"/>
                <a:ext cx="32284" cy="13293"/>
              </a:xfrm>
              <a:custGeom>
                <a:rect b="b" l="l" r="r" t="t"/>
                <a:pathLst>
                  <a:path extrusionOk="0" h="13293" w="32284">
                    <a:moveTo>
                      <a:pt x="15506" y="13029"/>
                    </a:moveTo>
                    <a:cubicBezTo>
                      <a:pt x="23241" y="11903"/>
                      <a:pt x="31094" y="10778"/>
                      <a:pt x="31938" y="8528"/>
                    </a:cubicBezTo>
                    <a:cubicBezTo>
                      <a:pt x="34727" y="1027"/>
                      <a:pt x="19890" y="1121"/>
                      <a:pt x="16608" y="769"/>
                    </a:cubicBezTo>
                    <a:cubicBezTo>
                      <a:pt x="12342" y="324"/>
                      <a:pt x="3153" y="-1903"/>
                      <a:pt x="364" y="4121"/>
                    </a:cubicBezTo>
                    <a:cubicBezTo>
                      <a:pt x="-1582" y="8317"/>
                      <a:pt x="4395" y="14669"/>
                      <a:pt x="15506" y="1302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1" name="Google Shape;3111;p18"/>
              <p:cNvSpPr/>
              <p:nvPr/>
            </p:nvSpPr>
            <p:spPr>
              <a:xfrm>
                <a:off x="5094452" y="3409581"/>
                <a:ext cx="58639" cy="13891"/>
              </a:xfrm>
              <a:custGeom>
                <a:rect b="b" l="l" r="r" t="t"/>
                <a:pathLst>
                  <a:path extrusionOk="0" h="13891" w="58639">
                    <a:moveTo>
                      <a:pt x="28930" y="880"/>
                    </a:moveTo>
                    <a:cubicBezTo>
                      <a:pt x="14936" y="3154"/>
                      <a:pt x="1083" y="6435"/>
                      <a:pt x="216" y="8873"/>
                    </a:cubicBezTo>
                    <a:cubicBezTo>
                      <a:pt x="-1214" y="12905"/>
                      <a:pt x="4669" y="13819"/>
                      <a:pt x="11585" y="13889"/>
                    </a:cubicBezTo>
                    <a:cubicBezTo>
                      <a:pt x="18523" y="13936"/>
                      <a:pt x="26586" y="13233"/>
                      <a:pt x="29563" y="13186"/>
                    </a:cubicBezTo>
                    <a:cubicBezTo>
                      <a:pt x="37275" y="12858"/>
                      <a:pt x="53987" y="14428"/>
                      <a:pt x="58183" y="8404"/>
                    </a:cubicBezTo>
                    <a:cubicBezTo>
                      <a:pt x="61184" y="4255"/>
                      <a:pt x="49136" y="-2402"/>
                      <a:pt x="28930" y="88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2" name="Google Shape;3112;p18"/>
              <p:cNvSpPr/>
              <p:nvPr/>
            </p:nvSpPr>
            <p:spPr>
              <a:xfrm>
                <a:off x="4930253" y="3441603"/>
                <a:ext cx="82107" cy="13982"/>
              </a:xfrm>
              <a:custGeom>
                <a:rect b="b" l="l" r="r" t="t"/>
                <a:pathLst>
                  <a:path extrusionOk="0" h="13982" w="82107">
                    <a:moveTo>
                      <a:pt x="41471" y="10"/>
                    </a:moveTo>
                    <a:cubicBezTo>
                      <a:pt x="22156" y="222"/>
                      <a:pt x="2490" y="-271"/>
                      <a:pt x="662" y="1862"/>
                    </a:cubicBezTo>
                    <a:cubicBezTo>
                      <a:pt x="-5433" y="9035"/>
                      <a:pt x="32352" y="11754"/>
                      <a:pt x="40791" y="12317"/>
                    </a:cubicBezTo>
                    <a:cubicBezTo>
                      <a:pt x="51690" y="13395"/>
                      <a:pt x="75647" y="16325"/>
                      <a:pt x="81507" y="10301"/>
                    </a:cubicBezTo>
                    <a:cubicBezTo>
                      <a:pt x="85515" y="6105"/>
                      <a:pt x="69154" y="-294"/>
                      <a:pt x="41471" y="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3" name="Google Shape;3113;p18"/>
              <p:cNvSpPr/>
              <p:nvPr/>
            </p:nvSpPr>
            <p:spPr>
              <a:xfrm>
                <a:off x="4853716" y="3428328"/>
                <a:ext cx="35935" cy="14630"/>
              </a:xfrm>
              <a:custGeom>
                <a:rect b="b" l="l" r="r" t="t"/>
                <a:pathLst>
                  <a:path extrusionOk="0" h="14630" w="35935">
                    <a:moveTo>
                      <a:pt x="17473" y="1776"/>
                    </a:moveTo>
                    <a:cubicBezTo>
                      <a:pt x="9761" y="4565"/>
                      <a:pt x="1229" y="5878"/>
                      <a:pt x="339" y="8128"/>
                    </a:cubicBezTo>
                    <a:cubicBezTo>
                      <a:pt x="-1139" y="11879"/>
                      <a:pt x="2424" y="13777"/>
                      <a:pt x="7019" y="14387"/>
                    </a:cubicBezTo>
                    <a:cubicBezTo>
                      <a:pt x="11589" y="15020"/>
                      <a:pt x="16957" y="14246"/>
                      <a:pt x="18879" y="14012"/>
                    </a:cubicBezTo>
                    <a:cubicBezTo>
                      <a:pt x="23873" y="13730"/>
                      <a:pt x="35358" y="12535"/>
                      <a:pt x="35920" y="5667"/>
                    </a:cubicBezTo>
                    <a:cubicBezTo>
                      <a:pt x="36132" y="3323"/>
                      <a:pt x="34045" y="1354"/>
                      <a:pt x="30764" y="487"/>
                    </a:cubicBezTo>
                    <a:cubicBezTo>
                      <a:pt x="27435" y="-380"/>
                      <a:pt x="22981" y="-170"/>
                      <a:pt x="17473" y="177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4" name="Google Shape;3114;p18"/>
              <p:cNvSpPr/>
              <p:nvPr/>
            </p:nvSpPr>
            <p:spPr>
              <a:xfrm>
                <a:off x="5010738" y="3416914"/>
                <a:ext cx="47918" cy="17228"/>
              </a:xfrm>
              <a:custGeom>
                <a:rect b="b" l="l" r="r" t="t"/>
                <a:pathLst>
                  <a:path extrusionOk="0" h="17228" w="47918">
                    <a:moveTo>
                      <a:pt x="22095" y="16870"/>
                    </a:moveTo>
                    <a:cubicBezTo>
                      <a:pt x="34565" y="18042"/>
                      <a:pt x="46801" y="16167"/>
                      <a:pt x="47645" y="13776"/>
                    </a:cubicBezTo>
                    <a:cubicBezTo>
                      <a:pt x="49121" y="9885"/>
                      <a:pt x="44410" y="8478"/>
                      <a:pt x="38972" y="7400"/>
                    </a:cubicBezTo>
                    <a:cubicBezTo>
                      <a:pt x="33510" y="6369"/>
                      <a:pt x="27088" y="5455"/>
                      <a:pt x="24767" y="4822"/>
                    </a:cubicBezTo>
                    <a:cubicBezTo>
                      <a:pt x="21767" y="4095"/>
                      <a:pt x="17149" y="2407"/>
                      <a:pt x="12766" y="1165"/>
                    </a:cubicBezTo>
                    <a:cubicBezTo>
                      <a:pt x="8359" y="-30"/>
                      <a:pt x="4093" y="-757"/>
                      <a:pt x="1186" y="1282"/>
                    </a:cubicBezTo>
                    <a:cubicBezTo>
                      <a:pt x="-829" y="2689"/>
                      <a:pt x="-337" y="5853"/>
                      <a:pt x="3132" y="9252"/>
                    </a:cubicBezTo>
                    <a:cubicBezTo>
                      <a:pt x="6554" y="12604"/>
                      <a:pt x="13141" y="16073"/>
                      <a:pt x="22095" y="1684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5" name="Google Shape;3115;p18"/>
              <p:cNvSpPr/>
              <p:nvPr/>
            </p:nvSpPr>
            <p:spPr>
              <a:xfrm>
                <a:off x="4729019" y="3408328"/>
                <a:ext cx="48286" cy="13163"/>
              </a:xfrm>
              <a:custGeom>
                <a:rect b="b" l="l" r="r" t="t"/>
                <a:pathLst>
                  <a:path extrusionOk="0" h="13163" w="48286">
                    <a:moveTo>
                      <a:pt x="24337" y="563"/>
                    </a:moveTo>
                    <a:cubicBezTo>
                      <a:pt x="13180" y="2110"/>
                      <a:pt x="1624" y="2766"/>
                      <a:pt x="452" y="4970"/>
                    </a:cubicBezTo>
                    <a:cubicBezTo>
                      <a:pt x="-1494" y="8626"/>
                      <a:pt x="3124" y="10736"/>
                      <a:pt x="8914" y="11791"/>
                    </a:cubicBezTo>
                    <a:cubicBezTo>
                      <a:pt x="14704" y="12869"/>
                      <a:pt x="21618" y="12798"/>
                      <a:pt x="24126" y="12869"/>
                    </a:cubicBezTo>
                    <a:cubicBezTo>
                      <a:pt x="30596" y="13220"/>
                      <a:pt x="45058" y="14322"/>
                      <a:pt x="48035" y="7829"/>
                    </a:cubicBezTo>
                    <a:cubicBezTo>
                      <a:pt x="50004" y="3305"/>
                      <a:pt x="40230" y="-1664"/>
                      <a:pt x="24337" y="53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6" name="Google Shape;3116;p18"/>
              <p:cNvSpPr/>
              <p:nvPr/>
            </p:nvSpPr>
            <p:spPr>
              <a:xfrm>
                <a:off x="4645313" y="3509768"/>
                <a:ext cx="67927" cy="13325"/>
              </a:xfrm>
              <a:custGeom>
                <a:rect b="b" l="l" r="r" t="t"/>
                <a:pathLst>
                  <a:path extrusionOk="0" h="13325" w="67927">
                    <a:moveTo>
                      <a:pt x="33972" y="899"/>
                    </a:moveTo>
                    <a:cubicBezTo>
                      <a:pt x="18314" y="2775"/>
                      <a:pt x="2140" y="2822"/>
                      <a:pt x="570" y="4978"/>
                    </a:cubicBezTo>
                    <a:cubicBezTo>
                      <a:pt x="-2008" y="8564"/>
                      <a:pt x="4531" y="10955"/>
                      <a:pt x="12759" y="12151"/>
                    </a:cubicBezTo>
                    <a:cubicBezTo>
                      <a:pt x="20963" y="13370"/>
                      <a:pt x="30690" y="13229"/>
                      <a:pt x="34230" y="13229"/>
                    </a:cubicBezTo>
                    <a:cubicBezTo>
                      <a:pt x="43372" y="13534"/>
                      <a:pt x="63764" y="13534"/>
                      <a:pt x="67632" y="6642"/>
                    </a:cubicBezTo>
                    <a:cubicBezTo>
                      <a:pt x="70164" y="1837"/>
                      <a:pt x="56240" y="-1749"/>
                      <a:pt x="33972" y="89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7" name="Google Shape;3117;p18"/>
              <p:cNvSpPr/>
              <p:nvPr/>
            </p:nvSpPr>
            <p:spPr>
              <a:xfrm>
                <a:off x="4640135" y="3549307"/>
                <a:ext cx="44680" cy="14339"/>
              </a:xfrm>
              <a:custGeom>
                <a:rect b="b" l="l" r="r" t="t"/>
                <a:pathLst>
                  <a:path extrusionOk="0" h="14339" w="44680">
                    <a:moveTo>
                      <a:pt x="21921" y="1490"/>
                    </a:moveTo>
                    <a:cubicBezTo>
                      <a:pt x="11795" y="4139"/>
                      <a:pt x="1177" y="5897"/>
                      <a:pt x="286" y="8194"/>
                    </a:cubicBezTo>
                    <a:cubicBezTo>
                      <a:pt x="-1190" y="12038"/>
                      <a:pt x="3263" y="13679"/>
                      <a:pt x="8748" y="14171"/>
                    </a:cubicBezTo>
                    <a:cubicBezTo>
                      <a:pt x="14233" y="14663"/>
                      <a:pt x="20632" y="13937"/>
                      <a:pt x="22976" y="13773"/>
                    </a:cubicBezTo>
                    <a:cubicBezTo>
                      <a:pt x="29024" y="13491"/>
                      <a:pt x="42549" y="13140"/>
                      <a:pt x="44564" y="6389"/>
                    </a:cubicBezTo>
                    <a:cubicBezTo>
                      <a:pt x="45854" y="1701"/>
                      <a:pt x="36314" y="-2260"/>
                      <a:pt x="21921" y="14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8" name="Google Shape;3118;p18"/>
              <p:cNvSpPr/>
              <p:nvPr/>
            </p:nvSpPr>
            <p:spPr>
              <a:xfrm>
                <a:off x="4567171" y="3606126"/>
                <a:ext cx="53752" cy="14670"/>
              </a:xfrm>
              <a:custGeom>
                <a:rect b="b" l="l" r="r" t="t"/>
                <a:pathLst>
                  <a:path extrusionOk="0" h="14670" w="53752">
                    <a:moveTo>
                      <a:pt x="25878" y="14570"/>
                    </a:moveTo>
                    <a:cubicBezTo>
                      <a:pt x="38747" y="14734"/>
                      <a:pt x="51803" y="14969"/>
                      <a:pt x="53186" y="12812"/>
                    </a:cubicBezTo>
                    <a:cubicBezTo>
                      <a:pt x="57780" y="5733"/>
                      <a:pt x="33074" y="3272"/>
                      <a:pt x="27613" y="2358"/>
                    </a:cubicBezTo>
                    <a:cubicBezTo>
                      <a:pt x="20534" y="1186"/>
                      <a:pt x="5181" y="-2635"/>
                      <a:pt x="586" y="2991"/>
                    </a:cubicBezTo>
                    <a:cubicBezTo>
                      <a:pt x="-2602" y="6882"/>
                      <a:pt x="7407" y="14312"/>
                      <a:pt x="25878" y="145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9" name="Google Shape;3119;p18"/>
              <p:cNvSpPr/>
              <p:nvPr/>
            </p:nvSpPr>
            <p:spPr>
              <a:xfrm>
                <a:off x="4543992" y="3554787"/>
                <a:ext cx="35717" cy="13197"/>
              </a:xfrm>
              <a:custGeom>
                <a:rect b="b" l="l" r="r" t="t"/>
                <a:pathLst>
                  <a:path extrusionOk="0" h="13197" w="35717">
                    <a:moveTo>
                      <a:pt x="17600" y="12747"/>
                    </a:moveTo>
                    <a:cubicBezTo>
                      <a:pt x="26062" y="11246"/>
                      <a:pt x="34641" y="9746"/>
                      <a:pt x="35438" y="7449"/>
                    </a:cubicBezTo>
                    <a:cubicBezTo>
                      <a:pt x="38040" y="-169"/>
                      <a:pt x="21679" y="605"/>
                      <a:pt x="18022" y="417"/>
                    </a:cubicBezTo>
                    <a:cubicBezTo>
                      <a:pt x="13287" y="183"/>
                      <a:pt x="2997" y="-1599"/>
                      <a:pt x="301" y="4566"/>
                    </a:cubicBezTo>
                    <a:cubicBezTo>
                      <a:pt x="-1574" y="8855"/>
                      <a:pt x="5435" y="14903"/>
                      <a:pt x="17577" y="1274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0" name="Google Shape;3120;p18"/>
              <p:cNvSpPr/>
              <p:nvPr/>
            </p:nvSpPr>
            <p:spPr>
              <a:xfrm>
                <a:off x="4454452" y="3580527"/>
                <a:ext cx="25873" cy="14441"/>
              </a:xfrm>
              <a:custGeom>
                <a:rect b="b" l="l" r="r" t="t"/>
                <a:pathLst>
                  <a:path extrusionOk="0" h="14441" w="25873">
                    <a:moveTo>
                      <a:pt x="10731" y="14291"/>
                    </a:moveTo>
                    <a:cubicBezTo>
                      <a:pt x="17646" y="14760"/>
                      <a:pt x="24420" y="14174"/>
                      <a:pt x="25358" y="11970"/>
                    </a:cubicBezTo>
                    <a:cubicBezTo>
                      <a:pt x="26905" y="8337"/>
                      <a:pt x="24725" y="6368"/>
                      <a:pt x="22053" y="5079"/>
                    </a:cubicBezTo>
                    <a:cubicBezTo>
                      <a:pt x="19334" y="3813"/>
                      <a:pt x="15958" y="3087"/>
                      <a:pt x="14763" y="2641"/>
                    </a:cubicBezTo>
                    <a:cubicBezTo>
                      <a:pt x="11575" y="1586"/>
                      <a:pt x="5809" y="-2469"/>
                      <a:pt x="1332" y="2196"/>
                    </a:cubicBezTo>
                    <a:cubicBezTo>
                      <a:pt x="-215" y="3837"/>
                      <a:pt x="-520" y="6556"/>
                      <a:pt x="980" y="9111"/>
                    </a:cubicBezTo>
                    <a:cubicBezTo>
                      <a:pt x="2433" y="11642"/>
                      <a:pt x="5762" y="13963"/>
                      <a:pt x="10731" y="1429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1" name="Google Shape;3121;p18"/>
              <p:cNvSpPr/>
              <p:nvPr/>
            </p:nvSpPr>
            <p:spPr>
              <a:xfrm>
                <a:off x="4451165" y="3631826"/>
                <a:ext cx="29573" cy="15353"/>
              </a:xfrm>
              <a:custGeom>
                <a:rect b="b" l="l" r="r" t="t"/>
                <a:pathLst>
                  <a:path extrusionOk="0" h="15353" w="29573">
                    <a:moveTo>
                      <a:pt x="12471" y="14607"/>
                    </a:moveTo>
                    <a:cubicBezTo>
                      <a:pt x="19831" y="15310"/>
                      <a:pt x="27308" y="16060"/>
                      <a:pt x="28668" y="14091"/>
                    </a:cubicBezTo>
                    <a:cubicBezTo>
                      <a:pt x="33168" y="7505"/>
                      <a:pt x="19573" y="4129"/>
                      <a:pt x="16643" y="3027"/>
                    </a:cubicBezTo>
                    <a:cubicBezTo>
                      <a:pt x="12869" y="1598"/>
                      <a:pt x="5017" y="-2692"/>
                      <a:pt x="915" y="2488"/>
                    </a:cubicBezTo>
                    <a:cubicBezTo>
                      <a:pt x="-1945" y="6075"/>
                      <a:pt x="1899" y="13599"/>
                      <a:pt x="12471" y="1460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2" name="Google Shape;3122;p18"/>
              <p:cNvSpPr/>
              <p:nvPr/>
            </p:nvSpPr>
            <p:spPr>
              <a:xfrm>
                <a:off x="4358628" y="3573188"/>
                <a:ext cx="55430" cy="13509"/>
              </a:xfrm>
              <a:custGeom>
                <a:rect b="b" l="l" r="r" t="t"/>
                <a:pathLst>
                  <a:path extrusionOk="0" h="13509" w="55430">
                    <a:moveTo>
                      <a:pt x="28147" y="159"/>
                    </a:moveTo>
                    <a:cubicBezTo>
                      <a:pt x="14997" y="1026"/>
                      <a:pt x="1683" y="1870"/>
                      <a:pt x="441" y="4120"/>
                    </a:cubicBezTo>
                    <a:cubicBezTo>
                      <a:pt x="-3638" y="11551"/>
                      <a:pt x="21771" y="11996"/>
                      <a:pt x="27444" y="12465"/>
                    </a:cubicBezTo>
                    <a:cubicBezTo>
                      <a:pt x="34781" y="13051"/>
                      <a:pt x="50767" y="15606"/>
                      <a:pt x="54963" y="9629"/>
                    </a:cubicBezTo>
                    <a:cubicBezTo>
                      <a:pt x="57869" y="5480"/>
                      <a:pt x="47017" y="-1107"/>
                      <a:pt x="28147" y="15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3" name="Google Shape;3123;p18"/>
              <p:cNvSpPr/>
              <p:nvPr/>
            </p:nvSpPr>
            <p:spPr>
              <a:xfrm>
                <a:off x="4251872" y="3587405"/>
                <a:ext cx="42811" cy="13197"/>
              </a:xfrm>
              <a:custGeom>
                <a:rect b="b" l="l" r="r" t="t"/>
                <a:pathLst>
                  <a:path extrusionOk="0" h="13197" w="42811">
                    <a:moveTo>
                      <a:pt x="21594" y="451"/>
                    </a:moveTo>
                    <a:cubicBezTo>
                      <a:pt x="11468" y="1951"/>
                      <a:pt x="1201" y="3451"/>
                      <a:pt x="311" y="5748"/>
                    </a:cubicBezTo>
                    <a:cubicBezTo>
                      <a:pt x="-2690" y="13367"/>
                      <a:pt x="16930" y="12593"/>
                      <a:pt x="21313" y="12781"/>
                    </a:cubicBezTo>
                    <a:cubicBezTo>
                      <a:pt x="26985" y="13015"/>
                      <a:pt x="39362" y="14796"/>
                      <a:pt x="42479" y="8632"/>
                    </a:cubicBezTo>
                    <a:cubicBezTo>
                      <a:pt x="44636" y="4342"/>
                      <a:pt x="36127" y="-1705"/>
                      <a:pt x="21594" y="4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4" name="Google Shape;3124;p18"/>
              <p:cNvSpPr/>
              <p:nvPr/>
            </p:nvSpPr>
            <p:spPr>
              <a:xfrm>
                <a:off x="4203778" y="3567715"/>
                <a:ext cx="57040" cy="13197"/>
              </a:xfrm>
              <a:custGeom>
                <a:rect b="b" l="l" r="r" t="t"/>
                <a:pathLst>
                  <a:path extrusionOk="0" h="13197" w="57040">
                    <a:moveTo>
                      <a:pt x="28621" y="451"/>
                    </a:moveTo>
                    <a:cubicBezTo>
                      <a:pt x="15166" y="1951"/>
                      <a:pt x="1524" y="3451"/>
                      <a:pt x="376" y="5772"/>
                    </a:cubicBezTo>
                    <a:cubicBezTo>
                      <a:pt x="-3422" y="13390"/>
                      <a:pt x="22691" y="12593"/>
                      <a:pt x="28527" y="12780"/>
                    </a:cubicBezTo>
                    <a:cubicBezTo>
                      <a:pt x="36075" y="13015"/>
                      <a:pt x="52624" y="14796"/>
                      <a:pt x="56632" y="8632"/>
                    </a:cubicBezTo>
                    <a:cubicBezTo>
                      <a:pt x="59398" y="4342"/>
                      <a:pt x="47912" y="-1706"/>
                      <a:pt x="28621" y="4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5" name="Google Shape;3125;p18"/>
              <p:cNvSpPr/>
              <p:nvPr/>
            </p:nvSpPr>
            <p:spPr>
              <a:xfrm>
                <a:off x="4086471" y="3573427"/>
                <a:ext cx="60412" cy="13983"/>
              </a:xfrm>
              <a:custGeom>
                <a:rect b="b" l="l" r="r" t="t"/>
                <a:pathLst>
                  <a:path extrusionOk="0" h="13983" w="60412">
                    <a:moveTo>
                      <a:pt x="29782" y="904"/>
                    </a:moveTo>
                    <a:cubicBezTo>
                      <a:pt x="15390" y="3201"/>
                      <a:pt x="1091" y="6553"/>
                      <a:pt x="224" y="9014"/>
                    </a:cubicBezTo>
                    <a:cubicBezTo>
                      <a:pt x="-1253" y="13069"/>
                      <a:pt x="4795" y="13960"/>
                      <a:pt x="11944" y="13983"/>
                    </a:cubicBezTo>
                    <a:cubicBezTo>
                      <a:pt x="19093" y="14007"/>
                      <a:pt x="27415" y="13280"/>
                      <a:pt x="30462" y="13210"/>
                    </a:cubicBezTo>
                    <a:cubicBezTo>
                      <a:pt x="38408" y="12858"/>
                      <a:pt x="55660" y="14405"/>
                      <a:pt x="59949" y="8358"/>
                    </a:cubicBezTo>
                    <a:cubicBezTo>
                      <a:pt x="63020" y="4209"/>
                      <a:pt x="50573" y="-2425"/>
                      <a:pt x="29805" y="90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6" name="Google Shape;3126;p18"/>
              <p:cNvSpPr/>
              <p:nvPr/>
            </p:nvSpPr>
            <p:spPr>
              <a:xfrm>
                <a:off x="4032696" y="3589868"/>
                <a:ext cx="48426" cy="15900"/>
              </a:xfrm>
              <a:custGeom>
                <a:rect b="b" l="l" r="r" t="t"/>
                <a:pathLst>
                  <a:path extrusionOk="0" h="15900" w="48426">
                    <a:moveTo>
                      <a:pt x="22729" y="15662"/>
                    </a:moveTo>
                    <a:cubicBezTo>
                      <a:pt x="34848" y="16365"/>
                      <a:pt x="46920" y="15498"/>
                      <a:pt x="48021" y="13224"/>
                    </a:cubicBezTo>
                    <a:cubicBezTo>
                      <a:pt x="49850" y="9497"/>
                      <a:pt x="45209" y="7622"/>
                      <a:pt x="39653" y="6309"/>
                    </a:cubicBezTo>
                    <a:cubicBezTo>
                      <a:pt x="34074" y="5020"/>
                      <a:pt x="27464" y="4129"/>
                      <a:pt x="25074" y="3590"/>
                    </a:cubicBezTo>
                    <a:cubicBezTo>
                      <a:pt x="18768" y="2395"/>
                      <a:pt x="6040" y="-2762"/>
                      <a:pt x="883" y="1949"/>
                    </a:cubicBezTo>
                    <a:cubicBezTo>
                      <a:pt x="-922" y="3614"/>
                      <a:pt x="39" y="6684"/>
                      <a:pt x="3766" y="9591"/>
                    </a:cubicBezTo>
                    <a:cubicBezTo>
                      <a:pt x="7470" y="12498"/>
                      <a:pt x="14010" y="15217"/>
                      <a:pt x="22706" y="1568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7" name="Google Shape;3127;p18"/>
              <p:cNvSpPr/>
              <p:nvPr/>
            </p:nvSpPr>
            <p:spPr>
              <a:xfrm>
                <a:off x="4157339" y="3603703"/>
                <a:ext cx="25336" cy="13708"/>
              </a:xfrm>
              <a:custGeom>
                <a:rect b="b" l="l" r="r" t="t"/>
                <a:pathLst>
                  <a:path extrusionOk="0" h="13708" w="25336">
                    <a:moveTo>
                      <a:pt x="12966" y="12586"/>
                    </a:moveTo>
                    <a:cubicBezTo>
                      <a:pt x="18264" y="10289"/>
                      <a:pt x="24264" y="8953"/>
                      <a:pt x="25015" y="6679"/>
                    </a:cubicBezTo>
                    <a:cubicBezTo>
                      <a:pt x="26234" y="2929"/>
                      <a:pt x="23819" y="1077"/>
                      <a:pt x="20561" y="374"/>
                    </a:cubicBezTo>
                    <a:cubicBezTo>
                      <a:pt x="17326" y="-353"/>
                      <a:pt x="13482" y="187"/>
                      <a:pt x="12123" y="280"/>
                    </a:cubicBezTo>
                    <a:cubicBezTo>
                      <a:pt x="8583" y="351"/>
                      <a:pt x="262" y="444"/>
                      <a:pt x="4" y="7055"/>
                    </a:cubicBezTo>
                    <a:cubicBezTo>
                      <a:pt x="-90" y="9328"/>
                      <a:pt x="1481" y="11508"/>
                      <a:pt x="3801" y="12727"/>
                    </a:cubicBezTo>
                    <a:cubicBezTo>
                      <a:pt x="6145" y="13946"/>
                      <a:pt x="9193" y="14180"/>
                      <a:pt x="12990" y="1256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8" name="Google Shape;3128;p18"/>
              <p:cNvSpPr/>
              <p:nvPr/>
            </p:nvSpPr>
            <p:spPr>
              <a:xfrm>
                <a:off x="3915351" y="3577360"/>
                <a:ext cx="53649" cy="14106"/>
              </a:xfrm>
              <a:custGeom>
                <a:rect b="b" l="l" r="r" t="t"/>
                <a:pathLst>
                  <a:path extrusionOk="0" h="14106" w="53649">
                    <a:moveTo>
                      <a:pt x="26015" y="14106"/>
                    </a:moveTo>
                    <a:cubicBezTo>
                      <a:pt x="38814" y="13895"/>
                      <a:pt x="51799" y="13731"/>
                      <a:pt x="53135" y="11528"/>
                    </a:cubicBezTo>
                    <a:cubicBezTo>
                      <a:pt x="57495" y="4308"/>
                      <a:pt x="32860" y="2597"/>
                      <a:pt x="27398" y="1847"/>
                    </a:cubicBezTo>
                    <a:cubicBezTo>
                      <a:pt x="20319" y="886"/>
                      <a:pt x="4942" y="-2466"/>
                      <a:pt x="536" y="3277"/>
                    </a:cubicBezTo>
                    <a:cubicBezTo>
                      <a:pt x="-2511" y="7262"/>
                      <a:pt x="7638" y="14388"/>
                      <a:pt x="26015" y="140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9" name="Google Shape;3129;p18"/>
              <p:cNvSpPr/>
              <p:nvPr/>
            </p:nvSpPr>
            <p:spPr>
              <a:xfrm>
                <a:off x="4264455" y="3437485"/>
                <a:ext cx="32239" cy="13361"/>
              </a:xfrm>
              <a:custGeom>
                <a:rect b="b" l="l" r="r" t="t"/>
                <a:pathLst>
                  <a:path extrusionOk="0" h="13361" w="32239">
                    <a:moveTo>
                      <a:pt x="15363" y="13129"/>
                    </a:moveTo>
                    <a:cubicBezTo>
                      <a:pt x="23122" y="12121"/>
                      <a:pt x="30974" y="11137"/>
                      <a:pt x="31865" y="8886"/>
                    </a:cubicBezTo>
                    <a:cubicBezTo>
                      <a:pt x="34771" y="1432"/>
                      <a:pt x="19934" y="1292"/>
                      <a:pt x="16676" y="893"/>
                    </a:cubicBezTo>
                    <a:cubicBezTo>
                      <a:pt x="12433" y="378"/>
                      <a:pt x="3268" y="-1990"/>
                      <a:pt x="385" y="4011"/>
                    </a:cubicBezTo>
                    <a:cubicBezTo>
                      <a:pt x="-1608" y="8160"/>
                      <a:pt x="4252" y="14606"/>
                      <a:pt x="15386" y="1315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0" name="Google Shape;3130;p18"/>
              <p:cNvSpPr/>
              <p:nvPr/>
            </p:nvSpPr>
            <p:spPr>
              <a:xfrm>
                <a:off x="4412193" y="3441675"/>
                <a:ext cx="26550" cy="13812"/>
              </a:xfrm>
              <a:custGeom>
                <a:rect b="b" l="l" r="r" t="t"/>
                <a:pathLst>
                  <a:path extrusionOk="0" h="13812" w="26550">
                    <a:moveTo>
                      <a:pt x="13845" y="12948"/>
                    </a:moveTo>
                    <a:cubicBezTo>
                      <a:pt x="20526" y="10674"/>
                      <a:pt x="26597" y="7416"/>
                      <a:pt x="26550" y="5002"/>
                    </a:cubicBezTo>
                    <a:cubicBezTo>
                      <a:pt x="26503" y="1040"/>
                      <a:pt x="23713" y="126"/>
                      <a:pt x="20713" y="9"/>
                    </a:cubicBezTo>
                    <a:cubicBezTo>
                      <a:pt x="17689" y="-85"/>
                      <a:pt x="14291" y="595"/>
                      <a:pt x="13001" y="642"/>
                    </a:cubicBezTo>
                    <a:cubicBezTo>
                      <a:pt x="9626" y="923"/>
                      <a:pt x="2711" y="-624"/>
                      <a:pt x="320" y="5377"/>
                    </a:cubicBezTo>
                    <a:cubicBezTo>
                      <a:pt x="-500" y="7486"/>
                      <a:pt x="250" y="10112"/>
                      <a:pt x="2641" y="11916"/>
                    </a:cubicBezTo>
                    <a:cubicBezTo>
                      <a:pt x="4985" y="13698"/>
                      <a:pt x="9040" y="14589"/>
                      <a:pt x="13822" y="1294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1" name="Google Shape;3131;p18"/>
              <p:cNvSpPr/>
              <p:nvPr/>
            </p:nvSpPr>
            <p:spPr>
              <a:xfrm>
                <a:off x="4497709" y="3399306"/>
                <a:ext cx="43364" cy="13275"/>
              </a:xfrm>
              <a:custGeom>
                <a:rect b="b" l="l" r="r" t="t"/>
                <a:pathLst>
                  <a:path extrusionOk="0" h="13275" w="43364">
                    <a:moveTo>
                      <a:pt x="20941" y="13124"/>
                    </a:moveTo>
                    <a:cubicBezTo>
                      <a:pt x="30785" y="12350"/>
                      <a:pt x="41076" y="13476"/>
                      <a:pt x="42576" y="11530"/>
                    </a:cubicBezTo>
                    <a:cubicBezTo>
                      <a:pt x="45061" y="8272"/>
                      <a:pt x="41333" y="5412"/>
                      <a:pt x="36153" y="3584"/>
                    </a:cubicBezTo>
                    <a:cubicBezTo>
                      <a:pt x="30996" y="1732"/>
                      <a:pt x="24574" y="1146"/>
                      <a:pt x="22277" y="888"/>
                    </a:cubicBezTo>
                    <a:cubicBezTo>
                      <a:pt x="19300" y="490"/>
                      <a:pt x="14471" y="-260"/>
                      <a:pt x="10017" y="91"/>
                    </a:cubicBezTo>
                    <a:cubicBezTo>
                      <a:pt x="5541" y="419"/>
                      <a:pt x="1509" y="1826"/>
                      <a:pt x="220" y="5037"/>
                    </a:cubicBezTo>
                    <a:cubicBezTo>
                      <a:pt x="-671" y="7287"/>
                      <a:pt x="1204" y="9655"/>
                      <a:pt x="4837" y="11225"/>
                    </a:cubicBezTo>
                    <a:cubicBezTo>
                      <a:pt x="8517" y="12796"/>
                      <a:pt x="13909" y="13640"/>
                      <a:pt x="20941" y="1312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2" name="Google Shape;3132;p18"/>
              <p:cNvSpPr/>
              <p:nvPr/>
            </p:nvSpPr>
            <p:spPr>
              <a:xfrm>
                <a:off x="4595509" y="3430247"/>
                <a:ext cx="46452" cy="13887"/>
              </a:xfrm>
              <a:custGeom>
                <a:rect b="b" l="l" r="r" t="t"/>
                <a:pathLst>
                  <a:path extrusionOk="0" h="13887" w="46452">
                    <a:moveTo>
                      <a:pt x="22620" y="13828"/>
                    </a:moveTo>
                    <a:cubicBezTo>
                      <a:pt x="34036" y="13124"/>
                      <a:pt x="45310" y="11296"/>
                      <a:pt x="46178" y="8929"/>
                    </a:cubicBezTo>
                    <a:cubicBezTo>
                      <a:pt x="47631" y="5061"/>
                      <a:pt x="43107" y="3537"/>
                      <a:pt x="37716" y="2740"/>
                    </a:cubicBezTo>
                    <a:cubicBezTo>
                      <a:pt x="32324" y="1967"/>
                      <a:pt x="25972" y="1803"/>
                      <a:pt x="23652" y="1522"/>
                    </a:cubicBezTo>
                    <a:cubicBezTo>
                      <a:pt x="17604" y="1006"/>
                      <a:pt x="4923" y="-2393"/>
                      <a:pt x="634" y="3045"/>
                    </a:cubicBezTo>
                    <a:cubicBezTo>
                      <a:pt x="-2484" y="6772"/>
                      <a:pt x="6072" y="14789"/>
                      <a:pt x="22597" y="1380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3" name="Google Shape;3133;p18"/>
              <p:cNvSpPr/>
              <p:nvPr/>
            </p:nvSpPr>
            <p:spPr>
              <a:xfrm>
                <a:off x="4734082" y="3468871"/>
                <a:ext cx="25414" cy="13164"/>
              </a:xfrm>
              <a:custGeom>
                <a:rect b="b" l="l" r="r" t="t"/>
                <a:pathLst>
                  <a:path extrusionOk="0" h="13164" w="25414">
                    <a:moveTo>
                      <a:pt x="13250" y="542"/>
                    </a:moveTo>
                    <a:cubicBezTo>
                      <a:pt x="7624" y="2112"/>
                      <a:pt x="1530" y="2816"/>
                      <a:pt x="545" y="4972"/>
                    </a:cubicBezTo>
                    <a:cubicBezTo>
                      <a:pt x="-1072" y="8582"/>
                      <a:pt x="1131" y="10668"/>
                      <a:pt x="4225" y="11723"/>
                    </a:cubicBezTo>
                    <a:cubicBezTo>
                      <a:pt x="7320" y="12801"/>
                      <a:pt x="11117" y="12754"/>
                      <a:pt x="12476" y="12848"/>
                    </a:cubicBezTo>
                    <a:cubicBezTo>
                      <a:pt x="15969" y="13223"/>
                      <a:pt x="24056" y="14348"/>
                      <a:pt x="25322" y="7855"/>
                    </a:cubicBezTo>
                    <a:cubicBezTo>
                      <a:pt x="25767" y="5628"/>
                      <a:pt x="24572" y="3214"/>
                      <a:pt x="22438" y="1667"/>
                    </a:cubicBezTo>
                    <a:cubicBezTo>
                      <a:pt x="20282" y="120"/>
                      <a:pt x="17258" y="-560"/>
                      <a:pt x="13227" y="5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4" name="Google Shape;3134;p18"/>
              <p:cNvSpPr/>
              <p:nvPr/>
            </p:nvSpPr>
            <p:spPr>
              <a:xfrm>
                <a:off x="4098925" y="3477127"/>
                <a:ext cx="42639" cy="14687"/>
              </a:xfrm>
              <a:custGeom>
                <a:rect b="b" l="l" r="r" t="t"/>
                <a:pathLst>
                  <a:path extrusionOk="0" h="14687" w="42639">
                    <a:moveTo>
                      <a:pt x="20656" y="1451"/>
                    </a:moveTo>
                    <a:cubicBezTo>
                      <a:pt x="10788" y="4217"/>
                      <a:pt x="756" y="6983"/>
                      <a:pt x="146" y="9398"/>
                    </a:cubicBezTo>
                    <a:cubicBezTo>
                      <a:pt x="-1870" y="17344"/>
                      <a:pt x="17539" y="14086"/>
                      <a:pt x="21922" y="13711"/>
                    </a:cubicBezTo>
                    <a:cubicBezTo>
                      <a:pt x="27595" y="13242"/>
                      <a:pt x="40135" y="13453"/>
                      <a:pt x="42456" y="6937"/>
                    </a:cubicBezTo>
                    <a:cubicBezTo>
                      <a:pt x="44073" y="2413"/>
                      <a:pt x="34838" y="-2510"/>
                      <a:pt x="20656" y="14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5" name="Google Shape;3135;p18"/>
              <p:cNvSpPr/>
              <p:nvPr/>
            </p:nvSpPr>
            <p:spPr>
              <a:xfrm>
                <a:off x="4079059" y="3449790"/>
                <a:ext cx="53531" cy="13411"/>
              </a:xfrm>
              <a:custGeom>
                <a:rect b="b" l="l" r="r" t="t"/>
                <a:pathLst>
                  <a:path extrusionOk="0" h="13411" w="53531">
                    <a:moveTo>
                      <a:pt x="27138" y="215"/>
                    </a:moveTo>
                    <a:cubicBezTo>
                      <a:pt x="14457" y="1246"/>
                      <a:pt x="1588" y="2231"/>
                      <a:pt x="416" y="4504"/>
                    </a:cubicBezTo>
                    <a:cubicBezTo>
                      <a:pt x="-3475" y="11982"/>
                      <a:pt x="21067" y="12123"/>
                      <a:pt x="26552" y="12521"/>
                    </a:cubicBezTo>
                    <a:cubicBezTo>
                      <a:pt x="33631" y="13037"/>
                      <a:pt x="49078" y="15404"/>
                      <a:pt x="53086" y="9380"/>
                    </a:cubicBezTo>
                    <a:cubicBezTo>
                      <a:pt x="55876" y="5208"/>
                      <a:pt x="45351" y="-1262"/>
                      <a:pt x="27138" y="21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6" name="Google Shape;3136;p18"/>
              <p:cNvSpPr/>
              <p:nvPr/>
            </p:nvSpPr>
            <p:spPr>
              <a:xfrm>
                <a:off x="4018633" y="3411179"/>
                <a:ext cx="57020" cy="13498"/>
              </a:xfrm>
              <a:custGeom>
                <a:rect b="b" l="l" r="r" t="t"/>
                <a:pathLst>
                  <a:path extrusionOk="0" h="13498" w="57020">
                    <a:moveTo>
                      <a:pt x="28753" y="243"/>
                    </a:moveTo>
                    <a:cubicBezTo>
                      <a:pt x="15064" y="1392"/>
                      <a:pt x="1375" y="3337"/>
                      <a:pt x="320" y="5704"/>
                    </a:cubicBezTo>
                    <a:cubicBezTo>
                      <a:pt x="-3149" y="13323"/>
                      <a:pt x="22588" y="12010"/>
                      <a:pt x="28378" y="12572"/>
                    </a:cubicBezTo>
                    <a:cubicBezTo>
                      <a:pt x="35879" y="12901"/>
                      <a:pt x="52029" y="15620"/>
                      <a:pt x="56483" y="9853"/>
                    </a:cubicBezTo>
                    <a:cubicBezTo>
                      <a:pt x="59671" y="5869"/>
                      <a:pt x="48466" y="-1421"/>
                      <a:pt x="28730" y="24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7" name="Google Shape;3137;p18"/>
              <p:cNvSpPr/>
              <p:nvPr/>
            </p:nvSpPr>
            <p:spPr>
              <a:xfrm>
                <a:off x="4011479" y="3466572"/>
                <a:ext cx="28935" cy="13506"/>
              </a:xfrm>
              <a:custGeom>
                <a:rect b="b" l="l" r="r" t="t"/>
                <a:pathLst>
                  <a:path extrusionOk="0" h="13506" w="28935">
                    <a:moveTo>
                      <a:pt x="13310" y="13413"/>
                    </a:moveTo>
                    <a:cubicBezTo>
                      <a:pt x="20366" y="12757"/>
                      <a:pt x="27492" y="12124"/>
                      <a:pt x="28453" y="9920"/>
                    </a:cubicBezTo>
                    <a:cubicBezTo>
                      <a:pt x="31617" y="2630"/>
                      <a:pt x="18303" y="1810"/>
                      <a:pt x="15373" y="1271"/>
                    </a:cubicBezTo>
                    <a:cubicBezTo>
                      <a:pt x="11599" y="568"/>
                      <a:pt x="3512" y="-2198"/>
                      <a:pt x="488" y="3638"/>
                    </a:cubicBezTo>
                    <a:cubicBezTo>
                      <a:pt x="-1621" y="7694"/>
                      <a:pt x="3184" y="14374"/>
                      <a:pt x="13310" y="134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8" name="Google Shape;3138;p18"/>
              <p:cNvSpPr/>
              <p:nvPr/>
            </p:nvSpPr>
            <p:spPr>
              <a:xfrm>
                <a:off x="3826462" y="3453823"/>
                <a:ext cx="21318" cy="14519"/>
              </a:xfrm>
              <a:custGeom>
                <a:rect b="b" l="l" r="r" t="t"/>
                <a:pathLst>
                  <a:path extrusionOk="0" h="14519" w="21318">
                    <a:moveTo>
                      <a:pt x="9494" y="1432"/>
                    </a:moveTo>
                    <a:cubicBezTo>
                      <a:pt x="4782" y="4175"/>
                      <a:pt x="0" y="6894"/>
                      <a:pt x="0" y="9285"/>
                    </a:cubicBezTo>
                    <a:cubicBezTo>
                      <a:pt x="-70" y="17137"/>
                      <a:pt x="9447" y="13926"/>
                      <a:pt x="11650" y="13574"/>
                    </a:cubicBezTo>
                    <a:cubicBezTo>
                      <a:pt x="14487" y="13106"/>
                      <a:pt x="20909" y="13316"/>
                      <a:pt x="21308" y="6870"/>
                    </a:cubicBezTo>
                    <a:cubicBezTo>
                      <a:pt x="21589" y="2393"/>
                      <a:pt x="16268" y="-2482"/>
                      <a:pt x="9517" y="143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9" name="Google Shape;3139;p18"/>
              <p:cNvSpPr/>
              <p:nvPr/>
            </p:nvSpPr>
            <p:spPr>
              <a:xfrm>
                <a:off x="3801556" y="3484623"/>
                <a:ext cx="42582" cy="15600"/>
              </a:xfrm>
              <a:custGeom>
                <a:rect b="b" l="l" r="r" t="t"/>
                <a:pathLst>
                  <a:path extrusionOk="0" h="15600" w="42582">
                    <a:moveTo>
                      <a:pt x="20383" y="1902"/>
                    </a:moveTo>
                    <a:cubicBezTo>
                      <a:pt x="10584" y="5066"/>
                      <a:pt x="622" y="8254"/>
                      <a:pt x="107" y="10668"/>
                    </a:cubicBezTo>
                    <a:cubicBezTo>
                      <a:pt x="-1604" y="18685"/>
                      <a:pt x="17757" y="14653"/>
                      <a:pt x="22117" y="14091"/>
                    </a:cubicBezTo>
                    <a:cubicBezTo>
                      <a:pt x="27790" y="13387"/>
                      <a:pt x="40377" y="13083"/>
                      <a:pt x="42440" y="6472"/>
                    </a:cubicBezTo>
                    <a:cubicBezTo>
                      <a:pt x="43870" y="1902"/>
                      <a:pt x="34423" y="-2669"/>
                      <a:pt x="20359" y="187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0" name="Google Shape;3140;p18"/>
              <p:cNvSpPr/>
              <p:nvPr/>
            </p:nvSpPr>
            <p:spPr>
              <a:xfrm>
                <a:off x="3699873" y="3506962"/>
                <a:ext cx="30491" cy="13361"/>
              </a:xfrm>
              <a:custGeom>
                <a:rect b="b" l="l" r="r" t="t"/>
                <a:pathLst>
                  <a:path extrusionOk="0" h="13361" w="30491">
                    <a:moveTo>
                      <a:pt x="14452" y="13152"/>
                    </a:moveTo>
                    <a:cubicBezTo>
                      <a:pt x="21788" y="12144"/>
                      <a:pt x="29243" y="11137"/>
                      <a:pt x="30110" y="8886"/>
                    </a:cubicBezTo>
                    <a:cubicBezTo>
                      <a:pt x="32969" y="1456"/>
                      <a:pt x="18929" y="1292"/>
                      <a:pt x="15835" y="893"/>
                    </a:cubicBezTo>
                    <a:cubicBezTo>
                      <a:pt x="11826" y="378"/>
                      <a:pt x="3177" y="-1990"/>
                      <a:pt x="388" y="4011"/>
                    </a:cubicBezTo>
                    <a:cubicBezTo>
                      <a:pt x="-1558" y="8160"/>
                      <a:pt x="3927" y="14606"/>
                      <a:pt x="14452" y="1315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1" name="Google Shape;3141;p18"/>
              <p:cNvSpPr/>
              <p:nvPr/>
            </p:nvSpPr>
            <p:spPr>
              <a:xfrm>
                <a:off x="3715888" y="3435888"/>
                <a:ext cx="37576" cy="13361"/>
              </a:xfrm>
              <a:custGeom>
                <a:rect b="b" l="l" r="r" t="t"/>
                <a:pathLst>
                  <a:path extrusionOk="0" h="13361" w="37576">
                    <a:moveTo>
                      <a:pt x="18197" y="13132"/>
                    </a:moveTo>
                    <a:cubicBezTo>
                      <a:pt x="27174" y="12078"/>
                      <a:pt x="36269" y="11046"/>
                      <a:pt x="37207" y="8796"/>
                    </a:cubicBezTo>
                    <a:cubicBezTo>
                      <a:pt x="40301" y="1319"/>
                      <a:pt x="23049" y="1248"/>
                      <a:pt x="19205" y="850"/>
                    </a:cubicBezTo>
                    <a:cubicBezTo>
                      <a:pt x="14235" y="358"/>
                      <a:pt x="3500" y="-1963"/>
                      <a:pt x="382" y="4061"/>
                    </a:cubicBezTo>
                    <a:cubicBezTo>
                      <a:pt x="-1774" y="8233"/>
                      <a:pt x="5328" y="14656"/>
                      <a:pt x="18197" y="1313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2" name="Google Shape;3142;p18"/>
              <p:cNvSpPr/>
              <p:nvPr/>
            </p:nvSpPr>
            <p:spPr>
              <a:xfrm>
                <a:off x="3792527" y="3402284"/>
                <a:ext cx="34413" cy="13790"/>
              </a:xfrm>
              <a:custGeom>
                <a:rect b="b" l="l" r="r" t="t"/>
                <a:pathLst>
                  <a:path extrusionOk="0" h="13790" w="34413">
                    <a:moveTo>
                      <a:pt x="15816" y="13780"/>
                    </a:moveTo>
                    <a:cubicBezTo>
                      <a:pt x="23926" y="13569"/>
                      <a:pt x="32271" y="14225"/>
                      <a:pt x="33631" y="12209"/>
                    </a:cubicBezTo>
                    <a:cubicBezTo>
                      <a:pt x="35857" y="8881"/>
                      <a:pt x="33021" y="6302"/>
                      <a:pt x="29060" y="4591"/>
                    </a:cubicBezTo>
                    <a:cubicBezTo>
                      <a:pt x="25098" y="2857"/>
                      <a:pt x="20106" y="2083"/>
                      <a:pt x="18324" y="1708"/>
                    </a:cubicBezTo>
                    <a:cubicBezTo>
                      <a:pt x="13753" y="583"/>
                      <a:pt x="3486" y="-2347"/>
                      <a:pt x="392" y="3677"/>
                    </a:cubicBezTo>
                    <a:cubicBezTo>
                      <a:pt x="-1647" y="7896"/>
                      <a:pt x="4377" y="14085"/>
                      <a:pt x="15839" y="1378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3" name="Google Shape;3143;p18"/>
              <p:cNvSpPr/>
              <p:nvPr/>
            </p:nvSpPr>
            <p:spPr>
              <a:xfrm>
                <a:off x="3915337" y="3493632"/>
                <a:ext cx="26723" cy="13170"/>
              </a:xfrm>
              <a:custGeom>
                <a:rect b="b" l="l" r="r" t="t"/>
                <a:pathLst>
                  <a:path extrusionOk="0" h="13170" w="26723">
                    <a:moveTo>
                      <a:pt x="13418" y="12465"/>
                    </a:moveTo>
                    <a:cubicBezTo>
                      <a:pt x="19700" y="10543"/>
                      <a:pt x="26052" y="8621"/>
                      <a:pt x="26568" y="6277"/>
                    </a:cubicBezTo>
                    <a:cubicBezTo>
                      <a:pt x="28232" y="-1458"/>
                      <a:pt x="16020" y="136"/>
                      <a:pt x="13278" y="136"/>
                    </a:cubicBezTo>
                    <a:cubicBezTo>
                      <a:pt x="9738" y="136"/>
                      <a:pt x="1956" y="-1130"/>
                      <a:pt x="175" y="5152"/>
                    </a:cubicBezTo>
                    <a:cubicBezTo>
                      <a:pt x="-1068" y="9512"/>
                      <a:pt x="4417" y="15208"/>
                      <a:pt x="13418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4" name="Google Shape;3144;p18"/>
              <p:cNvSpPr/>
              <p:nvPr/>
            </p:nvSpPr>
            <p:spPr>
              <a:xfrm>
                <a:off x="3790698" y="3576550"/>
                <a:ext cx="44848" cy="13550"/>
              </a:xfrm>
              <a:custGeom>
                <a:rect b="b" l="l" r="r" t="t"/>
                <a:pathLst>
                  <a:path extrusionOk="0" h="13550" w="44848">
                    <a:moveTo>
                      <a:pt x="21653" y="13462"/>
                    </a:moveTo>
                    <a:cubicBezTo>
                      <a:pt x="32178" y="12830"/>
                      <a:pt x="42984" y="12923"/>
                      <a:pt x="44273" y="10790"/>
                    </a:cubicBezTo>
                    <a:cubicBezTo>
                      <a:pt x="48562" y="3594"/>
                      <a:pt x="27630" y="1602"/>
                      <a:pt x="22989" y="1203"/>
                    </a:cubicBezTo>
                    <a:cubicBezTo>
                      <a:pt x="17012" y="359"/>
                      <a:pt x="3792" y="-2102"/>
                      <a:pt x="369" y="4039"/>
                    </a:cubicBezTo>
                    <a:cubicBezTo>
                      <a:pt x="-1928" y="8306"/>
                      <a:pt x="6651" y="14353"/>
                      <a:pt x="21653" y="1346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5" name="Google Shape;3145;p18"/>
              <p:cNvSpPr/>
              <p:nvPr/>
            </p:nvSpPr>
            <p:spPr>
              <a:xfrm>
                <a:off x="3815198" y="3605706"/>
                <a:ext cx="13564" cy="12928"/>
              </a:xfrm>
              <a:custGeom>
                <a:rect b="b" l="l" r="r" t="t"/>
                <a:pathLst>
                  <a:path extrusionOk="0" h="12928" w="13564">
                    <a:moveTo>
                      <a:pt x="5053" y="12693"/>
                    </a:moveTo>
                    <a:cubicBezTo>
                      <a:pt x="8499" y="11638"/>
                      <a:pt x="11968" y="10583"/>
                      <a:pt x="12835" y="8403"/>
                    </a:cubicBezTo>
                    <a:cubicBezTo>
                      <a:pt x="15648" y="1137"/>
                      <a:pt x="9506" y="1137"/>
                      <a:pt x="8217" y="785"/>
                    </a:cubicBezTo>
                    <a:cubicBezTo>
                      <a:pt x="6553" y="340"/>
                      <a:pt x="3248" y="-1887"/>
                      <a:pt x="763" y="3973"/>
                    </a:cubicBezTo>
                    <a:cubicBezTo>
                      <a:pt x="-948" y="8028"/>
                      <a:pt x="107" y="14216"/>
                      <a:pt x="5053" y="1269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6" name="Google Shape;3146;p18"/>
              <p:cNvSpPr/>
              <p:nvPr/>
            </p:nvSpPr>
            <p:spPr>
              <a:xfrm>
                <a:off x="3626583" y="3616666"/>
                <a:ext cx="39531" cy="13946"/>
              </a:xfrm>
              <a:custGeom>
                <a:rect b="b" l="l" r="r" t="t"/>
                <a:pathLst>
                  <a:path extrusionOk="0" h="13946" w="39531">
                    <a:moveTo>
                      <a:pt x="19554" y="1381"/>
                    </a:moveTo>
                    <a:cubicBezTo>
                      <a:pt x="10881" y="3795"/>
                      <a:pt x="1482" y="4639"/>
                      <a:pt x="427" y="6843"/>
                    </a:cubicBezTo>
                    <a:cubicBezTo>
                      <a:pt x="-1308" y="10523"/>
                      <a:pt x="2489" y="12609"/>
                      <a:pt x="7435" y="13453"/>
                    </a:cubicBezTo>
                    <a:cubicBezTo>
                      <a:pt x="12381" y="14320"/>
                      <a:pt x="18218" y="13804"/>
                      <a:pt x="20351" y="13687"/>
                    </a:cubicBezTo>
                    <a:cubicBezTo>
                      <a:pt x="25812" y="13640"/>
                      <a:pt x="38282" y="12960"/>
                      <a:pt x="39478" y="6092"/>
                    </a:cubicBezTo>
                    <a:cubicBezTo>
                      <a:pt x="39900" y="3748"/>
                      <a:pt x="37790" y="1686"/>
                      <a:pt x="34274" y="678"/>
                    </a:cubicBezTo>
                    <a:cubicBezTo>
                      <a:pt x="30711" y="-330"/>
                      <a:pt x="25766" y="-307"/>
                      <a:pt x="19554" y="138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7" name="Google Shape;3147;p18"/>
              <p:cNvSpPr/>
              <p:nvPr/>
            </p:nvSpPr>
            <p:spPr>
              <a:xfrm>
                <a:off x="3662454" y="3548004"/>
                <a:ext cx="28748" cy="13287"/>
              </a:xfrm>
              <a:custGeom>
                <a:rect b="b" l="l" r="r" t="t"/>
                <a:pathLst>
                  <a:path extrusionOk="0" h="13287" w="28748">
                    <a:moveTo>
                      <a:pt x="13616" y="13061"/>
                    </a:moveTo>
                    <a:cubicBezTo>
                      <a:pt x="20554" y="11959"/>
                      <a:pt x="27563" y="10881"/>
                      <a:pt x="28383" y="8630"/>
                    </a:cubicBezTo>
                    <a:cubicBezTo>
                      <a:pt x="31102" y="1153"/>
                      <a:pt x="17859" y="1176"/>
                      <a:pt x="14952" y="801"/>
                    </a:cubicBezTo>
                    <a:cubicBezTo>
                      <a:pt x="11178" y="333"/>
                      <a:pt x="3021" y="-1918"/>
                      <a:pt x="372" y="4083"/>
                    </a:cubicBezTo>
                    <a:cubicBezTo>
                      <a:pt x="-1480" y="8255"/>
                      <a:pt x="3677" y="14631"/>
                      <a:pt x="13616" y="1303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8" name="Google Shape;3148;p18"/>
              <p:cNvSpPr/>
              <p:nvPr/>
            </p:nvSpPr>
            <p:spPr>
              <a:xfrm>
                <a:off x="3549979" y="3470822"/>
                <a:ext cx="43020" cy="13172"/>
              </a:xfrm>
              <a:custGeom>
                <a:rect b="b" l="l" r="r" t="t"/>
                <a:pathLst>
                  <a:path extrusionOk="0" h="13172" w="43020">
                    <a:moveTo>
                      <a:pt x="21760" y="560"/>
                    </a:moveTo>
                    <a:cubicBezTo>
                      <a:pt x="11891" y="2131"/>
                      <a:pt x="1625" y="2646"/>
                      <a:pt x="476" y="4826"/>
                    </a:cubicBezTo>
                    <a:cubicBezTo>
                      <a:pt x="-1423" y="8460"/>
                      <a:pt x="2632" y="10616"/>
                      <a:pt x="7836" y="11741"/>
                    </a:cubicBezTo>
                    <a:cubicBezTo>
                      <a:pt x="13016" y="12866"/>
                      <a:pt x="19228" y="12820"/>
                      <a:pt x="21478" y="12890"/>
                    </a:cubicBezTo>
                    <a:cubicBezTo>
                      <a:pt x="27268" y="13265"/>
                      <a:pt x="40324" y="14249"/>
                      <a:pt x="42832" y="7709"/>
                    </a:cubicBezTo>
                    <a:cubicBezTo>
                      <a:pt x="44426" y="3162"/>
                      <a:pt x="35753" y="-1667"/>
                      <a:pt x="21783" y="5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9" name="Google Shape;3149;p18"/>
              <p:cNvSpPr/>
              <p:nvPr/>
            </p:nvSpPr>
            <p:spPr>
              <a:xfrm>
                <a:off x="3575062" y="3424557"/>
                <a:ext cx="49964" cy="13420"/>
              </a:xfrm>
              <a:custGeom>
                <a:rect b="b" l="l" r="r" t="t"/>
                <a:pathLst>
                  <a:path extrusionOk="0" h="13420" w="49964">
                    <a:moveTo>
                      <a:pt x="25414" y="202"/>
                    </a:moveTo>
                    <a:cubicBezTo>
                      <a:pt x="13553" y="1210"/>
                      <a:pt x="1528" y="2195"/>
                      <a:pt x="403" y="4445"/>
                    </a:cubicBezTo>
                    <a:cubicBezTo>
                      <a:pt x="-3300" y="11922"/>
                      <a:pt x="19601" y="12110"/>
                      <a:pt x="24711" y="12508"/>
                    </a:cubicBezTo>
                    <a:cubicBezTo>
                      <a:pt x="31321" y="13024"/>
                      <a:pt x="45736" y="15439"/>
                      <a:pt x="49534" y="9415"/>
                    </a:cubicBezTo>
                    <a:cubicBezTo>
                      <a:pt x="52182" y="5242"/>
                      <a:pt x="42431" y="-1227"/>
                      <a:pt x="25414" y="20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0" name="Google Shape;3150;p18"/>
              <p:cNvSpPr/>
              <p:nvPr/>
            </p:nvSpPr>
            <p:spPr>
              <a:xfrm>
                <a:off x="3413161" y="3428438"/>
                <a:ext cx="26983" cy="13294"/>
              </a:xfrm>
              <a:custGeom>
                <a:rect b="b" l="l" r="r" t="t"/>
                <a:pathLst>
                  <a:path extrusionOk="0" h="13294" w="26983">
                    <a:moveTo>
                      <a:pt x="12639" y="13058"/>
                    </a:moveTo>
                    <a:cubicBezTo>
                      <a:pt x="19179" y="11979"/>
                      <a:pt x="25789" y="10925"/>
                      <a:pt x="26609" y="8674"/>
                    </a:cubicBezTo>
                    <a:cubicBezTo>
                      <a:pt x="29282" y="1220"/>
                      <a:pt x="16859" y="1197"/>
                      <a:pt x="14139" y="822"/>
                    </a:cubicBezTo>
                    <a:cubicBezTo>
                      <a:pt x="10600" y="353"/>
                      <a:pt x="2982" y="-1944"/>
                      <a:pt x="380" y="4057"/>
                    </a:cubicBezTo>
                    <a:cubicBezTo>
                      <a:pt x="-1425" y="8229"/>
                      <a:pt x="3287" y="14605"/>
                      <a:pt x="12663" y="1305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1" name="Google Shape;3151;p18"/>
              <p:cNvSpPr/>
              <p:nvPr/>
            </p:nvSpPr>
            <p:spPr>
              <a:xfrm>
                <a:off x="3357107" y="3442686"/>
                <a:ext cx="16487" cy="12921"/>
              </a:xfrm>
              <a:custGeom>
                <a:rect b="b" l="l" r="r" t="t"/>
                <a:pathLst>
                  <a:path extrusionOk="0" h="12921" w="16487">
                    <a:moveTo>
                      <a:pt x="5334" y="12921"/>
                    </a:moveTo>
                    <a:cubicBezTo>
                      <a:pt x="9553" y="12874"/>
                      <a:pt x="13796" y="12850"/>
                      <a:pt x="15108" y="10905"/>
                    </a:cubicBezTo>
                    <a:cubicBezTo>
                      <a:pt x="19468" y="4435"/>
                      <a:pt x="12225" y="2607"/>
                      <a:pt x="10772" y="1857"/>
                    </a:cubicBezTo>
                    <a:cubicBezTo>
                      <a:pt x="8897" y="896"/>
                      <a:pt x="5310" y="-2292"/>
                      <a:pt x="1536" y="2865"/>
                    </a:cubicBezTo>
                    <a:cubicBezTo>
                      <a:pt x="-1065" y="6451"/>
                      <a:pt x="-714" y="12991"/>
                      <a:pt x="5334" y="1292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2" name="Google Shape;3152;p18"/>
              <p:cNvSpPr/>
              <p:nvPr/>
            </p:nvSpPr>
            <p:spPr>
              <a:xfrm>
                <a:off x="3427365" y="3482991"/>
                <a:ext cx="55766" cy="14204"/>
              </a:xfrm>
              <a:custGeom>
                <a:rect b="b" l="l" r="r" t="t"/>
                <a:pathLst>
                  <a:path extrusionOk="0" h="14204" w="55766">
                    <a:moveTo>
                      <a:pt x="27172" y="13660"/>
                    </a:moveTo>
                    <a:cubicBezTo>
                      <a:pt x="40065" y="13426"/>
                      <a:pt x="53285" y="15230"/>
                      <a:pt x="54972" y="13308"/>
                    </a:cubicBezTo>
                    <a:cubicBezTo>
                      <a:pt x="57762" y="10121"/>
                      <a:pt x="52816" y="6979"/>
                      <a:pt x="46206" y="4847"/>
                    </a:cubicBezTo>
                    <a:cubicBezTo>
                      <a:pt x="39619" y="2690"/>
                      <a:pt x="31532" y="1799"/>
                      <a:pt x="28602" y="1401"/>
                    </a:cubicBezTo>
                    <a:cubicBezTo>
                      <a:pt x="24805" y="862"/>
                      <a:pt x="18734" y="-146"/>
                      <a:pt x="13061" y="18"/>
                    </a:cubicBezTo>
                    <a:cubicBezTo>
                      <a:pt x="7389" y="135"/>
                      <a:pt x="2209" y="1401"/>
                      <a:pt x="357" y="4542"/>
                    </a:cubicBezTo>
                    <a:cubicBezTo>
                      <a:pt x="-932" y="6745"/>
                      <a:pt x="1341" y="9206"/>
                      <a:pt x="6053" y="10917"/>
                    </a:cubicBezTo>
                    <a:cubicBezTo>
                      <a:pt x="10788" y="12652"/>
                      <a:pt x="17937" y="13754"/>
                      <a:pt x="27172" y="1363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3" name="Google Shape;3153;p18"/>
              <p:cNvSpPr/>
              <p:nvPr/>
            </p:nvSpPr>
            <p:spPr>
              <a:xfrm>
                <a:off x="3440037" y="3579285"/>
                <a:ext cx="44345" cy="16606"/>
              </a:xfrm>
              <a:custGeom>
                <a:rect b="b" l="l" r="r" t="t"/>
                <a:pathLst>
                  <a:path extrusionOk="0" h="16606" w="44345">
                    <a:moveTo>
                      <a:pt x="21017" y="2383"/>
                    </a:moveTo>
                    <a:cubicBezTo>
                      <a:pt x="10867" y="5969"/>
                      <a:pt x="553" y="9556"/>
                      <a:pt x="85" y="11994"/>
                    </a:cubicBezTo>
                    <a:cubicBezTo>
                      <a:pt x="-1462" y="20080"/>
                      <a:pt x="18649" y="15228"/>
                      <a:pt x="23197" y="14502"/>
                    </a:cubicBezTo>
                    <a:cubicBezTo>
                      <a:pt x="29104" y="13564"/>
                      <a:pt x="42253" y="12744"/>
                      <a:pt x="44222" y="6040"/>
                    </a:cubicBezTo>
                    <a:cubicBezTo>
                      <a:pt x="45582" y="1399"/>
                      <a:pt x="35573" y="-2774"/>
                      <a:pt x="21017" y="23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4" name="Google Shape;3154;p18"/>
              <p:cNvSpPr/>
              <p:nvPr/>
            </p:nvSpPr>
            <p:spPr>
              <a:xfrm>
                <a:off x="3436488" y="3618193"/>
                <a:ext cx="24851" cy="15457"/>
              </a:xfrm>
              <a:custGeom>
                <a:rect b="b" l="l" r="r" t="t"/>
                <a:pathLst>
                  <a:path extrusionOk="0" h="15457" w="24851">
                    <a:moveTo>
                      <a:pt x="10947" y="1917"/>
                    </a:moveTo>
                    <a:cubicBezTo>
                      <a:pt x="5509" y="5081"/>
                      <a:pt x="-23" y="8246"/>
                      <a:pt x="0" y="10637"/>
                    </a:cubicBezTo>
                    <a:cubicBezTo>
                      <a:pt x="94" y="18536"/>
                      <a:pt x="11158" y="14481"/>
                      <a:pt x="13713" y="13918"/>
                    </a:cubicBezTo>
                    <a:cubicBezTo>
                      <a:pt x="17018" y="13192"/>
                      <a:pt x="24542" y="12840"/>
                      <a:pt x="24847" y="6324"/>
                    </a:cubicBezTo>
                    <a:cubicBezTo>
                      <a:pt x="25058" y="1800"/>
                      <a:pt x="18752" y="-2630"/>
                      <a:pt x="10947" y="189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5" name="Google Shape;3155;p18"/>
              <p:cNvSpPr/>
              <p:nvPr/>
            </p:nvSpPr>
            <p:spPr>
              <a:xfrm>
                <a:off x="3396641" y="3638696"/>
                <a:ext cx="21254" cy="13954"/>
              </a:xfrm>
              <a:custGeom>
                <a:rect b="b" l="l" r="r" t="t"/>
                <a:pathLst>
                  <a:path extrusionOk="0" h="13954" w="21254">
                    <a:moveTo>
                      <a:pt x="7922" y="13691"/>
                    </a:moveTo>
                    <a:cubicBezTo>
                      <a:pt x="13313" y="14019"/>
                      <a:pt x="18775" y="14394"/>
                      <a:pt x="20111" y="12425"/>
                    </a:cubicBezTo>
                    <a:cubicBezTo>
                      <a:pt x="24518" y="5932"/>
                      <a:pt x="14907" y="3330"/>
                      <a:pt x="12891" y="2416"/>
                    </a:cubicBezTo>
                    <a:cubicBezTo>
                      <a:pt x="10289" y="1244"/>
                      <a:pt x="5109" y="-2506"/>
                      <a:pt x="1218" y="2651"/>
                    </a:cubicBezTo>
                    <a:cubicBezTo>
                      <a:pt x="-1501" y="6214"/>
                      <a:pt x="163" y="13222"/>
                      <a:pt x="7922" y="1369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6" name="Google Shape;3156;p18"/>
              <p:cNvSpPr/>
              <p:nvPr/>
            </p:nvSpPr>
            <p:spPr>
              <a:xfrm>
                <a:off x="3521761" y="3651285"/>
                <a:ext cx="63009" cy="17663"/>
              </a:xfrm>
              <a:custGeom>
                <a:rect b="b" l="l" r="r" t="t"/>
                <a:pathLst>
                  <a:path extrusionOk="0" h="17663" w="63009">
                    <a:moveTo>
                      <a:pt x="12027" y="16971"/>
                    </a:moveTo>
                    <a:lnTo>
                      <a:pt x="14559" y="16127"/>
                    </a:lnTo>
                    <a:lnTo>
                      <a:pt x="63010" y="0"/>
                    </a:lnTo>
                    <a:lnTo>
                      <a:pt x="15614" y="6211"/>
                    </a:lnTo>
                    <a:cubicBezTo>
                      <a:pt x="10644" y="6868"/>
                      <a:pt x="6191" y="7665"/>
                      <a:pt x="5417" y="9540"/>
                    </a:cubicBezTo>
                    <a:cubicBezTo>
                      <a:pt x="3050" y="15213"/>
                      <a:pt x="9285" y="16853"/>
                      <a:pt x="13270" y="17557"/>
                    </a:cubicBezTo>
                    <a:lnTo>
                      <a:pt x="14653" y="4547"/>
                    </a:lnTo>
                    <a:cubicBezTo>
                      <a:pt x="13504" y="4594"/>
                      <a:pt x="12543" y="4618"/>
                      <a:pt x="12004" y="4641"/>
                    </a:cubicBezTo>
                    <a:cubicBezTo>
                      <a:pt x="8816" y="4594"/>
                      <a:pt x="1831" y="3281"/>
                      <a:pt x="167" y="9563"/>
                    </a:cubicBezTo>
                    <a:cubicBezTo>
                      <a:pt x="-982" y="13923"/>
                      <a:pt x="3894" y="19666"/>
                      <a:pt x="12027" y="1697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7" name="Google Shape;3157;p18"/>
              <p:cNvSpPr/>
              <p:nvPr/>
            </p:nvSpPr>
            <p:spPr>
              <a:xfrm>
                <a:off x="3263382" y="3594731"/>
                <a:ext cx="89170" cy="13246"/>
              </a:xfrm>
              <a:custGeom>
                <a:rect b="b" l="l" r="r" t="t"/>
                <a:pathLst>
                  <a:path extrusionOk="0" h="13246" w="89170">
                    <a:moveTo>
                      <a:pt x="44679" y="298"/>
                    </a:moveTo>
                    <a:cubicBezTo>
                      <a:pt x="23793" y="1423"/>
                      <a:pt x="2510" y="1610"/>
                      <a:pt x="634" y="3790"/>
                    </a:cubicBezTo>
                    <a:cubicBezTo>
                      <a:pt x="-2459" y="7400"/>
                      <a:pt x="6213" y="9697"/>
                      <a:pt x="16855" y="10986"/>
                    </a:cubicBezTo>
                    <a:cubicBezTo>
                      <a:pt x="27497" y="12275"/>
                      <a:pt x="40061" y="12463"/>
                      <a:pt x="44655" y="12627"/>
                    </a:cubicBezTo>
                    <a:cubicBezTo>
                      <a:pt x="56516" y="13213"/>
                      <a:pt x="82675" y="14830"/>
                      <a:pt x="88605" y="8431"/>
                    </a:cubicBezTo>
                    <a:cubicBezTo>
                      <a:pt x="92661" y="3978"/>
                      <a:pt x="74565" y="-1320"/>
                      <a:pt x="44679" y="29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8" name="Google Shape;3158;p18"/>
              <p:cNvSpPr/>
              <p:nvPr/>
            </p:nvSpPr>
            <p:spPr>
              <a:xfrm>
                <a:off x="3133514" y="3600512"/>
                <a:ext cx="49860" cy="13170"/>
              </a:xfrm>
              <a:custGeom>
                <a:rect b="b" l="l" r="r" t="t"/>
                <a:pathLst>
                  <a:path extrusionOk="0" h="13170" w="49860">
                    <a:moveTo>
                      <a:pt x="24833" y="705"/>
                    </a:moveTo>
                    <a:cubicBezTo>
                      <a:pt x="13113" y="2627"/>
                      <a:pt x="1229" y="4549"/>
                      <a:pt x="291" y="6893"/>
                    </a:cubicBezTo>
                    <a:cubicBezTo>
                      <a:pt x="-2826" y="14628"/>
                      <a:pt x="19981" y="13034"/>
                      <a:pt x="25091" y="13034"/>
                    </a:cubicBezTo>
                    <a:cubicBezTo>
                      <a:pt x="31701" y="13034"/>
                      <a:pt x="46211" y="14300"/>
                      <a:pt x="49539" y="8018"/>
                    </a:cubicBezTo>
                    <a:cubicBezTo>
                      <a:pt x="51837" y="3658"/>
                      <a:pt x="41640" y="-2038"/>
                      <a:pt x="24833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9" name="Google Shape;3159;p18"/>
              <p:cNvSpPr/>
              <p:nvPr/>
            </p:nvSpPr>
            <p:spPr>
              <a:xfrm>
                <a:off x="3258034" y="3628313"/>
                <a:ext cx="16714" cy="13095"/>
              </a:xfrm>
              <a:custGeom>
                <a:rect b="b" l="l" r="r" t="t"/>
                <a:pathLst>
                  <a:path extrusionOk="0" h="13095" w="16714">
                    <a:moveTo>
                      <a:pt x="6943" y="12869"/>
                    </a:moveTo>
                    <a:cubicBezTo>
                      <a:pt x="11116" y="11814"/>
                      <a:pt x="15358" y="10783"/>
                      <a:pt x="16155" y="8579"/>
                    </a:cubicBezTo>
                    <a:cubicBezTo>
                      <a:pt x="18827" y="1243"/>
                      <a:pt x="11139" y="1196"/>
                      <a:pt x="9498" y="821"/>
                    </a:cubicBezTo>
                    <a:cubicBezTo>
                      <a:pt x="7365" y="352"/>
                      <a:pt x="2982" y="-1922"/>
                      <a:pt x="568" y="3985"/>
                    </a:cubicBezTo>
                    <a:cubicBezTo>
                      <a:pt x="-1120" y="8087"/>
                      <a:pt x="942" y="14369"/>
                      <a:pt x="6943" y="1286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0" name="Google Shape;3160;p18"/>
              <p:cNvSpPr/>
              <p:nvPr/>
            </p:nvSpPr>
            <p:spPr>
              <a:xfrm>
                <a:off x="3251040" y="3520370"/>
                <a:ext cx="30261" cy="13170"/>
              </a:xfrm>
              <a:custGeom>
                <a:rect b="b" l="l" r="r" t="t"/>
                <a:pathLst>
                  <a:path extrusionOk="0" h="13170" w="30261">
                    <a:moveTo>
                      <a:pt x="15086" y="705"/>
                    </a:moveTo>
                    <a:cubicBezTo>
                      <a:pt x="7983" y="2627"/>
                      <a:pt x="764" y="4549"/>
                      <a:pt x="178" y="6893"/>
                    </a:cubicBezTo>
                    <a:cubicBezTo>
                      <a:pt x="-1721" y="14628"/>
                      <a:pt x="12132" y="13034"/>
                      <a:pt x="15226" y="13034"/>
                    </a:cubicBezTo>
                    <a:cubicBezTo>
                      <a:pt x="19235" y="13034"/>
                      <a:pt x="28048" y="14300"/>
                      <a:pt x="30064" y="8018"/>
                    </a:cubicBezTo>
                    <a:cubicBezTo>
                      <a:pt x="31470" y="3658"/>
                      <a:pt x="25259" y="-2038"/>
                      <a:pt x="15062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1" name="Google Shape;3161;p18"/>
              <p:cNvSpPr/>
              <p:nvPr/>
            </p:nvSpPr>
            <p:spPr>
              <a:xfrm>
                <a:off x="3183237" y="3512451"/>
                <a:ext cx="44627" cy="13982"/>
              </a:xfrm>
              <a:custGeom>
                <a:rect b="b" l="l" r="r" t="t"/>
                <a:pathLst>
                  <a:path extrusionOk="0" h="13982" w="44627">
                    <a:moveTo>
                      <a:pt x="21663" y="13899"/>
                    </a:moveTo>
                    <a:cubicBezTo>
                      <a:pt x="32750" y="13219"/>
                      <a:pt x="43626" y="11109"/>
                      <a:pt x="44400" y="8718"/>
                    </a:cubicBezTo>
                    <a:cubicBezTo>
                      <a:pt x="45689" y="4804"/>
                      <a:pt x="41306" y="3421"/>
                      <a:pt x="36172" y="2718"/>
                    </a:cubicBezTo>
                    <a:cubicBezTo>
                      <a:pt x="31016" y="2015"/>
                      <a:pt x="24968" y="1897"/>
                      <a:pt x="22765" y="1616"/>
                    </a:cubicBezTo>
                    <a:cubicBezTo>
                      <a:pt x="16952" y="1147"/>
                      <a:pt x="5021" y="-2439"/>
                      <a:pt x="661" y="2882"/>
                    </a:cubicBezTo>
                    <a:cubicBezTo>
                      <a:pt x="-863" y="4757"/>
                      <a:pt x="262" y="7640"/>
                      <a:pt x="3895" y="10078"/>
                    </a:cubicBezTo>
                    <a:cubicBezTo>
                      <a:pt x="7505" y="12492"/>
                      <a:pt x="13717" y="14414"/>
                      <a:pt x="21663" y="1389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2" name="Google Shape;3162;p18"/>
              <p:cNvSpPr/>
              <p:nvPr/>
            </p:nvSpPr>
            <p:spPr>
              <a:xfrm>
                <a:off x="3254594" y="3463237"/>
                <a:ext cx="33594" cy="14765"/>
              </a:xfrm>
              <a:custGeom>
                <a:rect b="b" l="l" r="r" t="t"/>
                <a:pathLst>
                  <a:path extrusionOk="0" h="14765" w="33594">
                    <a:moveTo>
                      <a:pt x="17720" y="13489"/>
                    </a:moveTo>
                    <a:cubicBezTo>
                      <a:pt x="25831" y="10747"/>
                      <a:pt x="33496" y="7090"/>
                      <a:pt x="33589" y="4652"/>
                    </a:cubicBezTo>
                    <a:cubicBezTo>
                      <a:pt x="33753" y="644"/>
                      <a:pt x="30237" y="-106"/>
                      <a:pt x="26323" y="11"/>
                    </a:cubicBezTo>
                    <a:cubicBezTo>
                      <a:pt x="22385" y="152"/>
                      <a:pt x="17931" y="1089"/>
                      <a:pt x="16267" y="1253"/>
                    </a:cubicBezTo>
                    <a:cubicBezTo>
                      <a:pt x="11907" y="1816"/>
                      <a:pt x="2555" y="855"/>
                      <a:pt x="257" y="7043"/>
                    </a:cubicBezTo>
                    <a:cubicBezTo>
                      <a:pt x="-1501" y="11309"/>
                      <a:pt x="5906" y="17451"/>
                      <a:pt x="17720" y="1348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3" name="Google Shape;3163;p18"/>
              <p:cNvSpPr/>
              <p:nvPr/>
            </p:nvSpPr>
            <p:spPr>
              <a:xfrm>
                <a:off x="3254307" y="3433153"/>
                <a:ext cx="59061" cy="13210"/>
              </a:xfrm>
              <a:custGeom>
                <a:rect b="b" l="l" r="r" t="t"/>
                <a:pathLst>
                  <a:path extrusionOk="0" h="13210" w="59061">
                    <a:moveTo>
                      <a:pt x="29844" y="350"/>
                    </a:moveTo>
                    <a:cubicBezTo>
                      <a:pt x="16179" y="1498"/>
                      <a:pt x="2091" y="1194"/>
                      <a:pt x="591" y="3303"/>
                    </a:cubicBezTo>
                    <a:cubicBezTo>
                      <a:pt x="-1870" y="6819"/>
                      <a:pt x="3709" y="9327"/>
                      <a:pt x="10787" y="10781"/>
                    </a:cubicBezTo>
                    <a:cubicBezTo>
                      <a:pt x="17866" y="12257"/>
                      <a:pt x="26328" y="12492"/>
                      <a:pt x="29399" y="12656"/>
                    </a:cubicBezTo>
                    <a:cubicBezTo>
                      <a:pt x="37322" y="13335"/>
                      <a:pt x="55042" y="14554"/>
                      <a:pt x="58746" y="7968"/>
                    </a:cubicBezTo>
                    <a:cubicBezTo>
                      <a:pt x="61184" y="3397"/>
                      <a:pt x="49276" y="-1291"/>
                      <a:pt x="29844" y="32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4" name="Google Shape;3164;p18"/>
              <p:cNvSpPr/>
              <p:nvPr/>
            </p:nvSpPr>
            <p:spPr>
              <a:xfrm>
                <a:off x="3090755" y="3422414"/>
                <a:ext cx="26724" cy="13170"/>
              </a:xfrm>
              <a:custGeom>
                <a:rect b="b" l="l" r="r" t="t"/>
                <a:pathLst>
                  <a:path extrusionOk="0" h="13170" w="26724">
                    <a:moveTo>
                      <a:pt x="13305" y="705"/>
                    </a:moveTo>
                    <a:cubicBezTo>
                      <a:pt x="7023" y="2627"/>
                      <a:pt x="671" y="4549"/>
                      <a:pt x="155" y="6893"/>
                    </a:cubicBezTo>
                    <a:cubicBezTo>
                      <a:pt x="-1509" y="14629"/>
                      <a:pt x="10703" y="13034"/>
                      <a:pt x="13446" y="13034"/>
                    </a:cubicBezTo>
                    <a:cubicBezTo>
                      <a:pt x="16985" y="13034"/>
                      <a:pt x="24767" y="14300"/>
                      <a:pt x="26549" y="8018"/>
                    </a:cubicBezTo>
                    <a:cubicBezTo>
                      <a:pt x="27791" y="3658"/>
                      <a:pt x="22329" y="-2038"/>
                      <a:pt x="13305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5" name="Google Shape;3165;p18"/>
              <p:cNvSpPr/>
              <p:nvPr/>
            </p:nvSpPr>
            <p:spPr>
              <a:xfrm>
                <a:off x="3015845" y="3445679"/>
                <a:ext cx="28948" cy="13495"/>
              </a:xfrm>
              <a:custGeom>
                <a:rect b="b" l="l" r="r" t="t"/>
                <a:pathLst>
                  <a:path extrusionOk="0" h="13495" w="28948">
                    <a:moveTo>
                      <a:pt x="13325" y="13397"/>
                    </a:moveTo>
                    <a:cubicBezTo>
                      <a:pt x="20380" y="12718"/>
                      <a:pt x="27506" y="12061"/>
                      <a:pt x="28467" y="9858"/>
                    </a:cubicBezTo>
                    <a:cubicBezTo>
                      <a:pt x="31631" y="2568"/>
                      <a:pt x="18294" y="1771"/>
                      <a:pt x="15364" y="1256"/>
                    </a:cubicBezTo>
                    <a:cubicBezTo>
                      <a:pt x="11590" y="552"/>
                      <a:pt x="3503" y="-2190"/>
                      <a:pt x="479" y="3670"/>
                    </a:cubicBezTo>
                    <a:cubicBezTo>
                      <a:pt x="-1607" y="7725"/>
                      <a:pt x="3198" y="14382"/>
                      <a:pt x="13325" y="1339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6" name="Google Shape;3166;p18"/>
              <p:cNvSpPr/>
              <p:nvPr/>
            </p:nvSpPr>
            <p:spPr>
              <a:xfrm>
                <a:off x="3204686" y="3447856"/>
                <a:ext cx="12891" cy="13086"/>
              </a:xfrm>
              <a:custGeom>
                <a:rect b="b" l="l" r="r" t="t"/>
                <a:pathLst>
                  <a:path extrusionOk="0" h="13086" w="12891">
                    <a:moveTo>
                      <a:pt x="5488" y="12650"/>
                    </a:moveTo>
                    <a:cubicBezTo>
                      <a:pt x="8699" y="11174"/>
                      <a:pt x="11934" y="9720"/>
                      <a:pt x="12520" y="7423"/>
                    </a:cubicBezTo>
                    <a:cubicBezTo>
                      <a:pt x="14419" y="-125"/>
                      <a:pt x="8489" y="626"/>
                      <a:pt x="7223" y="438"/>
                    </a:cubicBezTo>
                    <a:cubicBezTo>
                      <a:pt x="5582" y="180"/>
                      <a:pt x="2136" y="-1601"/>
                      <a:pt x="378" y="4517"/>
                    </a:cubicBezTo>
                    <a:cubicBezTo>
                      <a:pt x="-841" y="8759"/>
                      <a:pt x="894" y="14760"/>
                      <a:pt x="5488" y="126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7" name="Google Shape;3167;p18"/>
              <p:cNvSpPr/>
              <p:nvPr/>
            </p:nvSpPr>
            <p:spPr>
              <a:xfrm>
                <a:off x="3090219" y="3492558"/>
                <a:ext cx="10035" cy="9385"/>
              </a:xfrm>
              <a:custGeom>
                <a:rect b="b" l="l" r="r" t="t"/>
                <a:pathLst>
                  <a:path extrusionOk="0" h="9385" w="10035">
                    <a:moveTo>
                      <a:pt x="856" y="9132"/>
                    </a:moveTo>
                    <a:cubicBezTo>
                      <a:pt x="2637" y="8194"/>
                      <a:pt x="4419" y="7257"/>
                      <a:pt x="6106" y="5639"/>
                    </a:cubicBezTo>
                    <a:cubicBezTo>
                      <a:pt x="11685" y="272"/>
                      <a:pt x="9740" y="600"/>
                      <a:pt x="9576" y="412"/>
                    </a:cubicBezTo>
                    <a:cubicBezTo>
                      <a:pt x="9341" y="178"/>
                      <a:pt x="9716" y="-1252"/>
                      <a:pt x="5146" y="3085"/>
                    </a:cubicBezTo>
                    <a:cubicBezTo>
                      <a:pt x="1981" y="6085"/>
                      <a:pt x="-1699" y="10492"/>
                      <a:pt x="856" y="913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8" name="Google Shape;3168;p18"/>
              <p:cNvSpPr/>
              <p:nvPr/>
            </p:nvSpPr>
            <p:spPr>
              <a:xfrm>
                <a:off x="2967904" y="3479894"/>
                <a:ext cx="64705" cy="18690"/>
              </a:xfrm>
              <a:custGeom>
                <a:rect b="b" l="l" r="r" t="t"/>
                <a:pathLst>
                  <a:path extrusionOk="0" h="18690" w="64705">
                    <a:moveTo>
                      <a:pt x="31215" y="15655"/>
                    </a:moveTo>
                    <a:cubicBezTo>
                      <a:pt x="46474" y="17015"/>
                      <a:pt x="61921" y="19921"/>
                      <a:pt x="63820" y="18116"/>
                    </a:cubicBezTo>
                    <a:cubicBezTo>
                      <a:pt x="66984" y="15093"/>
                      <a:pt x="61218" y="11553"/>
                      <a:pt x="53670" y="8811"/>
                    </a:cubicBezTo>
                    <a:cubicBezTo>
                      <a:pt x="46146" y="6068"/>
                      <a:pt x="36911" y="4287"/>
                      <a:pt x="33559" y="3560"/>
                    </a:cubicBezTo>
                    <a:cubicBezTo>
                      <a:pt x="24956" y="1451"/>
                      <a:pt x="5759" y="-2909"/>
                      <a:pt x="578" y="2904"/>
                    </a:cubicBezTo>
                    <a:cubicBezTo>
                      <a:pt x="-2891" y="6982"/>
                      <a:pt x="9486" y="13710"/>
                      <a:pt x="31215" y="1565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9" name="Google Shape;3169;p18"/>
              <p:cNvSpPr/>
              <p:nvPr/>
            </p:nvSpPr>
            <p:spPr>
              <a:xfrm>
                <a:off x="3076449" y="3506056"/>
                <a:ext cx="24015" cy="13706"/>
              </a:xfrm>
              <a:custGeom>
                <a:rect b="b" l="l" r="r" t="t"/>
                <a:pathLst>
                  <a:path extrusionOk="0" h="13706" w="24015">
                    <a:moveTo>
                      <a:pt x="9984" y="13707"/>
                    </a:moveTo>
                    <a:cubicBezTo>
                      <a:pt x="15985" y="13613"/>
                      <a:pt x="22079" y="13566"/>
                      <a:pt x="23228" y="11456"/>
                    </a:cubicBezTo>
                    <a:cubicBezTo>
                      <a:pt x="27025" y="4542"/>
                      <a:pt x="15985" y="2690"/>
                      <a:pt x="13641" y="1916"/>
                    </a:cubicBezTo>
                    <a:cubicBezTo>
                      <a:pt x="10594" y="932"/>
                      <a:pt x="4265" y="-2420"/>
                      <a:pt x="796" y="3065"/>
                    </a:cubicBezTo>
                    <a:cubicBezTo>
                      <a:pt x="-1595" y="6886"/>
                      <a:pt x="1382" y="13824"/>
                      <a:pt x="9984" y="136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0" name="Google Shape;3170;p18"/>
              <p:cNvSpPr/>
              <p:nvPr/>
            </p:nvSpPr>
            <p:spPr>
              <a:xfrm>
                <a:off x="3045606" y="3606442"/>
                <a:ext cx="23467" cy="13170"/>
              </a:xfrm>
              <a:custGeom>
                <a:rect b="b" l="l" r="r" t="t"/>
                <a:pathLst>
                  <a:path extrusionOk="0" h="13170" w="23467">
                    <a:moveTo>
                      <a:pt x="11691" y="705"/>
                    </a:moveTo>
                    <a:cubicBezTo>
                      <a:pt x="6182" y="2627"/>
                      <a:pt x="580" y="4549"/>
                      <a:pt x="135" y="6893"/>
                    </a:cubicBezTo>
                    <a:cubicBezTo>
                      <a:pt x="-1318" y="14628"/>
                      <a:pt x="9394" y="13034"/>
                      <a:pt x="11808" y="13034"/>
                    </a:cubicBezTo>
                    <a:cubicBezTo>
                      <a:pt x="14926" y="13034"/>
                      <a:pt x="21747" y="14300"/>
                      <a:pt x="23317" y="8018"/>
                    </a:cubicBezTo>
                    <a:cubicBezTo>
                      <a:pt x="24395" y="3658"/>
                      <a:pt x="19590" y="-2038"/>
                      <a:pt x="11691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1" name="Google Shape;3171;p18"/>
              <p:cNvSpPr/>
              <p:nvPr/>
            </p:nvSpPr>
            <p:spPr>
              <a:xfrm>
                <a:off x="2936127" y="3536602"/>
                <a:ext cx="34017" cy="13271"/>
              </a:xfrm>
              <a:custGeom>
                <a:rect b="b" l="l" r="r" t="t"/>
                <a:pathLst>
                  <a:path extrusionOk="0" h="13271" w="34017">
                    <a:moveTo>
                      <a:pt x="16510" y="12953"/>
                    </a:moveTo>
                    <a:cubicBezTo>
                      <a:pt x="24620" y="11687"/>
                      <a:pt x="32871" y="10468"/>
                      <a:pt x="33691" y="8171"/>
                    </a:cubicBezTo>
                    <a:cubicBezTo>
                      <a:pt x="36457" y="623"/>
                      <a:pt x="20823" y="951"/>
                      <a:pt x="17354" y="647"/>
                    </a:cubicBezTo>
                    <a:cubicBezTo>
                      <a:pt x="12853" y="272"/>
                      <a:pt x="3102" y="-1815"/>
                      <a:pt x="336" y="4280"/>
                    </a:cubicBezTo>
                    <a:cubicBezTo>
                      <a:pt x="-1586" y="8499"/>
                      <a:pt x="4860" y="14758"/>
                      <a:pt x="16510" y="1295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2" name="Google Shape;3172;p18"/>
              <p:cNvSpPr/>
              <p:nvPr/>
            </p:nvSpPr>
            <p:spPr>
              <a:xfrm>
                <a:off x="2883875" y="3446638"/>
                <a:ext cx="28622" cy="15234"/>
              </a:xfrm>
              <a:custGeom>
                <a:rect b="b" l="l" r="r" t="t"/>
                <a:pathLst>
                  <a:path extrusionOk="0" h="15234" w="28622">
                    <a:moveTo>
                      <a:pt x="15506" y="13470"/>
                    </a:moveTo>
                    <a:cubicBezTo>
                      <a:pt x="21928" y="10423"/>
                      <a:pt x="28468" y="7352"/>
                      <a:pt x="28609" y="4961"/>
                    </a:cubicBezTo>
                    <a:cubicBezTo>
                      <a:pt x="29101" y="-2962"/>
                      <a:pt x="16232" y="859"/>
                      <a:pt x="13279" y="1351"/>
                    </a:cubicBezTo>
                    <a:cubicBezTo>
                      <a:pt x="9458" y="1984"/>
                      <a:pt x="902" y="2172"/>
                      <a:pt x="35" y="8712"/>
                    </a:cubicBezTo>
                    <a:cubicBezTo>
                      <a:pt x="-551" y="13235"/>
                      <a:pt x="6270" y="17853"/>
                      <a:pt x="15506" y="134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3" name="Google Shape;3173;p18"/>
              <p:cNvSpPr/>
              <p:nvPr/>
            </p:nvSpPr>
            <p:spPr>
              <a:xfrm>
                <a:off x="2758767" y="3458406"/>
                <a:ext cx="44439" cy="13278"/>
              </a:xfrm>
              <a:custGeom>
                <a:rect b="b" l="l" r="r" t="t"/>
                <a:pathLst>
                  <a:path extrusionOk="0" h="13278" w="44439">
                    <a:moveTo>
                      <a:pt x="21890" y="12953"/>
                    </a:moveTo>
                    <a:cubicBezTo>
                      <a:pt x="32415" y="11687"/>
                      <a:pt x="43103" y="10468"/>
                      <a:pt x="44088" y="8171"/>
                    </a:cubicBezTo>
                    <a:cubicBezTo>
                      <a:pt x="47346" y="623"/>
                      <a:pt x="26977" y="928"/>
                      <a:pt x="22429" y="647"/>
                    </a:cubicBezTo>
                    <a:cubicBezTo>
                      <a:pt x="16546" y="272"/>
                      <a:pt x="3748" y="-1815"/>
                      <a:pt x="372" y="4280"/>
                    </a:cubicBezTo>
                    <a:cubicBezTo>
                      <a:pt x="-1948" y="8499"/>
                      <a:pt x="6748" y="14781"/>
                      <a:pt x="21867" y="1295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4" name="Google Shape;3174;p18"/>
              <p:cNvSpPr/>
              <p:nvPr/>
            </p:nvSpPr>
            <p:spPr>
              <a:xfrm>
                <a:off x="2790066" y="3583683"/>
                <a:ext cx="65957" cy="24021"/>
              </a:xfrm>
              <a:custGeom>
                <a:rect b="b" l="l" r="r" t="t"/>
                <a:pathLst>
                  <a:path extrusionOk="0" h="24021" w="65957">
                    <a:moveTo>
                      <a:pt x="31329" y="18027"/>
                    </a:moveTo>
                    <a:cubicBezTo>
                      <a:pt x="47058" y="20980"/>
                      <a:pt x="62833" y="25317"/>
                      <a:pt x="64919" y="23652"/>
                    </a:cubicBezTo>
                    <a:cubicBezTo>
                      <a:pt x="68388" y="20886"/>
                      <a:pt x="62669" y="16831"/>
                      <a:pt x="55074" y="13409"/>
                    </a:cubicBezTo>
                    <a:cubicBezTo>
                      <a:pt x="47503" y="9940"/>
                      <a:pt x="38127" y="7244"/>
                      <a:pt x="34752" y="6189"/>
                    </a:cubicBezTo>
                    <a:cubicBezTo>
                      <a:pt x="26055" y="3236"/>
                      <a:pt x="6694" y="-3234"/>
                      <a:pt x="763" y="1947"/>
                    </a:cubicBezTo>
                    <a:cubicBezTo>
                      <a:pt x="-3268" y="5603"/>
                      <a:pt x="8921" y="13807"/>
                      <a:pt x="31353" y="1802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5" name="Google Shape;3175;p18"/>
              <p:cNvSpPr/>
              <p:nvPr/>
            </p:nvSpPr>
            <p:spPr>
              <a:xfrm>
                <a:off x="2735185" y="3619607"/>
                <a:ext cx="72521" cy="16605"/>
              </a:xfrm>
              <a:custGeom>
                <a:rect b="b" l="l" r="r" t="t"/>
                <a:pathLst>
                  <a:path extrusionOk="0" h="16605" w="72521">
                    <a:moveTo>
                      <a:pt x="29298" y="14192"/>
                    </a:moveTo>
                    <a:cubicBezTo>
                      <a:pt x="38182" y="14098"/>
                      <a:pt x="47136" y="14004"/>
                      <a:pt x="52973" y="13442"/>
                    </a:cubicBezTo>
                    <a:lnTo>
                      <a:pt x="72522" y="11519"/>
                    </a:lnTo>
                    <a:lnTo>
                      <a:pt x="53981" y="9222"/>
                    </a:lnTo>
                    <a:cubicBezTo>
                      <a:pt x="50441" y="8777"/>
                      <a:pt x="47980" y="8777"/>
                      <a:pt x="47253" y="9457"/>
                    </a:cubicBezTo>
                    <a:cubicBezTo>
                      <a:pt x="44933" y="11707"/>
                      <a:pt x="47253" y="14238"/>
                      <a:pt x="51309" y="16606"/>
                    </a:cubicBezTo>
                    <a:lnTo>
                      <a:pt x="53934" y="5659"/>
                    </a:lnTo>
                    <a:cubicBezTo>
                      <a:pt x="46480" y="3315"/>
                      <a:pt x="34314" y="2425"/>
                      <a:pt x="30494" y="1932"/>
                    </a:cubicBezTo>
                    <a:cubicBezTo>
                      <a:pt x="22571" y="924"/>
                      <a:pt x="5319" y="-2498"/>
                      <a:pt x="561" y="3245"/>
                    </a:cubicBezTo>
                    <a:cubicBezTo>
                      <a:pt x="-2745" y="7230"/>
                      <a:pt x="8788" y="14403"/>
                      <a:pt x="29275" y="1419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6" name="Google Shape;3176;p18"/>
              <p:cNvSpPr/>
              <p:nvPr/>
            </p:nvSpPr>
            <p:spPr>
              <a:xfrm>
                <a:off x="2594598" y="3573382"/>
                <a:ext cx="44226" cy="14321"/>
              </a:xfrm>
              <a:custGeom>
                <a:rect b="b" l="l" r="r" t="t"/>
                <a:pathLst>
                  <a:path extrusionOk="0" h="14321" w="44226">
                    <a:moveTo>
                      <a:pt x="21602" y="1277"/>
                    </a:moveTo>
                    <a:cubicBezTo>
                      <a:pt x="11312" y="3856"/>
                      <a:pt x="881" y="6458"/>
                      <a:pt x="178" y="8849"/>
                    </a:cubicBezTo>
                    <a:cubicBezTo>
                      <a:pt x="-2095" y="16748"/>
                      <a:pt x="18063" y="13865"/>
                      <a:pt x="22611" y="13560"/>
                    </a:cubicBezTo>
                    <a:cubicBezTo>
                      <a:pt x="28494" y="13185"/>
                      <a:pt x="41456" y="13630"/>
                      <a:pt x="44011" y="7161"/>
                    </a:cubicBezTo>
                    <a:cubicBezTo>
                      <a:pt x="45793" y="2660"/>
                      <a:pt x="36346" y="-2426"/>
                      <a:pt x="21579" y="127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7" name="Google Shape;3177;p18"/>
              <p:cNvSpPr/>
              <p:nvPr/>
            </p:nvSpPr>
            <p:spPr>
              <a:xfrm>
                <a:off x="2539958" y="3537604"/>
                <a:ext cx="36371" cy="15469"/>
              </a:xfrm>
              <a:custGeom>
                <a:rect b="b" l="l" r="r" t="t"/>
                <a:pathLst>
                  <a:path extrusionOk="0" h="15469" w="36371">
                    <a:moveTo>
                      <a:pt x="17150" y="1848"/>
                    </a:moveTo>
                    <a:cubicBezTo>
                      <a:pt x="8852" y="4965"/>
                      <a:pt x="414" y="8107"/>
                      <a:pt x="62" y="10521"/>
                    </a:cubicBezTo>
                    <a:cubicBezTo>
                      <a:pt x="-1134" y="18514"/>
                      <a:pt x="15345" y="14553"/>
                      <a:pt x="19095" y="14013"/>
                    </a:cubicBezTo>
                    <a:cubicBezTo>
                      <a:pt x="23948" y="13334"/>
                      <a:pt x="34730" y="13076"/>
                      <a:pt x="36277" y="6489"/>
                    </a:cubicBezTo>
                    <a:cubicBezTo>
                      <a:pt x="37355" y="1918"/>
                      <a:pt x="29081" y="-2653"/>
                      <a:pt x="17150" y="184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8" name="Google Shape;3178;p18"/>
              <p:cNvSpPr/>
              <p:nvPr/>
            </p:nvSpPr>
            <p:spPr>
              <a:xfrm>
                <a:off x="2474678" y="3607432"/>
                <a:ext cx="36371" cy="15460"/>
              </a:xfrm>
              <a:custGeom>
                <a:rect b="b" l="l" r="r" t="t"/>
                <a:pathLst>
                  <a:path extrusionOk="0" h="15460" w="36371">
                    <a:moveTo>
                      <a:pt x="17150" y="1848"/>
                    </a:moveTo>
                    <a:cubicBezTo>
                      <a:pt x="8852" y="4989"/>
                      <a:pt x="414" y="8106"/>
                      <a:pt x="62" y="10521"/>
                    </a:cubicBezTo>
                    <a:cubicBezTo>
                      <a:pt x="-1134" y="18514"/>
                      <a:pt x="15345" y="14529"/>
                      <a:pt x="19095" y="14013"/>
                    </a:cubicBezTo>
                    <a:cubicBezTo>
                      <a:pt x="23947" y="13334"/>
                      <a:pt x="34730" y="13076"/>
                      <a:pt x="36277" y="6489"/>
                    </a:cubicBezTo>
                    <a:cubicBezTo>
                      <a:pt x="37355" y="1918"/>
                      <a:pt x="29081" y="-2652"/>
                      <a:pt x="17150" y="184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9" name="Google Shape;3179;p18"/>
              <p:cNvSpPr/>
              <p:nvPr/>
            </p:nvSpPr>
            <p:spPr>
              <a:xfrm>
                <a:off x="2524093" y="3638567"/>
                <a:ext cx="28846" cy="13226"/>
              </a:xfrm>
              <a:custGeom>
                <a:rect b="b" l="l" r="r" t="t"/>
                <a:pathLst>
                  <a:path extrusionOk="0" h="13226" w="28846">
                    <a:moveTo>
                      <a:pt x="13864" y="12882"/>
                    </a:moveTo>
                    <a:cubicBezTo>
                      <a:pt x="20779" y="11570"/>
                      <a:pt x="27788" y="10304"/>
                      <a:pt x="28538" y="8007"/>
                    </a:cubicBezTo>
                    <a:cubicBezTo>
                      <a:pt x="31023" y="459"/>
                      <a:pt x="17755" y="858"/>
                      <a:pt x="14825" y="600"/>
                    </a:cubicBezTo>
                    <a:cubicBezTo>
                      <a:pt x="11028" y="248"/>
                      <a:pt x="2801" y="-1768"/>
                      <a:pt x="316" y="4327"/>
                    </a:cubicBezTo>
                    <a:cubicBezTo>
                      <a:pt x="-1395" y="8546"/>
                      <a:pt x="3949" y="14758"/>
                      <a:pt x="13864" y="1288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0" name="Google Shape;3180;p18"/>
              <p:cNvSpPr/>
              <p:nvPr/>
            </p:nvSpPr>
            <p:spPr>
              <a:xfrm>
                <a:off x="2383307" y="3583683"/>
                <a:ext cx="26257" cy="13206"/>
              </a:xfrm>
              <a:custGeom>
                <a:rect b="b" l="l" r="r" t="t"/>
                <a:pathLst>
                  <a:path extrusionOk="0" h="13206" w="26257">
                    <a:moveTo>
                      <a:pt x="12487" y="12870"/>
                    </a:moveTo>
                    <a:cubicBezTo>
                      <a:pt x="18816" y="11581"/>
                      <a:pt x="25215" y="10315"/>
                      <a:pt x="25941" y="8041"/>
                    </a:cubicBezTo>
                    <a:cubicBezTo>
                      <a:pt x="28356" y="517"/>
                      <a:pt x="16260" y="892"/>
                      <a:pt x="13612" y="611"/>
                    </a:cubicBezTo>
                    <a:cubicBezTo>
                      <a:pt x="10143" y="259"/>
                      <a:pt x="2689" y="-1780"/>
                      <a:pt x="321" y="4291"/>
                    </a:cubicBezTo>
                    <a:cubicBezTo>
                      <a:pt x="-1320" y="8510"/>
                      <a:pt x="3415" y="14722"/>
                      <a:pt x="12487" y="128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1" name="Google Shape;3181;p18"/>
              <p:cNvSpPr/>
              <p:nvPr/>
            </p:nvSpPr>
            <p:spPr>
              <a:xfrm>
                <a:off x="2244840" y="3577503"/>
                <a:ext cx="24428" cy="13864"/>
              </a:xfrm>
              <a:custGeom>
                <a:rect b="b" l="l" r="r" t="t"/>
                <a:pathLst>
                  <a:path extrusionOk="0" h="13864" w="24428">
                    <a:moveTo>
                      <a:pt x="10054" y="13822"/>
                    </a:moveTo>
                    <a:cubicBezTo>
                      <a:pt x="16172" y="13916"/>
                      <a:pt x="22384" y="14033"/>
                      <a:pt x="23579" y="11971"/>
                    </a:cubicBezTo>
                    <a:cubicBezTo>
                      <a:pt x="27564" y="5173"/>
                      <a:pt x="16359" y="2970"/>
                      <a:pt x="13969" y="2149"/>
                    </a:cubicBezTo>
                    <a:cubicBezTo>
                      <a:pt x="10875" y="1071"/>
                      <a:pt x="4475" y="-2492"/>
                      <a:pt x="866" y="2923"/>
                    </a:cubicBezTo>
                    <a:cubicBezTo>
                      <a:pt x="-1643" y="6673"/>
                      <a:pt x="1264" y="13705"/>
                      <a:pt x="10054" y="1382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2" name="Google Shape;3182;p18"/>
              <p:cNvSpPr/>
              <p:nvPr/>
            </p:nvSpPr>
            <p:spPr>
              <a:xfrm>
                <a:off x="2284271" y="3622779"/>
                <a:ext cx="45017" cy="21986"/>
              </a:xfrm>
              <a:custGeom>
                <a:rect b="b" l="l" r="r" t="t"/>
                <a:pathLst>
                  <a:path extrusionOk="0" h="21986" w="45017">
                    <a:moveTo>
                      <a:pt x="19894" y="17677"/>
                    </a:moveTo>
                    <a:cubicBezTo>
                      <a:pt x="30981" y="20396"/>
                      <a:pt x="42233" y="23209"/>
                      <a:pt x="43991" y="21428"/>
                    </a:cubicBezTo>
                    <a:cubicBezTo>
                      <a:pt x="49827" y="15521"/>
                      <a:pt x="29083" y="8254"/>
                      <a:pt x="24582" y="6285"/>
                    </a:cubicBezTo>
                    <a:cubicBezTo>
                      <a:pt x="18746" y="3730"/>
                      <a:pt x="6463" y="-2974"/>
                      <a:pt x="1025" y="1503"/>
                    </a:cubicBezTo>
                    <a:cubicBezTo>
                      <a:pt x="-2749" y="4621"/>
                      <a:pt x="3978" y="13763"/>
                      <a:pt x="19894" y="1767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3" name="Google Shape;3183;p18"/>
              <p:cNvSpPr/>
              <p:nvPr/>
            </p:nvSpPr>
            <p:spPr>
              <a:xfrm>
                <a:off x="2385907" y="3649005"/>
                <a:ext cx="35060" cy="13526"/>
              </a:xfrm>
              <a:custGeom>
                <a:rect b="b" l="l" r="r" t="t"/>
                <a:pathLst>
                  <a:path extrusionOk="0" h="13526" w="35060">
                    <a:moveTo>
                      <a:pt x="18746" y="13508"/>
                    </a:moveTo>
                    <a:cubicBezTo>
                      <a:pt x="22942" y="13320"/>
                      <a:pt x="27184" y="13367"/>
                      <a:pt x="30700" y="13320"/>
                    </a:cubicBezTo>
                    <a:lnTo>
                      <a:pt x="33185" y="13320"/>
                    </a:lnTo>
                    <a:cubicBezTo>
                      <a:pt x="33185" y="13320"/>
                      <a:pt x="33724" y="12500"/>
                      <a:pt x="33724" y="12500"/>
                    </a:cubicBezTo>
                    <a:cubicBezTo>
                      <a:pt x="35998" y="9265"/>
                      <a:pt x="34896" y="6335"/>
                      <a:pt x="33888" y="4999"/>
                    </a:cubicBezTo>
                    <a:cubicBezTo>
                      <a:pt x="32740" y="3546"/>
                      <a:pt x="31474" y="3429"/>
                      <a:pt x="30982" y="3827"/>
                    </a:cubicBezTo>
                    <a:cubicBezTo>
                      <a:pt x="30161" y="4413"/>
                      <a:pt x="29786" y="5163"/>
                      <a:pt x="29388" y="5749"/>
                    </a:cubicBezTo>
                    <a:cubicBezTo>
                      <a:pt x="29060" y="6312"/>
                      <a:pt x="28497" y="6827"/>
                      <a:pt x="28310" y="6874"/>
                    </a:cubicBezTo>
                    <a:cubicBezTo>
                      <a:pt x="28028" y="7062"/>
                      <a:pt x="27560" y="7109"/>
                      <a:pt x="27747" y="7085"/>
                    </a:cubicBezTo>
                    <a:cubicBezTo>
                      <a:pt x="27888" y="7015"/>
                      <a:pt x="28755" y="7343"/>
                      <a:pt x="28849" y="7531"/>
                    </a:cubicBezTo>
                    <a:lnTo>
                      <a:pt x="33068" y="4132"/>
                    </a:lnTo>
                    <a:cubicBezTo>
                      <a:pt x="28450" y="2327"/>
                      <a:pt x="22684" y="1647"/>
                      <a:pt x="20621" y="1296"/>
                    </a:cubicBezTo>
                    <a:cubicBezTo>
                      <a:pt x="15300" y="217"/>
                      <a:pt x="3182" y="-2056"/>
                      <a:pt x="299" y="4273"/>
                    </a:cubicBezTo>
                    <a:cubicBezTo>
                      <a:pt x="-686" y="6429"/>
                      <a:pt x="814" y="8961"/>
                      <a:pt x="4049" y="10789"/>
                    </a:cubicBezTo>
                    <a:cubicBezTo>
                      <a:pt x="7307" y="12617"/>
                      <a:pt x="12230" y="13766"/>
                      <a:pt x="18746" y="1348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4" name="Google Shape;3184;p18"/>
              <p:cNvSpPr/>
              <p:nvPr/>
            </p:nvSpPr>
            <p:spPr>
              <a:xfrm>
                <a:off x="2336347" y="3504719"/>
                <a:ext cx="36522" cy="13170"/>
              </a:xfrm>
              <a:custGeom>
                <a:rect b="b" l="l" r="r" t="t"/>
                <a:pathLst>
                  <a:path extrusionOk="0" h="13170" w="36522">
                    <a:moveTo>
                      <a:pt x="18332" y="12465"/>
                    </a:moveTo>
                    <a:cubicBezTo>
                      <a:pt x="26911" y="10543"/>
                      <a:pt x="35608" y="8621"/>
                      <a:pt x="36311" y="6277"/>
                    </a:cubicBezTo>
                    <a:cubicBezTo>
                      <a:pt x="38585" y="-1458"/>
                      <a:pt x="21895" y="136"/>
                      <a:pt x="18145" y="136"/>
                    </a:cubicBezTo>
                    <a:cubicBezTo>
                      <a:pt x="13293" y="136"/>
                      <a:pt x="2674" y="-1130"/>
                      <a:pt x="237" y="5152"/>
                    </a:cubicBezTo>
                    <a:cubicBezTo>
                      <a:pt x="-1451" y="9512"/>
                      <a:pt x="6026" y="15208"/>
                      <a:pt x="18332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5" name="Google Shape;3185;p18"/>
              <p:cNvSpPr/>
              <p:nvPr/>
            </p:nvSpPr>
            <p:spPr>
              <a:xfrm>
                <a:off x="2477295" y="3442984"/>
                <a:ext cx="24147" cy="16259"/>
              </a:xfrm>
              <a:custGeom>
                <a:rect b="b" l="l" r="r" t="t"/>
                <a:pathLst>
                  <a:path extrusionOk="0" h="16259" w="24147">
                    <a:moveTo>
                      <a:pt x="10172" y="2591"/>
                    </a:moveTo>
                    <a:cubicBezTo>
                      <a:pt x="5672" y="6084"/>
                      <a:pt x="210" y="8803"/>
                      <a:pt x="23" y="11170"/>
                    </a:cubicBezTo>
                    <a:cubicBezTo>
                      <a:pt x="-282" y="15108"/>
                      <a:pt x="2508" y="16327"/>
                      <a:pt x="5812" y="16256"/>
                    </a:cubicBezTo>
                    <a:cubicBezTo>
                      <a:pt x="9118" y="16186"/>
                      <a:pt x="12681" y="14756"/>
                      <a:pt x="13993" y="14311"/>
                    </a:cubicBezTo>
                    <a:cubicBezTo>
                      <a:pt x="17392" y="13397"/>
                      <a:pt x="25408" y="11240"/>
                      <a:pt x="23979" y="4771"/>
                    </a:cubicBezTo>
                    <a:cubicBezTo>
                      <a:pt x="23486" y="2567"/>
                      <a:pt x="21424" y="833"/>
                      <a:pt x="18916" y="223"/>
                    </a:cubicBezTo>
                    <a:cubicBezTo>
                      <a:pt x="16361" y="-363"/>
                      <a:pt x="13407" y="130"/>
                      <a:pt x="10172" y="259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6" name="Google Shape;3186;p18"/>
              <p:cNvSpPr/>
              <p:nvPr/>
            </p:nvSpPr>
            <p:spPr>
              <a:xfrm>
                <a:off x="2468914" y="3481095"/>
                <a:ext cx="10190" cy="13488"/>
              </a:xfrm>
              <a:custGeom>
                <a:rect b="b" l="l" r="r" t="t"/>
                <a:pathLst>
                  <a:path extrusionOk="0" h="13488" w="10190">
                    <a:moveTo>
                      <a:pt x="1021" y="1750"/>
                    </a:moveTo>
                    <a:cubicBezTo>
                      <a:pt x="247" y="4563"/>
                      <a:pt x="-573" y="7399"/>
                      <a:pt x="552" y="9462"/>
                    </a:cubicBezTo>
                    <a:cubicBezTo>
                      <a:pt x="4326" y="16236"/>
                      <a:pt x="7021" y="12532"/>
                      <a:pt x="7842" y="12017"/>
                    </a:cubicBezTo>
                    <a:cubicBezTo>
                      <a:pt x="8896" y="11337"/>
                      <a:pt x="11873" y="10892"/>
                      <a:pt x="8920" y="5289"/>
                    </a:cubicBezTo>
                    <a:cubicBezTo>
                      <a:pt x="6881" y="1398"/>
                      <a:pt x="2146" y="-2282"/>
                      <a:pt x="1021" y="17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7" name="Google Shape;3187;p18"/>
              <p:cNvSpPr/>
              <p:nvPr/>
            </p:nvSpPr>
            <p:spPr>
              <a:xfrm>
                <a:off x="2276130" y="3435341"/>
                <a:ext cx="44530" cy="13665"/>
              </a:xfrm>
              <a:custGeom>
                <a:rect b="b" l="l" r="r" t="t"/>
                <a:pathLst>
                  <a:path extrusionOk="0" h="13665" w="44530">
                    <a:moveTo>
                      <a:pt x="22996" y="84"/>
                    </a:moveTo>
                    <a:cubicBezTo>
                      <a:pt x="12354" y="717"/>
                      <a:pt x="1571" y="1303"/>
                      <a:pt x="446" y="3529"/>
                    </a:cubicBezTo>
                    <a:cubicBezTo>
                      <a:pt x="-3257" y="10866"/>
                      <a:pt x="17182" y="11780"/>
                      <a:pt x="21730" y="12343"/>
                    </a:cubicBezTo>
                    <a:cubicBezTo>
                      <a:pt x="27613" y="13070"/>
                      <a:pt x="40341" y="15906"/>
                      <a:pt x="44068" y="10022"/>
                    </a:cubicBezTo>
                    <a:cubicBezTo>
                      <a:pt x="46647" y="5944"/>
                      <a:pt x="38279" y="-830"/>
                      <a:pt x="23019" y="8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8" name="Google Shape;3188;p18"/>
              <p:cNvSpPr/>
              <p:nvPr/>
            </p:nvSpPr>
            <p:spPr>
              <a:xfrm>
                <a:off x="2207343" y="3430563"/>
                <a:ext cx="21226" cy="16087"/>
              </a:xfrm>
              <a:custGeom>
                <a:rect b="b" l="l" r="r" t="t"/>
                <a:pathLst>
                  <a:path extrusionOk="0" h="16087" w="21226">
                    <a:moveTo>
                      <a:pt x="6883" y="14098"/>
                    </a:moveTo>
                    <a:cubicBezTo>
                      <a:pt x="12297" y="15527"/>
                      <a:pt x="17782" y="17028"/>
                      <a:pt x="19470" y="15340"/>
                    </a:cubicBezTo>
                    <a:cubicBezTo>
                      <a:pt x="25049" y="9785"/>
                      <a:pt x="15720" y="5237"/>
                      <a:pt x="13844" y="3925"/>
                    </a:cubicBezTo>
                    <a:cubicBezTo>
                      <a:pt x="11407" y="2213"/>
                      <a:pt x="6789" y="-2545"/>
                      <a:pt x="1960" y="1745"/>
                    </a:cubicBezTo>
                    <a:cubicBezTo>
                      <a:pt x="-1392" y="4745"/>
                      <a:pt x="-876" y="12035"/>
                      <a:pt x="6906" y="1409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9" name="Google Shape;3189;p18"/>
              <p:cNvSpPr/>
              <p:nvPr/>
            </p:nvSpPr>
            <p:spPr>
              <a:xfrm>
                <a:off x="2247661" y="3466147"/>
                <a:ext cx="17767" cy="13096"/>
              </a:xfrm>
              <a:custGeom>
                <a:rect b="b" l="l" r="r" t="t"/>
                <a:pathLst>
                  <a:path extrusionOk="0" h="13096" w="17767">
                    <a:moveTo>
                      <a:pt x="6483" y="12900"/>
                    </a:moveTo>
                    <a:cubicBezTo>
                      <a:pt x="9953" y="11939"/>
                      <a:pt x="14078" y="12525"/>
                      <a:pt x="15789" y="10931"/>
                    </a:cubicBezTo>
                    <a:cubicBezTo>
                      <a:pt x="18649" y="8259"/>
                      <a:pt x="18086" y="5798"/>
                      <a:pt x="16141" y="3993"/>
                    </a:cubicBezTo>
                    <a:cubicBezTo>
                      <a:pt x="14242" y="2188"/>
                      <a:pt x="11242" y="1462"/>
                      <a:pt x="10234" y="1157"/>
                    </a:cubicBezTo>
                    <a:cubicBezTo>
                      <a:pt x="8921" y="712"/>
                      <a:pt x="6788" y="-179"/>
                      <a:pt x="4655" y="32"/>
                    </a:cubicBezTo>
                    <a:cubicBezTo>
                      <a:pt x="2545" y="219"/>
                      <a:pt x="600" y="1485"/>
                      <a:pt x="84" y="4626"/>
                    </a:cubicBezTo>
                    <a:cubicBezTo>
                      <a:pt x="-267" y="6829"/>
                      <a:pt x="530" y="9291"/>
                      <a:pt x="1584" y="10978"/>
                    </a:cubicBezTo>
                    <a:cubicBezTo>
                      <a:pt x="2709" y="12666"/>
                      <a:pt x="3999" y="13533"/>
                      <a:pt x="6460" y="1287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0" name="Google Shape;3190;p18"/>
              <p:cNvSpPr/>
              <p:nvPr/>
            </p:nvSpPr>
            <p:spPr>
              <a:xfrm>
                <a:off x="2120125" y="3639196"/>
                <a:ext cx="20787" cy="14060"/>
              </a:xfrm>
              <a:custGeom>
                <a:rect b="b" l="l" r="r" t="t"/>
                <a:pathLst>
                  <a:path extrusionOk="0" h="14060" w="20787">
                    <a:moveTo>
                      <a:pt x="9576" y="1190"/>
                    </a:moveTo>
                    <a:cubicBezTo>
                      <a:pt x="4888" y="3674"/>
                      <a:pt x="130" y="6159"/>
                      <a:pt x="12" y="8526"/>
                    </a:cubicBezTo>
                    <a:cubicBezTo>
                      <a:pt x="-386" y="16355"/>
                      <a:pt x="8967" y="13660"/>
                      <a:pt x="11100" y="13425"/>
                    </a:cubicBezTo>
                    <a:cubicBezTo>
                      <a:pt x="13866" y="13120"/>
                      <a:pt x="20101" y="13660"/>
                      <a:pt x="20757" y="7237"/>
                    </a:cubicBezTo>
                    <a:cubicBezTo>
                      <a:pt x="21226" y="2783"/>
                      <a:pt x="16280" y="-2373"/>
                      <a:pt x="9576" y="11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1" name="Google Shape;3191;p18"/>
              <p:cNvSpPr/>
              <p:nvPr/>
            </p:nvSpPr>
            <p:spPr>
              <a:xfrm>
                <a:off x="2164134" y="3672150"/>
                <a:ext cx="67871" cy="13787"/>
              </a:xfrm>
              <a:custGeom>
                <a:rect b="b" l="l" r="r" t="t"/>
                <a:pathLst>
                  <a:path extrusionOk="0" h="13787" w="67871">
                    <a:moveTo>
                      <a:pt x="34387" y="67"/>
                    </a:moveTo>
                    <a:cubicBezTo>
                      <a:pt x="18307" y="630"/>
                      <a:pt x="1993" y="1169"/>
                      <a:pt x="516" y="3396"/>
                    </a:cubicBezTo>
                    <a:cubicBezTo>
                      <a:pt x="-4359" y="10756"/>
                      <a:pt x="26746" y="11787"/>
                      <a:pt x="33684" y="12373"/>
                    </a:cubicBezTo>
                    <a:cubicBezTo>
                      <a:pt x="42661" y="13147"/>
                      <a:pt x="62281" y="16077"/>
                      <a:pt x="67320" y="10194"/>
                    </a:cubicBezTo>
                    <a:cubicBezTo>
                      <a:pt x="70813" y="6115"/>
                      <a:pt x="57452" y="-753"/>
                      <a:pt x="34364" y="6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2" name="Google Shape;3192;p18"/>
              <p:cNvSpPr/>
              <p:nvPr/>
            </p:nvSpPr>
            <p:spPr>
              <a:xfrm>
                <a:off x="1976610" y="3671034"/>
                <a:ext cx="26139" cy="16566"/>
              </a:xfrm>
              <a:custGeom>
                <a:rect b="b" l="l" r="r" t="t"/>
                <a:pathLst>
                  <a:path extrusionOk="0" h="16566" w="26139">
                    <a:moveTo>
                      <a:pt x="11138" y="2496"/>
                    </a:moveTo>
                    <a:cubicBezTo>
                      <a:pt x="5535" y="6129"/>
                      <a:pt x="-161" y="9786"/>
                      <a:pt x="3" y="12177"/>
                    </a:cubicBezTo>
                    <a:cubicBezTo>
                      <a:pt x="543" y="20076"/>
                      <a:pt x="12052" y="15060"/>
                      <a:pt x="14724" y="14286"/>
                    </a:cubicBezTo>
                    <a:cubicBezTo>
                      <a:pt x="18193" y="13278"/>
                      <a:pt x="26163" y="12294"/>
                      <a:pt x="26139" y="5731"/>
                    </a:cubicBezTo>
                    <a:cubicBezTo>
                      <a:pt x="26139" y="1183"/>
                      <a:pt x="19177" y="-2731"/>
                      <a:pt x="11138" y="249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3" name="Google Shape;3193;p18"/>
              <p:cNvSpPr/>
              <p:nvPr/>
            </p:nvSpPr>
            <p:spPr>
              <a:xfrm>
                <a:off x="1940015" y="3624702"/>
                <a:ext cx="41719" cy="13170"/>
              </a:xfrm>
              <a:custGeom>
                <a:rect b="b" l="l" r="r" t="t"/>
                <a:pathLst>
                  <a:path extrusionOk="0" h="13170" w="41719">
                    <a:moveTo>
                      <a:pt x="20776" y="705"/>
                    </a:moveTo>
                    <a:cubicBezTo>
                      <a:pt x="10978" y="2627"/>
                      <a:pt x="1040" y="4549"/>
                      <a:pt x="243" y="6893"/>
                    </a:cubicBezTo>
                    <a:cubicBezTo>
                      <a:pt x="-2359" y="14628"/>
                      <a:pt x="16721" y="13034"/>
                      <a:pt x="20987" y="13034"/>
                    </a:cubicBezTo>
                    <a:cubicBezTo>
                      <a:pt x="26519" y="13034"/>
                      <a:pt x="38661" y="14300"/>
                      <a:pt x="41451" y="8018"/>
                    </a:cubicBezTo>
                    <a:cubicBezTo>
                      <a:pt x="43373" y="3658"/>
                      <a:pt x="34840" y="-2038"/>
                      <a:pt x="20776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4" name="Google Shape;3194;p18"/>
              <p:cNvSpPr/>
              <p:nvPr/>
            </p:nvSpPr>
            <p:spPr>
              <a:xfrm>
                <a:off x="1851316" y="3620142"/>
                <a:ext cx="16104" cy="13112"/>
              </a:xfrm>
              <a:custGeom>
                <a:rect b="b" l="l" r="r" t="t"/>
                <a:pathLst>
                  <a:path extrusionOk="0" h="13112" w="16104">
                    <a:moveTo>
                      <a:pt x="6925" y="12766"/>
                    </a:moveTo>
                    <a:cubicBezTo>
                      <a:pt x="10933" y="11500"/>
                      <a:pt x="14965" y="10258"/>
                      <a:pt x="15668" y="8008"/>
                    </a:cubicBezTo>
                    <a:cubicBezTo>
                      <a:pt x="17965" y="554"/>
                      <a:pt x="10534" y="906"/>
                      <a:pt x="8940" y="624"/>
                    </a:cubicBezTo>
                    <a:cubicBezTo>
                      <a:pt x="6878" y="249"/>
                      <a:pt x="2541" y="-1767"/>
                      <a:pt x="432" y="4258"/>
                    </a:cubicBezTo>
                    <a:cubicBezTo>
                      <a:pt x="-1022" y="8430"/>
                      <a:pt x="1205" y="14595"/>
                      <a:pt x="6948" y="127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5" name="Google Shape;3195;p18"/>
              <p:cNvSpPr/>
              <p:nvPr/>
            </p:nvSpPr>
            <p:spPr>
              <a:xfrm>
                <a:off x="1856566" y="3656931"/>
                <a:ext cx="37382" cy="13965"/>
              </a:xfrm>
              <a:custGeom>
                <a:rect b="b" l="l" r="r" t="t"/>
                <a:pathLst>
                  <a:path extrusionOk="0" h="13965" w="37382">
                    <a:moveTo>
                      <a:pt x="17426" y="13692"/>
                    </a:moveTo>
                    <a:cubicBezTo>
                      <a:pt x="26028" y="13505"/>
                      <a:pt x="34936" y="14817"/>
                      <a:pt x="36459" y="12942"/>
                    </a:cubicBezTo>
                    <a:cubicBezTo>
                      <a:pt x="38991" y="9778"/>
                      <a:pt x="35967" y="6918"/>
                      <a:pt x="31630" y="4926"/>
                    </a:cubicBezTo>
                    <a:cubicBezTo>
                      <a:pt x="27294" y="2933"/>
                      <a:pt x="21786" y="2019"/>
                      <a:pt x="19817" y="1621"/>
                    </a:cubicBezTo>
                    <a:cubicBezTo>
                      <a:pt x="14800" y="331"/>
                      <a:pt x="3197" y="-2224"/>
                      <a:pt x="314" y="4058"/>
                    </a:cubicBezTo>
                    <a:cubicBezTo>
                      <a:pt x="-670" y="6191"/>
                      <a:pt x="713" y="8770"/>
                      <a:pt x="3690" y="10645"/>
                    </a:cubicBezTo>
                    <a:cubicBezTo>
                      <a:pt x="6713" y="12544"/>
                      <a:pt x="11261" y="13809"/>
                      <a:pt x="17402" y="1371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6" name="Google Shape;3196;p18"/>
              <p:cNvSpPr/>
              <p:nvPr/>
            </p:nvSpPr>
            <p:spPr>
              <a:xfrm>
                <a:off x="1833093" y="3694642"/>
                <a:ext cx="93991" cy="27385"/>
              </a:xfrm>
              <a:custGeom>
                <a:rect b="b" l="l" r="r" t="t"/>
                <a:pathLst>
                  <a:path extrusionOk="0" h="27385" w="93991">
                    <a:moveTo>
                      <a:pt x="26460" y="15408"/>
                    </a:moveTo>
                    <a:cubicBezTo>
                      <a:pt x="30961" y="15900"/>
                      <a:pt x="35508" y="16627"/>
                      <a:pt x="39563" y="17306"/>
                    </a:cubicBezTo>
                    <a:lnTo>
                      <a:pt x="41204" y="9852"/>
                    </a:lnTo>
                    <a:cubicBezTo>
                      <a:pt x="33328" y="10368"/>
                      <a:pt x="27234" y="11142"/>
                      <a:pt x="26390" y="12595"/>
                    </a:cubicBezTo>
                    <a:cubicBezTo>
                      <a:pt x="23858" y="16955"/>
                      <a:pt x="31968" y="19064"/>
                      <a:pt x="40196" y="20166"/>
                    </a:cubicBezTo>
                    <a:lnTo>
                      <a:pt x="93991" y="27386"/>
                    </a:lnTo>
                    <a:lnTo>
                      <a:pt x="42962" y="7532"/>
                    </a:lnTo>
                    <a:cubicBezTo>
                      <a:pt x="37454" y="5399"/>
                      <a:pt x="31711" y="4039"/>
                      <a:pt x="29343" y="3430"/>
                    </a:cubicBezTo>
                    <a:cubicBezTo>
                      <a:pt x="25593" y="2422"/>
                      <a:pt x="19569" y="687"/>
                      <a:pt x="13826" y="172"/>
                    </a:cubicBezTo>
                    <a:cubicBezTo>
                      <a:pt x="8083" y="-368"/>
                      <a:pt x="2715" y="289"/>
                      <a:pt x="512" y="3219"/>
                    </a:cubicBezTo>
                    <a:cubicBezTo>
                      <a:pt x="-1035" y="5258"/>
                      <a:pt x="1004" y="7954"/>
                      <a:pt x="5552" y="10204"/>
                    </a:cubicBezTo>
                    <a:cubicBezTo>
                      <a:pt x="10122" y="12478"/>
                      <a:pt x="17201" y="14376"/>
                      <a:pt x="26460" y="1540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7" name="Google Shape;3197;p18"/>
              <p:cNvSpPr/>
              <p:nvPr/>
            </p:nvSpPr>
            <p:spPr>
              <a:xfrm>
                <a:off x="1733483" y="3669078"/>
                <a:ext cx="21982" cy="13362"/>
              </a:xfrm>
              <a:custGeom>
                <a:rect b="b" l="l" r="r" t="t"/>
                <a:pathLst>
                  <a:path extrusionOk="0" h="13362" w="21982">
                    <a:moveTo>
                      <a:pt x="10768" y="13172"/>
                    </a:moveTo>
                    <a:cubicBezTo>
                      <a:pt x="17870" y="12000"/>
                      <a:pt x="22769" y="7359"/>
                      <a:pt x="21878" y="5132"/>
                    </a:cubicBezTo>
                    <a:cubicBezTo>
                      <a:pt x="20613" y="1428"/>
                      <a:pt x="18409" y="889"/>
                      <a:pt x="16604" y="748"/>
                    </a:cubicBezTo>
                    <a:cubicBezTo>
                      <a:pt x="14753" y="655"/>
                      <a:pt x="12666" y="1006"/>
                      <a:pt x="11869" y="889"/>
                    </a:cubicBezTo>
                    <a:cubicBezTo>
                      <a:pt x="10838" y="795"/>
                      <a:pt x="9338" y="162"/>
                      <a:pt x="7838" y="22"/>
                    </a:cubicBezTo>
                    <a:cubicBezTo>
                      <a:pt x="6291" y="-96"/>
                      <a:pt x="4533" y="209"/>
                      <a:pt x="2025" y="2248"/>
                    </a:cubicBezTo>
                    <a:cubicBezTo>
                      <a:pt x="313" y="3655"/>
                      <a:pt x="-718" y="6187"/>
                      <a:pt x="595" y="8905"/>
                    </a:cubicBezTo>
                    <a:cubicBezTo>
                      <a:pt x="1790" y="11554"/>
                      <a:pt x="5752" y="14086"/>
                      <a:pt x="10768" y="1317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8" name="Google Shape;3198;p18"/>
              <p:cNvSpPr/>
              <p:nvPr/>
            </p:nvSpPr>
            <p:spPr>
              <a:xfrm>
                <a:off x="1773149" y="3619195"/>
                <a:ext cx="21660" cy="16267"/>
              </a:xfrm>
              <a:custGeom>
                <a:rect b="b" l="l" r="r" t="t"/>
                <a:pathLst>
                  <a:path extrusionOk="0" h="16267" w="21660">
                    <a:moveTo>
                      <a:pt x="13763" y="14464"/>
                    </a:moveTo>
                    <a:cubicBezTo>
                      <a:pt x="16950" y="12424"/>
                      <a:pt x="19459" y="9752"/>
                      <a:pt x="20654" y="7268"/>
                    </a:cubicBezTo>
                    <a:cubicBezTo>
                      <a:pt x="21896" y="4806"/>
                      <a:pt x="21920" y="2790"/>
                      <a:pt x="21099" y="1970"/>
                    </a:cubicBezTo>
                    <a:cubicBezTo>
                      <a:pt x="18240" y="-702"/>
                      <a:pt x="16013" y="-93"/>
                      <a:pt x="14325" y="564"/>
                    </a:cubicBezTo>
                    <a:cubicBezTo>
                      <a:pt x="12591" y="1314"/>
                      <a:pt x="10762" y="2509"/>
                      <a:pt x="9942" y="2720"/>
                    </a:cubicBezTo>
                    <a:cubicBezTo>
                      <a:pt x="8911" y="3048"/>
                      <a:pt x="7246" y="3048"/>
                      <a:pt x="5746" y="3423"/>
                    </a:cubicBezTo>
                    <a:cubicBezTo>
                      <a:pt x="4222" y="3845"/>
                      <a:pt x="2652" y="4713"/>
                      <a:pt x="871" y="7432"/>
                    </a:cubicBezTo>
                    <a:cubicBezTo>
                      <a:pt x="-348" y="9283"/>
                      <a:pt x="-512" y="12049"/>
                      <a:pt x="1855" y="14229"/>
                    </a:cubicBezTo>
                    <a:cubicBezTo>
                      <a:pt x="4058" y="16386"/>
                      <a:pt x="9121" y="17370"/>
                      <a:pt x="13786" y="1444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9" name="Google Shape;3199;p18"/>
              <p:cNvSpPr/>
              <p:nvPr/>
            </p:nvSpPr>
            <p:spPr>
              <a:xfrm>
                <a:off x="1772873" y="3569366"/>
                <a:ext cx="36970" cy="13905"/>
              </a:xfrm>
              <a:custGeom>
                <a:rect b="b" l="l" r="r" t="t"/>
                <a:pathLst>
                  <a:path extrusionOk="0" h="13905" w="36970">
                    <a:moveTo>
                      <a:pt x="18727" y="12584"/>
                    </a:moveTo>
                    <a:cubicBezTo>
                      <a:pt x="26790" y="10193"/>
                      <a:pt x="35580" y="9208"/>
                      <a:pt x="36565" y="7005"/>
                    </a:cubicBezTo>
                    <a:cubicBezTo>
                      <a:pt x="38206" y="3301"/>
                      <a:pt x="34643" y="1286"/>
                      <a:pt x="30002" y="465"/>
                    </a:cubicBezTo>
                    <a:cubicBezTo>
                      <a:pt x="25384" y="-379"/>
                      <a:pt x="19899" y="160"/>
                      <a:pt x="17906" y="278"/>
                    </a:cubicBezTo>
                    <a:cubicBezTo>
                      <a:pt x="12797" y="324"/>
                      <a:pt x="1100" y="887"/>
                      <a:pt x="45" y="7708"/>
                    </a:cubicBezTo>
                    <a:cubicBezTo>
                      <a:pt x="-330" y="10029"/>
                      <a:pt x="1662" y="12138"/>
                      <a:pt x="4991" y="13170"/>
                    </a:cubicBezTo>
                    <a:cubicBezTo>
                      <a:pt x="8343" y="14224"/>
                      <a:pt x="12937" y="14248"/>
                      <a:pt x="18727" y="125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0" name="Google Shape;3200;p18"/>
              <p:cNvSpPr/>
              <p:nvPr/>
            </p:nvSpPr>
            <p:spPr>
              <a:xfrm>
                <a:off x="1637785" y="3611055"/>
                <a:ext cx="28529" cy="16942"/>
              </a:xfrm>
              <a:custGeom>
                <a:rect b="b" l="l" r="r" t="t"/>
                <a:pathLst>
                  <a:path extrusionOk="0" h="16942" w="28529">
                    <a:moveTo>
                      <a:pt x="12377" y="2655"/>
                    </a:moveTo>
                    <a:cubicBezTo>
                      <a:pt x="6189" y="6429"/>
                      <a:pt x="-93" y="10203"/>
                      <a:pt x="1" y="12617"/>
                    </a:cubicBezTo>
                    <a:cubicBezTo>
                      <a:pt x="329" y="20563"/>
                      <a:pt x="12987" y="15289"/>
                      <a:pt x="15893" y="14469"/>
                    </a:cubicBezTo>
                    <a:cubicBezTo>
                      <a:pt x="19691" y="13391"/>
                      <a:pt x="28364" y="12242"/>
                      <a:pt x="28528" y="5632"/>
                    </a:cubicBezTo>
                    <a:cubicBezTo>
                      <a:pt x="28645" y="1061"/>
                      <a:pt x="21238" y="-2759"/>
                      <a:pt x="12354" y="265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1" name="Google Shape;3201;p18"/>
              <p:cNvSpPr/>
              <p:nvPr/>
            </p:nvSpPr>
            <p:spPr>
              <a:xfrm>
                <a:off x="1658180" y="3658428"/>
                <a:ext cx="34393" cy="13855"/>
              </a:xfrm>
              <a:custGeom>
                <a:rect b="b" l="l" r="r" t="t"/>
                <a:pathLst>
                  <a:path extrusionOk="0" h="13855" w="34393">
                    <a:moveTo>
                      <a:pt x="16969" y="1295"/>
                    </a:moveTo>
                    <a:cubicBezTo>
                      <a:pt x="9515" y="3663"/>
                      <a:pt x="1335" y="4647"/>
                      <a:pt x="397" y="6874"/>
                    </a:cubicBezTo>
                    <a:cubicBezTo>
                      <a:pt x="-1173" y="10578"/>
                      <a:pt x="2132" y="12594"/>
                      <a:pt x="6468" y="13391"/>
                    </a:cubicBezTo>
                    <a:cubicBezTo>
                      <a:pt x="10781" y="14235"/>
                      <a:pt x="15915" y="13695"/>
                      <a:pt x="17766" y="13578"/>
                    </a:cubicBezTo>
                    <a:cubicBezTo>
                      <a:pt x="22525" y="13531"/>
                      <a:pt x="33518" y="13062"/>
                      <a:pt x="34362" y="6288"/>
                    </a:cubicBezTo>
                    <a:cubicBezTo>
                      <a:pt x="34667" y="3968"/>
                      <a:pt x="32768" y="1858"/>
                      <a:pt x="29674" y="780"/>
                    </a:cubicBezTo>
                    <a:cubicBezTo>
                      <a:pt x="26556" y="-299"/>
                      <a:pt x="22314" y="-369"/>
                      <a:pt x="16969" y="127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2" name="Google Shape;3202;p18"/>
              <p:cNvSpPr/>
              <p:nvPr/>
            </p:nvSpPr>
            <p:spPr>
              <a:xfrm>
                <a:off x="1791356" y="3475118"/>
                <a:ext cx="46935" cy="13704"/>
              </a:xfrm>
              <a:custGeom>
                <a:rect b="b" l="l" r="r" t="t"/>
                <a:pathLst>
                  <a:path extrusionOk="0" h="13704" w="46935">
                    <a:moveTo>
                      <a:pt x="23778" y="12719"/>
                    </a:moveTo>
                    <a:cubicBezTo>
                      <a:pt x="34748" y="10445"/>
                      <a:pt x="45882" y="8195"/>
                      <a:pt x="46702" y="5828"/>
                    </a:cubicBezTo>
                    <a:cubicBezTo>
                      <a:pt x="49398" y="-2001"/>
                      <a:pt x="27950" y="272"/>
                      <a:pt x="23145" y="413"/>
                    </a:cubicBezTo>
                    <a:cubicBezTo>
                      <a:pt x="16910" y="601"/>
                      <a:pt x="3197" y="-243"/>
                      <a:pt x="267" y="6132"/>
                    </a:cubicBezTo>
                    <a:cubicBezTo>
                      <a:pt x="-1772" y="10563"/>
                      <a:pt x="8026" y="15954"/>
                      <a:pt x="23754" y="1271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3" name="Google Shape;3203;p18"/>
              <p:cNvSpPr/>
              <p:nvPr/>
            </p:nvSpPr>
            <p:spPr>
              <a:xfrm>
                <a:off x="1872173" y="3436236"/>
                <a:ext cx="54477" cy="18990"/>
              </a:xfrm>
              <a:custGeom>
                <a:rect b="b" l="l" r="r" t="t"/>
                <a:pathLst>
                  <a:path extrusionOk="0" h="18990" w="54477">
                    <a:moveTo>
                      <a:pt x="28658" y="15526"/>
                    </a:moveTo>
                    <a:cubicBezTo>
                      <a:pt x="41128" y="11096"/>
                      <a:pt x="53786" y="6643"/>
                      <a:pt x="54372" y="4134"/>
                    </a:cubicBezTo>
                    <a:cubicBezTo>
                      <a:pt x="56294" y="-4140"/>
                      <a:pt x="31588" y="2376"/>
                      <a:pt x="25986" y="3478"/>
                    </a:cubicBezTo>
                    <a:cubicBezTo>
                      <a:pt x="18719" y="4908"/>
                      <a:pt x="2569" y="6807"/>
                      <a:pt x="155" y="13698"/>
                    </a:cubicBezTo>
                    <a:cubicBezTo>
                      <a:pt x="-1533" y="18480"/>
                      <a:pt x="10773" y="21855"/>
                      <a:pt x="28658" y="1550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4" name="Google Shape;3204;p18"/>
              <p:cNvSpPr/>
              <p:nvPr/>
            </p:nvSpPr>
            <p:spPr>
              <a:xfrm>
                <a:off x="1932102" y="3480267"/>
                <a:ext cx="24040" cy="13403"/>
              </a:xfrm>
              <a:custGeom>
                <a:rect b="b" l="l" r="r" t="t"/>
                <a:pathLst>
                  <a:path extrusionOk="0" h="13403" w="24040">
                    <a:moveTo>
                      <a:pt x="10593" y="13313"/>
                    </a:moveTo>
                    <a:cubicBezTo>
                      <a:pt x="16523" y="12657"/>
                      <a:pt x="22524" y="12024"/>
                      <a:pt x="23485" y="9844"/>
                    </a:cubicBezTo>
                    <a:cubicBezTo>
                      <a:pt x="26626" y="2625"/>
                      <a:pt x="15539" y="1804"/>
                      <a:pt x="13148" y="1265"/>
                    </a:cubicBezTo>
                    <a:cubicBezTo>
                      <a:pt x="10030" y="562"/>
                      <a:pt x="3491" y="-2181"/>
                      <a:pt x="561" y="3609"/>
                    </a:cubicBezTo>
                    <a:cubicBezTo>
                      <a:pt x="-1479" y="7641"/>
                      <a:pt x="2084" y="14251"/>
                      <a:pt x="10616" y="133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5" name="Google Shape;3205;p18"/>
              <p:cNvSpPr/>
              <p:nvPr/>
            </p:nvSpPr>
            <p:spPr>
              <a:xfrm>
                <a:off x="1986873" y="3458797"/>
                <a:ext cx="18196" cy="14128"/>
              </a:xfrm>
              <a:custGeom>
                <a:rect b="b" l="l" r="r" t="t"/>
                <a:pathLst>
                  <a:path extrusionOk="0" h="14128" w="18196">
                    <a:moveTo>
                      <a:pt x="10110" y="12890"/>
                    </a:moveTo>
                    <a:cubicBezTo>
                      <a:pt x="14118" y="10358"/>
                      <a:pt x="18197" y="7827"/>
                      <a:pt x="18197" y="5459"/>
                    </a:cubicBezTo>
                    <a:cubicBezTo>
                      <a:pt x="18197" y="-2370"/>
                      <a:pt x="10110" y="443"/>
                      <a:pt x="8235" y="701"/>
                    </a:cubicBezTo>
                    <a:cubicBezTo>
                      <a:pt x="5820" y="1052"/>
                      <a:pt x="312" y="583"/>
                      <a:pt x="7" y="6983"/>
                    </a:cubicBezTo>
                    <a:cubicBezTo>
                      <a:pt x="-204" y="11436"/>
                      <a:pt x="4343" y="16523"/>
                      <a:pt x="10110" y="128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6" name="Google Shape;3206;p18"/>
              <p:cNvSpPr/>
              <p:nvPr/>
            </p:nvSpPr>
            <p:spPr>
              <a:xfrm>
                <a:off x="1541056" y="3408280"/>
                <a:ext cx="46945" cy="13170"/>
              </a:xfrm>
              <a:custGeom>
                <a:rect b="b" l="l" r="r" t="t"/>
                <a:pathLst>
                  <a:path extrusionOk="0" h="13170" w="46945">
                    <a:moveTo>
                      <a:pt x="23385" y="705"/>
                    </a:moveTo>
                    <a:cubicBezTo>
                      <a:pt x="12369" y="2627"/>
                      <a:pt x="1164" y="4549"/>
                      <a:pt x="274" y="6893"/>
                    </a:cubicBezTo>
                    <a:cubicBezTo>
                      <a:pt x="-2657" y="14628"/>
                      <a:pt x="18815" y="13034"/>
                      <a:pt x="23620" y="13034"/>
                    </a:cubicBezTo>
                    <a:cubicBezTo>
                      <a:pt x="29855" y="13034"/>
                      <a:pt x="43497" y="14300"/>
                      <a:pt x="46638" y="8018"/>
                    </a:cubicBezTo>
                    <a:cubicBezTo>
                      <a:pt x="48818" y="3658"/>
                      <a:pt x="39208" y="-2038"/>
                      <a:pt x="23385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7" name="Google Shape;3207;p18"/>
              <p:cNvSpPr/>
              <p:nvPr/>
            </p:nvSpPr>
            <p:spPr>
              <a:xfrm>
                <a:off x="1577348" y="3472531"/>
                <a:ext cx="19173" cy="13232"/>
              </a:xfrm>
              <a:custGeom>
                <a:rect b="b" l="l" r="r" t="t"/>
                <a:pathLst>
                  <a:path extrusionOk="0" h="13232" w="19173">
                    <a:moveTo>
                      <a:pt x="7768" y="13150"/>
                    </a:moveTo>
                    <a:cubicBezTo>
                      <a:pt x="12573" y="12517"/>
                      <a:pt x="17472" y="11931"/>
                      <a:pt x="18456" y="9774"/>
                    </a:cubicBezTo>
                    <a:cubicBezTo>
                      <a:pt x="21714" y="2649"/>
                      <a:pt x="12924" y="1805"/>
                      <a:pt x="11073" y="1266"/>
                    </a:cubicBezTo>
                    <a:cubicBezTo>
                      <a:pt x="8658" y="563"/>
                      <a:pt x="3689" y="-2157"/>
                      <a:pt x="735" y="3539"/>
                    </a:cubicBezTo>
                    <a:cubicBezTo>
                      <a:pt x="-1304" y="7501"/>
                      <a:pt x="853" y="14041"/>
                      <a:pt x="7768" y="131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8" name="Google Shape;3208;p18"/>
              <p:cNvSpPr/>
              <p:nvPr/>
            </p:nvSpPr>
            <p:spPr>
              <a:xfrm>
                <a:off x="1673772" y="3464821"/>
                <a:ext cx="21019" cy="13250"/>
              </a:xfrm>
              <a:custGeom>
                <a:rect b="b" l="l" r="r" t="t"/>
                <a:pathLst>
                  <a:path extrusionOk="0" h="13250" w="21019">
                    <a:moveTo>
                      <a:pt x="9887" y="13007"/>
                    </a:moveTo>
                    <a:cubicBezTo>
                      <a:pt x="15676" y="11835"/>
                      <a:pt x="20857" y="9444"/>
                      <a:pt x="20997" y="7077"/>
                    </a:cubicBezTo>
                    <a:cubicBezTo>
                      <a:pt x="21255" y="3162"/>
                      <a:pt x="19216" y="1850"/>
                      <a:pt x="17036" y="1287"/>
                    </a:cubicBezTo>
                    <a:cubicBezTo>
                      <a:pt x="14832" y="748"/>
                      <a:pt x="12277" y="912"/>
                      <a:pt x="11316" y="771"/>
                    </a:cubicBezTo>
                    <a:cubicBezTo>
                      <a:pt x="8761" y="537"/>
                      <a:pt x="4214" y="-1948"/>
                      <a:pt x="886" y="3467"/>
                    </a:cubicBezTo>
                    <a:cubicBezTo>
                      <a:pt x="-286" y="5366"/>
                      <a:pt x="-380" y="8038"/>
                      <a:pt x="1120" y="10171"/>
                    </a:cubicBezTo>
                    <a:cubicBezTo>
                      <a:pt x="2573" y="12304"/>
                      <a:pt x="5738" y="13874"/>
                      <a:pt x="9887" y="1300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9" name="Google Shape;3209;p18"/>
              <p:cNvSpPr/>
              <p:nvPr/>
            </p:nvSpPr>
            <p:spPr>
              <a:xfrm>
                <a:off x="1751821" y="3424923"/>
                <a:ext cx="31649" cy="16619"/>
              </a:xfrm>
              <a:custGeom>
                <a:rect b="b" l="l" r="r" t="t"/>
                <a:pathLst>
                  <a:path extrusionOk="0" h="16619" w="31649">
                    <a:moveTo>
                      <a:pt x="17206" y="13760"/>
                    </a:moveTo>
                    <a:cubicBezTo>
                      <a:pt x="23652" y="10127"/>
                      <a:pt x="31035" y="7666"/>
                      <a:pt x="31528" y="5322"/>
                    </a:cubicBezTo>
                    <a:cubicBezTo>
                      <a:pt x="32348" y="1408"/>
                      <a:pt x="28903" y="25"/>
                      <a:pt x="24683" y="1"/>
                    </a:cubicBezTo>
                    <a:cubicBezTo>
                      <a:pt x="20487" y="-46"/>
                      <a:pt x="15776" y="1408"/>
                      <a:pt x="14088" y="1830"/>
                    </a:cubicBezTo>
                    <a:cubicBezTo>
                      <a:pt x="9635" y="2720"/>
                      <a:pt x="-562" y="5158"/>
                      <a:pt x="24" y="11909"/>
                    </a:cubicBezTo>
                    <a:cubicBezTo>
                      <a:pt x="212" y="14229"/>
                      <a:pt x="2439" y="15941"/>
                      <a:pt x="5533" y="16456"/>
                    </a:cubicBezTo>
                    <a:cubicBezTo>
                      <a:pt x="8650" y="16972"/>
                      <a:pt x="12588" y="16315"/>
                      <a:pt x="17206" y="1373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0" name="Google Shape;3210;p18"/>
              <p:cNvSpPr/>
              <p:nvPr/>
            </p:nvSpPr>
            <p:spPr>
              <a:xfrm>
                <a:off x="1340290" y="3470841"/>
                <a:ext cx="31303" cy="13170"/>
              </a:xfrm>
              <a:custGeom>
                <a:rect b="b" l="l" r="r" t="t"/>
                <a:pathLst>
                  <a:path extrusionOk="0" h="13170" w="31303">
                    <a:moveTo>
                      <a:pt x="15581" y="705"/>
                    </a:moveTo>
                    <a:cubicBezTo>
                      <a:pt x="8221" y="2627"/>
                      <a:pt x="767" y="4549"/>
                      <a:pt x="181" y="6893"/>
                    </a:cubicBezTo>
                    <a:cubicBezTo>
                      <a:pt x="-1764" y="14628"/>
                      <a:pt x="12534" y="13034"/>
                      <a:pt x="15745" y="13034"/>
                    </a:cubicBezTo>
                    <a:cubicBezTo>
                      <a:pt x="19894" y="13034"/>
                      <a:pt x="29012" y="14300"/>
                      <a:pt x="31099" y="8018"/>
                    </a:cubicBezTo>
                    <a:cubicBezTo>
                      <a:pt x="32552" y="3658"/>
                      <a:pt x="26153" y="-2038"/>
                      <a:pt x="15605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1" name="Google Shape;3211;p18"/>
              <p:cNvSpPr/>
              <p:nvPr/>
            </p:nvSpPr>
            <p:spPr>
              <a:xfrm>
                <a:off x="1358245" y="3426044"/>
                <a:ext cx="57652" cy="14210"/>
              </a:xfrm>
              <a:custGeom>
                <a:rect b="b" l="l" r="r" t="t"/>
                <a:pathLst>
                  <a:path extrusionOk="0" h="14210" w="57652">
                    <a:moveTo>
                      <a:pt x="29599" y="5"/>
                    </a:moveTo>
                    <a:cubicBezTo>
                      <a:pt x="15863" y="145"/>
                      <a:pt x="1939" y="239"/>
                      <a:pt x="533" y="2419"/>
                    </a:cubicBezTo>
                    <a:cubicBezTo>
                      <a:pt x="-4062" y="9615"/>
                      <a:pt x="22403" y="11490"/>
                      <a:pt x="28286" y="12264"/>
                    </a:cubicBezTo>
                    <a:cubicBezTo>
                      <a:pt x="35904" y="13272"/>
                      <a:pt x="52429" y="16717"/>
                      <a:pt x="57094" y="10975"/>
                    </a:cubicBezTo>
                    <a:cubicBezTo>
                      <a:pt x="60329" y="6990"/>
                      <a:pt x="49312" y="-206"/>
                      <a:pt x="29599" y="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2" name="Google Shape;3212;p18"/>
              <p:cNvSpPr/>
              <p:nvPr/>
            </p:nvSpPr>
            <p:spPr>
              <a:xfrm>
                <a:off x="1243600" y="3488947"/>
                <a:ext cx="29357" cy="14048"/>
              </a:xfrm>
              <a:custGeom>
                <a:rect b="b" l="l" r="r" t="t"/>
                <a:pathLst>
                  <a:path extrusionOk="0" h="14048" w="29357">
                    <a:moveTo>
                      <a:pt x="12908" y="14033"/>
                    </a:moveTo>
                    <a:cubicBezTo>
                      <a:pt x="20152" y="14080"/>
                      <a:pt x="27488" y="14150"/>
                      <a:pt x="28660" y="12040"/>
                    </a:cubicBezTo>
                    <a:cubicBezTo>
                      <a:pt x="32551" y="5102"/>
                      <a:pt x="19026" y="2946"/>
                      <a:pt x="16096" y="2125"/>
                    </a:cubicBezTo>
                    <a:cubicBezTo>
                      <a:pt x="12299" y="1047"/>
                      <a:pt x="4306" y="-2516"/>
                      <a:pt x="696" y="3016"/>
                    </a:cubicBezTo>
                    <a:cubicBezTo>
                      <a:pt x="-1812" y="6837"/>
                      <a:pt x="2501" y="13986"/>
                      <a:pt x="12908" y="1403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3" name="Google Shape;3213;p18"/>
              <p:cNvSpPr/>
              <p:nvPr/>
            </p:nvSpPr>
            <p:spPr>
              <a:xfrm>
                <a:off x="1306404" y="3449963"/>
                <a:ext cx="15641" cy="13170"/>
              </a:xfrm>
              <a:custGeom>
                <a:rect b="b" l="l" r="r" t="t"/>
                <a:pathLst>
                  <a:path extrusionOk="0" h="13170" w="15641">
                    <a:moveTo>
                      <a:pt x="7837" y="12465"/>
                    </a:moveTo>
                    <a:cubicBezTo>
                      <a:pt x="11517" y="10543"/>
                      <a:pt x="15244" y="8621"/>
                      <a:pt x="15549" y="6277"/>
                    </a:cubicBezTo>
                    <a:cubicBezTo>
                      <a:pt x="16534" y="-1458"/>
                      <a:pt x="9361" y="136"/>
                      <a:pt x="7767" y="136"/>
                    </a:cubicBezTo>
                    <a:cubicBezTo>
                      <a:pt x="5681" y="136"/>
                      <a:pt x="1133" y="-1130"/>
                      <a:pt x="102" y="5152"/>
                    </a:cubicBezTo>
                    <a:cubicBezTo>
                      <a:pt x="-625" y="9512"/>
                      <a:pt x="2587" y="15208"/>
                      <a:pt x="7861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4" name="Google Shape;3214;p18"/>
              <p:cNvSpPr/>
              <p:nvPr/>
            </p:nvSpPr>
            <p:spPr>
              <a:xfrm>
                <a:off x="1147176" y="3512361"/>
                <a:ext cx="27325" cy="15034"/>
              </a:xfrm>
              <a:custGeom>
                <a:rect b="b" l="l" r="r" t="t"/>
                <a:pathLst>
                  <a:path extrusionOk="0" h="15034" w="27325">
                    <a:moveTo>
                      <a:pt x="11258" y="14410"/>
                    </a:moveTo>
                    <a:cubicBezTo>
                      <a:pt x="18103" y="15020"/>
                      <a:pt x="25041" y="15699"/>
                      <a:pt x="26377" y="13707"/>
                    </a:cubicBezTo>
                    <a:cubicBezTo>
                      <a:pt x="30831" y="7144"/>
                      <a:pt x="18291" y="3933"/>
                      <a:pt x="15618" y="2878"/>
                    </a:cubicBezTo>
                    <a:cubicBezTo>
                      <a:pt x="12149" y="1518"/>
                      <a:pt x="5000" y="-2654"/>
                      <a:pt x="968" y="2526"/>
                    </a:cubicBezTo>
                    <a:cubicBezTo>
                      <a:pt x="-1845" y="6112"/>
                      <a:pt x="1437" y="13519"/>
                      <a:pt x="11258" y="144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5" name="Google Shape;3215;p18"/>
              <p:cNvSpPr/>
              <p:nvPr/>
            </p:nvSpPr>
            <p:spPr>
              <a:xfrm>
                <a:off x="1316869" y="3594352"/>
                <a:ext cx="47135" cy="13637"/>
              </a:xfrm>
              <a:custGeom>
                <a:rect b="b" l="l" r="r" t="t"/>
                <a:pathLst>
                  <a:path extrusionOk="0" h="13637" w="47135">
                    <a:moveTo>
                      <a:pt x="22899" y="13568"/>
                    </a:moveTo>
                    <a:cubicBezTo>
                      <a:pt x="34150" y="12889"/>
                      <a:pt x="45542" y="12256"/>
                      <a:pt x="46691" y="10029"/>
                    </a:cubicBezTo>
                    <a:cubicBezTo>
                      <a:pt x="50488" y="2669"/>
                      <a:pt x="28853" y="1848"/>
                      <a:pt x="24048" y="1286"/>
                    </a:cubicBezTo>
                    <a:cubicBezTo>
                      <a:pt x="17812" y="583"/>
                      <a:pt x="4311" y="-2230"/>
                      <a:pt x="467" y="3677"/>
                    </a:cubicBezTo>
                    <a:cubicBezTo>
                      <a:pt x="-2205" y="7779"/>
                      <a:pt x="6772" y="14506"/>
                      <a:pt x="22899" y="1354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6" name="Google Shape;3216;p18"/>
              <p:cNvSpPr/>
              <p:nvPr/>
            </p:nvSpPr>
            <p:spPr>
              <a:xfrm>
                <a:off x="1371220" y="3626452"/>
                <a:ext cx="16884" cy="13074"/>
              </a:xfrm>
              <a:custGeom>
                <a:rect b="b" l="l" r="r" t="t"/>
                <a:pathLst>
                  <a:path extrusionOk="0" h="13074" w="16884">
                    <a:moveTo>
                      <a:pt x="6357" y="12996"/>
                    </a:moveTo>
                    <a:cubicBezTo>
                      <a:pt x="10646" y="12386"/>
                      <a:pt x="14983" y="11824"/>
                      <a:pt x="16014" y="9691"/>
                    </a:cubicBezTo>
                    <a:cubicBezTo>
                      <a:pt x="19437" y="2682"/>
                      <a:pt x="11772" y="1815"/>
                      <a:pt x="10178" y="1275"/>
                    </a:cubicBezTo>
                    <a:cubicBezTo>
                      <a:pt x="8115" y="572"/>
                      <a:pt x="3942" y="-2147"/>
                      <a:pt x="919" y="3479"/>
                    </a:cubicBezTo>
                    <a:cubicBezTo>
                      <a:pt x="-1191" y="7370"/>
                      <a:pt x="216" y="13863"/>
                      <a:pt x="6357" y="1299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7" name="Google Shape;3217;p18"/>
              <p:cNvSpPr/>
              <p:nvPr/>
            </p:nvSpPr>
            <p:spPr>
              <a:xfrm>
                <a:off x="1425592" y="3629392"/>
                <a:ext cx="24486" cy="13765"/>
              </a:xfrm>
              <a:custGeom>
                <a:rect b="b" l="l" r="r" t="t"/>
                <a:pathLst>
                  <a:path extrusionOk="0" h="13765" w="24486">
                    <a:moveTo>
                      <a:pt x="14312" y="0"/>
                    </a:moveTo>
                    <a:cubicBezTo>
                      <a:pt x="8194" y="0"/>
                      <a:pt x="1983" y="0"/>
                      <a:pt x="811" y="2063"/>
                    </a:cubicBezTo>
                    <a:cubicBezTo>
                      <a:pt x="-3080" y="8931"/>
                      <a:pt x="8171" y="10947"/>
                      <a:pt x="10585" y="11743"/>
                    </a:cubicBezTo>
                    <a:cubicBezTo>
                      <a:pt x="13703" y="12775"/>
                      <a:pt x="20149" y="16221"/>
                      <a:pt x="23665" y="10759"/>
                    </a:cubicBezTo>
                    <a:cubicBezTo>
                      <a:pt x="26126" y="6962"/>
                      <a:pt x="23079" y="-23"/>
                      <a:pt x="14289" y="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8" name="Google Shape;3218;p18"/>
              <p:cNvSpPr/>
              <p:nvPr/>
            </p:nvSpPr>
            <p:spPr>
              <a:xfrm>
                <a:off x="1522806" y="3663800"/>
                <a:ext cx="20861" cy="13170"/>
              </a:xfrm>
              <a:custGeom>
                <a:rect b="b" l="l" r="r" t="t"/>
                <a:pathLst>
                  <a:path extrusionOk="0" h="13170" w="20861">
                    <a:moveTo>
                      <a:pt x="10390" y="705"/>
                    </a:moveTo>
                    <a:cubicBezTo>
                      <a:pt x="5491" y="2627"/>
                      <a:pt x="522" y="4549"/>
                      <a:pt x="123" y="6893"/>
                    </a:cubicBezTo>
                    <a:cubicBezTo>
                      <a:pt x="-1189" y="14628"/>
                      <a:pt x="8351" y="13034"/>
                      <a:pt x="10507" y="13034"/>
                    </a:cubicBezTo>
                    <a:cubicBezTo>
                      <a:pt x="13273" y="13034"/>
                      <a:pt x="19344" y="14300"/>
                      <a:pt x="20727" y="8018"/>
                    </a:cubicBezTo>
                    <a:cubicBezTo>
                      <a:pt x="21688" y="3658"/>
                      <a:pt x="17422" y="-2037"/>
                      <a:pt x="10390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9" name="Google Shape;3219;p18"/>
              <p:cNvSpPr/>
              <p:nvPr/>
            </p:nvSpPr>
            <p:spPr>
              <a:xfrm>
                <a:off x="1275049" y="3656457"/>
                <a:ext cx="18331" cy="15164"/>
              </a:xfrm>
              <a:custGeom>
                <a:rect b="b" l="l" r="r" t="t"/>
                <a:pathLst>
                  <a:path extrusionOk="0" h="15164" w="18331">
                    <a:moveTo>
                      <a:pt x="11322" y="13510"/>
                    </a:moveTo>
                    <a:cubicBezTo>
                      <a:pt x="16315" y="10158"/>
                      <a:pt x="19292" y="5376"/>
                      <a:pt x="18050" y="3360"/>
                    </a:cubicBezTo>
                    <a:cubicBezTo>
                      <a:pt x="16081" y="-15"/>
                      <a:pt x="13901" y="-203"/>
                      <a:pt x="12143" y="102"/>
                    </a:cubicBezTo>
                    <a:cubicBezTo>
                      <a:pt x="10361" y="454"/>
                      <a:pt x="8627" y="1485"/>
                      <a:pt x="7877" y="1673"/>
                    </a:cubicBezTo>
                    <a:cubicBezTo>
                      <a:pt x="5814" y="2352"/>
                      <a:pt x="2204" y="1251"/>
                      <a:pt x="306" y="7275"/>
                    </a:cubicBezTo>
                    <a:cubicBezTo>
                      <a:pt x="-374" y="9384"/>
                      <a:pt x="24" y="12033"/>
                      <a:pt x="2064" y="13721"/>
                    </a:cubicBezTo>
                    <a:cubicBezTo>
                      <a:pt x="4009" y="15408"/>
                      <a:pt x="7736" y="15948"/>
                      <a:pt x="11299" y="135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0" name="Google Shape;3220;p18"/>
              <p:cNvSpPr/>
              <p:nvPr/>
            </p:nvSpPr>
            <p:spPr>
              <a:xfrm>
                <a:off x="1238338" y="3609711"/>
                <a:ext cx="13121" cy="14002"/>
              </a:xfrm>
              <a:custGeom>
                <a:rect b="b" l="l" r="r" t="t"/>
                <a:pathLst>
                  <a:path extrusionOk="0" h="14002" w="13121">
                    <a:moveTo>
                      <a:pt x="7950" y="12766"/>
                    </a:moveTo>
                    <a:cubicBezTo>
                      <a:pt x="10623" y="10258"/>
                      <a:pt x="13342" y="7727"/>
                      <a:pt x="13107" y="5383"/>
                    </a:cubicBezTo>
                    <a:cubicBezTo>
                      <a:pt x="12357" y="-2353"/>
                      <a:pt x="6731" y="437"/>
                      <a:pt x="5395" y="718"/>
                    </a:cubicBezTo>
                    <a:cubicBezTo>
                      <a:pt x="3661" y="1070"/>
                      <a:pt x="-371" y="624"/>
                      <a:pt x="28" y="6953"/>
                    </a:cubicBezTo>
                    <a:cubicBezTo>
                      <a:pt x="309" y="11360"/>
                      <a:pt x="4130" y="16376"/>
                      <a:pt x="7950" y="1276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1" name="Google Shape;3221;p18"/>
              <p:cNvSpPr/>
              <p:nvPr/>
            </p:nvSpPr>
            <p:spPr>
              <a:xfrm>
                <a:off x="1141957" y="3633193"/>
                <a:ext cx="45027" cy="17113"/>
              </a:xfrm>
              <a:custGeom>
                <a:rect b="b" l="l" r="r" t="t"/>
                <a:pathLst>
                  <a:path extrusionOk="0" h="17113" w="45027">
                    <a:moveTo>
                      <a:pt x="20720" y="15678"/>
                    </a:moveTo>
                    <a:cubicBezTo>
                      <a:pt x="31690" y="16826"/>
                      <a:pt x="42801" y="18045"/>
                      <a:pt x="44277" y="16053"/>
                    </a:cubicBezTo>
                    <a:cubicBezTo>
                      <a:pt x="49200" y="9419"/>
                      <a:pt x="28455" y="5106"/>
                      <a:pt x="23908" y="3770"/>
                    </a:cubicBezTo>
                    <a:cubicBezTo>
                      <a:pt x="18024" y="2059"/>
                      <a:pt x="5461" y="-2887"/>
                      <a:pt x="749" y="2317"/>
                    </a:cubicBezTo>
                    <a:cubicBezTo>
                      <a:pt x="-2509" y="5927"/>
                      <a:pt x="4992" y="14014"/>
                      <a:pt x="20720" y="1567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2" name="Google Shape;3222;p18"/>
              <p:cNvSpPr/>
              <p:nvPr/>
            </p:nvSpPr>
            <p:spPr>
              <a:xfrm>
                <a:off x="1068197" y="3648634"/>
                <a:ext cx="16401" cy="12384"/>
              </a:xfrm>
              <a:custGeom>
                <a:rect b="b" l="l" r="r" t="t"/>
                <a:pathLst>
                  <a:path extrusionOk="0" h="12384" w="16401">
                    <a:moveTo>
                      <a:pt x="5736" y="12027"/>
                    </a:moveTo>
                    <a:cubicBezTo>
                      <a:pt x="8643" y="12636"/>
                      <a:pt x="11479" y="12449"/>
                      <a:pt x="13448" y="11605"/>
                    </a:cubicBezTo>
                    <a:cubicBezTo>
                      <a:pt x="15440" y="10785"/>
                      <a:pt x="16425" y="9495"/>
                      <a:pt x="16402" y="8347"/>
                    </a:cubicBezTo>
                    <a:cubicBezTo>
                      <a:pt x="16120" y="4479"/>
                      <a:pt x="14925" y="3120"/>
                      <a:pt x="14268" y="2440"/>
                    </a:cubicBezTo>
                    <a:cubicBezTo>
                      <a:pt x="13518" y="1784"/>
                      <a:pt x="12417" y="1713"/>
                      <a:pt x="12042" y="1455"/>
                    </a:cubicBezTo>
                    <a:cubicBezTo>
                      <a:pt x="11549" y="1174"/>
                      <a:pt x="11151" y="424"/>
                      <a:pt x="10354" y="166"/>
                    </a:cubicBezTo>
                    <a:cubicBezTo>
                      <a:pt x="9534" y="-92"/>
                      <a:pt x="8151" y="-92"/>
                      <a:pt x="5010" y="471"/>
                    </a:cubicBezTo>
                    <a:cubicBezTo>
                      <a:pt x="2853" y="846"/>
                      <a:pt x="533" y="2205"/>
                      <a:pt x="87" y="4854"/>
                    </a:cubicBezTo>
                    <a:cubicBezTo>
                      <a:pt x="-452" y="7386"/>
                      <a:pt x="1517" y="11113"/>
                      <a:pt x="5760" y="120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3" name="Google Shape;3223;p18"/>
              <p:cNvSpPr/>
              <p:nvPr/>
            </p:nvSpPr>
            <p:spPr>
              <a:xfrm>
                <a:off x="1012889" y="3552062"/>
                <a:ext cx="25879" cy="25571"/>
              </a:xfrm>
              <a:custGeom>
                <a:rect b="b" l="l" r="r" t="t"/>
                <a:pathLst>
                  <a:path extrusionOk="0" h="25571" w="25879">
                    <a:moveTo>
                      <a:pt x="9968" y="16174"/>
                    </a:moveTo>
                    <a:cubicBezTo>
                      <a:pt x="11703" y="16854"/>
                      <a:pt x="13719" y="17628"/>
                      <a:pt x="14680" y="17909"/>
                    </a:cubicBezTo>
                    <a:cubicBezTo>
                      <a:pt x="15219" y="18073"/>
                      <a:pt x="15594" y="18214"/>
                      <a:pt x="15852" y="18167"/>
                    </a:cubicBezTo>
                    <a:cubicBezTo>
                      <a:pt x="15875" y="18167"/>
                      <a:pt x="16344" y="18026"/>
                      <a:pt x="16414" y="18049"/>
                    </a:cubicBezTo>
                    <a:cubicBezTo>
                      <a:pt x="16461" y="18049"/>
                      <a:pt x="16438" y="18049"/>
                      <a:pt x="16414" y="18049"/>
                    </a:cubicBezTo>
                    <a:lnTo>
                      <a:pt x="17891" y="18284"/>
                    </a:lnTo>
                    <a:cubicBezTo>
                      <a:pt x="17891" y="18284"/>
                      <a:pt x="17961" y="18284"/>
                      <a:pt x="17985" y="18307"/>
                    </a:cubicBezTo>
                    <a:cubicBezTo>
                      <a:pt x="17938" y="18307"/>
                      <a:pt x="17750" y="18167"/>
                      <a:pt x="17563" y="17862"/>
                    </a:cubicBezTo>
                    <a:cubicBezTo>
                      <a:pt x="17305" y="17370"/>
                      <a:pt x="17563" y="17862"/>
                      <a:pt x="17422" y="17909"/>
                    </a:cubicBezTo>
                    <a:cubicBezTo>
                      <a:pt x="17305" y="18190"/>
                      <a:pt x="17047" y="18448"/>
                      <a:pt x="16836" y="18659"/>
                    </a:cubicBezTo>
                    <a:cubicBezTo>
                      <a:pt x="16625" y="18847"/>
                      <a:pt x="16414" y="19081"/>
                      <a:pt x="16086" y="19057"/>
                    </a:cubicBezTo>
                    <a:cubicBezTo>
                      <a:pt x="15781" y="19011"/>
                      <a:pt x="15500" y="18753"/>
                      <a:pt x="15266" y="18612"/>
                    </a:cubicBezTo>
                    <a:cubicBezTo>
                      <a:pt x="14375" y="18120"/>
                      <a:pt x="13672" y="17581"/>
                      <a:pt x="12851" y="18049"/>
                    </a:cubicBezTo>
                    <a:cubicBezTo>
                      <a:pt x="12453" y="18261"/>
                      <a:pt x="12007" y="18729"/>
                      <a:pt x="11867" y="19784"/>
                    </a:cubicBezTo>
                    <a:cubicBezTo>
                      <a:pt x="11726" y="20769"/>
                      <a:pt x="12172" y="22245"/>
                      <a:pt x="13062" y="23230"/>
                    </a:cubicBezTo>
                    <a:cubicBezTo>
                      <a:pt x="14867" y="25152"/>
                      <a:pt x="16836" y="25691"/>
                      <a:pt x="19086" y="25550"/>
                    </a:cubicBezTo>
                    <a:cubicBezTo>
                      <a:pt x="20235" y="25433"/>
                      <a:pt x="21618" y="25082"/>
                      <a:pt x="23095" y="23910"/>
                    </a:cubicBezTo>
                    <a:cubicBezTo>
                      <a:pt x="23845" y="23300"/>
                      <a:pt x="24524" y="22480"/>
                      <a:pt x="25040" y="21448"/>
                    </a:cubicBezTo>
                    <a:cubicBezTo>
                      <a:pt x="25275" y="20956"/>
                      <a:pt x="25462" y="20417"/>
                      <a:pt x="25603" y="19854"/>
                    </a:cubicBezTo>
                    <a:cubicBezTo>
                      <a:pt x="25743" y="19292"/>
                      <a:pt x="25743" y="19104"/>
                      <a:pt x="25814" y="18706"/>
                    </a:cubicBezTo>
                    <a:cubicBezTo>
                      <a:pt x="26189" y="15752"/>
                      <a:pt x="24899" y="13057"/>
                      <a:pt x="23774" y="11627"/>
                    </a:cubicBezTo>
                    <a:cubicBezTo>
                      <a:pt x="22626" y="10103"/>
                      <a:pt x="21501" y="9213"/>
                      <a:pt x="20587" y="8509"/>
                    </a:cubicBezTo>
                    <a:cubicBezTo>
                      <a:pt x="19086" y="7478"/>
                      <a:pt x="17797" y="6611"/>
                      <a:pt x="17117" y="6142"/>
                    </a:cubicBezTo>
                    <a:cubicBezTo>
                      <a:pt x="13765" y="3704"/>
                      <a:pt x="7179" y="-2648"/>
                      <a:pt x="1788" y="1219"/>
                    </a:cubicBezTo>
                    <a:cubicBezTo>
                      <a:pt x="-1939" y="3915"/>
                      <a:pt x="-135" y="12260"/>
                      <a:pt x="10015" y="1622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4" name="Google Shape;3224;p18"/>
              <p:cNvSpPr/>
              <p:nvPr/>
            </p:nvSpPr>
            <p:spPr>
              <a:xfrm>
                <a:off x="920300" y="3610723"/>
                <a:ext cx="50660" cy="25747"/>
              </a:xfrm>
              <a:custGeom>
                <a:rect b="b" l="l" r="r" t="t"/>
                <a:pathLst>
                  <a:path extrusionOk="0" h="25747" w="50660">
                    <a:moveTo>
                      <a:pt x="22532" y="19373"/>
                    </a:moveTo>
                    <a:cubicBezTo>
                      <a:pt x="35002" y="23146"/>
                      <a:pt x="47613" y="27014"/>
                      <a:pt x="49559" y="25350"/>
                    </a:cubicBezTo>
                    <a:cubicBezTo>
                      <a:pt x="55958" y="19818"/>
                      <a:pt x="32612" y="10536"/>
                      <a:pt x="27549" y="8121"/>
                    </a:cubicBezTo>
                    <a:cubicBezTo>
                      <a:pt x="20985" y="5004"/>
                      <a:pt x="7109" y="-2966"/>
                      <a:pt x="1108" y="1160"/>
                    </a:cubicBezTo>
                    <a:cubicBezTo>
                      <a:pt x="-3064" y="4019"/>
                      <a:pt x="4648" y="13981"/>
                      <a:pt x="22532" y="1939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5" name="Google Shape;3225;p18"/>
              <p:cNvSpPr/>
              <p:nvPr/>
            </p:nvSpPr>
            <p:spPr>
              <a:xfrm>
                <a:off x="1086050" y="3619489"/>
                <a:ext cx="9493" cy="10432"/>
              </a:xfrm>
              <a:custGeom>
                <a:rect b="b" l="l" r="r" t="t"/>
                <a:pathLst>
                  <a:path extrusionOk="0" h="10432" w="9493">
                    <a:moveTo>
                      <a:pt x="9355" y="9388"/>
                    </a:moveTo>
                    <a:cubicBezTo>
                      <a:pt x="8604" y="7419"/>
                      <a:pt x="7878" y="5450"/>
                      <a:pt x="6260" y="3739"/>
                    </a:cubicBezTo>
                    <a:cubicBezTo>
                      <a:pt x="963" y="-1887"/>
                      <a:pt x="893" y="434"/>
                      <a:pt x="611" y="692"/>
                    </a:cubicBezTo>
                    <a:cubicBezTo>
                      <a:pt x="260" y="1043"/>
                      <a:pt x="-1404" y="902"/>
                      <a:pt x="2885" y="5520"/>
                    </a:cubicBezTo>
                    <a:cubicBezTo>
                      <a:pt x="5862" y="8731"/>
                      <a:pt x="10409" y="12224"/>
                      <a:pt x="9331" y="938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6" name="Google Shape;3226;p18"/>
              <p:cNvSpPr/>
              <p:nvPr/>
            </p:nvSpPr>
            <p:spPr>
              <a:xfrm>
                <a:off x="1048138" y="3504292"/>
                <a:ext cx="15781" cy="13970"/>
              </a:xfrm>
              <a:custGeom>
                <a:rect b="b" l="l" r="r" t="t"/>
                <a:pathLst>
                  <a:path extrusionOk="0" h="13970" w="15781">
                    <a:moveTo>
                      <a:pt x="9082" y="12939"/>
                    </a:moveTo>
                    <a:cubicBezTo>
                      <a:pt x="13630" y="10361"/>
                      <a:pt x="16560" y="6493"/>
                      <a:pt x="15599" y="4337"/>
                    </a:cubicBezTo>
                    <a:cubicBezTo>
                      <a:pt x="14075" y="751"/>
                      <a:pt x="12223" y="71"/>
                      <a:pt x="10770" y="1"/>
                    </a:cubicBezTo>
                    <a:cubicBezTo>
                      <a:pt x="9293" y="-23"/>
                      <a:pt x="7840" y="680"/>
                      <a:pt x="7207" y="751"/>
                    </a:cubicBezTo>
                    <a:cubicBezTo>
                      <a:pt x="5496" y="1055"/>
                      <a:pt x="2801" y="-375"/>
                      <a:pt x="527" y="5509"/>
                    </a:cubicBezTo>
                    <a:cubicBezTo>
                      <a:pt x="-270" y="7548"/>
                      <a:pt x="-270" y="10197"/>
                      <a:pt x="1277" y="12049"/>
                    </a:cubicBezTo>
                    <a:cubicBezTo>
                      <a:pt x="2730" y="13901"/>
                      <a:pt x="5871" y="14815"/>
                      <a:pt x="9106" y="1293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7" name="Google Shape;3227;p18"/>
              <p:cNvSpPr/>
              <p:nvPr/>
            </p:nvSpPr>
            <p:spPr>
              <a:xfrm>
                <a:off x="1092576" y="3424409"/>
                <a:ext cx="26280" cy="13227"/>
              </a:xfrm>
              <a:custGeom>
                <a:rect b="b" l="l" r="r" t="t"/>
                <a:pathLst>
                  <a:path extrusionOk="0" h="13227" w="26280">
                    <a:moveTo>
                      <a:pt x="12509" y="12892"/>
                    </a:moveTo>
                    <a:cubicBezTo>
                      <a:pt x="18838" y="11602"/>
                      <a:pt x="25237" y="10313"/>
                      <a:pt x="25964" y="8039"/>
                    </a:cubicBezTo>
                    <a:cubicBezTo>
                      <a:pt x="28378" y="515"/>
                      <a:pt x="16283" y="890"/>
                      <a:pt x="13611" y="609"/>
                    </a:cubicBezTo>
                    <a:cubicBezTo>
                      <a:pt x="10142" y="257"/>
                      <a:pt x="2688" y="-1782"/>
                      <a:pt x="320" y="4312"/>
                    </a:cubicBezTo>
                    <a:cubicBezTo>
                      <a:pt x="-1321" y="8532"/>
                      <a:pt x="3438" y="14743"/>
                      <a:pt x="12509" y="1289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8" name="Google Shape;3228;p18"/>
              <p:cNvSpPr/>
              <p:nvPr/>
            </p:nvSpPr>
            <p:spPr>
              <a:xfrm>
                <a:off x="1129055" y="3468223"/>
                <a:ext cx="5220" cy="13170"/>
              </a:xfrm>
              <a:custGeom>
                <a:rect b="b" l="l" r="r" t="t"/>
                <a:pathLst>
                  <a:path extrusionOk="0" h="13170" w="5220">
                    <a:moveTo>
                      <a:pt x="2634" y="12465"/>
                    </a:moveTo>
                    <a:cubicBezTo>
                      <a:pt x="3853" y="10543"/>
                      <a:pt x="5096" y="8621"/>
                      <a:pt x="5189" y="6277"/>
                    </a:cubicBezTo>
                    <a:cubicBezTo>
                      <a:pt x="5517" y="-1458"/>
                      <a:pt x="3127" y="136"/>
                      <a:pt x="2587" y="136"/>
                    </a:cubicBezTo>
                    <a:cubicBezTo>
                      <a:pt x="1884" y="136"/>
                      <a:pt x="384" y="-1130"/>
                      <a:pt x="32" y="5152"/>
                    </a:cubicBezTo>
                    <a:cubicBezTo>
                      <a:pt x="-202" y="9512"/>
                      <a:pt x="853" y="15208"/>
                      <a:pt x="2611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9" name="Google Shape;3229;p18"/>
              <p:cNvSpPr/>
              <p:nvPr/>
            </p:nvSpPr>
            <p:spPr>
              <a:xfrm>
                <a:off x="943316" y="3414237"/>
                <a:ext cx="23213" cy="16459"/>
              </a:xfrm>
              <a:custGeom>
                <a:rect b="b" l="l" r="r" t="t"/>
                <a:pathLst>
                  <a:path extrusionOk="0" h="16459" w="23213">
                    <a:moveTo>
                      <a:pt x="8119" y="14484"/>
                    </a:moveTo>
                    <a:cubicBezTo>
                      <a:pt x="14026" y="15914"/>
                      <a:pt x="20027" y="17414"/>
                      <a:pt x="21668" y="15679"/>
                    </a:cubicBezTo>
                    <a:cubicBezTo>
                      <a:pt x="27082" y="9936"/>
                      <a:pt x="16698" y="5319"/>
                      <a:pt x="14565" y="3983"/>
                    </a:cubicBezTo>
                    <a:cubicBezTo>
                      <a:pt x="11799" y="2248"/>
                      <a:pt x="6408" y="-2628"/>
                      <a:pt x="1673" y="1826"/>
                    </a:cubicBezTo>
                    <a:cubicBezTo>
                      <a:pt x="-1608" y="4920"/>
                      <a:pt x="-366" y="12421"/>
                      <a:pt x="8119" y="1448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0" name="Google Shape;3230;p18"/>
              <p:cNvSpPr/>
              <p:nvPr/>
            </p:nvSpPr>
            <p:spPr>
              <a:xfrm>
                <a:off x="953873" y="3441599"/>
                <a:ext cx="40185" cy="20838"/>
              </a:xfrm>
              <a:custGeom>
                <a:rect b="b" l="l" r="r" t="t"/>
                <a:pathLst>
                  <a:path extrusionOk="0" h="20838" w="40185">
                    <a:moveTo>
                      <a:pt x="16923" y="17993"/>
                    </a:moveTo>
                    <a:cubicBezTo>
                      <a:pt x="27401" y="20782"/>
                      <a:pt x="38090" y="21814"/>
                      <a:pt x="39473" y="19751"/>
                    </a:cubicBezTo>
                    <a:cubicBezTo>
                      <a:pt x="41770" y="16376"/>
                      <a:pt x="38160" y="13844"/>
                      <a:pt x="33730" y="11688"/>
                    </a:cubicBezTo>
                    <a:cubicBezTo>
                      <a:pt x="29253" y="9555"/>
                      <a:pt x="23838" y="7632"/>
                      <a:pt x="21916" y="6718"/>
                    </a:cubicBezTo>
                    <a:cubicBezTo>
                      <a:pt x="16783" y="4538"/>
                      <a:pt x="7313" y="-2540"/>
                      <a:pt x="1500" y="952"/>
                    </a:cubicBezTo>
                    <a:cubicBezTo>
                      <a:pt x="-539" y="2194"/>
                      <a:pt x="-586" y="5265"/>
                      <a:pt x="1898" y="8734"/>
                    </a:cubicBezTo>
                    <a:cubicBezTo>
                      <a:pt x="4336" y="12180"/>
                      <a:pt x="9423" y="16024"/>
                      <a:pt x="16947" y="179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1" name="Google Shape;3231;p18"/>
              <p:cNvSpPr/>
              <p:nvPr/>
            </p:nvSpPr>
            <p:spPr>
              <a:xfrm>
                <a:off x="766602" y="3618996"/>
                <a:ext cx="62439" cy="14193"/>
              </a:xfrm>
              <a:custGeom>
                <a:rect b="b" l="l" r="r" t="t"/>
                <a:pathLst>
                  <a:path extrusionOk="0" h="14193" w="62439">
                    <a:moveTo>
                      <a:pt x="31698" y="13326"/>
                    </a:moveTo>
                    <a:cubicBezTo>
                      <a:pt x="46676" y="10982"/>
                      <a:pt x="61420" y="7138"/>
                      <a:pt x="62241" y="4653"/>
                    </a:cubicBezTo>
                    <a:cubicBezTo>
                      <a:pt x="63647" y="551"/>
                      <a:pt x="57389" y="-105"/>
                      <a:pt x="50052" y="12"/>
                    </a:cubicBezTo>
                    <a:cubicBezTo>
                      <a:pt x="42692" y="153"/>
                      <a:pt x="34136" y="950"/>
                      <a:pt x="30995" y="1020"/>
                    </a:cubicBezTo>
                    <a:cubicBezTo>
                      <a:pt x="22791" y="1442"/>
                      <a:pt x="5117" y="-386"/>
                      <a:pt x="523" y="5474"/>
                    </a:cubicBezTo>
                    <a:cubicBezTo>
                      <a:pt x="-2806" y="9506"/>
                      <a:pt x="10016" y="16678"/>
                      <a:pt x="31698" y="1332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2" name="Google Shape;3232;p18"/>
              <p:cNvSpPr/>
              <p:nvPr/>
            </p:nvSpPr>
            <p:spPr>
              <a:xfrm>
                <a:off x="714342" y="3581858"/>
                <a:ext cx="56533" cy="16435"/>
              </a:xfrm>
              <a:custGeom>
                <a:rect b="b" l="l" r="r" t="t"/>
                <a:pathLst>
                  <a:path extrusionOk="0" h="16435" w="56533">
                    <a:moveTo>
                      <a:pt x="28639" y="14273"/>
                    </a:moveTo>
                    <a:cubicBezTo>
                      <a:pt x="32132" y="13523"/>
                      <a:pt x="35671" y="12913"/>
                      <a:pt x="39000" y="12421"/>
                    </a:cubicBezTo>
                    <a:lnTo>
                      <a:pt x="56533" y="9796"/>
                    </a:lnTo>
                    <a:lnTo>
                      <a:pt x="41063" y="4381"/>
                    </a:lnTo>
                    <a:cubicBezTo>
                      <a:pt x="32390" y="1334"/>
                      <a:pt x="25217" y="-822"/>
                      <a:pt x="23717" y="303"/>
                    </a:cubicBezTo>
                    <a:cubicBezTo>
                      <a:pt x="19263" y="3678"/>
                      <a:pt x="27983" y="9538"/>
                      <a:pt x="35929" y="13945"/>
                    </a:cubicBezTo>
                    <a:lnTo>
                      <a:pt x="39117" y="1568"/>
                    </a:lnTo>
                    <a:cubicBezTo>
                      <a:pt x="34171" y="1451"/>
                      <a:pt x="29624" y="1850"/>
                      <a:pt x="27561" y="1990"/>
                    </a:cubicBezTo>
                    <a:cubicBezTo>
                      <a:pt x="23647" y="2225"/>
                      <a:pt x="17318" y="2529"/>
                      <a:pt x="11669" y="3983"/>
                    </a:cubicBezTo>
                    <a:cubicBezTo>
                      <a:pt x="6020" y="5413"/>
                      <a:pt x="1144" y="7897"/>
                      <a:pt x="113" y="11413"/>
                    </a:cubicBezTo>
                    <a:cubicBezTo>
                      <a:pt x="-614" y="13874"/>
                      <a:pt x="2222" y="15656"/>
                      <a:pt x="7262" y="16218"/>
                    </a:cubicBezTo>
                    <a:cubicBezTo>
                      <a:pt x="12325" y="16804"/>
                      <a:pt x="19545" y="16218"/>
                      <a:pt x="28639" y="142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3" name="Google Shape;3233;p18"/>
              <p:cNvSpPr/>
              <p:nvPr/>
            </p:nvSpPr>
            <p:spPr>
              <a:xfrm>
                <a:off x="604970" y="3562704"/>
                <a:ext cx="21129" cy="13183"/>
              </a:xfrm>
              <a:custGeom>
                <a:rect b="b" l="l" r="r" t="t"/>
                <a:pathLst>
                  <a:path extrusionOk="0" h="13183" w="21129">
                    <a:moveTo>
                      <a:pt x="9748" y="12846"/>
                    </a:moveTo>
                    <a:cubicBezTo>
                      <a:pt x="14881" y="11557"/>
                      <a:pt x="20108" y="10292"/>
                      <a:pt x="20788" y="8041"/>
                    </a:cubicBezTo>
                    <a:cubicBezTo>
                      <a:pt x="23062" y="540"/>
                      <a:pt x="13334" y="892"/>
                      <a:pt x="11201" y="611"/>
                    </a:cubicBezTo>
                    <a:cubicBezTo>
                      <a:pt x="8435" y="259"/>
                      <a:pt x="2528" y="-1780"/>
                      <a:pt x="348" y="4291"/>
                    </a:cubicBezTo>
                    <a:cubicBezTo>
                      <a:pt x="-1175" y="8510"/>
                      <a:pt x="2364" y="14698"/>
                      <a:pt x="9748" y="1284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4" name="Google Shape;3234;p18"/>
              <p:cNvSpPr/>
              <p:nvPr/>
            </p:nvSpPr>
            <p:spPr>
              <a:xfrm>
                <a:off x="448907" y="3616099"/>
                <a:ext cx="37514" cy="16835"/>
              </a:xfrm>
              <a:custGeom>
                <a:rect b="b" l="l" r="r" t="t"/>
                <a:pathLst>
                  <a:path extrusionOk="0" h="16835" w="37514">
                    <a:moveTo>
                      <a:pt x="16637" y="15426"/>
                    </a:moveTo>
                    <a:cubicBezTo>
                      <a:pt x="25872" y="16575"/>
                      <a:pt x="35225" y="17747"/>
                      <a:pt x="36678" y="15778"/>
                    </a:cubicBezTo>
                    <a:cubicBezTo>
                      <a:pt x="41483" y="9238"/>
                      <a:pt x="24184" y="4995"/>
                      <a:pt x="20434" y="3706"/>
                    </a:cubicBezTo>
                    <a:cubicBezTo>
                      <a:pt x="15582" y="2018"/>
                      <a:pt x="5315" y="-2834"/>
                      <a:pt x="838" y="2276"/>
                    </a:cubicBezTo>
                    <a:cubicBezTo>
                      <a:pt x="-2279" y="5816"/>
                      <a:pt x="3370" y="13785"/>
                      <a:pt x="16637" y="1542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5" name="Google Shape;3235;p18"/>
              <p:cNvSpPr/>
              <p:nvPr/>
            </p:nvSpPr>
            <p:spPr>
              <a:xfrm>
                <a:off x="683109" y="3526563"/>
                <a:ext cx="18196" cy="14128"/>
              </a:xfrm>
              <a:custGeom>
                <a:rect b="b" l="l" r="r" t="t"/>
                <a:pathLst>
                  <a:path extrusionOk="0" h="14128" w="18196">
                    <a:moveTo>
                      <a:pt x="10110" y="12890"/>
                    </a:moveTo>
                    <a:cubicBezTo>
                      <a:pt x="14118" y="10358"/>
                      <a:pt x="18197" y="7826"/>
                      <a:pt x="18197" y="5459"/>
                    </a:cubicBezTo>
                    <a:cubicBezTo>
                      <a:pt x="18197" y="-2370"/>
                      <a:pt x="10110" y="443"/>
                      <a:pt x="8235" y="701"/>
                    </a:cubicBezTo>
                    <a:cubicBezTo>
                      <a:pt x="5820" y="1052"/>
                      <a:pt x="312" y="583"/>
                      <a:pt x="7" y="6983"/>
                    </a:cubicBezTo>
                    <a:cubicBezTo>
                      <a:pt x="-204" y="11436"/>
                      <a:pt x="4343" y="16523"/>
                      <a:pt x="10110" y="128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6" name="Google Shape;3236;p18"/>
              <p:cNvSpPr/>
              <p:nvPr/>
            </p:nvSpPr>
            <p:spPr>
              <a:xfrm>
                <a:off x="469190" y="3524765"/>
                <a:ext cx="21583" cy="13347"/>
              </a:xfrm>
              <a:custGeom>
                <a:rect b="b" l="l" r="r" t="t"/>
                <a:pathLst>
                  <a:path extrusionOk="0" h="13347" w="21583">
                    <a:moveTo>
                      <a:pt x="9199" y="13234"/>
                    </a:moveTo>
                    <a:cubicBezTo>
                      <a:pt x="14567" y="12578"/>
                      <a:pt x="20005" y="11968"/>
                      <a:pt x="20966" y="9788"/>
                    </a:cubicBezTo>
                    <a:cubicBezTo>
                      <a:pt x="24131" y="2592"/>
                      <a:pt x="14192" y="1795"/>
                      <a:pt x="12059" y="1256"/>
                    </a:cubicBezTo>
                    <a:cubicBezTo>
                      <a:pt x="9293" y="553"/>
                      <a:pt x="3527" y="-2166"/>
                      <a:pt x="620" y="3600"/>
                    </a:cubicBezTo>
                    <a:cubicBezTo>
                      <a:pt x="-1395" y="7608"/>
                      <a:pt x="1511" y="14195"/>
                      <a:pt x="9199" y="1325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7" name="Google Shape;3237;p18"/>
              <p:cNvSpPr/>
              <p:nvPr/>
            </p:nvSpPr>
            <p:spPr>
              <a:xfrm>
                <a:off x="195535" y="3555020"/>
                <a:ext cx="18611" cy="13147"/>
              </a:xfrm>
              <a:custGeom>
                <a:rect b="b" l="l" r="r" t="t"/>
                <a:pathLst>
                  <a:path extrusionOk="0" h="13147" w="18611">
                    <a:moveTo>
                      <a:pt x="8300" y="12841"/>
                    </a:moveTo>
                    <a:cubicBezTo>
                      <a:pt x="12871" y="11599"/>
                      <a:pt x="17512" y="10403"/>
                      <a:pt x="18215" y="8130"/>
                    </a:cubicBezTo>
                    <a:cubicBezTo>
                      <a:pt x="20536" y="652"/>
                      <a:pt x="11980" y="934"/>
                      <a:pt x="10105" y="652"/>
                    </a:cubicBezTo>
                    <a:cubicBezTo>
                      <a:pt x="7691" y="277"/>
                      <a:pt x="2581" y="-1809"/>
                      <a:pt x="401" y="4215"/>
                    </a:cubicBezTo>
                    <a:cubicBezTo>
                      <a:pt x="-1123" y="8388"/>
                      <a:pt x="1737" y="14599"/>
                      <a:pt x="8300" y="1284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8" name="Google Shape;3238;p18"/>
              <p:cNvSpPr/>
              <p:nvPr/>
            </p:nvSpPr>
            <p:spPr>
              <a:xfrm>
                <a:off x="104106" y="3510467"/>
                <a:ext cx="43214" cy="20286"/>
              </a:xfrm>
              <a:custGeom>
                <a:rect b="b" l="l" r="r" t="t"/>
                <a:pathLst>
                  <a:path extrusionOk="0" h="20286" w="43214">
                    <a:moveTo>
                      <a:pt x="14782" y="15414"/>
                    </a:moveTo>
                    <a:cubicBezTo>
                      <a:pt x="18228" y="15906"/>
                      <a:pt x="21697" y="16421"/>
                      <a:pt x="24674" y="16703"/>
                    </a:cubicBezTo>
                    <a:lnTo>
                      <a:pt x="24627" y="10186"/>
                    </a:lnTo>
                    <a:cubicBezTo>
                      <a:pt x="21111" y="12905"/>
                      <a:pt x="18626" y="15249"/>
                      <a:pt x="18790" y="16679"/>
                    </a:cubicBezTo>
                    <a:cubicBezTo>
                      <a:pt x="19259" y="21063"/>
                      <a:pt x="23806" y="20758"/>
                      <a:pt x="28377" y="19375"/>
                    </a:cubicBezTo>
                    <a:lnTo>
                      <a:pt x="43215" y="14851"/>
                    </a:lnTo>
                    <a:lnTo>
                      <a:pt x="28260" y="7420"/>
                    </a:lnTo>
                    <a:cubicBezTo>
                      <a:pt x="24697" y="5662"/>
                      <a:pt x="20595" y="4420"/>
                      <a:pt x="19048" y="3811"/>
                    </a:cubicBezTo>
                    <a:cubicBezTo>
                      <a:pt x="14641" y="2100"/>
                      <a:pt x="5406" y="-2823"/>
                      <a:pt x="929" y="2193"/>
                    </a:cubicBezTo>
                    <a:cubicBezTo>
                      <a:pt x="-2189" y="5662"/>
                      <a:pt x="2570" y="13609"/>
                      <a:pt x="14782" y="153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9" name="Google Shape;3239;p18"/>
              <p:cNvSpPr/>
              <p:nvPr/>
            </p:nvSpPr>
            <p:spPr>
              <a:xfrm>
                <a:off x="42818" y="3521307"/>
                <a:ext cx="16966" cy="13878"/>
              </a:xfrm>
              <a:custGeom>
                <a:rect b="b" l="l" r="r" t="t"/>
                <a:pathLst>
                  <a:path extrusionOk="0" h="13878" w="16966">
                    <a:moveTo>
                      <a:pt x="4531" y="12754"/>
                    </a:moveTo>
                    <a:cubicBezTo>
                      <a:pt x="8797" y="13668"/>
                      <a:pt x="13110" y="14630"/>
                      <a:pt x="14821" y="12989"/>
                    </a:cubicBezTo>
                    <a:cubicBezTo>
                      <a:pt x="20423" y="7551"/>
                      <a:pt x="13438" y="4082"/>
                      <a:pt x="12102" y="3027"/>
                    </a:cubicBezTo>
                    <a:cubicBezTo>
                      <a:pt x="10367" y="1644"/>
                      <a:pt x="7344" y="-2341"/>
                      <a:pt x="2562" y="1901"/>
                    </a:cubicBezTo>
                    <a:cubicBezTo>
                      <a:pt x="-743" y="4855"/>
                      <a:pt x="-1587" y="11442"/>
                      <a:pt x="4531" y="1275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0" name="Google Shape;3240;p18"/>
              <p:cNvSpPr/>
              <p:nvPr/>
            </p:nvSpPr>
            <p:spPr>
              <a:xfrm>
                <a:off x="32276" y="3546748"/>
                <a:ext cx="24952" cy="14997"/>
              </a:xfrm>
              <a:custGeom>
                <a:rect b="b" l="l" r="r" t="t"/>
                <a:pathLst>
                  <a:path extrusionOk="0" h="14997" w="24952">
                    <a:moveTo>
                      <a:pt x="9798" y="14269"/>
                    </a:moveTo>
                    <a:cubicBezTo>
                      <a:pt x="16104" y="14949"/>
                      <a:pt x="22456" y="15699"/>
                      <a:pt x="23862" y="13753"/>
                    </a:cubicBezTo>
                    <a:cubicBezTo>
                      <a:pt x="28480" y="7331"/>
                      <a:pt x="17088" y="4026"/>
                      <a:pt x="14674" y="2947"/>
                    </a:cubicBezTo>
                    <a:cubicBezTo>
                      <a:pt x="11556" y="1564"/>
                      <a:pt x="5251" y="-2631"/>
                      <a:pt x="1125" y="2432"/>
                    </a:cubicBezTo>
                    <a:cubicBezTo>
                      <a:pt x="-1734" y="5948"/>
                      <a:pt x="750" y="13284"/>
                      <a:pt x="9798" y="1426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1" name="Google Shape;3241;p18"/>
              <p:cNvSpPr/>
              <p:nvPr/>
            </p:nvSpPr>
            <p:spPr>
              <a:xfrm>
                <a:off x="93751" y="3415314"/>
                <a:ext cx="24044" cy="13407"/>
              </a:xfrm>
              <a:custGeom>
                <a:rect b="b" l="l" r="r" t="t"/>
                <a:pathLst>
                  <a:path extrusionOk="0" h="13407" w="24044">
                    <a:moveTo>
                      <a:pt x="10604" y="13289"/>
                    </a:moveTo>
                    <a:cubicBezTo>
                      <a:pt x="16534" y="12610"/>
                      <a:pt x="22535" y="11977"/>
                      <a:pt x="23496" y="9797"/>
                    </a:cubicBezTo>
                    <a:cubicBezTo>
                      <a:pt x="26613" y="2554"/>
                      <a:pt x="15526" y="1757"/>
                      <a:pt x="13135" y="1241"/>
                    </a:cubicBezTo>
                    <a:cubicBezTo>
                      <a:pt x="10018" y="561"/>
                      <a:pt x="3455" y="-2181"/>
                      <a:pt x="548" y="3632"/>
                    </a:cubicBezTo>
                    <a:cubicBezTo>
                      <a:pt x="-1468" y="7664"/>
                      <a:pt x="2119" y="14274"/>
                      <a:pt x="10627" y="133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2" name="Google Shape;3242;p18"/>
              <p:cNvSpPr/>
              <p:nvPr/>
            </p:nvSpPr>
            <p:spPr>
              <a:xfrm>
                <a:off x="114720" y="3392268"/>
                <a:ext cx="45231" cy="15160"/>
              </a:xfrm>
              <a:custGeom>
                <a:rect b="b" l="l" r="r" t="t"/>
                <a:pathLst>
                  <a:path extrusionOk="0" h="15160" w="45231">
                    <a:moveTo>
                      <a:pt x="21607" y="13669"/>
                    </a:moveTo>
                    <a:cubicBezTo>
                      <a:pt x="31851" y="13575"/>
                      <a:pt x="42352" y="16294"/>
                      <a:pt x="44133" y="14607"/>
                    </a:cubicBezTo>
                    <a:cubicBezTo>
                      <a:pt x="47134" y="11770"/>
                      <a:pt x="43594" y="8254"/>
                      <a:pt x="38273" y="5723"/>
                    </a:cubicBezTo>
                    <a:cubicBezTo>
                      <a:pt x="32999" y="3168"/>
                      <a:pt x="26202" y="1973"/>
                      <a:pt x="23764" y="1527"/>
                    </a:cubicBezTo>
                    <a:cubicBezTo>
                      <a:pt x="20600" y="894"/>
                      <a:pt x="15490" y="-184"/>
                      <a:pt x="10708" y="27"/>
                    </a:cubicBezTo>
                    <a:cubicBezTo>
                      <a:pt x="5926" y="191"/>
                      <a:pt x="1590" y="1644"/>
                      <a:pt x="230" y="4856"/>
                    </a:cubicBezTo>
                    <a:cubicBezTo>
                      <a:pt x="-708" y="7106"/>
                      <a:pt x="1285" y="9450"/>
                      <a:pt x="5035" y="11067"/>
                    </a:cubicBezTo>
                    <a:cubicBezTo>
                      <a:pt x="8833" y="12685"/>
                      <a:pt x="14318" y="13646"/>
                      <a:pt x="21631" y="1366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3" name="Google Shape;3243;p18"/>
              <p:cNvSpPr/>
              <p:nvPr/>
            </p:nvSpPr>
            <p:spPr>
              <a:xfrm>
                <a:off x="205544" y="3440753"/>
                <a:ext cx="35040" cy="16787"/>
              </a:xfrm>
              <a:custGeom>
                <a:rect b="b" l="l" r="r" t="t"/>
                <a:pathLst>
                  <a:path extrusionOk="0" h="16787" w="35040">
                    <a:moveTo>
                      <a:pt x="15238" y="15347"/>
                    </a:moveTo>
                    <a:cubicBezTo>
                      <a:pt x="23911" y="16495"/>
                      <a:pt x="32701" y="17714"/>
                      <a:pt x="34154" y="15745"/>
                    </a:cubicBezTo>
                    <a:cubicBezTo>
                      <a:pt x="38959" y="9276"/>
                      <a:pt x="22832" y="5010"/>
                      <a:pt x="19340" y="3720"/>
                    </a:cubicBezTo>
                    <a:cubicBezTo>
                      <a:pt x="14816" y="2033"/>
                      <a:pt x="5346" y="-2819"/>
                      <a:pt x="892" y="2244"/>
                    </a:cubicBezTo>
                    <a:cubicBezTo>
                      <a:pt x="-2202" y="5760"/>
                      <a:pt x="2791" y="13682"/>
                      <a:pt x="15238" y="1534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4" name="Google Shape;3244;p18"/>
              <p:cNvSpPr/>
              <p:nvPr/>
            </p:nvSpPr>
            <p:spPr>
              <a:xfrm>
                <a:off x="268603" y="3424434"/>
                <a:ext cx="39233" cy="13256"/>
              </a:xfrm>
              <a:custGeom>
                <a:rect b="b" l="l" r="r" t="t"/>
                <a:pathLst>
                  <a:path extrusionOk="0" h="13256" w="39233">
                    <a:moveTo>
                      <a:pt x="19241" y="12913"/>
                    </a:moveTo>
                    <a:cubicBezTo>
                      <a:pt x="28547" y="11600"/>
                      <a:pt x="38017" y="10335"/>
                      <a:pt x="38907" y="8038"/>
                    </a:cubicBezTo>
                    <a:cubicBezTo>
                      <a:pt x="41861" y="490"/>
                      <a:pt x="23882" y="865"/>
                      <a:pt x="19874" y="607"/>
                    </a:cubicBezTo>
                    <a:cubicBezTo>
                      <a:pt x="14694" y="255"/>
                      <a:pt x="3396" y="-1784"/>
                      <a:pt x="348" y="4334"/>
                    </a:cubicBezTo>
                    <a:cubicBezTo>
                      <a:pt x="-1761" y="8577"/>
                      <a:pt x="5857" y="14788"/>
                      <a:pt x="19241" y="129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5" name="Google Shape;3245;p18"/>
              <p:cNvSpPr/>
              <p:nvPr/>
            </p:nvSpPr>
            <p:spPr>
              <a:xfrm>
                <a:off x="396349" y="3439532"/>
                <a:ext cx="10422" cy="13170"/>
              </a:xfrm>
              <a:custGeom>
                <a:rect b="b" l="l" r="r" t="t"/>
                <a:pathLst>
                  <a:path extrusionOk="0" h="13170" w="10422">
                    <a:moveTo>
                      <a:pt x="5227" y="12465"/>
                    </a:moveTo>
                    <a:cubicBezTo>
                      <a:pt x="7688" y="10543"/>
                      <a:pt x="10173" y="8621"/>
                      <a:pt x="10360" y="6277"/>
                    </a:cubicBezTo>
                    <a:cubicBezTo>
                      <a:pt x="11017" y="-1458"/>
                      <a:pt x="6235" y="136"/>
                      <a:pt x="5180" y="136"/>
                    </a:cubicBezTo>
                    <a:cubicBezTo>
                      <a:pt x="3797" y="136"/>
                      <a:pt x="750" y="-1130"/>
                      <a:pt x="70" y="5152"/>
                    </a:cubicBezTo>
                    <a:cubicBezTo>
                      <a:pt x="-422" y="9512"/>
                      <a:pt x="1711" y="15208"/>
                      <a:pt x="5227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6" name="Google Shape;3246;p18"/>
              <p:cNvSpPr/>
              <p:nvPr/>
            </p:nvSpPr>
            <p:spPr>
              <a:xfrm>
                <a:off x="435211" y="3418642"/>
                <a:ext cx="34884" cy="13473"/>
              </a:xfrm>
              <a:custGeom>
                <a:rect b="b" l="l" r="r" t="t"/>
                <a:pathLst>
                  <a:path extrusionOk="0" h="13473" w="34884">
                    <a:moveTo>
                      <a:pt x="17254" y="12353"/>
                    </a:moveTo>
                    <a:cubicBezTo>
                      <a:pt x="24473" y="10290"/>
                      <a:pt x="32654" y="10829"/>
                      <a:pt x="34060" y="8907"/>
                    </a:cubicBezTo>
                    <a:cubicBezTo>
                      <a:pt x="36404" y="5649"/>
                      <a:pt x="33451" y="2883"/>
                      <a:pt x="28974" y="1383"/>
                    </a:cubicBezTo>
                    <a:cubicBezTo>
                      <a:pt x="24544" y="-141"/>
                      <a:pt x="19035" y="-24"/>
                      <a:pt x="17090" y="23"/>
                    </a:cubicBezTo>
                    <a:cubicBezTo>
                      <a:pt x="14535" y="0"/>
                      <a:pt x="10386" y="-71"/>
                      <a:pt x="6729" y="1078"/>
                    </a:cubicBezTo>
                    <a:cubicBezTo>
                      <a:pt x="3072" y="2179"/>
                      <a:pt x="119" y="4430"/>
                      <a:pt x="2" y="7782"/>
                    </a:cubicBezTo>
                    <a:cubicBezTo>
                      <a:pt x="-69" y="10126"/>
                      <a:pt x="2088" y="12001"/>
                      <a:pt x="5112" y="12868"/>
                    </a:cubicBezTo>
                    <a:cubicBezTo>
                      <a:pt x="8206" y="13759"/>
                      <a:pt x="12097" y="13735"/>
                      <a:pt x="17254" y="1232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7" name="Google Shape;3247;p18"/>
              <p:cNvSpPr/>
              <p:nvPr/>
            </p:nvSpPr>
            <p:spPr>
              <a:xfrm>
                <a:off x="500642" y="3448209"/>
                <a:ext cx="26275" cy="13226"/>
              </a:xfrm>
              <a:custGeom>
                <a:rect b="b" l="l" r="r" t="t"/>
                <a:pathLst>
                  <a:path extrusionOk="0" h="13226" w="26275">
                    <a:moveTo>
                      <a:pt x="12509" y="12882"/>
                    </a:moveTo>
                    <a:cubicBezTo>
                      <a:pt x="18838" y="11570"/>
                      <a:pt x="25237" y="10304"/>
                      <a:pt x="25964" y="8007"/>
                    </a:cubicBezTo>
                    <a:cubicBezTo>
                      <a:pt x="28354" y="459"/>
                      <a:pt x="16283" y="881"/>
                      <a:pt x="13611" y="600"/>
                    </a:cubicBezTo>
                    <a:cubicBezTo>
                      <a:pt x="10142" y="248"/>
                      <a:pt x="2688" y="-1768"/>
                      <a:pt x="320" y="4327"/>
                    </a:cubicBezTo>
                    <a:cubicBezTo>
                      <a:pt x="-1321" y="8546"/>
                      <a:pt x="3438" y="14758"/>
                      <a:pt x="12509" y="1288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8" name="Google Shape;3248;p18"/>
              <p:cNvSpPr/>
              <p:nvPr/>
            </p:nvSpPr>
            <p:spPr>
              <a:xfrm>
                <a:off x="714284" y="3438964"/>
                <a:ext cx="18398" cy="15076"/>
              </a:xfrm>
              <a:custGeom>
                <a:rect b="b" l="l" r="r" t="t"/>
                <a:pathLst>
                  <a:path extrusionOk="0" h="15076" w="18398">
                    <a:moveTo>
                      <a:pt x="11070" y="13267"/>
                    </a:moveTo>
                    <a:cubicBezTo>
                      <a:pt x="14844" y="10197"/>
                      <a:pt x="18665" y="7126"/>
                      <a:pt x="18384" y="4782"/>
                    </a:cubicBezTo>
                    <a:cubicBezTo>
                      <a:pt x="17423" y="-2977"/>
                      <a:pt x="9500" y="914"/>
                      <a:pt x="7625" y="1430"/>
                    </a:cubicBezTo>
                    <a:cubicBezTo>
                      <a:pt x="5210" y="2110"/>
                      <a:pt x="-462" y="2391"/>
                      <a:pt x="30" y="8790"/>
                    </a:cubicBezTo>
                    <a:cubicBezTo>
                      <a:pt x="382" y="13244"/>
                      <a:pt x="5656" y="17651"/>
                      <a:pt x="11070" y="1326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9" name="Google Shape;3249;p18"/>
              <p:cNvSpPr/>
              <p:nvPr/>
            </p:nvSpPr>
            <p:spPr>
              <a:xfrm>
                <a:off x="750948" y="3403823"/>
                <a:ext cx="54749" cy="17236"/>
              </a:xfrm>
              <a:custGeom>
                <a:rect b="b" l="l" r="r" t="t"/>
                <a:pathLst>
                  <a:path extrusionOk="0" h="17236" w="54749">
                    <a:moveTo>
                      <a:pt x="28179" y="13951"/>
                    </a:moveTo>
                    <a:cubicBezTo>
                      <a:pt x="40414" y="10084"/>
                      <a:pt x="53447" y="7763"/>
                      <a:pt x="54455" y="5419"/>
                    </a:cubicBezTo>
                    <a:cubicBezTo>
                      <a:pt x="56119" y="1505"/>
                      <a:pt x="50494" y="51"/>
                      <a:pt x="43649" y="4"/>
                    </a:cubicBezTo>
                    <a:cubicBezTo>
                      <a:pt x="36804" y="-89"/>
                      <a:pt x="28929" y="1364"/>
                      <a:pt x="26045" y="1809"/>
                    </a:cubicBezTo>
                    <a:cubicBezTo>
                      <a:pt x="18591" y="2723"/>
                      <a:pt x="1926" y="5278"/>
                      <a:pt x="74" y="12475"/>
                    </a:cubicBezTo>
                    <a:cubicBezTo>
                      <a:pt x="-1051" y="17467"/>
                      <a:pt x="10809" y="19413"/>
                      <a:pt x="28179" y="139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0" name="Google Shape;3250;p18"/>
              <p:cNvSpPr/>
              <p:nvPr/>
            </p:nvSpPr>
            <p:spPr>
              <a:xfrm>
                <a:off x="831843" y="3429594"/>
                <a:ext cx="40598" cy="16816"/>
              </a:xfrm>
              <a:custGeom>
                <a:rect b="b" l="l" r="r" t="t"/>
                <a:pathLst>
                  <a:path extrusionOk="0" h="16816" w="40598">
                    <a:moveTo>
                      <a:pt x="11556" y="2643"/>
                    </a:moveTo>
                    <a:cubicBezTo>
                      <a:pt x="7149" y="6886"/>
                      <a:pt x="656" y="9254"/>
                      <a:pt x="141" y="11551"/>
                    </a:cubicBezTo>
                    <a:cubicBezTo>
                      <a:pt x="-726" y="15418"/>
                      <a:pt x="2532" y="16989"/>
                      <a:pt x="6657" y="16801"/>
                    </a:cubicBezTo>
                    <a:cubicBezTo>
                      <a:pt x="10783" y="16661"/>
                      <a:pt x="15166" y="14575"/>
                      <a:pt x="16713" y="13824"/>
                    </a:cubicBezTo>
                    <a:cubicBezTo>
                      <a:pt x="17580" y="13449"/>
                      <a:pt x="18635" y="12981"/>
                      <a:pt x="19807" y="12395"/>
                    </a:cubicBezTo>
                    <a:lnTo>
                      <a:pt x="40598" y="1893"/>
                    </a:lnTo>
                    <a:lnTo>
                      <a:pt x="16971" y="112"/>
                    </a:lnTo>
                    <a:cubicBezTo>
                      <a:pt x="12822" y="-193"/>
                      <a:pt x="7196" y="-216"/>
                      <a:pt x="5438" y="4683"/>
                    </a:cubicBezTo>
                    <a:cubicBezTo>
                      <a:pt x="4055" y="8503"/>
                      <a:pt x="8392" y="13660"/>
                      <a:pt x="16361" y="13121"/>
                    </a:cubicBezTo>
                    <a:lnTo>
                      <a:pt x="13572" y="956"/>
                    </a:lnTo>
                    <a:cubicBezTo>
                      <a:pt x="12916" y="1425"/>
                      <a:pt x="12259" y="1987"/>
                      <a:pt x="11556" y="262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1" name="Google Shape;3251;p18"/>
              <p:cNvSpPr/>
              <p:nvPr/>
            </p:nvSpPr>
            <p:spPr>
              <a:xfrm>
                <a:off x="607543" y="3449963"/>
                <a:ext cx="7829" cy="13170"/>
              </a:xfrm>
              <a:custGeom>
                <a:rect b="b" l="l" r="r" t="t"/>
                <a:pathLst>
                  <a:path extrusionOk="0" h="13170" w="7829">
                    <a:moveTo>
                      <a:pt x="3939" y="12465"/>
                    </a:moveTo>
                    <a:cubicBezTo>
                      <a:pt x="5768" y="10543"/>
                      <a:pt x="7643" y="8621"/>
                      <a:pt x="7784" y="6277"/>
                    </a:cubicBezTo>
                    <a:cubicBezTo>
                      <a:pt x="8276" y="-1458"/>
                      <a:pt x="4690" y="136"/>
                      <a:pt x="3893" y="136"/>
                    </a:cubicBezTo>
                    <a:cubicBezTo>
                      <a:pt x="2861" y="136"/>
                      <a:pt x="587" y="-1130"/>
                      <a:pt x="48" y="5152"/>
                    </a:cubicBezTo>
                    <a:cubicBezTo>
                      <a:pt x="-303" y="9512"/>
                      <a:pt x="1291" y="15208"/>
                      <a:pt x="3916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252" name="Google Shape;3252;p18"/>
          <p:cNvSpPr txBox="1"/>
          <p:nvPr>
            <p:ph type="title"/>
          </p:nvPr>
        </p:nvSpPr>
        <p:spPr>
          <a:xfrm>
            <a:off x="3926938" y="539500"/>
            <a:ext cx="4502400" cy="7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 sz="6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253" name="Google Shape;3253;p18"/>
          <p:cNvSpPr txBox="1"/>
          <p:nvPr>
            <p:ph idx="1" type="subTitle"/>
          </p:nvPr>
        </p:nvSpPr>
        <p:spPr>
          <a:xfrm>
            <a:off x="3926951" y="1368325"/>
            <a:ext cx="4502400" cy="126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4" name="Google Shape;3254;p18"/>
          <p:cNvSpPr txBox="1"/>
          <p:nvPr/>
        </p:nvSpPr>
        <p:spPr>
          <a:xfrm>
            <a:off x="4082638" y="2985599"/>
            <a:ext cx="4346700" cy="6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nek Malayalam"/>
                <a:ea typeface="Anek Malayalam"/>
                <a:cs typeface="Anek Malayalam"/>
                <a:sym typeface="Anek Malayalam"/>
              </a:rPr>
              <a:t>CREDITS: This presentation template was created by </a:t>
            </a:r>
            <a:r>
              <a:rPr b="1" lang="en" sz="1200" u="sng">
                <a:solidFill>
                  <a:schemeClr val="hlink"/>
                </a:solidFill>
                <a:latin typeface="Anek Malayalam"/>
                <a:ea typeface="Anek Malayalam"/>
                <a:cs typeface="Anek Malayalam"/>
                <a:sym typeface="Anek Malayalam"/>
                <a:hlinkClick r:id="rId3"/>
              </a:rPr>
              <a:t>Slidesgo</a:t>
            </a:r>
            <a:r>
              <a:rPr lang="en" sz="1200">
                <a:solidFill>
                  <a:schemeClr val="dk1"/>
                </a:solidFill>
                <a:latin typeface="Anek Malayalam"/>
                <a:ea typeface="Anek Malayalam"/>
                <a:cs typeface="Anek Malayalam"/>
                <a:sym typeface="Anek Malayalam"/>
              </a:rPr>
              <a:t>, and includes icons by </a:t>
            </a:r>
            <a:r>
              <a:rPr b="1" lang="en" sz="1200" u="sng">
                <a:solidFill>
                  <a:schemeClr val="hlink"/>
                </a:solidFill>
                <a:latin typeface="Anek Malayalam"/>
                <a:ea typeface="Anek Malayalam"/>
                <a:cs typeface="Anek Malayalam"/>
                <a:sym typeface="Anek Malayalam"/>
                <a:hlinkClick r:id="rId4"/>
              </a:rPr>
              <a:t>Flaticon</a:t>
            </a:r>
            <a:r>
              <a:rPr lang="en" sz="1200">
                <a:solidFill>
                  <a:schemeClr val="dk1"/>
                </a:solidFill>
                <a:latin typeface="Anek Malayalam"/>
                <a:ea typeface="Anek Malayalam"/>
                <a:cs typeface="Anek Malayalam"/>
                <a:sym typeface="Anek Malayalam"/>
              </a:rPr>
              <a:t>, infographics &amp; images by </a:t>
            </a:r>
            <a:r>
              <a:rPr b="1" lang="en" sz="1200" u="sng">
                <a:solidFill>
                  <a:schemeClr val="hlink"/>
                </a:solidFill>
                <a:latin typeface="Anek Malayalam"/>
                <a:ea typeface="Anek Malayalam"/>
                <a:cs typeface="Anek Malayalam"/>
                <a:sym typeface="Anek Malayalam"/>
                <a:hlinkClick r:id="rId5"/>
              </a:rPr>
              <a:t>Freepik</a:t>
            </a:r>
            <a:r>
              <a:rPr b="1" lang="en" sz="1200">
                <a:solidFill>
                  <a:schemeClr val="dk1"/>
                </a:solidFill>
                <a:latin typeface="Anek Malayalam"/>
                <a:ea typeface="Anek Malayalam"/>
                <a:cs typeface="Anek Malayalam"/>
                <a:sym typeface="Anek Malayalam"/>
              </a:rPr>
              <a:t> </a:t>
            </a:r>
            <a:r>
              <a:rPr lang="en" sz="1200">
                <a:solidFill>
                  <a:schemeClr val="dk1"/>
                </a:solidFill>
                <a:latin typeface="Anek Malayalam"/>
                <a:ea typeface="Anek Malayalam"/>
                <a:cs typeface="Anek Malayalam"/>
                <a:sym typeface="Anek Malayalam"/>
              </a:rPr>
              <a:t>and content by</a:t>
            </a:r>
            <a:r>
              <a:rPr lang="en" sz="1200">
                <a:solidFill>
                  <a:schemeClr val="dk1"/>
                </a:solidFill>
                <a:latin typeface="Anek Malayalam"/>
                <a:ea typeface="Anek Malayalam"/>
                <a:cs typeface="Anek Malayalam"/>
                <a:sym typeface="Anek Malayalam"/>
              </a:rPr>
              <a:t> </a:t>
            </a:r>
            <a:r>
              <a:rPr b="1" lang="en" sz="1200">
                <a:solidFill>
                  <a:schemeClr val="dk1"/>
                </a:solidFill>
                <a:latin typeface="Anek Malayalam"/>
                <a:ea typeface="Anek Malayalam"/>
                <a:cs typeface="Anek Malayalam"/>
                <a:sym typeface="Anek Malayalam"/>
              </a:rPr>
              <a:t>Jose Antonio Cuenca Abela </a:t>
            </a:r>
            <a:endParaRPr b="1" sz="1200">
              <a:solidFill>
                <a:schemeClr val="dk1"/>
              </a:solidFill>
              <a:latin typeface="Anek Malayalam"/>
              <a:ea typeface="Anek Malayalam"/>
              <a:cs typeface="Anek Malayalam"/>
              <a:sym typeface="Anek Malayalam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_1">
    <p:spTree>
      <p:nvGrpSpPr>
        <p:cNvPr id="3255" name="Shape 3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" name="Google Shape;3256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74" y="0"/>
            <a:ext cx="913185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257" name="Google Shape;3257;p19"/>
          <p:cNvSpPr/>
          <p:nvPr/>
        </p:nvSpPr>
        <p:spPr>
          <a:xfrm>
            <a:off x="3964550" y="539500"/>
            <a:ext cx="4812825" cy="3548825"/>
          </a:xfrm>
          <a:custGeom>
            <a:rect b="b" l="l" r="r" t="t"/>
            <a:pathLst>
              <a:path extrusionOk="0" h="141953" w="192513">
                <a:moveTo>
                  <a:pt x="192513" y="5685"/>
                </a:moveTo>
                <a:lnTo>
                  <a:pt x="133043" y="141953"/>
                </a:lnTo>
                <a:lnTo>
                  <a:pt x="0" y="137959"/>
                </a:lnTo>
                <a:lnTo>
                  <a:pt x="171450" y="0"/>
                </a:lnTo>
                <a:close/>
              </a:path>
            </a:pathLst>
          </a:custGeom>
          <a:solidFill>
            <a:srgbClr val="F8D74C">
              <a:alpha val="11390"/>
            </a:srgbClr>
          </a:solidFill>
          <a:ln>
            <a:noFill/>
          </a:ln>
        </p:spPr>
      </p:sp>
      <p:grpSp>
        <p:nvGrpSpPr>
          <p:cNvPr id="3258" name="Google Shape;3258;p19"/>
          <p:cNvGrpSpPr/>
          <p:nvPr/>
        </p:nvGrpSpPr>
        <p:grpSpPr>
          <a:xfrm>
            <a:off x="8093950" y="157300"/>
            <a:ext cx="843000" cy="843000"/>
            <a:chOff x="8093950" y="157300"/>
            <a:chExt cx="843000" cy="843000"/>
          </a:xfrm>
        </p:grpSpPr>
        <p:sp>
          <p:nvSpPr>
            <p:cNvPr id="3259" name="Google Shape;3259;p19"/>
            <p:cNvSpPr/>
            <p:nvPr/>
          </p:nvSpPr>
          <p:spPr>
            <a:xfrm flipH="1">
              <a:off x="8093950" y="157300"/>
              <a:ext cx="843000" cy="843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3260" name="Google Shape;3260;p19"/>
            <p:cNvSpPr/>
            <p:nvPr/>
          </p:nvSpPr>
          <p:spPr>
            <a:xfrm flipH="1">
              <a:off x="8253580" y="316870"/>
              <a:ext cx="523800" cy="523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3261" name="Google Shape;3261;p19"/>
          <p:cNvGrpSpPr/>
          <p:nvPr/>
        </p:nvGrpSpPr>
        <p:grpSpPr>
          <a:xfrm flipH="1">
            <a:off x="-12" y="3844350"/>
            <a:ext cx="9239365" cy="1299144"/>
            <a:chOff x="0" y="3844550"/>
            <a:chExt cx="9239365" cy="1299144"/>
          </a:xfrm>
        </p:grpSpPr>
        <p:sp>
          <p:nvSpPr>
            <p:cNvPr id="3262" name="Google Shape;3262;p19"/>
            <p:cNvSpPr/>
            <p:nvPr/>
          </p:nvSpPr>
          <p:spPr>
            <a:xfrm>
              <a:off x="0" y="3844836"/>
              <a:ext cx="9239365" cy="1298858"/>
            </a:xfrm>
            <a:custGeom>
              <a:rect b="b" l="l" r="r" t="t"/>
              <a:pathLst>
                <a:path extrusionOk="0" h="532319" w="6306734">
                  <a:moveTo>
                    <a:pt x="6306735" y="35740"/>
                  </a:moveTo>
                  <a:lnTo>
                    <a:pt x="6306735" y="532319"/>
                  </a:lnTo>
                  <a:lnTo>
                    <a:pt x="0" y="532319"/>
                  </a:lnTo>
                  <a:lnTo>
                    <a:pt x="0" y="12112"/>
                  </a:lnTo>
                  <a:cubicBezTo>
                    <a:pt x="0" y="12112"/>
                    <a:pt x="68961" y="-6804"/>
                    <a:pt x="247387" y="2643"/>
                  </a:cubicBezTo>
                  <a:cubicBezTo>
                    <a:pt x="425861" y="12112"/>
                    <a:pt x="389669" y="23129"/>
                    <a:pt x="531951" y="33209"/>
                  </a:cubicBezTo>
                  <a:cubicBezTo>
                    <a:pt x="674232" y="43288"/>
                    <a:pt x="941848" y="7682"/>
                    <a:pt x="1047985" y="9909"/>
                  </a:cubicBezTo>
                  <a:cubicBezTo>
                    <a:pt x="1154076" y="12089"/>
                    <a:pt x="1259181" y="29505"/>
                    <a:pt x="1325986" y="31544"/>
                  </a:cubicBezTo>
                  <a:cubicBezTo>
                    <a:pt x="1392766" y="33630"/>
                    <a:pt x="1533478" y="-6851"/>
                    <a:pt x="1598172" y="2619"/>
                  </a:cubicBezTo>
                  <a:cubicBezTo>
                    <a:pt x="1662867" y="12089"/>
                    <a:pt x="1770551" y="36725"/>
                    <a:pt x="1842067" y="31544"/>
                  </a:cubicBezTo>
                  <a:cubicBezTo>
                    <a:pt x="1913653" y="26411"/>
                    <a:pt x="2109355" y="5830"/>
                    <a:pt x="2168213" y="8971"/>
                  </a:cubicBezTo>
                  <a:cubicBezTo>
                    <a:pt x="2227072" y="12065"/>
                    <a:pt x="2398278" y="31872"/>
                    <a:pt x="2453738" y="31544"/>
                  </a:cubicBezTo>
                  <a:cubicBezTo>
                    <a:pt x="2509197" y="31216"/>
                    <a:pt x="2631836" y="13683"/>
                    <a:pt x="2676279" y="12089"/>
                  </a:cubicBezTo>
                  <a:cubicBezTo>
                    <a:pt x="2720674" y="10542"/>
                    <a:pt x="2830585" y="34310"/>
                    <a:pt x="2886935" y="31544"/>
                  </a:cubicBezTo>
                  <a:cubicBezTo>
                    <a:pt x="2943215" y="28825"/>
                    <a:pt x="3131322" y="-6851"/>
                    <a:pt x="3210901" y="2619"/>
                  </a:cubicBezTo>
                  <a:cubicBezTo>
                    <a:pt x="3290481" y="12089"/>
                    <a:pt x="3413119" y="27700"/>
                    <a:pt x="3492839" y="19894"/>
                  </a:cubicBezTo>
                  <a:cubicBezTo>
                    <a:pt x="3572606" y="12089"/>
                    <a:pt x="3738961" y="5830"/>
                    <a:pt x="3905362" y="8971"/>
                  </a:cubicBezTo>
                  <a:cubicBezTo>
                    <a:pt x="4071764" y="12065"/>
                    <a:pt x="4125325" y="22473"/>
                    <a:pt x="4181581" y="24395"/>
                  </a:cubicBezTo>
                  <a:cubicBezTo>
                    <a:pt x="4237814" y="26387"/>
                    <a:pt x="4392472" y="-733"/>
                    <a:pt x="4463613" y="5666"/>
                  </a:cubicBezTo>
                  <a:cubicBezTo>
                    <a:pt x="4534801" y="12065"/>
                    <a:pt x="4875269" y="14456"/>
                    <a:pt x="4957122" y="17457"/>
                  </a:cubicBezTo>
                  <a:cubicBezTo>
                    <a:pt x="5039045" y="20457"/>
                    <a:pt x="5098231" y="12065"/>
                    <a:pt x="5138713" y="12065"/>
                  </a:cubicBezTo>
                  <a:cubicBezTo>
                    <a:pt x="5159480" y="12065"/>
                    <a:pt x="5209455" y="12698"/>
                    <a:pt x="5261961" y="14292"/>
                  </a:cubicBezTo>
                  <a:cubicBezTo>
                    <a:pt x="5311654" y="15792"/>
                    <a:pt x="5363621" y="18066"/>
                    <a:pt x="5395265" y="21418"/>
                  </a:cubicBezTo>
                  <a:cubicBezTo>
                    <a:pt x="5460382" y="28356"/>
                    <a:pt x="5600929" y="19473"/>
                    <a:pt x="5688853" y="17433"/>
                  </a:cubicBezTo>
                  <a:cubicBezTo>
                    <a:pt x="5776777" y="15394"/>
                    <a:pt x="5846722" y="39514"/>
                    <a:pt x="5934154" y="44085"/>
                  </a:cubicBezTo>
                  <a:cubicBezTo>
                    <a:pt x="5947984" y="44811"/>
                    <a:pt x="5963267" y="45046"/>
                    <a:pt x="5979323" y="44905"/>
                  </a:cubicBezTo>
                  <a:cubicBezTo>
                    <a:pt x="6064692" y="44179"/>
                    <a:pt x="6172986" y="33302"/>
                    <a:pt x="6214686" y="32669"/>
                  </a:cubicBezTo>
                  <a:cubicBezTo>
                    <a:pt x="6264144" y="31896"/>
                    <a:pt x="6306688" y="35670"/>
                    <a:pt x="6306688" y="356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3" name="Google Shape;3263;p19"/>
            <p:cNvSpPr/>
            <p:nvPr/>
          </p:nvSpPr>
          <p:spPr>
            <a:xfrm>
              <a:off x="0" y="3844780"/>
              <a:ext cx="9239365" cy="1129249"/>
            </a:xfrm>
            <a:custGeom>
              <a:rect b="b" l="l" r="r" t="t"/>
              <a:pathLst>
                <a:path extrusionOk="0" h="462807" w="6306734">
                  <a:moveTo>
                    <a:pt x="6306735" y="35763"/>
                  </a:moveTo>
                  <a:lnTo>
                    <a:pt x="6306735" y="390694"/>
                  </a:lnTo>
                  <a:cubicBezTo>
                    <a:pt x="6099477" y="347400"/>
                    <a:pt x="6032180" y="468773"/>
                    <a:pt x="5823798" y="415400"/>
                  </a:cubicBezTo>
                  <a:cubicBezTo>
                    <a:pt x="5704417" y="384834"/>
                    <a:pt x="5531335" y="423463"/>
                    <a:pt x="5421260" y="456936"/>
                  </a:cubicBezTo>
                  <a:cubicBezTo>
                    <a:pt x="5310623" y="490619"/>
                    <a:pt x="5155519" y="368379"/>
                    <a:pt x="5042303" y="368754"/>
                  </a:cubicBezTo>
                  <a:cubicBezTo>
                    <a:pt x="4900514" y="369246"/>
                    <a:pt x="4823208" y="358652"/>
                    <a:pt x="4646704" y="445145"/>
                  </a:cubicBezTo>
                  <a:cubicBezTo>
                    <a:pt x="4549170" y="492940"/>
                    <a:pt x="4433094" y="379583"/>
                    <a:pt x="4308767" y="383990"/>
                  </a:cubicBezTo>
                  <a:cubicBezTo>
                    <a:pt x="4186246" y="388303"/>
                    <a:pt x="3921583" y="450912"/>
                    <a:pt x="3802835" y="444700"/>
                  </a:cubicBezTo>
                  <a:cubicBezTo>
                    <a:pt x="3636059" y="435957"/>
                    <a:pt x="3629683" y="354643"/>
                    <a:pt x="3462273" y="358652"/>
                  </a:cubicBezTo>
                  <a:cubicBezTo>
                    <a:pt x="3368560" y="360925"/>
                    <a:pt x="3171006" y="440176"/>
                    <a:pt x="3077597" y="444302"/>
                  </a:cubicBezTo>
                  <a:cubicBezTo>
                    <a:pt x="2896874" y="452318"/>
                    <a:pt x="2848540" y="343134"/>
                    <a:pt x="2665613" y="358652"/>
                  </a:cubicBezTo>
                  <a:cubicBezTo>
                    <a:pt x="2544100" y="368988"/>
                    <a:pt x="2338295" y="439989"/>
                    <a:pt x="2215773" y="443716"/>
                  </a:cubicBezTo>
                  <a:cubicBezTo>
                    <a:pt x="2085962" y="447654"/>
                    <a:pt x="1844552" y="429605"/>
                    <a:pt x="1715420" y="443481"/>
                  </a:cubicBezTo>
                  <a:cubicBezTo>
                    <a:pt x="1666360" y="448732"/>
                    <a:pt x="1317313" y="359730"/>
                    <a:pt x="1267666" y="358652"/>
                  </a:cubicBezTo>
                  <a:cubicBezTo>
                    <a:pt x="1208714" y="357433"/>
                    <a:pt x="1123580" y="420322"/>
                    <a:pt x="901485" y="442544"/>
                  </a:cubicBezTo>
                  <a:cubicBezTo>
                    <a:pt x="756531" y="457053"/>
                    <a:pt x="595145" y="298903"/>
                    <a:pt x="453778" y="293183"/>
                  </a:cubicBezTo>
                  <a:cubicBezTo>
                    <a:pt x="324998" y="287933"/>
                    <a:pt x="179692" y="306779"/>
                    <a:pt x="50373" y="317631"/>
                  </a:cubicBezTo>
                  <a:cubicBezTo>
                    <a:pt x="31504" y="319225"/>
                    <a:pt x="14814" y="320350"/>
                    <a:pt x="0" y="320491"/>
                  </a:cubicBezTo>
                  <a:lnTo>
                    <a:pt x="0" y="12112"/>
                  </a:lnTo>
                  <a:cubicBezTo>
                    <a:pt x="0" y="12112"/>
                    <a:pt x="68961" y="-6804"/>
                    <a:pt x="247387" y="2643"/>
                  </a:cubicBezTo>
                  <a:cubicBezTo>
                    <a:pt x="425861" y="12112"/>
                    <a:pt x="389669" y="23129"/>
                    <a:pt x="531951" y="33209"/>
                  </a:cubicBezTo>
                  <a:cubicBezTo>
                    <a:pt x="674232" y="43288"/>
                    <a:pt x="941848" y="7682"/>
                    <a:pt x="1047985" y="9909"/>
                  </a:cubicBezTo>
                  <a:cubicBezTo>
                    <a:pt x="1154076" y="12089"/>
                    <a:pt x="1259181" y="29505"/>
                    <a:pt x="1325986" y="31544"/>
                  </a:cubicBezTo>
                  <a:cubicBezTo>
                    <a:pt x="1392766" y="33630"/>
                    <a:pt x="1533478" y="-6851"/>
                    <a:pt x="1598172" y="2619"/>
                  </a:cubicBezTo>
                  <a:cubicBezTo>
                    <a:pt x="1662867" y="12089"/>
                    <a:pt x="1770551" y="36725"/>
                    <a:pt x="1842067" y="31544"/>
                  </a:cubicBezTo>
                  <a:cubicBezTo>
                    <a:pt x="1913653" y="26411"/>
                    <a:pt x="2109355" y="5830"/>
                    <a:pt x="2168213" y="8971"/>
                  </a:cubicBezTo>
                  <a:cubicBezTo>
                    <a:pt x="2227072" y="12065"/>
                    <a:pt x="2398278" y="31872"/>
                    <a:pt x="2453738" y="31544"/>
                  </a:cubicBezTo>
                  <a:cubicBezTo>
                    <a:pt x="2509197" y="31216"/>
                    <a:pt x="2631836" y="13683"/>
                    <a:pt x="2676279" y="12089"/>
                  </a:cubicBezTo>
                  <a:cubicBezTo>
                    <a:pt x="2720674" y="10542"/>
                    <a:pt x="2830585" y="34310"/>
                    <a:pt x="2886935" y="31544"/>
                  </a:cubicBezTo>
                  <a:cubicBezTo>
                    <a:pt x="2943215" y="28825"/>
                    <a:pt x="3131322" y="-6851"/>
                    <a:pt x="3210901" y="2619"/>
                  </a:cubicBezTo>
                  <a:cubicBezTo>
                    <a:pt x="3290481" y="12089"/>
                    <a:pt x="3413119" y="27700"/>
                    <a:pt x="3492839" y="19895"/>
                  </a:cubicBezTo>
                  <a:cubicBezTo>
                    <a:pt x="3572606" y="12089"/>
                    <a:pt x="3738961" y="5830"/>
                    <a:pt x="3905362" y="8971"/>
                  </a:cubicBezTo>
                  <a:cubicBezTo>
                    <a:pt x="4071764" y="12065"/>
                    <a:pt x="4125325" y="22473"/>
                    <a:pt x="4181581" y="24395"/>
                  </a:cubicBezTo>
                  <a:cubicBezTo>
                    <a:pt x="4237814" y="26387"/>
                    <a:pt x="4392472" y="-733"/>
                    <a:pt x="4463613" y="5666"/>
                  </a:cubicBezTo>
                  <a:cubicBezTo>
                    <a:pt x="4534801" y="12065"/>
                    <a:pt x="4875269" y="14456"/>
                    <a:pt x="4957122" y="17457"/>
                  </a:cubicBezTo>
                  <a:cubicBezTo>
                    <a:pt x="5039045" y="20457"/>
                    <a:pt x="5098231" y="12065"/>
                    <a:pt x="5138713" y="12065"/>
                  </a:cubicBezTo>
                  <a:cubicBezTo>
                    <a:pt x="5159480" y="12065"/>
                    <a:pt x="5209455" y="12698"/>
                    <a:pt x="5261961" y="14292"/>
                  </a:cubicBezTo>
                  <a:cubicBezTo>
                    <a:pt x="5311654" y="15793"/>
                    <a:pt x="5363621" y="18066"/>
                    <a:pt x="5395265" y="21418"/>
                  </a:cubicBezTo>
                  <a:cubicBezTo>
                    <a:pt x="5460382" y="28356"/>
                    <a:pt x="5600929" y="19473"/>
                    <a:pt x="5688853" y="17433"/>
                  </a:cubicBezTo>
                  <a:cubicBezTo>
                    <a:pt x="5776777" y="15394"/>
                    <a:pt x="5846722" y="39514"/>
                    <a:pt x="5934154" y="44085"/>
                  </a:cubicBezTo>
                  <a:cubicBezTo>
                    <a:pt x="5947984" y="44811"/>
                    <a:pt x="5963267" y="45046"/>
                    <a:pt x="5979323" y="44905"/>
                  </a:cubicBezTo>
                  <a:cubicBezTo>
                    <a:pt x="6064692" y="44179"/>
                    <a:pt x="6172986" y="33302"/>
                    <a:pt x="6214686" y="32669"/>
                  </a:cubicBezTo>
                  <a:cubicBezTo>
                    <a:pt x="6264144" y="31896"/>
                    <a:pt x="6306688" y="35670"/>
                    <a:pt x="6306688" y="35670"/>
                  </a:cubicBezTo>
                  <a:close/>
                </a:path>
              </a:pathLst>
            </a:custGeom>
            <a:solidFill>
              <a:srgbClr val="F6F6F6">
                <a:alpha val="315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4" name="Google Shape;3264;p19"/>
            <p:cNvSpPr/>
            <p:nvPr/>
          </p:nvSpPr>
          <p:spPr>
            <a:xfrm>
              <a:off x="0" y="3844951"/>
              <a:ext cx="9239365" cy="964303"/>
            </a:xfrm>
            <a:custGeom>
              <a:rect b="b" l="l" r="r" t="t"/>
              <a:pathLst>
                <a:path extrusionOk="0" h="395206" w="6306734">
                  <a:moveTo>
                    <a:pt x="6306735" y="35693"/>
                  </a:moveTo>
                  <a:lnTo>
                    <a:pt x="6306735" y="247662"/>
                  </a:lnTo>
                  <a:cubicBezTo>
                    <a:pt x="6261519" y="236880"/>
                    <a:pt x="6216139" y="226941"/>
                    <a:pt x="6168977" y="226754"/>
                  </a:cubicBezTo>
                  <a:cubicBezTo>
                    <a:pt x="6103228" y="226566"/>
                    <a:pt x="6038158" y="256007"/>
                    <a:pt x="5973323" y="237630"/>
                  </a:cubicBezTo>
                  <a:cubicBezTo>
                    <a:pt x="5930872" y="225558"/>
                    <a:pt x="5901361" y="252538"/>
                    <a:pt x="5856028" y="241076"/>
                  </a:cubicBezTo>
                  <a:cubicBezTo>
                    <a:pt x="5772464" y="219909"/>
                    <a:pt x="5736015" y="283292"/>
                    <a:pt x="5655802" y="294027"/>
                  </a:cubicBezTo>
                  <a:cubicBezTo>
                    <a:pt x="5517248" y="312521"/>
                    <a:pt x="5406188" y="312896"/>
                    <a:pt x="5266087" y="319366"/>
                  </a:cubicBezTo>
                  <a:cubicBezTo>
                    <a:pt x="5147924" y="324804"/>
                    <a:pt x="4922758" y="289526"/>
                    <a:pt x="4804362" y="270306"/>
                  </a:cubicBezTo>
                  <a:cubicBezTo>
                    <a:pt x="4720658" y="256710"/>
                    <a:pt x="4593214" y="334696"/>
                    <a:pt x="4509650" y="329703"/>
                  </a:cubicBezTo>
                  <a:cubicBezTo>
                    <a:pt x="4428992" y="324851"/>
                    <a:pt x="4368727" y="280455"/>
                    <a:pt x="4291328" y="260508"/>
                  </a:cubicBezTo>
                  <a:cubicBezTo>
                    <a:pt x="4230173" y="244732"/>
                    <a:pt x="4136037" y="280057"/>
                    <a:pt x="4071295" y="276822"/>
                  </a:cubicBezTo>
                  <a:cubicBezTo>
                    <a:pt x="3951141" y="270845"/>
                    <a:pt x="3868702" y="260179"/>
                    <a:pt x="3748407" y="287394"/>
                  </a:cubicBezTo>
                  <a:cubicBezTo>
                    <a:pt x="3602774" y="320350"/>
                    <a:pt x="3446522" y="328109"/>
                    <a:pt x="3303185" y="296418"/>
                  </a:cubicBezTo>
                  <a:cubicBezTo>
                    <a:pt x="3121219" y="256195"/>
                    <a:pt x="3101741" y="317373"/>
                    <a:pt x="2915696" y="319366"/>
                  </a:cubicBezTo>
                  <a:cubicBezTo>
                    <a:pt x="2663996" y="322038"/>
                    <a:pt x="2700961" y="325437"/>
                    <a:pt x="2451722" y="358136"/>
                  </a:cubicBezTo>
                  <a:cubicBezTo>
                    <a:pt x="2340827" y="372645"/>
                    <a:pt x="2215258" y="326163"/>
                    <a:pt x="2100917" y="323679"/>
                  </a:cubicBezTo>
                  <a:cubicBezTo>
                    <a:pt x="2023963" y="321991"/>
                    <a:pt x="1839887" y="417721"/>
                    <a:pt x="1769778" y="390249"/>
                  </a:cubicBezTo>
                  <a:cubicBezTo>
                    <a:pt x="1718913" y="370301"/>
                    <a:pt x="1556261" y="322460"/>
                    <a:pt x="1500990" y="308818"/>
                  </a:cubicBezTo>
                  <a:cubicBezTo>
                    <a:pt x="1446046" y="295269"/>
                    <a:pt x="1350129" y="324687"/>
                    <a:pt x="1293380" y="324593"/>
                  </a:cubicBezTo>
                  <a:cubicBezTo>
                    <a:pt x="1220927" y="324452"/>
                    <a:pt x="1121072" y="324734"/>
                    <a:pt x="1049673" y="341634"/>
                  </a:cubicBezTo>
                  <a:cubicBezTo>
                    <a:pt x="997214" y="354010"/>
                    <a:pt x="933996" y="252444"/>
                    <a:pt x="819467" y="292292"/>
                  </a:cubicBezTo>
                  <a:cubicBezTo>
                    <a:pt x="704845" y="332188"/>
                    <a:pt x="600185" y="280596"/>
                    <a:pt x="485703" y="263719"/>
                  </a:cubicBezTo>
                  <a:cubicBezTo>
                    <a:pt x="389481" y="249538"/>
                    <a:pt x="296893" y="199657"/>
                    <a:pt x="200366" y="212526"/>
                  </a:cubicBezTo>
                  <a:cubicBezTo>
                    <a:pt x="142141" y="220284"/>
                    <a:pt x="59679" y="248483"/>
                    <a:pt x="0" y="242224"/>
                  </a:cubicBezTo>
                  <a:lnTo>
                    <a:pt x="0" y="12112"/>
                  </a:lnTo>
                  <a:cubicBezTo>
                    <a:pt x="0" y="12112"/>
                    <a:pt x="68961" y="-6804"/>
                    <a:pt x="247387" y="2643"/>
                  </a:cubicBezTo>
                  <a:cubicBezTo>
                    <a:pt x="425861" y="12112"/>
                    <a:pt x="389669" y="23129"/>
                    <a:pt x="531951" y="33208"/>
                  </a:cubicBezTo>
                  <a:cubicBezTo>
                    <a:pt x="674232" y="43288"/>
                    <a:pt x="941848" y="7682"/>
                    <a:pt x="1047985" y="9909"/>
                  </a:cubicBezTo>
                  <a:cubicBezTo>
                    <a:pt x="1154076" y="12089"/>
                    <a:pt x="1259181" y="29505"/>
                    <a:pt x="1325986" y="31544"/>
                  </a:cubicBezTo>
                  <a:cubicBezTo>
                    <a:pt x="1392766" y="33630"/>
                    <a:pt x="1533478" y="-6851"/>
                    <a:pt x="1598172" y="2619"/>
                  </a:cubicBezTo>
                  <a:cubicBezTo>
                    <a:pt x="1662867" y="12089"/>
                    <a:pt x="1770551" y="36724"/>
                    <a:pt x="1842067" y="31544"/>
                  </a:cubicBezTo>
                  <a:cubicBezTo>
                    <a:pt x="1913653" y="26411"/>
                    <a:pt x="2109355" y="5830"/>
                    <a:pt x="2168213" y="8971"/>
                  </a:cubicBezTo>
                  <a:cubicBezTo>
                    <a:pt x="2227072" y="12066"/>
                    <a:pt x="2398278" y="31872"/>
                    <a:pt x="2453738" y="31544"/>
                  </a:cubicBezTo>
                  <a:cubicBezTo>
                    <a:pt x="2509197" y="31216"/>
                    <a:pt x="2631836" y="13683"/>
                    <a:pt x="2676279" y="12089"/>
                  </a:cubicBezTo>
                  <a:cubicBezTo>
                    <a:pt x="2720674" y="10542"/>
                    <a:pt x="2830585" y="34310"/>
                    <a:pt x="2886935" y="31544"/>
                  </a:cubicBezTo>
                  <a:cubicBezTo>
                    <a:pt x="2943215" y="28825"/>
                    <a:pt x="3131322" y="-6851"/>
                    <a:pt x="3210901" y="2619"/>
                  </a:cubicBezTo>
                  <a:cubicBezTo>
                    <a:pt x="3290481" y="12089"/>
                    <a:pt x="3413119" y="27700"/>
                    <a:pt x="3492839" y="19894"/>
                  </a:cubicBezTo>
                  <a:cubicBezTo>
                    <a:pt x="3572606" y="12089"/>
                    <a:pt x="3738961" y="5830"/>
                    <a:pt x="3905362" y="8971"/>
                  </a:cubicBezTo>
                  <a:cubicBezTo>
                    <a:pt x="4071764" y="12066"/>
                    <a:pt x="4125325" y="22473"/>
                    <a:pt x="4181581" y="24395"/>
                  </a:cubicBezTo>
                  <a:cubicBezTo>
                    <a:pt x="4237814" y="26387"/>
                    <a:pt x="4392472" y="-733"/>
                    <a:pt x="4463613" y="5666"/>
                  </a:cubicBezTo>
                  <a:cubicBezTo>
                    <a:pt x="4534801" y="12066"/>
                    <a:pt x="4875269" y="14456"/>
                    <a:pt x="4957122" y="17457"/>
                  </a:cubicBezTo>
                  <a:cubicBezTo>
                    <a:pt x="5039045" y="20457"/>
                    <a:pt x="5098231" y="12066"/>
                    <a:pt x="5138713" y="12066"/>
                  </a:cubicBezTo>
                  <a:cubicBezTo>
                    <a:pt x="5159480" y="12066"/>
                    <a:pt x="5209455" y="12698"/>
                    <a:pt x="5261961" y="14292"/>
                  </a:cubicBezTo>
                  <a:cubicBezTo>
                    <a:pt x="5311654" y="15792"/>
                    <a:pt x="5363621" y="18066"/>
                    <a:pt x="5395265" y="21418"/>
                  </a:cubicBezTo>
                  <a:cubicBezTo>
                    <a:pt x="5460382" y="28356"/>
                    <a:pt x="5600929" y="19473"/>
                    <a:pt x="5688853" y="17433"/>
                  </a:cubicBezTo>
                  <a:cubicBezTo>
                    <a:pt x="5776777" y="15394"/>
                    <a:pt x="5846722" y="39514"/>
                    <a:pt x="5934154" y="44085"/>
                  </a:cubicBezTo>
                  <a:cubicBezTo>
                    <a:pt x="5947984" y="44811"/>
                    <a:pt x="5963267" y="45046"/>
                    <a:pt x="5979323" y="44905"/>
                  </a:cubicBezTo>
                  <a:cubicBezTo>
                    <a:pt x="6064692" y="44178"/>
                    <a:pt x="6172986" y="33302"/>
                    <a:pt x="6214686" y="32669"/>
                  </a:cubicBezTo>
                  <a:cubicBezTo>
                    <a:pt x="6264144" y="31896"/>
                    <a:pt x="6306688" y="35670"/>
                    <a:pt x="6306688" y="35670"/>
                  </a:cubicBezTo>
                  <a:close/>
                </a:path>
              </a:pathLst>
            </a:custGeom>
            <a:solidFill>
              <a:srgbClr val="F6F6F6">
                <a:alpha val="315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5" name="Google Shape;3265;p19"/>
            <p:cNvSpPr/>
            <p:nvPr/>
          </p:nvSpPr>
          <p:spPr>
            <a:xfrm>
              <a:off x="34" y="3844550"/>
              <a:ext cx="9239332" cy="533384"/>
            </a:xfrm>
            <a:custGeom>
              <a:rect b="b" l="l" r="r" t="t"/>
              <a:pathLst>
                <a:path extrusionOk="0" h="218600" w="6306711">
                  <a:moveTo>
                    <a:pt x="6306712" y="35857"/>
                  </a:moveTo>
                  <a:lnTo>
                    <a:pt x="6306712" y="179006"/>
                  </a:lnTo>
                  <a:cubicBezTo>
                    <a:pt x="6254791" y="175162"/>
                    <a:pt x="6192371" y="148042"/>
                    <a:pt x="6144928" y="145463"/>
                  </a:cubicBezTo>
                  <a:cubicBezTo>
                    <a:pt x="6063051" y="141104"/>
                    <a:pt x="5983191" y="126735"/>
                    <a:pt x="5901033" y="120078"/>
                  </a:cubicBezTo>
                  <a:cubicBezTo>
                    <a:pt x="5834603" y="114686"/>
                    <a:pt x="5794263" y="153761"/>
                    <a:pt x="5730600" y="155402"/>
                  </a:cubicBezTo>
                  <a:cubicBezTo>
                    <a:pt x="5666538" y="157043"/>
                    <a:pt x="5610680" y="126149"/>
                    <a:pt x="5552595" y="103857"/>
                  </a:cubicBezTo>
                  <a:cubicBezTo>
                    <a:pt x="5518771" y="90895"/>
                    <a:pt x="5484220" y="80862"/>
                    <a:pt x="5446857" y="81870"/>
                  </a:cubicBezTo>
                  <a:cubicBezTo>
                    <a:pt x="5430589" y="82316"/>
                    <a:pt x="5416431" y="85855"/>
                    <a:pt x="5403469" y="91176"/>
                  </a:cubicBezTo>
                  <a:cubicBezTo>
                    <a:pt x="5360620" y="108780"/>
                    <a:pt x="5330781" y="145815"/>
                    <a:pt x="5280994" y="154464"/>
                  </a:cubicBezTo>
                  <a:cubicBezTo>
                    <a:pt x="5197149" y="169068"/>
                    <a:pt x="5108686" y="123453"/>
                    <a:pt x="5022637" y="126664"/>
                  </a:cubicBezTo>
                  <a:cubicBezTo>
                    <a:pt x="4915398" y="130649"/>
                    <a:pt x="4809261" y="126266"/>
                    <a:pt x="4702117" y="121273"/>
                  </a:cubicBezTo>
                  <a:cubicBezTo>
                    <a:pt x="4572445" y="115249"/>
                    <a:pt x="4478708" y="141221"/>
                    <a:pt x="4355343" y="163348"/>
                  </a:cubicBezTo>
                  <a:cubicBezTo>
                    <a:pt x="4223305" y="187070"/>
                    <a:pt x="4085383" y="130391"/>
                    <a:pt x="3948539" y="143987"/>
                  </a:cubicBezTo>
                  <a:cubicBezTo>
                    <a:pt x="3872546" y="151558"/>
                    <a:pt x="3826791" y="195531"/>
                    <a:pt x="3760315" y="209830"/>
                  </a:cubicBezTo>
                  <a:cubicBezTo>
                    <a:pt x="3651904" y="233176"/>
                    <a:pt x="3550150" y="180670"/>
                    <a:pt x="3445725" y="170076"/>
                  </a:cubicBezTo>
                  <a:cubicBezTo>
                    <a:pt x="3356090" y="161004"/>
                    <a:pt x="3284949" y="203220"/>
                    <a:pt x="3199884" y="208353"/>
                  </a:cubicBezTo>
                  <a:cubicBezTo>
                    <a:pt x="3103077" y="214166"/>
                    <a:pt x="3010488" y="161871"/>
                    <a:pt x="2916399" y="144291"/>
                  </a:cubicBezTo>
                  <a:cubicBezTo>
                    <a:pt x="2812935" y="125024"/>
                    <a:pt x="2644353" y="77088"/>
                    <a:pt x="2543232" y="112061"/>
                  </a:cubicBezTo>
                  <a:cubicBezTo>
                    <a:pt x="2511846" y="122937"/>
                    <a:pt x="2488687" y="165059"/>
                    <a:pt x="2460840" y="175185"/>
                  </a:cubicBezTo>
                  <a:cubicBezTo>
                    <a:pt x="2422398" y="189156"/>
                    <a:pt x="2362368" y="170193"/>
                    <a:pt x="2324629" y="161309"/>
                  </a:cubicBezTo>
                  <a:cubicBezTo>
                    <a:pt x="2239120" y="141314"/>
                    <a:pt x="2155087" y="120500"/>
                    <a:pt x="2066507" y="144127"/>
                  </a:cubicBezTo>
                  <a:cubicBezTo>
                    <a:pt x="1987420" y="165247"/>
                    <a:pt x="1977950" y="192461"/>
                    <a:pt x="1890073" y="176193"/>
                  </a:cubicBezTo>
                  <a:cubicBezTo>
                    <a:pt x="1811032" y="161590"/>
                    <a:pt x="1746103" y="158332"/>
                    <a:pt x="1668399" y="182546"/>
                  </a:cubicBezTo>
                  <a:cubicBezTo>
                    <a:pt x="1599204" y="204087"/>
                    <a:pt x="1535095" y="233059"/>
                    <a:pt x="1458868" y="210299"/>
                  </a:cubicBezTo>
                  <a:cubicBezTo>
                    <a:pt x="1389766" y="189625"/>
                    <a:pt x="1366514" y="161051"/>
                    <a:pt x="1286887" y="177553"/>
                  </a:cubicBezTo>
                  <a:cubicBezTo>
                    <a:pt x="1211434" y="193187"/>
                    <a:pt x="1146106" y="218550"/>
                    <a:pt x="1064886" y="196422"/>
                  </a:cubicBezTo>
                  <a:cubicBezTo>
                    <a:pt x="1020678" y="184397"/>
                    <a:pt x="979142" y="152214"/>
                    <a:pt x="937254" y="134306"/>
                  </a:cubicBezTo>
                  <a:cubicBezTo>
                    <a:pt x="798699" y="75049"/>
                    <a:pt x="602459" y="136064"/>
                    <a:pt x="453965" y="136064"/>
                  </a:cubicBezTo>
                  <a:cubicBezTo>
                    <a:pt x="361142" y="136064"/>
                    <a:pt x="274179" y="117968"/>
                    <a:pt x="182013" y="115530"/>
                  </a:cubicBezTo>
                  <a:cubicBezTo>
                    <a:pt x="121607" y="113936"/>
                    <a:pt x="60897" y="119562"/>
                    <a:pt x="0" y="124062"/>
                  </a:cubicBezTo>
                  <a:lnTo>
                    <a:pt x="0" y="12112"/>
                  </a:lnTo>
                  <a:cubicBezTo>
                    <a:pt x="0" y="12112"/>
                    <a:pt x="68961" y="-6804"/>
                    <a:pt x="247387" y="2643"/>
                  </a:cubicBezTo>
                  <a:cubicBezTo>
                    <a:pt x="425861" y="12112"/>
                    <a:pt x="389669" y="23129"/>
                    <a:pt x="531951" y="33208"/>
                  </a:cubicBezTo>
                  <a:cubicBezTo>
                    <a:pt x="674232" y="43288"/>
                    <a:pt x="941848" y="7682"/>
                    <a:pt x="1047985" y="9909"/>
                  </a:cubicBezTo>
                  <a:cubicBezTo>
                    <a:pt x="1154075" y="12089"/>
                    <a:pt x="1259181" y="29505"/>
                    <a:pt x="1325986" y="31544"/>
                  </a:cubicBezTo>
                  <a:cubicBezTo>
                    <a:pt x="1392767" y="33630"/>
                    <a:pt x="1533478" y="-6851"/>
                    <a:pt x="1598173" y="2619"/>
                  </a:cubicBezTo>
                  <a:cubicBezTo>
                    <a:pt x="1662867" y="12089"/>
                    <a:pt x="1770551" y="36724"/>
                    <a:pt x="1842067" y="31544"/>
                  </a:cubicBezTo>
                  <a:cubicBezTo>
                    <a:pt x="1913653" y="26411"/>
                    <a:pt x="2109355" y="5830"/>
                    <a:pt x="2168213" y="8971"/>
                  </a:cubicBezTo>
                  <a:cubicBezTo>
                    <a:pt x="2227072" y="12066"/>
                    <a:pt x="2398278" y="31872"/>
                    <a:pt x="2453738" y="31544"/>
                  </a:cubicBezTo>
                  <a:cubicBezTo>
                    <a:pt x="2509197" y="31216"/>
                    <a:pt x="2631836" y="13683"/>
                    <a:pt x="2676279" y="12089"/>
                  </a:cubicBezTo>
                  <a:cubicBezTo>
                    <a:pt x="2720674" y="10542"/>
                    <a:pt x="2830585" y="34310"/>
                    <a:pt x="2886935" y="31544"/>
                  </a:cubicBezTo>
                  <a:cubicBezTo>
                    <a:pt x="2943215" y="28825"/>
                    <a:pt x="3131322" y="-6851"/>
                    <a:pt x="3210901" y="2619"/>
                  </a:cubicBezTo>
                  <a:cubicBezTo>
                    <a:pt x="3290481" y="12089"/>
                    <a:pt x="3413119" y="27700"/>
                    <a:pt x="3492839" y="19894"/>
                  </a:cubicBezTo>
                  <a:cubicBezTo>
                    <a:pt x="3572606" y="12089"/>
                    <a:pt x="3738961" y="5830"/>
                    <a:pt x="3905362" y="8971"/>
                  </a:cubicBezTo>
                  <a:cubicBezTo>
                    <a:pt x="4071764" y="12066"/>
                    <a:pt x="4125325" y="22473"/>
                    <a:pt x="4181581" y="24395"/>
                  </a:cubicBezTo>
                  <a:cubicBezTo>
                    <a:pt x="4237814" y="26387"/>
                    <a:pt x="4392472" y="-733"/>
                    <a:pt x="4463613" y="5666"/>
                  </a:cubicBezTo>
                  <a:cubicBezTo>
                    <a:pt x="4534801" y="12066"/>
                    <a:pt x="4875269" y="14456"/>
                    <a:pt x="4957122" y="17457"/>
                  </a:cubicBezTo>
                  <a:cubicBezTo>
                    <a:pt x="5039045" y="20457"/>
                    <a:pt x="5098231" y="12066"/>
                    <a:pt x="5138713" y="12066"/>
                  </a:cubicBezTo>
                  <a:cubicBezTo>
                    <a:pt x="5159480" y="12066"/>
                    <a:pt x="5209455" y="12698"/>
                    <a:pt x="5261961" y="14292"/>
                  </a:cubicBezTo>
                  <a:cubicBezTo>
                    <a:pt x="5311654" y="15792"/>
                    <a:pt x="5363621" y="18066"/>
                    <a:pt x="5395265" y="21418"/>
                  </a:cubicBezTo>
                  <a:cubicBezTo>
                    <a:pt x="5460382" y="28356"/>
                    <a:pt x="5600929" y="19473"/>
                    <a:pt x="5688853" y="17433"/>
                  </a:cubicBezTo>
                  <a:cubicBezTo>
                    <a:pt x="5776777" y="15394"/>
                    <a:pt x="5846722" y="39514"/>
                    <a:pt x="5934154" y="44085"/>
                  </a:cubicBezTo>
                  <a:cubicBezTo>
                    <a:pt x="5947984" y="44811"/>
                    <a:pt x="5963267" y="45046"/>
                    <a:pt x="5979323" y="44905"/>
                  </a:cubicBezTo>
                  <a:cubicBezTo>
                    <a:pt x="6064692" y="44178"/>
                    <a:pt x="6172986" y="33302"/>
                    <a:pt x="6214686" y="32669"/>
                  </a:cubicBezTo>
                  <a:cubicBezTo>
                    <a:pt x="6264144" y="31896"/>
                    <a:pt x="6306688" y="35670"/>
                    <a:pt x="6306688" y="35670"/>
                  </a:cubicBezTo>
                  <a:close/>
                </a:path>
              </a:pathLst>
            </a:custGeom>
            <a:solidFill>
              <a:srgbClr val="F6F6F6">
                <a:alpha val="315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66" name="Google Shape;3266;p19"/>
            <p:cNvGrpSpPr/>
            <p:nvPr/>
          </p:nvGrpSpPr>
          <p:grpSpPr>
            <a:xfrm>
              <a:off x="47278" y="3902871"/>
              <a:ext cx="9134042" cy="1184168"/>
              <a:chOff x="32276" y="3392268"/>
              <a:chExt cx="6235692" cy="485076"/>
            </a:xfrm>
          </p:grpSpPr>
          <p:sp>
            <p:nvSpPr>
              <p:cNvPr id="3267" name="Google Shape;3267;p19"/>
              <p:cNvSpPr/>
              <p:nvPr/>
            </p:nvSpPr>
            <p:spPr>
              <a:xfrm>
                <a:off x="72640" y="3797726"/>
                <a:ext cx="118837" cy="13308"/>
              </a:xfrm>
              <a:custGeom>
                <a:rect b="b" l="l" r="r" t="t"/>
                <a:pathLst>
                  <a:path extrusionOk="0" h="13308" w="118837">
                    <a:moveTo>
                      <a:pt x="59562" y="12413"/>
                    </a:moveTo>
                    <a:cubicBezTo>
                      <a:pt x="87292" y="10561"/>
                      <a:pt x="115631" y="10632"/>
                      <a:pt x="118045" y="8499"/>
                    </a:cubicBezTo>
                    <a:cubicBezTo>
                      <a:pt x="122030" y="4912"/>
                      <a:pt x="110404" y="2474"/>
                      <a:pt x="96152" y="1232"/>
                    </a:cubicBezTo>
                    <a:cubicBezTo>
                      <a:pt x="81901" y="-34"/>
                      <a:pt x="65141" y="107"/>
                      <a:pt x="59023" y="107"/>
                    </a:cubicBezTo>
                    <a:cubicBezTo>
                      <a:pt x="43177" y="-221"/>
                      <a:pt x="8205" y="-221"/>
                      <a:pt x="680" y="6694"/>
                    </a:cubicBezTo>
                    <a:cubicBezTo>
                      <a:pt x="-4453" y="11522"/>
                      <a:pt x="19878" y="15038"/>
                      <a:pt x="59562" y="124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8" name="Google Shape;3268;p19"/>
              <p:cNvSpPr/>
              <p:nvPr/>
            </p:nvSpPr>
            <p:spPr>
              <a:xfrm>
                <a:off x="327616" y="3814939"/>
                <a:ext cx="114030" cy="19346"/>
              </a:xfrm>
              <a:custGeom>
                <a:rect b="b" l="l" r="r" t="t"/>
                <a:pathLst>
                  <a:path extrusionOk="0" h="19346" w="114030">
                    <a:moveTo>
                      <a:pt x="56333" y="17000"/>
                    </a:moveTo>
                    <a:cubicBezTo>
                      <a:pt x="83336" y="18711"/>
                      <a:pt x="110714" y="20469"/>
                      <a:pt x="113175" y="18430"/>
                    </a:cubicBezTo>
                    <a:cubicBezTo>
                      <a:pt x="121309" y="11726"/>
                      <a:pt x="69038" y="6288"/>
                      <a:pt x="57388" y="4694"/>
                    </a:cubicBezTo>
                    <a:cubicBezTo>
                      <a:pt x="42292" y="2654"/>
                      <a:pt x="9335" y="-3088"/>
                      <a:pt x="920" y="2139"/>
                    </a:cubicBezTo>
                    <a:cubicBezTo>
                      <a:pt x="-4940" y="5748"/>
                      <a:pt x="17610" y="14538"/>
                      <a:pt x="56333" y="1700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9" name="Google Shape;3269;p19"/>
              <p:cNvSpPr/>
              <p:nvPr/>
            </p:nvSpPr>
            <p:spPr>
              <a:xfrm>
                <a:off x="249986" y="3741248"/>
                <a:ext cx="96835" cy="16360"/>
              </a:xfrm>
              <a:custGeom>
                <a:rect b="b" l="l" r="r" t="t"/>
                <a:pathLst>
                  <a:path extrusionOk="0" h="16360" w="96835">
                    <a:moveTo>
                      <a:pt x="47938" y="14744"/>
                    </a:moveTo>
                    <a:cubicBezTo>
                      <a:pt x="70698" y="15354"/>
                      <a:pt x="93787" y="17510"/>
                      <a:pt x="96014" y="15565"/>
                    </a:cubicBezTo>
                    <a:cubicBezTo>
                      <a:pt x="99694" y="12307"/>
                      <a:pt x="90482" y="9025"/>
                      <a:pt x="78996" y="6681"/>
                    </a:cubicBezTo>
                    <a:cubicBezTo>
                      <a:pt x="67510" y="4313"/>
                      <a:pt x="53821" y="3001"/>
                      <a:pt x="48852" y="2462"/>
                    </a:cubicBezTo>
                    <a:cubicBezTo>
                      <a:pt x="35983" y="797"/>
                      <a:pt x="7504" y="-2602"/>
                      <a:pt x="683" y="3470"/>
                    </a:cubicBezTo>
                    <a:cubicBezTo>
                      <a:pt x="-3959" y="7712"/>
                      <a:pt x="15426" y="13853"/>
                      <a:pt x="47961" y="1474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0" name="Google Shape;3270;p19"/>
              <p:cNvSpPr/>
              <p:nvPr/>
            </p:nvSpPr>
            <p:spPr>
              <a:xfrm>
                <a:off x="504785" y="3789896"/>
                <a:ext cx="73266" cy="18329"/>
              </a:xfrm>
              <a:custGeom>
                <a:rect b="b" l="l" r="r" t="t"/>
                <a:pathLst>
                  <a:path extrusionOk="0" h="18329" w="73266">
                    <a:moveTo>
                      <a:pt x="35580" y="16000"/>
                    </a:moveTo>
                    <a:cubicBezTo>
                      <a:pt x="52949" y="17360"/>
                      <a:pt x="70576" y="19493"/>
                      <a:pt x="72475" y="17547"/>
                    </a:cubicBezTo>
                    <a:cubicBezTo>
                      <a:pt x="78827" y="10961"/>
                      <a:pt x="45073" y="5077"/>
                      <a:pt x="37526" y="3835"/>
                    </a:cubicBezTo>
                    <a:cubicBezTo>
                      <a:pt x="27822" y="1866"/>
                      <a:pt x="6514" y="-2963"/>
                      <a:pt x="678" y="2569"/>
                    </a:cubicBezTo>
                    <a:cubicBezTo>
                      <a:pt x="-3330" y="6437"/>
                      <a:pt x="10710" y="14055"/>
                      <a:pt x="35580" y="1600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1" name="Google Shape;3271;p19"/>
              <p:cNvSpPr/>
              <p:nvPr/>
            </p:nvSpPr>
            <p:spPr>
              <a:xfrm>
                <a:off x="660829" y="3843026"/>
                <a:ext cx="95213" cy="23448"/>
              </a:xfrm>
              <a:custGeom>
                <a:rect b="b" l="l" r="r" t="t"/>
                <a:pathLst>
                  <a:path extrusionOk="0" h="23448" w="95213">
                    <a:moveTo>
                      <a:pt x="46360" y="18846"/>
                    </a:moveTo>
                    <a:cubicBezTo>
                      <a:pt x="69050" y="21752"/>
                      <a:pt x="92045" y="24753"/>
                      <a:pt x="94342" y="22854"/>
                    </a:cubicBezTo>
                    <a:cubicBezTo>
                      <a:pt x="101890" y="16572"/>
                      <a:pt x="58174" y="8790"/>
                      <a:pt x="48470" y="6704"/>
                    </a:cubicBezTo>
                    <a:cubicBezTo>
                      <a:pt x="35882" y="3985"/>
                      <a:pt x="8575" y="-3188"/>
                      <a:pt x="910" y="1617"/>
                    </a:cubicBezTo>
                    <a:cubicBezTo>
                      <a:pt x="-4388" y="4945"/>
                      <a:pt x="13802" y="14697"/>
                      <a:pt x="46360" y="1886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2" name="Google Shape;3272;p19"/>
              <p:cNvSpPr/>
              <p:nvPr/>
            </p:nvSpPr>
            <p:spPr>
              <a:xfrm>
                <a:off x="993078" y="3855084"/>
                <a:ext cx="47624" cy="13963"/>
              </a:xfrm>
              <a:custGeom>
                <a:rect b="b" l="l" r="r" t="t"/>
                <a:pathLst>
                  <a:path extrusionOk="0" h="13963" w="47624">
                    <a:moveTo>
                      <a:pt x="24036" y="12624"/>
                    </a:moveTo>
                    <a:cubicBezTo>
                      <a:pt x="34818" y="10186"/>
                      <a:pt x="46163" y="8991"/>
                      <a:pt x="47242" y="6741"/>
                    </a:cubicBezTo>
                    <a:cubicBezTo>
                      <a:pt x="49023" y="2990"/>
                      <a:pt x="44335" y="1092"/>
                      <a:pt x="38499" y="365"/>
                    </a:cubicBezTo>
                    <a:cubicBezTo>
                      <a:pt x="32662" y="-362"/>
                      <a:pt x="25794" y="201"/>
                      <a:pt x="23286" y="318"/>
                    </a:cubicBezTo>
                    <a:cubicBezTo>
                      <a:pt x="16816" y="412"/>
                      <a:pt x="2307" y="763"/>
                      <a:pt x="127" y="7585"/>
                    </a:cubicBezTo>
                    <a:cubicBezTo>
                      <a:pt x="-1256" y="12320"/>
                      <a:pt x="8776" y="16070"/>
                      <a:pt x="24059" y="1262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3" name="Google Shape;3273;p19"/>
              <p:cNvSpPr/>
              <p:nvPr/>
            </p:nvSpPr>
            <p:spPr>
              <a:xfrm>
                <a:off x="1048464" y="3809006"/>
                <a:ext cx="118675" cy="15936"/>
              </a:xfrm>
              <a:custGeom>
                <a:rect b="b" l="l" r="r" t="t"/>
                <a:pathLst>
                  <a:path extrusionOk="0" h="15936" w="118675">
                    <a:moveTo>
                      <a:pt x="59856" y="13651"/>
                    </a:moveTo>
                    <a:cubicBezTo>
                      <a:pt x="87562" y="10298"/>
                      <a:pt x="115831" y="7744"/>
                      <a:pt x="118011" y="5376"/>
                    </a:cubicBezTo>
                    <a:cubicBezTo>
                      <a:pt x="121644" y="1438"/>
                      <a:pt x="109854" y="125"/>
                      <a:pt x="95602" y="8"/>
                    </a:cubicBezTo>
                    <a:cubicBezTo>
                      <a:pt x="81351" y="-109"/>
                      <a:pt x="64708" y="1063"/>
                      <a:pt x="58614" y="1368"/>
                    </a:cubicBezTo>
                    <a:cubicBezTo>
                      <a:pt x="42815" y="2047"/>
                      <a:pt x="8077" y="3149"/>
                      <a:pt x="669" y="10111"/>
                    </a:cubicBezTo>
                    <a:cubicBezTo>
                      <a:pt x="-4440" y="14963"/>
                      <a:pt x="20125" y="18432"/>
                      <a:pt x="59856" y="136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4" name="Google Shape;3274;p19"/>
              <p:cNvSpPr/>
              <p:nvPr/>
            </p:nvSpPr>
            <p:spPr>
              <a:xfrm>
                <a:off x="1281959" y="3851065"/>
                <a:ext cx="69360" cy="13917"/>
              </a:xfrm>
              <a:custGeom>
                <a:rect b="b" l="l" r="r" t="t"/>
                <a:pathLst>
                  <a:path extrusionOk="0" h="13917" w="69360">
                    <a:moveTo>
                      <a:pt x="34205" y="13877"/>
                    </a:moveTo>
                    <a:cubicBezTo>
                      <a:pt x="50637" y="13432"/>
                      <a:pt x="67302" y="13033"/>
                      <a:pt x="68826" y="10807"/>
                    </a:cubicBezTo>
                    <a:cubicBezTo>
                      <a:pt x="73842" y="3493"/>
                      <a:pt x="42057" y="2204"/>
                      <a:pt x="34955" y="1571"/>
                    </a:cubicBezTo>
                    <a:cubicBezTo>
                      <a:pt x="25767" y="727"/>
                      <a:pt x="5749" y="-2367"/>
                      <a:pt x="568" y="3493"/>
                    </a:cubicBezTo>
                    <a:cubicBezTo>
                      <a:pt x="-3018" y="7549"/>
                      <a:pt x="10624" y="14510"/>
                      <a:pt x="34205" y="1387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5" name="Google Shape;3275;p19"/>
              <p:cNvSpPr/>
              <p:nvPr/>
            </p:nvSpPr>
            <p:spPr>
              <a:xfrm>
                <a:off x="1428353" y="3851130"/>
                <a:ext cx="75384" cy="14324"/>
              </a:xfrm>
              <a:custGeom>
                <a:rect b="b" l="l" r="r" t="t"/>
                <a:pathLst>
                  <a:path extrusionOk="0" h="14324" w="75384">
                    <a:moveTo>
                      <a:pt x="37124" y="14211"/>
                    </a:moveTo>
                    <a:cubicBezTo>
                      <a:pt x="54892" y="14211"/>
                      <a:pt x="72964" y="14914"/>
                      <a:pt x="74722" y="12828"/>
                    </a:cubicBezTo>
                    <a:cubicBezTo>
                      <a:pt x="80582" y="5749"/>
                      <a:pt x="45844" y="2608"/>
                      <a:pt x="38085" y="1928"/>
                    </a:cubicBezTo>
                    <a:cubicBezTo>
                      <a:pt x="28077" y="733"/>
                      <a:pt x="6090" y="-2455"/>
                      <a:pt x="581" y="3499"/>
                    </a:cubicBezTo>
                    <a:cubicBezTo>
                      <a:pt x="-3193" y="7647"/>
                      <a:pt x="11692" y="14211"/>
                      <a:pt x="37124" y="1423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6" name="Google Shape;3276;p19"/>
              <p:cNvSpPr/>
              <p:nvPr/>
            </p:nvSpPr>
            <p:spPr>
              <a:xfrm>
                <a:off x="1566420" y="3816930"/>
                <a:ext cx="115119" cy="20969"/>
              </a:xfrm>
              <a:custGeom>
                <a:rect b="b" l="l" r="r" t="t"/>
                <a:pathLst>
                  <a:path extrusionOk="0" h="20969" w="115119">
                    <a:moveTo>
                      <a:pt x="58263" y="3733"/>
                    </a:moveTo>
                    <a:cubicBezTo>
                      <a:pt x="31072" y="1624"/>
                      <a:pt x="3483" y="-1283"/>
                      <a:pt x="928" y="616"/>
                    </a:cubicBezTo>
                    <a:cubicBezTo>
                      <a:pt x="-7604" y="7109"/>
                      <a:pt x="45206" y="14445"/>
                      <a:pt x="57020" y="15992"/>
                    </a:cubicBezTo>
                    <a:cubicBezTo>
                      <a:pt x="72280" y="18383"/>
                      <a:pt x="105752" y="24103"/>
                      <a:pt x="114214" y="18758"/>
                    </a:cubicBezTo>
                    <a:cubicBezTo>
                      <a:pt x="120051" y="15008"/>
                      <a:pt x="97243" y="6757"/>
                      <a:pt x="58239" y="373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7" name="Google Shape;3277;p19"/>
              <p:cNvSpPr/>
              <p:nvPr/>
            </p:nvSpPr>
            <p:spPr>
              <a:xfrm>
                <a:off x="1964472" y="3862434"/>
                <a:ext cx="93162" cy="13633"/>
              </a:xfrm>
              <a:custGeom>
                <a:rect b="b" l="l" r="r" t="t"/>
                <a:pathLst>
                  <a:path extrusionOk="0" h="13633" w="93162">
                    <a:moveTo>
                      <a:pt x="46340" y="13549"/>
                    </a:moveTo>
                    <a:cubicBezTo>
                      <a:pt x="68210" y="13033"/>
                      <a:pt x="90454" y="13455"/>
                      <a:pt x="92470" y="11322"/>
                    </a:cubicBezTo>
                    <a:cubicBezTo>
                      <a:pt x="95775" y="7782"/>
                      <a:pt x="86774" y="5251"/>
                      <a:pt x="75663" y="3680"/>
                    </a:cubicBezTo>
                    <a:cubicBezTo>
                      <a:pt x="64576" y="2087"/>
                      <a:pt x="51450" y="1547"/>
                      <a:pt x="46668" y="1243"/>
                    </a:cubicBezTo>
                    <a:cubicBezTo>
                      <a:pt x="34292" y="305"/>
                      <a:pt x="7031" y="-2086"/>
                      <a:pt x="632" y="4126"/>
                    </a:cubicBezTo>
                    <a:cubicBezTo>
                      <a:pt x="-3752" y="8462"/>
                      <a:pt x="15024" y="14299"/>
                      <a:pt x="46340" y="1357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8" name="Google Shape;3278;p19"/>
              <p:cNvSpPr/>
              <p:nvPr/>
            </p:nvSpPr>
            <p:spPr>
              <a:xfrm>
                <a:off x="2536248" y="3840642"/>
                <a:ext cx="112727" cy="13919"/>
              </a:xfrm>
              <a:custGeom>
                <a:rect b="b" l="l" r="r" t="t"/>
                <a:pathLst>
                  <a:path extrusionOk="0" h="13919" w="112727">
                    <a:moveTo>
                      <a:pt x="56020" y="1071"/>
                    </a:moveTo>
                    <a:cubicBezTo>
                      <a:pt x="29556" y="3462"/>
                      <a:pt x="2718" y="5829"/>
                      <a:pt x="631" y="8220"/>
                    </a:cubicBezTo>
                    <a:cubicBezTo>
                      <a:pt x="-6260" y="16073"/>
                      <a:pt x="45285" y="13588"/>
                      <a:pt x="56817" y="13401"/>
                    </a:cubicBezTo>
                    <a:cubicBezTo>
                      <a:pt x="71772" y="13143"/>
                      <a:pt x="104612" y="13846"/>
                      <a:pt x="112019" y="7424"/>
                    </a:cubicBezTo>
                    <a:cubicBezTo>
                      <a:pt x="117152" y="2970"/>
                      <a:pt x="93993" y="-2328"/>
                      <a:pt x="56020" y="109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9" name="Google Shape;3279;p19"/>
              <p:cNvSpPr/>
              <p:nvPr/>
            </p:nvSpPr>
            <p:spPr>
              <a:xfrm>
                <a:off x="2403597" y="3849318"/>
                <a:ext cx="65386" cy="13886"/>
              </a:xfrm>
              <a:custGeom>
                <a:rect b="b" l="l" r="r" t="t"/>
                <a:pathLst>
                  <a:path extrusionOk="0" h="13886" w="65386">
                    <a:moveTo>
                      <a:pt x="32466" y="1278"/>
                    </a:moveTo>
                    <a:cubicBezTo>
                      <a:pt x="17370" y="3646"/>
                      <a:pt x="1783" y="4888"/>
                      <a:pt x="447" y="7162"/>
                    </a:cubicBezTo>
                    <a:cubicBezTo>
                      <a:pt x="-1780" y="10935"/>
                      <a:pt x="4642" y="12811"/>
                      <a:pt x="12565" y="13514"/>
                    </a:cubicBezTo>
                    <a:cubicBezTo>
                      <a:pt x="20465" y="14241"/>
                      <a:pt x="29770" y="13702"/>
                      <a:pt x="33146" y="13584"/>
                    </a:cubicBezTo>
                    <a:cubicBezTo>
                      <a:pt x="41912" y="13491"/>
                      <a:pt x="61367" y="13350"/>
                      <a:pt x="65094" y="6552"/>
                    </a:cubicBezTo>
                    <a:cubicBezTo>
                      <a:pt x="67579" y="1817"/>
                      <a:pt x="54007" y="-2121"/>
                      <a:pt x="32466" y="127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0" name="Google Shape;3280;p19"/>
              <p:cNvSpPr/>
              <p:nvPr/>
            </p:nvSpPr>
            <p:spPr>
              <a:xfrm>
                <a:off x="2716290" y="3806189"/>
                <a:ext cx="63585" cy="15303"/>
              </a:xfrm>
              <a:custGeom>
                <a:rect b="b" l="l" r="r" t="t"/>
                <a:pathLst>
                  <a:path extrusionOk="0" h="15303" w="63585">
                    <a:moveTo>
                      <a:pt x="30870" y="14944"/>
                    </a:moveTo>
                    <a:cubicBezTo>
                      <a:pt x="46036" y="15365"/>
                      <a:pt x="61436" y="15834"/>
                      <a:pt x="62983" y="13701"/>
                    </a:cubicBezTo>
                    <a:cubicBezTo>
                      <a:pt x="68117" y="6669"/>
                      <a:pt x="38934" y="3739"/>
                      <a:pt x="32441" y="2708"/>
                    </a:cubicBezTo>
                    <a:cubicBezTo>
                      <a:pt x="24049" y="1395"/>
                      <a:pt x="5813" y="-2730"/>
                      <a:pt x="633" y="2825"/>
                    </a:cubicBezTo>
                    <a:cubicBezTo>
                      <a:pt x="-2977" y="6693"/>
                      <a:pt x="9094" y="14334"/>
                      <a:pt x="30870" y="1494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1" name="Google Shape;3281;p19"/>
              <p:cNvSpPr/>
              <p:nvPr/>
            </p:nvSpPr>
            <p:spPr>
              <a:xfrm>
                <a:off x="2836928" y="3804901"/>
                <a:ext cx="65987" cy="20597"/>
              </a:xfrm>
              <a:custGeom>
                <a:rect b="b" l="l" r="r" t="t"/>
                <a:pathLst>
                  <a:path extrusionOk="0" h="20597" w="65987">
                    <a:moveTo>
                      <a:pt x="31418" y="17404"/>
                    </a:moveTo>
                    <a:cubicBezTo>
                      <a:pt x="47287" y="19561"/>
                      <a:pt x="63367" y="21787"/>
                      <a:pt x="65195" y="19865"/>
                    </a:cubicBezTo>
                    <a:cubicBezTo>
                      <a:pt x="71243" y="13442"/>
                      <a:pt x="40888" y="7161"/>
                      <a:pt x="34184" y="5403"/>
                    </a:cubicBezTo>
                    <a:cubicBezTo>
                      <a:pt x="25511" y="3129"/>
                      <a:pt x="6783" y="-3083"/>
                      <a:pt x="805" y="1863"/>
                    </a:cubicBezTo>
                    <a:cubicBezTo>
                      <a:pt x="-3320" y="5285"/>
                      <a:pt x="8634" y="14310"/>
                      <a:pt x="31395" y="1740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2" name="Google Shape;3282;p19"/>
              <p:cNvSpPr/>
              <p:nvPr/>
            </p:nvSpPr>
            <p:spPr>
              <a:xfrm>
                <a:off x="2882372" y="3856236"/>
                <a:ext cx="87249" cy="15247"/>
              </a:xfrm>
              <a:custGeom>
                <a:rect b="b" l="l" r="r" t="t"/>
                <a:pathLst>
                  <a:path extrusionOk="0" h="15247" w="87249">
                    <a:moveTo>
                      <a:pt x="43051" y="14941"/>
                    </a:moveTo>
                    <a:cubicBezTo>
                      <a:pt x="63725" y="15317"/>
                      <a:pt x="84681" y="15738"/>
                      <a:pt x="86579" y="13605"/>
                    </a:cubicBezTo>
                    <a:cubicBezTo>
                      <a:pt x="92885" y="6526"/>
                      <a:pt x="52872" y="3667"/>
                      <a:pt x="43965" y="2659"/>
                    </a:cubicBezTo>
                    <a:cubicBezTo>
                      <a:pt x="32409" y="1369"/>
                      <a:pt x="7211" y="-2733"/>
                      <a:pt x="718" y="2870"/>
                    </a:cubicBezTo>
                    <a:cubicBezTo>
                      <a:pt x="-3806" y="6761"/>
                      <a:pt x="13376" y="14426"/>
                      <a:pt x="43051" y="1494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3" name="Google Shape;3283;p19"/>
              <p:cNvSpPr/>
              <p:nvPr/>
            </p:nvSpPr>
            <p:spPr>
              <a:xfrm>
                <a:off x="3183037" y="3805870"/>
                <a:ext cx="122649" cy="33208"/>
              </a:xfrm>
              <a:custGeom>
                <a:rect b="b" l="l" r="r" t="t"/>
                <a:pathLst>
                  <a:path extrusionOk="0" h="33208" w="122649">
                    <a:moveTo>
                      <a:pt x="62063" y="19623"/>
                    </a:moveTo>
                    <a:cubicBezTo>
                      <a:pt x="90144" y="11090"/>
                      <a:pt x="119842" y="6473"/>
                      <a:pt x="122022" y="4011"/>
                    </a:cubicBezTo>
                    <a:cubicBezTo>
                      <a:pt x="125656" y="-161"/>
                      <a:pt x="112975" y="-770"/>
                      <a:pt x="97762" y="777"/>
                    </a:cubicBezTo>
                    <a:cubicBezTo>
                      <a:pt x="82549" y="2253"/>
                      <a:pt x="65063" y="6262"/>
                      <a:pt x="58687" y="7762"/>
                    </a:cubicBezTo>
                    <a:cubicBezTo>
                      <a:pt x="50413" y="9614"/>
                      <a:pt x="37193" y="12661"/>
                      <a:pt x="25379" y="16810"/>
                    </a:cubicBezTo>
                    <a:cubicBezTo>
                      <a:pt x="13565" y="20888"/>
                      <a:pt x="3251" y="26022"/>
                      <a:pt x="392" y="30428"/>
                    </a:cubicBezTo>
                    <a:cubicBezTo>
                      <a:pt x="-1577" y="33523"/>
                      <a:pt x="3978" y="34015"/>
                      <a:pt x="14831" y="31999"/>
                    </a:cubicBezTo>
                    <a:cubicBezTo>
                      <a:pt x="25707" y="30007"/>
                      <a:pt x="41881" y="25647"/>
                      <a:pt x="62039" y="1964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4" name="Google Shape;3284;p19"/>
              <p:cNvSpPr/>
              <p:nvPr/>
            </p:nvSpPr>
            <p:spPr>
              <a:xfrm>
                <a:off x="3355377" y="3839623"/>
                <a:ext cx="110683" cy="19841"/>
              </a:xfrm>
              <a:custGeom>
                <a:rect b="b" l="l" r="r" t="t"/>
                <a:pathLst>
                  <a:path extrusionOk="0" h="19841" w="110683">
                    <a:moveTo>
                      <a:pt x="54273" y="3169"/>
                    </a:moveTo>
                    <a:cubicBezTo>
                      <a:pt x="28254" y="7693"/>
                      <a:pt x="2189" y="13459"/>
                      <a:pt x="454" y="16108"/>
                    </a:cubicBezTo>
                    <a:cubicBezTo>
                      <a:pt x="-2406" y="20444"/>
                      <a:pt x="8658" y="20303"/>
                      <a:pt x="21855" y="19155"/>
                    </a:cubicBezTo>
                    <a:cubicBezTo>
                      <a:pt x="35052" y="17983"/>
                      <a:pt x="50429" y="15920"/>
                      <a:pt x="56078" y="15357"/>
                    </a:cubicBezTo>
                    <a:cubicBezTo>
                      <a:pt x="70728" y="13740"/>
                      <a:pt x="102934" y="12685"/>
                      <a:pt x="110013" y="6099"/>
                    </a:cubicBezTo>
                    <a:cubicBezTo>
                      <a:pt x="115006" y="1551"/>
                      <a:pt x="91683" y="-3371"/>
                      <a:pt x="54273" y="314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5" name="Google Shape;3285;p19"/>
              <p:cNvSpPr/>
              <p:nvPr/>
            </p:nvSpPr>
            <p:spPr>
              <a:xfrm>
                <a:off x="3529085" y="3807848"/>
                <a:ext cx="45753" cy="13740"/>
              </a:xfrm>
              <a:custGeom>
                <a:rect b="b" l="l" r="r" t="t"/>
                <a:pathLst>
                  <a:path extrusionOk="0" h="13740" w="45753">
                    <a:moveTo>
                      <a:pt x="23644" y="64"/>
                    </a:moveTo>
                    <a:cubicBezTo>
                      <a:pt x="12697" y="627"/>
                      <a:pt x="1610" y="1142"/>
                      <a:pt x="461" y="3369"/>
                    </a:cubicBezTo>
                    <a:cubicBezTo>
                      <a:pt x="-3359" y="10683"/>
                      <a:pt x="17666" y="11737"/>
                      <a:pt x="22331" y="12323"/>
                    </a:cubicBezTo>
                    <a:cubicBezTo>
                      <a:pt x="28379" y="13097"/>
                      <a:pt x="41458" y="16027"/>
                      <a:pt x="45279" y="10167"/>
                    </a:cubicBezTo>
                    <a:cubicBezTo>
                      <a:pt x="47928" y="6088"/>
                      <a:pt x="39325" y="-733"/>
                      <a:pt x="23644" y="6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6" name="Google Shape;3286;p19"/>
              <p:cNvSpPr/>
              <p:nvPr/>
            </p:nvSpPr>
            <p:spPr>
              <a:xfrm>
                <a:off x="3618366" y="3857557"/>
                <a:ext cx="71225" cy="13170"/>
              </a:xfrm>
              <a:custGeom>
                <a:rect b="b" l="l" r="r" t="t"/>
                <a:pathLst>
                  <a:path extrusionOk="0" h="13170" w="71225">
                    <a:moveTo>
                      <a:pt x="35460" y="705"/>
                    </a:moveTo>
                    <a:cubicBezTo>
                      <a:pt x="18723" y="2627"/>
                      <a:pt x="1753" y="4549"/>
                      <a:pt x="416" y="6893"/>
                    </a:cubicBezTo>
                    <a:cubicBezTo>
                      <a:pt x="-4037" y="14628"/>
                      <a:pt x="28545" y="13034"/>
                      <a:pt x="35834" y="13034"/>
                    </a:cubicBezTo>
                    <a:cubicBezTo>
                      <a:pt x="45281" y="13034"/>
                      <a:pt x="66002" y="14300"/>
                      <a:pt x="70760" y="8018"/>
                    </a:cubicBezTo>
                    <a:cubicBezTo>
                      <a:pt x="74065" y="3658"/>
                      <a:pt x="59486" y="-2037"/>
                      <a:pt x="35460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7" name="Google Shape;3287;p19"/>
              <p:cNvSpPr/>
              <p:nvPr/>
            </p:nvSpPr>
            <p:spPr>
              <a:xfrm>
                <a:off x="3974359" y="3816649"/>
                <a:ext cx="126428" cy="25932"/>
              </a:xfrm>
              <a:custGeom>
                <a:rect b="b" l="l" r="r" t="t"/>
                <a:pathLst>
                  <a:path extrusionOk="0" h="25932" w="126428">
                    <a:moveTo>
                      <a:pt x="64495" y="19227"/>
                    </a:moveTo>
                    <a:cubicBezTo>
                      <a:pt x="93959" y="12734"/>
                      <a:pt x="123845" y="6171"/>
                      <a:pt x="125884" y="3499"/>
                    </a:cubicBezTo>
                    <a:cubicBezTo>
                      <a:pt x="132612" y="-5362"/>
                      <a:pt x="74926" y="5163"/>
                      <a:pt x="61963" y="7155"/>
                    </a:cubicBezTo>
                    <a:cubicBezTo>
                      <a:pt x="45157" y="9734"/>
                      <a:pt x="8121" y="14187"/>
                      <a:pt x="644" y="21712"/>
                    </a:cubicBezTo>
                    <a:cubicBezTo>
                      <a:pt x="-4560" y="26939"/>
                      <a:pt x="22232" y="28556"/>
                      <a:pt x="64518" y="1922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8" name="Google Shape;3288;p19"/>
              <p:cNvSpPr/>
              <p:nvPr/>
            </p:nvSpPr>
            <p:spPr>
              <a:xfrm>
                <a:off x="4085395" y="3831792"/>
                <a:ext cx="63176" cy="17015"/>
              </a:xfrm>
              <a:custGeom>
                <a:rect b="b" l="l" r="r" t="t"/>
                <a:pathLst>
                  <a:path extrusionOk="0" h="17015" w="63176">
                    <a:moveTo>
                      <a:pt x="30647" y="2537"/>
                    </a:moveTo>
                    <a:cubicBezTo>
                      <a:pt x="15997" y="6264"/>
                      <a:pt x="1136" y="9991"/>
                      <a:pt x="222" y="12452"/>
                    </a:cubicBezTo>
                    <a:cubicBezTo>
                      <a:pt x="-2802" y="20609"/>
                      <a:pt x="25982" y="15499"/>
                      <a:pt x="32452" y="14726"/>
                    </a:cubicBezTo>
                    <a:cubicBezTo>
                      <a:pt x="40843" y="13718"/>
                      <a:pt x="59432" y="12733"/>
                      <a:pt x="62901" y="5959"/>
                    </a:cubicBezTo>
                    <a:cubicBezTo>
                      <a:pt x="65315" y="1271"/>
                      <a:pt x="51649" y="-2808"/>
                      <a:pt x="30647" y="25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9" name="Google Shape;3289;p19"/>
              <p:cNvSpPr/>
              <p:nvPr/>
            </p:nvSpPr>
            <p:spPr>
              <a:xfrm>
                <a:off x="4225771" y="3786782"/>
                <a:ext cx="100851" cy="14112"/>
              </a:xfrm>
              <a:custGeom>
                <a:rect b="b" l="l" r="r" t="t"/>
                <a:pathLst>
                  <a:path extrusionOk="0" h="14112" w="100851">
                    <a:moveTo>
                      <a:pt x="50062" y="1183"/>
                    </a:moveTo>
                    <a:cubicBezTo>
                      <a:pt x="26411" y="3668"/>
                      <a:pt x="2408" y="6152"/>
                      <a:pt x="557" y="8520"/>
                    </a:cubicBezTo>
                    <a:cubicBezTo>
                      <a:pt x="-5561" y="16395"/>
                      <a:pt x="40545" y="13723"/>
                      <a:pt x="50883" y="13489"/>
                    </a:cubicBezTo>
                    <a:cubicBezTo>
                      <a:pt x="64267" y="13184"/>
                      <a:pt x="93661" y="13747"/>
                      <a:pt x="100224" y="7301"/>
                    </a:cubicBezTo>
                    <a:cubicBezTo>
                      <a:pt x="104795" y="2824"/>
                      <a:pt x="84004" y="-2380"/>
                      <a:pt x="50062" y="11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0" name="Google Shape;3290;p19"/>
              <p:cNvSpPr/>
              <p:nvPr/>
            </p:nvSpPr>
            <p:spPr>
              <a:xfrm>
                <a:off x="4235610" y="3849900"/>
                <a:ext cx="102980" cy="14456"/>
              </a:xfrm>
              <a:custGeom>
                <a:rect b="b" l="l" r="r" t="t"/>
                <a:pathLst>
                  <a:path extrusionOk="0" h="14456" w="102980">
                    <a:moveTo>
                      <a:pt x="51146" y="14456"/>
                    </a:moveTo>
                    <a:cubicBezTo>
                      <a:pt x="75454" y="14456"/>
                      <a:pt x="100136" y="14456"/>
                      <a:pt x="102269" y="12276"/>
                    </a:cubicBezTo>
                    <a:cubicBezTo>
                      <a:pt x="109301" y="5057"/>
                      <a:pt x="62116" y="2947"/>
                      <a:pt x="51592" y="2127"/>
                    </a:cubicBezTo>
                    <a:cubicBezTo>
                      <a:pt x="37949" y="1049"/>
                      <a:pt x="8110" y="-2584"/>
                      <a:pt x="773" y="3158"/>
                    </a:cubicBezTo>
                    <a:cubicBezTo>
                      <a:pt x="-4337" y="7143"/>
                      <a:pt x="16267" y="14480"/>
                      <a:pt x="51169" y="1445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1" name="Google Shape;3291;p19"/>
              <p:cNvSpPr/>
              <p:nvPr/>
            </p:nvSpPr>
            <p:spPr>
              <a:xfrm>
                <a:off x="4621401" y="3861782"/>
                <a:ext cx="77368" cy="13237"/>
              </a:xfrm>
              <a:custGeom>
                <a:rect b="b" l="l" r="r" t="t"/>
                <a:pathLst>
                  <a:path extrusionOk="0" h="13237" w="77368">
                    <a:moveTo>
                      <a:pt x="38522" y="12934"/>
                    </a:moveTo>
                    <a:cubicBezTo>
                      <a:pt x="56594" y="11786"/>
                      <a:pt x="75089" y="11692"/>
                      <a:pt x="76776" y="9512"/>
                    </a:cubicBezTo>
                    <a:cubicBezTo>
                      <a:pt x="79566" y="5902"/>
                      <a:pt x="72088" y="3582"/>
                      <a:pt x="62853" y="2269"/>
                    </a:cubicBezTo>
                    <a:cubicBezTo>
                      <a:pt x="53617" y="956"/>
                      <a:pt x="42671" y="769"/>
                      <a:pt x="38686" y="605"/>
                    </a:cubicBezTo>
                    <a:cubicBezTo>
                      <a:pt x="28373" y="-5"/>
                      <a:pt x="5589" y="-1528"/>
                      <a:pt x="479" y="4894"/>
                    </a:cubicBezTo>
                    <a:cubicBezTo>
                      <a:pt x="-2990" y="9371"/>
                      <a:pt x="12668" y="14552"/>
                      <a:pt x="38522" y="1293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2" name="Google Shape;3292;p19"/>
              <p:cNvSpPr/>
              <p:nvPr/>
            </p:nvSpPr>
            <p:spPr>
              <a:xfrm>
                <a:off x="4769764" y="3843996"/>
                <a:ext cx="65365" cy="15514"/>
              </a:xfrm>
              <a:custGeom>
                <a:rect b="b" l="l" r="r" t="t"/>
                <a:pathLst>
                  <a:path extrusionOk="0" h="15514" w="65365">
                    <a:moveTo>
                      <a:pt x="37176" y="1843"/>
                    </a:moveTo>
                    <a:cubicBezTo>
                      <a:pt x="28550" y="3952"/>
                      <a:pt x="19854" y="6085"/>
                      <a:pt x="14861" y="7984"/>
                    </a:cubicBezTo>
                    <a:lnTo>
                      <a:pt x="0" y="13656"/>
                    </a:lnTo>
                    <a:lnTo>
                      <a:pt x="14791" y="11641"/>
                    </a:lnTo>
                    <a:cubicBezTo>
                      <a:pt x="17346" y="11289"/>
                      <a:pt x="19033" y="10797"/>
                      <a:pt x="19479" y="10093"/>
                    </a:cubicBezTo>
                    <a:cubicBezTo>
                      <a:pt x="20979" y="7679"/>
                      <a:pt x="19104" y="5851"/>
                      <a:pt x="15752" y="4491"/>
                    </a:cubicBezTo>
                    <a:lnTo>
                      <a:pt x="15541" y="15157"/>
                    </a:lnTo>
                    <a:cubicBezTo>
                      <a:pt x="22573" y="16282"/>
                      <a:pt x="34879" y="14430"/>
                      <a:pt x="38606" y="14078"/>
                    </a:cubicBezTo>
                    <a:cubicBezTo>
                      <a:pt x="45919" y="13399"/>
                      <a:pt x="62046" y="13141"/>
                      <a:pt x="65117" y="6531"/>
                    </a:cubicBezTo>
                    <a:cubicBezTo>
                      <a:pt x="67250" y="1936"/>
                      <a:pt x="55459" y="-2658"/>
                      <a:pt x="37153" y="184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3" name="Google Shape;3293;p19"/>
              <p:cNvSpPr/>
              <p:nvPr/>
            </p:nvSpPr>
            <p:spPr>
              <a:xfrm>
                <a:off x="4912274" y="3787448"/>
                <a:ext cx="100897" cy="15646"/>
              </a:xfrm>
              <a:custGeom>
                <a:rect b="b" l="l" r="r" t="t"/>
                <a:pathLst>
                  <a:path extrusionOk="0" h="15646" w="100897">
                    <a:moveTo>
                      <a:pt x="50824" y="13128"/>
                    </a:moveTo>
                    <a:cubicBezTo>
                      <a:pt x="74194" y="9893"/>
                      <a:pt x="98267" y="8698"/>
                      <a:pt x="100259" y="6447"/>
                    </a:cubicBezTo>
                    <a:cubicBezTo>
                      <a:pt x="103565" y="2697"/>
                      <a:pt x="93556" y="751"/>
                      <a:pt x="81366" y="189"/>
                    </a:cubicBezTo>
                    <a:cubicBezTo>
                      <a:pt x="69178" y="-397"/>
                      <a:pt x="54879" y="540"/>
                      <a:pt x="49652" y="845"/>
                    </a:cubicBezTo>
                    <a:cubicBezTo>
                      <a:pt x="42878" y="1173"/>
                      <a:pt x="32049" y="1595"/>
                      <a:pt x="22180" y="3048"/>
                    </a:cubicBezTo>
                    <a:cubicBezTo>
                      <a:pt x="12288" y="4479"/>
                      <a:pt x="3382" y="6916"/>
                      <a:pt x="475" y="10479"/>
                    </a:cubicBezTo>
                    <a:cubicBezTo>
                      <a:pt x="-3463" y="15589"/>
                      <a:pt x="17422" y="17698"/>
                      <a:pt x="50824" y="131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4" name="Google Shape;3294;p19"/>
              <p:cNvSpPr/>
              <p:nvPr/>
            </p:nvSpPr>
            <p:spPr>
              <a:xfrm>
                <a:off x="5024908" y="3847371"/>
                <a:ext cx="65326" cy="13206"/>
              </a:xfrm>
              <a:custGeom>
                <a:rect b="b" l="l" r="r" t="t"/>
                <a:pathLst>
                  <a:path extrusionOk="0" h="13206" w="65326">
                    <a:moveTo>
                      <a:pt x="32747" y="390"/>
                    </a:moveTo>
                    <a:cubicBezTo>
                      <a:pt x="17348" y="1819"/>
                      <a:pt x="1736" y="3226"/>
                      <a:pt x="423" y="5546"/>
                    </a:cubicBezTo>
                    <a:cubicBezTo>
                      <a:pt x="-3889" y="13141"/>
                      <a:pt x="26020" y="12508"/>
                      <a:pt x="32700" y="12719"/>
                    </a:cubicBezTo>
                    <a:cubicBezTo>
                      <a:pt x="41350" y="13000"/>
                      <a:pt x="60313" y="14876"/>
                      <a:pt x="64860" y="8734"/>
                    </a:cubicBezTo>
                    <a:cubicBezTo>
                      <a:pt x="68025" y="4468"/>
                      <a:pt x="54852" y="-1650"/>
                      <a:pt x="32747" y="4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5" name="Google Shape;3295;p19"/>
              <p:cNvSpPr/>
              <p:nvPr/>
            </p:nvSpPr>
            <p:spPr>
              <a:xfrm>
                <a:off x="5157675" y="3840564"/>
                <a:ext cx="135783" cy="16299"/>
              </a:xfrm>
              <a:custGeom>
                <a:rect b="b" l="l" r="r" t="t"/>
                <a:pathLst>
                  <a:path extrusionOk="0" h="16299" w="135783">
                    <a:moveTo>
                      <a:pt x="56397" y="3235"/>
                    </a:moveTo>
                    <a:cubicBezTo>
                      <a:pt x="36074" y="3633"/>
                      <a:pt x="15564" y="3375"/>
                      <a:pt x="679" y="3305"/>
                    </a:cubicBezTo>
                    <a:lnTo>
                      <a:pt x="93" y="8555"/>
                    </a:lnTo>
                    <a:cubicBezTo>
                      <a:pt x="12470" y="9423"/>
                      <a:pt x="21002" y="9681"/>
                      <a:pt x="22479" y="8837"/>
                    </a:cubicBezTo>
                    <a:cubicBezTo>
                      <a:pt x="27190" y="6141"/>
                      <a:pt x="16408" y="2953"/>
                      <a:pt x="1336" y="0"/>
                    </a:cubicBezTo>
                    <a:lnTo>
                      <a:pt x="0" y="11907"/>
                    </a:lnTo>
                    <a:cubicBezTo>
                      <a:pt x="20064" y="14556"/>
                      <a:pt x="47560" y="15306"/>
                      <a:pt x="56819" y="15564"/>
                    </a:cubicBezTo>
                    <a:cubicBezTo>
                      <a:pt x="67367" y="15939"/>
                      <a:pt x="84244" y="16619"/>
                      <a:pt x="99831" y="16127"/>
                    </a:cubicBezTo>
                    <a:cubicBezTo>
                      <a:pt x="115396" y="15658"/>
                      <a:pt x="129624" y="14041"/>
                      <a:pt x="134804" y="10735"/>
                    </a:cubicBezTo>
                    <a:cubicBezTo>
                      <a:pt x="141930" y="5954"/>
                      <a:pt x="109583" y="2180"/>
                      <a:pt x="56420" y="323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6" name="Google Shape;3296;p19"/>
              <p:cNvSpPr/>
              <p:nvPr/>
            </p:nvSpPr>
            <p:spPr>
              <a:xfrm>
                <a:off x="5436251" y="3860037"/>
                <a:ext cx="146076" cy="17307"/>
              </a:xfrm>
              <a:custGeom>
                <a:rect b="b" l="l" r="r" t="t"/>
                <a:pathLst>
                  <a:path extrusionOk="0" h="17307" w="146076">
                    <a:moveTo>
                      <a:pt x="72886" y="14867"/>
                    </a:moveTo>
                    <a:cubicBezTo>
                      <a:pt x="107179" y="15688"/>
                      <a:pt x="141964" y="18571"/>
                      <a:pt x="145035" y="16672"/>
                    </a:cubicBezTo>
                    <a:cubicBezTo>
                      <a:pt x="150098" y="13485"/>
                      <a:pt x="135963" y="9875"/>
                      <a:pt x="118594" y="7249"/>
                    </a:cubicBezTo>
                    <a:cubicBezTo>
                      <a:pt x="101225" y="4601"/>
                      <a:pt x="80668" y="3124"/>
                      <a:pt x="73144" y="2538"/>
                    </a:cubicBezTo>
                    <a:cubicBezTo>
                      <a:pt x="53735" y="686"/>
                      <a:pt x="10910" y="-2595"/>
                      <a:pt x="972" y="3616"/>
                    </a:cubicBezTo>
                    <a:cubicBezTo>
                      <a:pt x="-5850" y="7976"/>
                      <a:pt x="23779" y="13672"/>
                      <a:pt x="72886" y="1486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7" name="Google Shape;3297;p19"/>
              <p:cNvSpPr/>
              <p:nvPr/>
            </p:nvSpPr>
            <p:spPr>
              <a:xfrm>
                <a:off x="5609445" y="3821958"/>
                <a:ext cx="45565" cy="13170"/>
              </a:xfrm>
              <a:custGeom>
                <a:rect b="b" l="l" r="r" t="t"/>
                <a:pathLst>
                  <a:path extrusionOk="0" h="13170" w="45565">
                    <a:moveTo>
                      <a:pt x="22869" y="12465"/>
                    </a:moveTo>
                    <a:cubicBezTo>
                      <a:pt x="33581" y="10543"/>
                      <a:pt x="44434" y="8621"/>
                      <a:pt x="45301" y="6277"/>
                    </a:cubicBezTo>
                    <a:cubicBezTo>
                      <a:pt x="48137" y="-1458"/>
                      <a:pt x="27299" y="136"/>
                      <a:pt x="22635" y="136"/>
                    </a:cubicBezTo>
                    <a:cubicBezTo>
                      <a:pt x="16587" y="136"/>
                      <a:pt x="3320" y="-1130"/>
                      <a:pt x="296" y="5152"/>
                    </a:cubicBezTo>
                    <a:cubicBezTo>
                      <a:pt x="-1813" y="9512"/>
                      <a:pt x="7516" y="15208"/>
                      <a:pt x="22869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8" name="Google Shape;3298;p19"/>
              <p:cNvSpPr/>
              <p:nvPr/>
            </p:nvSpPr>
            <p:spPr>
              <a:xfrm>
                <a:off x="5700579" y="3859526"/>
                <a:ext cx="63890" cy="13361"/>
              </a:xfrm>
              <a:custGeom>
                <a:rect b="b" l="l" r="r" t="t"/>
                <a:pathLst>
                  <a:path extrusionOk="0" h="13361" w="63890">
                    <a:moveTo>
                      <a:pt x="31731" y="13105"/>
                    </a:moveTo>
                    <a:cubicBezTo>
                      <a:pt x="46826" y="11956"/>
                      <a:pt x="62132" y="10854"/>
                      <a:pt x="63445" y="8581"/>
                    </a:cubicBezTo>
                    <a:cubicBezTo>
                      <a:pt x="67828" y="1056"/>
                      <a:pt x="38575" y="1127"/>
                      <a:pt x="32035" y="775"/>
                    </a:cubicBezTo>
                    <a:cubicBezTo>
                      <a:pt x="23573" y="330"/>
                      <a:pt x="5079" y="-1921"/>
                      <a:pt x="485" y="4151"/>
                    </a:cubicBezTo>
                    <a:cubicBezTo>
                      <a:pt x="-2703" y="8346"/>
                      <a:pt x="10072" y="14722"/>
                      <a:pt x="31707" y="1310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9" name="Google Shape;3299;p19"/>
              <p:cNvSpPr/>
              <p:nvPr/>
            </p:nvSpPr>
            <p:spPr>
              <a:xfrm>
                <a:off x="5812433" y="3818891"/>
                <a:ext cx="119171" cy="21802"/>
              </a:xfrm>
              <a:custGeom>
                <a:rect b="b" l="l" r="r" t="t"/>
                <a:pathLst>
                  <a:path extrusionOk="0" h="21802" w="119171">
                    <a:moveTo>
                      <a:pt x="59862" y="14267"/>
                    </a:moveTo>
                    <a:cubicBezTo>
                      <a:pt x="87263" y="9110"/>
                      <a:pt x="115931" y="8922"/>
                      <a:pt x="118369" y="6813"/>
                    </a:cubicBezTo>
                    <a:cubicBezTo>
                      <a:pt x="122424" y="3250"/>
                      <a:pt x="110540" y="695"/>
                      <a:pt x="95890" y="132"/>
                    </a:cubicBezTo>
                    <a:cubicBezTo>
                      <a:pt x="81240" y="-501"/>
                      <a:pt x="64152" y="1304"/>
                      <a:pt x="57916" y="2078"/>
                    </a:cubicBezTo>
                    <a:cubicBezTo>
                      <a:pt x="49853" y="2922"/>
                      <a:pt x="36914" y="4469"/>
                      <a:pt x="25288" y="7399"/>
                    </a:cubicBezTo>
                    <a:cubicBezTo>
                      <a:pt x="13662" y="10258"/>
                      <a:pt x="3418" y="14407"/>
                      <a:pt x="441" y="18556"/>
                    </a:cubicBezTo>
                    <a:cubicBezTo>
                      <a:pt x="-1621" y="21463"/>
                      <a:pt x="3653" y="22400"/>
                      <a:pt x="14107" y="21439"/>
                    </a:cubicBezTo>
                    <a:cubicBezTo>
                      <a:pt x="24584" y="20502"/>
                      <a:pt x="40243" y="17830"/>
                      <a:pt x="59885" y="1426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0" name="Google Shape;3300;p19"/>
              <p:cNvSpPr/>
              <p:nvPr/>
            </p:nvSpPr>
            <p:spPr>
              <a:xfrm>
                <a:off x="6010022" y="3817473"/>
                <a:ext cx="42701" cy="21395"/>
              </a:xfrm>
              <a:custGeom>
                <a:rect b="b" l="l" r="r" t="t"/>
                <a:pathLst>
                  <a:path extrusionOk="0" h="21395" w="42701">
                    <a:moveTo>
                      <a:pt x="18032" y="1972"/>
                    </a:moveTo>
                    <a:cubicBezTo>
                      <a:pt x="12101" y="4433"/>
                      <a:pt x="6921" y="8137"/>
                      <a:pt x="3850" y="11770"/>
                    </a:cubicBezTo>
                    <a:cubicBezTo>
                      <a:pt x="710" y="15356"/>
                      <a:pt x="-439" y="18521"/>
                      <a:pt x="147" y="19576"/>
                    </a:cubicBezTo>
                    <a:cubicBezTo>
                      <a:pt x="2280" y="23092"/>
                      <a:pt x="5960" y="20794"/>
                      <a:pt x="10015" y="18685"/>
                    </a:cubicBezTo>
                    <a:cubicBezTo>
                      <a:pt x="14094" y="16434"/>
                      <a:pt x="19133" y="14301"/>
                      <a:pt x="21150" y="13926"/>
                    </a:cubicBezTo>
                    <a:cubicBezTo>
                      <a:pt x="23705" y="13270"/>
                      <a:pt x="27854" y="13083"/>
                      <a:pt x="31651" y="13036"/>
                    </a:cubicBezTo>
                    <a:cubicBezTo>
                      <a:pt x="35495" y="12895"/>
                      <a:pt x="39104" y="12825"/>
                      <a:pt x="41730" y="10457"/>
                    </a:cubicBezTo>
                    <a:cubicBezTo>
                      <a:pt x="43535" y="8887"/>
                      <a:pt x="42972" y="5675"/>
                      <a:pt x="38800" y="2886"/>
                    </a:cubicBezTo>
                    <a:cubicBezTo>
                      <a:pt x="34768" y="144"/>
                      <a:pt x="26658" y="-1521"/>
                      <a:pt x="18032" y="199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1" name="Google Shape;3301;p19"/>
              <p:cNvSpPr/>
              <p:nvPr/>
            </p:nvSpPr>
            <p:spPr>
              <a:xfrm>
                <a:off x="6156267" y="3825627"/>
                <a:ext cx="97318" cy="14016"/>
              </a:xfrm>
              <a:custGeom>
                <a:rect b="b" l="l" r="r" t="t"/>
                <a:pathLst>
                  <a:path extrusionOk="0" h="14016" w="97318">
                    <a:moveTo>
                      <a:pt x="48925" y="29"/>
                    </a:moveTo>
                    <a:cubicBezTo>
                      <a:pt x="25953" y="404"/>
                      <a:pt x="2654" y="733"/>
                      <a:pt x="661" y="2936"/>
                    </a:cubicBezTo>
                    <a:cubicBezTo>
                      <a:pt x="-5925" y="10249"/>
                      <a:pt x="38635" y="11656"/>
                      <a:pt x="48597" y="12359"/>
                    </a:cubicBezTo>
                    <a:cubicBezTo>
                      <a:pt x="61489" y="13250"/>
                      <a:pt x="89687" y="16414"/>
                      <a:pt x="96602" y="10577"/>
                    </a:cubicBezTo>
                    <a:cubicBezTo>
                      <a:pt x="101383" y="6522"/>
                      <a:pt x="81882" y="-510"/>
                      <a:pt x="48948" y="2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2" name="Google Shape;3302;p19"/>
              <p:cNvSpPr/>
              <p:nvPr/>
            </p:nvSpPr>
            <p:spPr>
              <a:xfrm>
                <a:off x="70934" y="3649272"/>
                <a:ext cx="35948" cy="13171"/>
              </a:xfrm>
              <a:custGeom>
                <a:rect b="b" l="l" r="r" t="t"/>
                <a:pathLst>
                  <a:path extrusionOk="0" h="13171" w="35948">
                    <a:moveTo>
                      <a:pt x="17833" y="12608"/>
                    </a:moveTo>
                    <a:cubicBezTo>
                      <a:pt x="26318" y="10968"/>
                      <a:pt x="34944" y="9327"/>
                      <a:pt x="35694" y="7006"/>
                    </a:cubicBezTo>
                    <a:cubicBezTo>
                      <a:pt x="38179" y="-659"/>
                      <a:pt x="21724" y="420"/>
                      <a:pt x="18044" y="302"/>
                    </a:cubicBezTo>
                    <a:cubicBezTo>
                      <a:pt x="13286" y="138"/>
                      <a:pt x="2878" y="-1456"/>
                      <a:pt x="276" y="4756"/>
                    </a:cubicBezTo>
                    <a:cubicBezTo>
                      <a:pt x="-1529" y="9069"/>
                      <a:pt x="5644" y="14999"/>
                      <a:pt x="17833" y="1263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3" name="Google Shape;3303;p19"/>
              <p:cNvSpPr/>
              <p:nvPr/>
            </p:nvSpPr>
            <p:spPr>
              <a:xfrm>
                <a:off x="149691" y="3630561"/>
                <a:ext cx="43042" cy="13177"/>
              </a:xfrm>
              <a:custGeom>
                <a:rect b="b" l="l" r="r" t="t"/>
                <a:pathLst>
                  <a:path extrusionOk="0" h="13177" w="43042">
                    <a:moveTo>
                      <a:pt x="21211" y="12708"/>
                    </a:moveTo>
                    <a:cubicBezTo>
                      <a:pt x="31196" y="11278"/>
                      <a:pt x="41533" y="10505"/>
                      <a:pt x="42612" y="8278"/>
                    </a:cubicBezTo>
                    <a:cubicBezTo>
                      <a:pt x="46221" y="777"/>
                      <a:pt x="26086" y="449"/>
                      <a:pt x="21633" y="402"/>
                    </a:cubicBezTo>
                    <a:cubicBezTo>
                      <a:pt x="15866" y="27"/>
                      <a:pt x="3068" y="-1403"/>
                      <a:pt x="255" y="4973"/>
                    </a:cubicBezTo>
                    <a:cubicBezTo>
                      <a:pt x="-1620" y="9403"/>
                      <a:pt x="6983" y="14771"/>
                      <a:pt x="21234" y="1273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4" name="Google Shape;3304;p19"/>
              <p:cNvSpPr/>
              <p:nvPr/>
            </p:nvSpPr>
            <p:spPr>
              <a:xfrm>
                <a:off x="208716" y="3643552"/>
                <a:ext cx="35948" cy="13171"/>
              </a:xfrm>
              <a:custGeom>
                <a:rect b="b" l="l" r="r" t="t"/>
                <a:pathLst>
                  <a:path extrusionOk="0" h="13171" w="35948">
                    <a:moveTo>
                      <a:pt x="17833" y="12608"/>
                    </a:moveTo>
                    <a:cubicBezTo>
                      <a:pt x="26318" y="10944"/>
                      <a:pt x="34944" y="9327"/>
                      <a:pt x="35694" y="7006"/>
                    </a:cubicBezTo>
                    <a:cubicBezTo>
                      <a:pt x="38179" y="-659"/>
                      <a:pt x="21724" y="420"/>
                      <a:pt x="18044" y="302"/>
                    </a:cubicBezTo>
                    <a:cubicBezTo>
                      <a:pt x="13286" y="138"/>
                      <a:pt x="2878" y="-1456"/>
                      <a:pt x="276" y="4756"/>
                    </a:cubicBezTo>
                    <a:cubicBezTo>
                      <a:pt x="-1529" y="9069"/>
                      <a:pt x="5644" y="14999"/>
                      <a:pt x="17833" y="1263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5" name="Google Shape;3305;p19"/>
              <p:cNvSpPr/>
              <p:nvPr/>
            </p:nvSpPr>
            <p:spPr>
              <a:xfrm>
                <a:off x="334869" y="3540606"/>
                <a:ext cx="40218" cy="15511"/>
              </a:xfrm>
              <a:custGeom>
                <a:rect b="b" l="l" r="r" t="t"/>
                <a:pathLst>
                  <a:path extrusionOk="0" h="15511" w="40218">
                    <a:moveTo>
                      <a:pt x="18584" y="14411"/>
                    </a:moveTo>
                    <a:cubicBezTo>
                      <a:pt x="28031" y="14833"/>
                      <a:pt x="37688" y="16520"/>
                      <a:pt x="39282" y="14645"/>
                    </a:cubicBezTo>
                    <a:cubicBezTo>
                      <a:pt x="41907" y="11528"/>
                      <a:pt x="38649" y="8551"/>
                      <a:pt x="34031" y="6371"/>
                    </a:cubicBezTo>
                    <a:cubicBezTo>
                      <a:pt x="29437" y="4191"/>
                      <a:pt x="23600" y="2972"/>
                      <a:pt x="21491" y="2433"/>
                    </a:cubicBezTo>
                    <a:cubicBezTo>
                      <a:pt x="16146" y="886"/>
                      <a:pt x="4051" y="-2607"/>
                      <a:pt x="441" y="3347"/>
                    </a:cubicBezTo>
                    <a:cubicBezTo>
                      <a:pt x="-1903" y="7519"/>
                      <a:pt x="5223" y="13825"/>
                      <a:pt x="18584" y="1441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6" name="Google Shape;3306;p19"/>
              <p:cNvSpPr/>
              <p:nvPr/>
            </p:nvSpPr>
            <p:spPr>
              <a:xfrm>
                <a:off x="356938" y="3628319"/>
                <a:ext cx="34255" cy="13651"/>
              </a:xfrm>
              <a:custGeom>
                <a:rect b="b" l="l" r="r" t="t"/>
                <a:pathLst>
                  <a:path extrusionOk="0" h="13651" w="34255">
                    <a:moveTo>
                      <a:pt x="15877" y="13613"/>
                    </a:moveTo>
                    <a:cubicBezTo>
                      <a:pt x="23964" y="13215"/>
                      <a:pt x="32285" y="13496"/>
                      <a:pt x="33551" y="11433"/>
                    </a:cubicBezTo>
                    <a:cubicBezTo>
                      <a:pt x="37794" y="4448"/>
                      <a:pt x="21644" y="2010"/>
                      <a:pt x="18081" y="1495"/>
                    </a:cubicBezTo>
                    <a:cubicBezTo>
                      <a:pt x="13533" y="510"/>
                      <a:pt x="3431" y="-2256"/>
                      <a:pt x="383" y="3768"/>
                    </a:cubicBezTo>
                    <a:cubicBezTo>
                      <a:pt x="-1633" y="7964"/>
                      <a:pt x="4415" y="14199"/>
                      <a:pt x="15877" y="136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7" name="Google Shape;3307;p19"/>
              <p:cNvSpPr/>
              <p:nvPr/>
            </p:nvSpPr>
            <p:spPr>
              <a:xfrm>
                <a:off x="388704" y="3705914"/>
                <a:ext cx="36865" cy="15897"/>
              </a:xfrm>
              <a:custGeom>
                <a:rect b="b" l="l" r="r" t="t"/>
                <a:pathLst>
                  <a:path extrusionOk="0" h="15897" w="36865">
                    <a:moveTo>
                      <a:pt x="16552" y="14848"/>
                    </a:moveTo>
                    <a:cubicBezTo>
                      <a:pt x="25459" y="15575"/>
                      <a:pt x="34531" y="16794"/>
                      <a:pt x="35984" y="14848"/>
                    </a:cubicBezTo>
                    <a:cubicBezTo>
                      <a:pt x="40906" y="8308"/>
                      <a:pt x="23772" y="4042"/>
                      <a:pt x="19998" y="3011"/>
                    </a:cubicBezTo>
                    <a:cubicBezTo>
                      <a:pt x="15169" y="1464"/>
                      <a:pt x="4691" y="-2755"/>
                      <a:pt x="660" y="2730"/>
                    </a:cubicBezTo>
                    <a:cubicBezTo>
                      <a:pt x="-2083" y="6574"/>
                      <a:pt x="3824" y="13817"/>
                      <a:pt x="16529" y="1482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8" name="Google Shape;3308;p19"/>
              <p:cNvSpPr/>
              <p:nvPr/>
            </p:nvSpPr>
            <p:spPr>
              <a:xfrm>
                <a:off x="545618" y="3666210"/>
                <a:ext cx="23487" cy="13236"/>
              </a:xfrm>
              <a:custGeom>
                <a:rect b="b" l="l" r="r" t="t"/>
                <a:pathLst>
                  <a:path extrusionOk="0" h="13236" w="23487">
                    <a:moveTo>
                      <a:pt x="10781" y="13016"/>
                    </a:moveTo>
                    <a:cubicBezTo>
                      <a:pt x="16500" y="11938"/>
                      <a:pt x="22313" y="10860"/>
                      <a:pt x="23087" y="8609"/>
                    </a:cubicBezTo>
                    <a:cubicBezTo>
                      <a:pt x="25689" y="1179"/>
                      <a:pt x="14859" y="1179"/>
                      <a:pt x="12492" y="804"/>
                    </a:cubicBezTo>
                    <a:cubicBezTo>
                      <a:pt x="9421" y="335"/>
                      <a:pt x="2881" y="-1916"/>
                      <a:pt x="397" y="4062"/>
                    </a:cubicBezTo>
                    <a:cubicBezTo>
                      <a:pt x="-1314" y="8211"/>
                      <a:pt x="2577" y="14563"/>
                      <a:pt x="10781" y="1299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9" name="Google Shape;3309;p19"/>
              <p:cNvSpPr/>
              <p:nvPr/>
            </p:nvSpPr>
            <p:spPr>
              <a:xfrm>
                <a:off x="591966" y="3653713"/>
                <a:ext cx="37961" cy="14907"/>
              </a:xfrm>
              <a:custGeom>
                <a:rect b="b" l="l" r="r" t="t"/>
                <a:pathLst>
                  <a:path extrusionOk="0" h="14907" w="37961">
                    <a:moveTo>
                      <a:pt x="17524" y="14097"/>
                    </a:moveTo>
                    <a:cubicBezTo>
                      <a:pt x="26338" y="14261"/>
                      <a:pt x="35409" y="15878"/>
                      <a:pt x="36980" y="14027"/>
                    </a:cubicBezTo>
                    <a:cubicBezTo>
                      <a:pt x="39605" y="10933"/>
                      <a:pt x="36605" y="7956"/>
                      <a:pt x="32245" y="5823"/>
                    </a:cubicBezTo>
                    <a:cubicBezTo>
                      <a:pt x="27885" y="3666"/>
                      <a:pt x="22329" y="2565"/>
                      <a:pt x="20337" y="2072"/>
                    </a:cubicBezTo>
                    <a:cubicBezTo>
                      <a:pt x="15250" y="595"/>
                      <a:pt x="3601" y="-2452"/>
                      <a:pt x="389" y="3690"/>
                    </a:cubicBezTo>
                    <a:cubicBezTo>
                      <a:pt x="-712" y="5776"/>
                      <a:pt x="577" y="8401"/>
                      <a:pt x="3577" y="10417"/>
                    </a:cubicBezTo>
                    <a:cubicBezTo>
                      <a:pt x="6578" y="12456"/>
                      <a:pt x="11219" y="13910"/>
                      <a:pt x="17524" y="1407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0" name="Google Shape;3310;p19"/>
              <p:cNvSpPr/>
              <p:nvPr/>
            </p:nvSpPr>
            <p:spPr>
              <a:xfrm>
                <a:off x="728482" y="3690051"/>
                <a:ext cx="50634" cy="16055"/>
              </a:xfrm>
              <a:custGeom>
                <a:rect b="b" l="l" r="r" t="t"/>
                <a:pathLst>
                  <a:path extrusionOk="0" h="16055" w="50634">
                    <a:moveTo>
                      <a:pt x="23900" y="15264"/>
                    </a:moveTo>
                    <a:cubicBezTo>
                      <a:pt x="36042" y="15991"/>
                      <a:pt x="48442" y="16811"/>
                      <a:pt x="49942" y="14748"/>
                    </a:cubicBezTo>
                    <a:cubicBezTo>
                      <a:pt x="54934" y="7927"/>
                      <a:pt x="31471" y="4341"/>
                      <a:pt x="26337" y="3192"/>
                    </a:cubicBezTo>
                    <a:cubicBezTo>
                      <a:pt x="19657" y="1692"/>
                      <a:pt x="5218" y="-2832"/>
                      <a:pt x="624" y="2606"/>
                    </a:cubicBezTo>
                    <a:cubicBezTo>
                      <a:pt x="-2541" y="6380"/>
                      <a:pt x="6507" y="14233"/>
                      <a:pt x="23900" y="1528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1" name="Google Shape;3311;p19"/>
              <p:cNvSpPr/>
              <p:nvPr/>
            </p:nvSpPr>
            <p:spPr>
              <a:xfrm>
                <a:off x="732627" y="3724615"/>
                <a:ext cx="34969" cy="18233"/>
              </a:xfrm>
              <a:custGeom>
                <a:rect b="b" l="l" r="r" t="t"/>
                <a:pathLst>
                  <a:path extrusionOk="0" h="18233" w="34969">
                    <a:moveTo>
                      <a:pt x="14925" y="15837"/>
                    </a:moveTo>
                    <a:cubicBezTo>
                      <a:pt x="23739" y="17571"/>
                      <a:pt x="32529" y="19306"/>
                      <a:pt x="34029" y="17407"/>
                    </a:cubicBezTo>
                    <a:cubicBezTo>
                      <a:pt x="38952" y="11125"/>
                      <a:pt x="23106" y="5969"/>
                      <a:pt x="19660" y="4468"/>
                    </a:cubicBezTo>
                    <a:cubicBezTo>
                      <a:pt x="15207" y="2523"/>
                      <a:pt x="6065" y="-2821"/>
                      <a:pt x="1119" y="1890"/>
                    </a:cubicBezTo>
                    <a:cubicBezTo>
                      <a:pt x="-2350" y="5148"/>
                      <a:pt x="2244" y="13352"/>
                      <a:pt x="14925" y="158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2" name="Google Shape;3312;p19"/>
              <p:cNvSpPr/>
              <p:nvPr/>
            </p:nvSpPr>
            <p:spPr>
              <a:xfrm>
                <a:off x="812608" y="3748795"/>
                <a:ext cx="18756" cy="13448"/>
              </a:xfrm>
              <a:custGeom>
                <a:rect b="b" l="l" r="r" t="t"/>
                <a:pathLst>
                  <a:path extrusionOk="0" h="13448" w="18756">
                    <a:moveTo>
                      <a:pt x="6812" y="13338"/>
                    </a:moveTo>
                    <a:cubicBezTo>
                      <a:pt x="12133" y="13737"/>
                      <a:pt x="17196" y="13080"/>
                      <a:pt x="18110" y="10901"/>
                    </a:cubicBezTo>
                    <a:cubicBezTo>
                      <a:pt x="20970" y="3775"/>
                      <a:pt x="13493" y="3095"/>
                      <a:pt x="11992" y="2157"/>
                    </a:cubicBezTo>
                    <a:cubicBezTo>
                      <a:pt x="9906" y="1243"/>
                      <a:pt x="6742" y="-2203"/>
                      <a:pt x="2101" y="2157"/>
                    </a:cubicBezTo>
                    <a:cubicBezTo>
                      <a:pt x="483" y="3681"/>
                      <a:pt x="-431" y="6142"/>
                      <a:pt x="202" y="8510"/>
                    </a:cubicBezTo>
                    <a:cubicBezTo>
                      <a:pt x="788" y="10854"/>
                      <a:pt x="3015" y="13080"/>
                      <a:pt x="6836" y="1333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3" name="Google Shape;3313;p19"/>
              <p:cNvSpPr/>
              <p:nvPr/>
            </p:nvSpPr>
            <p:spPr>
              <a:xfrm>
                <a:off x="887348" y="3775608"/>
                <a:ext cx="39909" cy="13536"/>
              </a:xfrm>
              <a:custGeom>
                <a:rect b="b" l="l" r="r" t="t"/>
                <a:pathLst>
                  <a:path extrusionOk="0" h="13536" w="39909">
                    <a:moveTo>
                      <a:pt x="19223" y="13458"/>
                    </a:moveTo>
                    <a:cubicBezTo>
                      <a:pt x="28903" y="12755"/>
                      <a:pt x="38584" y="12051"/>
                      <a:pt x="39545" y="9801"/>
                    </a:cubicBezTo>
                    <a:cubicBezTo>
                      <a:pt x="42686" y="2394"/>
                      <a:pt x="24614" y="1714"/>
                      <a:pt x="20582" y="1199"/>
                    </a:cubicBezTo>
                    <a:cubicBezTo>
                      <a:pt x="15355" y="519"/>
                      <a:pt x="4174" y="-2153"/>
                      <a:pt x="517" y="3707"/>
                    </a:cubicBezTo>
                    <a:cubicBezTo>
                      <a:pt x="-2084" y="7785"/>
                      <a:pt x="5276" y="14442"/>
                      <a:pt x="19223" y="1343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4" name="Google Shape;3314;p19"/>
              <p:cNvSpPr/>
              <p:nvPr/>
            </p:nvSpPr>
            <p:spPr>
              <a:xfrm>
                <a:off x="1030773" y="3756155"/>
                <a:ext cx="46221" cy="15105"/>
              </a:xfrm>
              <a:custGeom>
                <a:rect b="b" l="l" r="r" t="t"/>
                <a:pathLst>
                  <a:path extrusionOk="0" h="15105" w="46221">
                    <a:moveTo>
                      <a:pt x="23846" y="13456"/>
                    </a:moveTo>
                    <a:cubicBezTo>
                      <a:pt x="34534" y="10502"/>
                      <a:pt x="45410" y="7525"/>
                      <a:pt x="46067" y="5111"/>
                    </a:cubicBezTo>
                    <a:cubicBezTo>
                      <a:pt x="48223" y="-2859"/>
                      <a:pt x="27174" y="751"/>
                      <a:pt x="22439" y="1220"/>
                    </a:cubicBezTo>
                    <a:cubicBezTo>
                      <a:pt x="16298" y="1806"/>
                      <a:pt x="2679" y="1829"/>
                      <a:pt x="194" y="8392"/>
                    </a:cubicBezTo>
                    <a:cubicBezTo>
                      <a:pt x="-1540" y="12940"/>
                      <a:pt x="8492" y="17698"/>
                      <a:pt x="23846" y="1345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5" name="Google Shape;3315;p19"/>
              <p:cNvSpPr/>
              <p:nvPr/>
            </p:nvSpPr>
            <p:spPr>
              <a:xfrm>
                <a:off x="988720" y="3716718"/>
                <a:ext cx="27354" cy="13194"/>
              </a:xfrm>
              <a:custGeom>
                <a:rect b="b" l="l" r="r" t="t"/>
                <a:pathLst>
                  <a:path extrusionOk="0" h="13194" w="27354">
                    <a:moveTo>
                      <a:pt x="14189" y="387"/>
                    </a:moveTo>
                    <a:cubicBezTo>
                      <a:pt x="7626" y="1770"/>
                      <a:pt x="993" y="3130"/>
                      <a:pt x="289" y="5427"/>
                    </a:cubicBezTo>
                    <a:cubicBezTo>
                      <a:pt x="-2055" y="12998"/>
                      <a:pt x="10533" y="12435"/>
                      <a:pt x="13299" y="12670"/>
                    </a:cubicBezTo>
                    <a:cubicBezTo>
                      <a:pt x="16908" y="12974"/>
                      <a:pt x="24714" y="14896"/>
                      <a:pt x="27058" y="8778"/>
                    </a:cubicBezTo>
                    <a:cubicBezTo>
                      <a:pt x="28675" y="4536"/>
                      <a:pt x="23589" y="-1605"/>
                      <a:pt x="14189" y="38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6" name="Google Shape;3316;p19"/>
              <p:cNvSpPr/>
              <p:nvPr/>
            </p:nvSpPr>
            <p:spPr>
              <a:xfrm>
                <a:off x="1112642" y="3718703"/>
                <a:ext cx="59145" cy="15848"/>
              </a:xfrm>
              <a:custGeom>
                <a:rect b="b" l="l" r="r" t="t"/>
                <a:pathLst>
                  <a:path extrusionOk="0" h="15848" w="59145">
                    <a:moveTo>
                      <a:pt x="28799" y="1988"/>
                    </a:moveTo>
                    <a:cubicBezTo>
                      <a:pt x="15063" y="5247"/>
                      <a:pt x="1116" y="8528"/>
                      <a:pt x="225" y="10966"/>
                    </a:cubicBezTo>
                    <a:cubicBezTo>
                      <a:pt x="-2728" y="19029"/>
                      <a:pt x="24228" y="14810"/>
                      <a:pt x="30299" y="14224"/>
                    </a:cubicBezTo>
                    <a:cubicBezTo>
                      <a:pt x="38151" y="13474"/>
                      <a:pt x="55521" y="13052"/>
                      <a:pt x="58873" y="6395"/>
                    </a:cubicBezTo>
                    <a:cubicBezTo>
                      <a:pt x="61193" y="1777"/>
                      <a:pt x="48512" y="-2700"/>
                      <a:pt x="28799" y="198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7" name="Google Shape;3317;p19"/>
              <p:cNvSpPr/>
              <p:nvPr/>
            </p:nvSpPr>
            <p:spPr>
              <a:xfrm>
                <a:off x="1249548" y="3710204"/>
                <a:ext cx="32909" cy="13754"/>
              </a:xfrm>
              <a:custGeom>
                <a:rect b="b" l="l" r="r" t="t"/>
                <a:pathLst>
                  <a:path extrusionOk="0" h="13754" w="32909">
                    <a:moveTo>
                      <a:pt x="16172" y="1158"/>
                    </a:moveTo>
                    <a:cubicBezTo>
                      <a:pt x="8859" y="3479"/>
                      <a:pt x="1053" y="4956"/>
                      <a:pt x="280" y="7253"/>
                    </a:cubicBezTo>
                    <a:cubicBezTo>
                      <a:pt x="-986" y="11050"/>
                      <a:pt x="2225" y="12808"/>
                      <a:pt x="6327" y="13441"/>
                    </a:cubicBezTo>
                    <a:cubicBezTo>
                      <a:pt x="10406" y="14097"/>
                      <a:pt x="15187" y="13534"/>
                      <a:pt x="16945" y="13441"/>
                    </a:cubicBezTo>
                    <a:cubicBezTo>
                      <a:pt x="21446" y="13347"/>
                      <a:pt x="31642" y="13441"/>
                      <a:pt x="32861" y="6807"/>
                    </a:cubicBezTo>
                    <a:cubicBezTo>
                      <a:pt x="33565" y="2213"/>
                      <a:pt x="26486" y="-2147"/>
                      <a:pt x="16195" y="115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8" name="Google Shape;3318;p19"/>
              <p:cNvSpPr/>
              <p:nvPr/>
            </p:nvSpPr>
            <p:spPr>
              <a:xfrm>
                <a:off x="1368074" y="3692313"/>
                <a:ext cx="56291" cy="14056"/>
              </a:xfrm>
              <a:custGeom>
                <a:rect b="b" l="l" r="r" t="t"/>
                <a:pathLst>
                  <a:path extrusionOk="0" h="14056" w="56291">
                    <a:moveTo>
                      <a:pt x="28372" y="12603"/>
                    </a:moveTo>
                    <a:cubicBezTo>
                      <a:pt x="41194" y="10118"/>
                      <a:pt x="54602" y="9204"/>
                      <a:pt x="55844" y="6978"/>
                    </a:cubicBezTo>
                    <a:cubicBezTo>
                      <a:pt x="57930" y="3274"/>
                      <a:pt x="52422" y="1235"/>
                      <a:pt x="45530" y="438"/>
                    </a:cubicBezTo>
                    <a:cubicBezTo>
                      <a:pt x="38662" y="-383"/>
                      <a:pt x="30552" y="180"/>
                      <a:pt x="27599" y="297"/>
                    </a:cubicBezTo>
                    <a:cubicBezTo>
                      <a:pt x="19981" y="367"/>
                      <a:pt x="2940" y="1000"/>
                      <a:pt x="174" y="7938"/>
                    </a:cubicBezTo>
                    <a:cubicBezTo>
                      <a:pt x="-1584" y="12744"/>
                      <a:pt x="10159" y="16119"/>
                      <a:pt x="28349" y="1260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9" name="Google Shape;3319;p19"/>
              <p:cNvSpPr/>
              <p:nvPr/>
            </p:nvSpPr>
            <p:spPr>
              <a:xfrm>
                <a:off x="1413259" y="3725440"/>
                <a:ext cx="42527" cy="14960"/>
              </a:xfrm>
              <a:custGeom>
                <a:rect b="b" l="l" r="r" t="t"/>
                <a:pathLst>
                  <a:path extrusionOk="0" h="14960" w="42527">
                    <a:moveTo>
                      <a:pt x="19848" y="14659"/>
                    </a:moveTo>
                    <a:cubicBezTo>
                      <a:pt x="30138" y="15034"/>
                      <a:pt x="40592" y="15433"/>
                      <a:pt x="41905" y="13347"/>
                    </a:cubicBezTo>
                    <a:cubicBezTo>
                      <a:pt x="46241" y="6409"/>
                      <a:pt x="26669" y="3596"/>
                      <a:pt x="22356" y="2611"/>
                    </a:cubicBezTo>
                    <a:cubicBezTo>
                      <a:pt x="16777" y="1346"/>
                      <a:pt x="4823" y="-2686"/>
                      <a:pt x="627" y="2822"/>
                    </a:cubicBezTo>
                    <a:cubicBezTo>
                      <a:pt x="-2280" y="6643"/>
                      <a:pt x="5057" y="14144"/>
                      <a:pt x="19824" y="146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0" name="Google Shape;3320;p19"/>
              <p:cNvSpPr/>
              <p:nvPr/>
            </p:nvSpPr>
            <p:spPr>
              <a:xfrm>
                <a:off x="1470729" y="3696794"/>
                <a:ext cx="54829" cy="16046"/>
              </a:xfrm>
              <a:custGeom>
                <a:rect b="b" l="l" r="r" t="t"/>
                <a:pathLst>
                  <a:path extrusionOk="0" h="16046" w="54829">
                    <a:moveTo>
                      <a:pt x="28736" y="410"/>
                    </a:moveTo>
                    <a:cubicBezTo>
                      <a:pt x="15352" y="-340"/>
                      <a:pt x="1850" y="-199"/>
                      <a:pt x="514" y="2004"/>
                    </a:cubicBezTo>
                    <a:cubicBezTo>
                      <a:pt x="-1689" y="5614"/>
                      <a:pt x="3515" y="7817"/>
                      <a:pt x="9867" y="9388"/>
                    </a:cubicBezTo>
                    <a:cubicBezTo>
                      <a:pt x="16243" y="10958"/>
                      <a:pt x="23837" y="11990"/>
                      <a:pt x="26580" y="12552"/>
                    </a:cubicBezTo>
                    <a:cubicBezTo>
                      <a:pt x="33753" y="13888"/>
                      <a:pt x="48848" y="18881"/>
                      <a:pt x="54052" y="13841"/>
                    </a:cubicBezTo>
                    <a:cubicBezTo>
                      <a:pt x="57755" y="10396"/>
                      <a:pt x="48051" y="1488"/>
                      <a:pt x="28736" y="4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1" name="Google Shape;3321;p19"/>
              <p:cNvSpPr/>
              <p:nvPr/>
            </p:nvSpPr>
            <p:spPr>
              <a:xfrm>
                <a:off x="1626198" y="3780496"/>
                <a:ext cx="27079" cy="13170"/>
              </a:xfrm>
              <a:custGeom>
                <a:rect b="b" l="l" r="r" t="t"/>
                <a:pathLst>
                  <a:path extrusionOk="0" h="13170" w="27079">
                    <a:moveTo>
                      <a:pt x="14354" y="366"/>
                    </a:moveTo>
                    <a:cubicBezTo>
                      <a:pt x="8306" y="1655"/>
                      <a:pt x="1767" y="1936"/>
                      <a:pt x="665" y="4023"/>
                    </a:cubicBezTo>
                    <a:cubicBezTo>
                      <a:pt x="-1187" y="7515"/>
                      <a:pt x="1087" y="9765"/>
                      <a:pt x="4321" y="11031"/>
                    </a:cubicBezTo>
                    <a:cubicBezTo>
                      <a:pt x="7556" y="12297"/>
                      <a:pt x="11635" y="12461"/>
                      <a:pt x="13065" y="12625"/>
                    </a:cubicBezTo>
                    <a:cubicBezTo>
                      <a:pt x="16768" y="13188"/>
                      <a:pt x="25347" y="14641"/>
                      <a:pt x="26941" y="8195"/>
                    </a:cubicBezTo>
                    <a:cubicBezTo>
                      <a:pt x="27504" y="5991"/>
                      <a:pt x="26308" y="3530"/>
                      <a:pt x="24105" y="1913"/>
                    </a:cubicBezTo>
                    <a:cubicBezTo>
                      <a:pt x="21878" y="296"/>
                      <a:pt x="18643" y="-525"/>
                      <a:pt x="14330" y="36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2" name="Google Shape;3322;p19"/>
              <p:cNvSpPr/>
              <p:nvPr/>
            </p:nvSpPr>
            <p:spPr>
              <a:xfrm>
                <a:off x="1752765" y="3774228"/>
                <a:ext cx="43969" cy="14296"/>
              </a:xfrm>
              <a:custGeom>
                <a:rect b="b" l="l" r="r" t="t"/>
                <a:pathLst>
                  <a:path extrusionOk="0" h="14296" w="43969">
                    <a:moveTo>
                      <a:pt x="23130" y="0"/>
                    </a:moveTo>
                    <a:cubicBezTo>
                      <a:pt x="12535" y="0"/>
                      <a:pt x="1800" y="-70"/>
                      <a:pt x="557" y="2086"/>
                    </a:cubicBezTo>
                    <a:cubicBezTo>
                      <a:pt x="-3592" y="9189"/>
                      <a:pt x="16637" y="11322"/>
                      <a:pt x="21114" y="12166"/>
                    </a:cubicBezTo>
                    <a:cubicBezTo>
                      <a:pt x="26904" y="13244"/>
                      <a:pt x="39351" y="16854"/>
                      <a:pt x="43406" y="11205"/>
                    </a:cubicBezTo>
                    <a:cubicBezTo>
                      <a:pt x="46219" y="7290"/>
                      <a:pt x="38343" y="24"/>
                      <a:pt x="23154" y="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3" name="Google Shape;3323;p19"/>
              <p:cNvSpPr/>
              <p:nvPr/>
            </p:nvSpPr>
            <p:spPr>
              <a:xfrm>
                <a:off x="1860739" y="3774131"/>
                <a:ext cx="34178" cy="15149"/>
              </a:xfrm>
              <a:custGeom>
                <a:rect b="b" l="l" r="r" t="t"/>
                <a:pathLst>
                  <a:path extrusionOk="0" h="15149" w="34178">
                    <a:moveTo>
                      <a:pt x="16113" y="1715"/>
                    </a:moveTo>
                    <a:cubicBezTo>
                      <a:pt x="8307" y="4716"/>
                      <a:pt x="384" y="7716"/>
                      <a:pt x="56" y="10107"/>
                    </a:cubicBezTo>
                    <a:cubicBezTo>
                      <a:pt x="-1046" y="18053"/>
                      <a:pt x="14425" y="14349"/>
                      <a:pt x="17941" y="13881"/>
                    </a:cubicBezTo>
                    <a:cubicBezTo>
                      <a:pt x="22488" y="13271"/>
                      <a:pt x="32638" y="13177"/>
                      <a:pt x="34091" y="6638"/>
                    </a:cubicBezTo>
                    <a:cubicBezTo>
                      <a:pt x="35099" y="2090"/>
                      <a:pt x="27317" y="-2598"/>
                      <a:pt x="16113" y="169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4" name="Google Shape;3324;p19"/>
              <p:cNvSpPr/>
              <p:nvPr/>
            </p:nvSpPr>
            <p:spPr>
              <a:xfrm>
                <a:off x="1966769" y="3729464"/>
                <a:ext cx="37480" cy="17719"/>
              </a:xfrm>
              <a:custGeom>
                <a:rect b="b" l="l" r="r" t="t"/>
                <a:pathLst>
                  <a:path extrusionOk="0" h="17719" w="37480">
                    <a:moveTo>
                      <a:pt x="17251" y="3300"/>
                    </a:moveTo>
                    <a:cubicBezTo>
                      <a:pt x="9188" y="7331"/>
                      <a:pt x="468" y="10566"/>
                      <a:pt x="70" y="12980"/>
                    </a:cubicBezTo>
                    <a:cubicBezTo>
                      <a:pt x="-587" y="16988"/>
                      <a:pt x="3492" y="17973"/>
                      <a:pt x="8297" y="17668"/>
                    </a:cubicBezTo>
                    <a:cubicBezTo>
                      <a:pt x="13102" y="17364"/>
                      <a:pt x="18470" y="15723"/>
                      <a:pt x="20439" y="15207"/>
                    </a:cubicBezTo>
                    <a:cubicBezTo>
                      <a:pt x="25572" y="14058"/>
                      <a:pt x="37199" y="11691"/>
                      <a:pt x="37480" y="4823"/>
                    </a:cubicBezTo>
                    <a:cubicBezTo>
                      <a:pt x="37550" y="88"/>
                      <a:pt x="28667" y="-2420"/>
                      <a:pt x="17251" y="330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5" name="Google Shape;3325;p19"/>
              <p:cNvSpPr/>
              <p:nvPr/>
            </p:nvSpPr>
            <p:spPr>
              <a:xfrm>
                <a:off x="2022811" y="3761262"/>
                <a:ext cx="51602" cy="18246"/>
              </a:xfrm>
              <a:custGeom>
                <a:rect b="b" l="l" r="r" t="t"/>
                <a:pathLst>
                  <a:path extrusionOk="0" h="18246" w="51602">
                    <a:moveTo>
                      <a:pt x="24615" y="3497"/>
                    </a:moveTo>
                    <a:cubicBezTo>
                      <a:pt x="13035" y="7716"/>
                      <a:pt x="870" y="11139"/>
                      <a:pt x="167" y="13576"/>
                    </a:cubicBezTo>
                    <a:cubicBezTo>
                      <a:pt x="-1029" y="17608"/>
                      <a:pt x="4386" y="18546"/>
                      <a:pt x="10808" y="18171"/>
                    </a:cubicBezTo>
                    <a:cubicBezTo>
                      <a:pt x="17208" y="17819"/>
                      <a:pt x="24544" y="16084"/>
                      <a:pt x="27217" y="15569"/>
                    </a:cubicBezTo>
                    <a:cubicBezTo>
                      <a:pt x="34178" y="14350"/>
                      <a:pt x="49742" y="11959"/>
                      <a:pt x="51524" y="4904"/>
                    </a:cubicBezTo>
                    <a:cubicBezTo>
                      <a:pt x="52672" y="5"/>
                      <a:pt x="41140" y="-2480"/>
                      <a:pt x="24615" y="352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6" name="Google Shape;3326;p19"/>
              <p:cNvSpPr/>
              <p:nvPr/>
            </p:nvSpPr>
            <p:spPr>
              <a:xfrm>
                <a:off x="2159634" y="3730824"/>
                <a:ext cx="51570" cy="13618"/>
              </a:xfrm>
              <a:custGeom>
                <a:rect b="b" l="l" r="r" t="t"/>
                <a:pathLst>
                  <a:path extrusionOk="0" h="13618" w="51570">
                    <a:moveTo>
                      <a:pt x="26346" y="111"/>
                    </a:moveTo>
                    <a:cubicBezTo>
                      <a:pt x="14087" y="837"/>
                      <a:pt x="1640" y="1517"/>
                      <a:pt x="445" y="3744"/>
                    </a:cubicBezTo>
                    <a:cubicBezTo>
                      <a:pt x="-3516" y="11127"/>
                      <a:pt x="20135" y="11854"/>
                      <a:pt x="25409" y="12393"/>
                    </a:cubicBezTo>
                    <a:cubicBezTo>
                      <a:pt x="32230" y="13073"/>
                      <a:pt x="47044" y="15816"/>
                      <a:pt x="51099" y="9885"/>
                    </a:cubicBezTo>
                    <a:cubicBezTo>
                      <a:pt x="53912" y="5783"/>
                      <a:pt x="43950" y="-944"/>
                      <a:pt x="26346" y="11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7" name="Google Shape;3327;p19"/>
              <p:cNvSpPr/>
              <p:nvPr/>
            </p:nvSpPr>
            <p:spPr>
              <a:xfrm>
                <a:off x="2272113" y="3761422"/>
                <a:ext cx="40438" cy="14308"/>
              </a:xfrm>
              <a:custGeom>
                <a:rect b="b" l="l" r="r" t="t"/>
                <a:pathLst>
                  <a:path extrusionOk="0" h="14308" w="40438">
                    <a:moveTo>
                      <a:pt x="19676" y="1274"/>
                    </a:moveTo>
                    <a:cubicBezTo>
                      <a:pt x="10276" y="3853"/>
                      <a:pt x="760" y="6455"/>
                      <a:pt x="150" y="8846"/>
                    </a:cubicBezTo>
                    <a:cubicBezTo>
                      <a:pt x="-1842" y="16745"/>
                      <a:pt x="16582" y="13838"/>
                      <a:pt x="20731" y="13557"/>
                    </a:cubicBezTo>
                    <a:cubicBezTo>
                      <a:pt x="26098" y="13182"/>
                      <a:pt x="37983" y="13627"/>
                      <a:pt x="40256" y="7158"/>
                    </a:cubicBezTo>
                    <a:cubicBezTo>
                      <a:pt x="41827" y="2681"/>
                      <a:pt x="33130" y="-2429"/>
                      <a:pt x="19652" y="127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8" name="Google Shape;3328;p19"/>
              <p:cNvSpPr/>
              <p:nvPr/>
            </p:nvSpPr>
            <p:spPr>
              <a:xfrm>
                <a:off x="2434106" y="3740168"/>
                <a:ext cx="54538" cy="13170"/>
              </a:xfrm>
              <a:custGeom>
                <a:rect b="b" l="l" r="r" t="t"/>
                <a:pathLst>
                  <a:path extrusionOk="0" h="13170" w="54538">
                    <a:moveTo>
                      <a:pt x="27156" y="705"/>
                    </a:moveTo>
                    <a:cubicBezTo>
                      <a:pt x="14334" y="2627"/>
                      <a:pt x="1348" y="4549"/>
                      <a:pt x="317" y="6893"/>
                    </a:cubicBezTo>
                    <a:cubicBezTo>
                      <a:pt x="-3082" y="14628"/>
                      <a:pt x="21859" y="13035"/>
                      <a:pt x="27437" y="13035"/>
                    </a:cubicBezTo>
                    <a:cubicBezTo>
                      <a:pt x="34680" y="13035"/>
                      <a:pt x="50549" y="14300"/>
                      <a:pt x="54183" y="8018"/>
                    </a:cubicBezTo>
                    <a:cubicBezTo>
                      <a:pt x="56714" y="3658"/>
                      <a:pt x="45533" y="-2038"/>
                      <a:pt x="27156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9" name="Google Shape;3329;p19"/>
              <p:cNvSpPr/>
              <p:nvPr/>
            </p:nvSpPr>
            <p:spPr>
              <a:xfrm>
                <a:off x="2582342" y="3710556"/>
                <a:ext cx="43515" cy="15263"/>
              </a:xfrm>
              <a:custGeom>
                <a:rect b="b" l="l" r="r" t="t"/>
                <a:pathLst>
                  <a:path extrusionOk="0" h="15263" w="43515">
                    <a:moveTo>
                      <a:pt x="20943" y="1744"/>
                    </a:moveTo>
                    <a:cubicBezTo>
                      <a:pt x="10910" y="4768"/>
                      <a:pt x="714" y="7792"/>
                      <a:pt x="128" y="10206"/>
                    </a:cubicBezTo>
                    <a:cubicBezTo>
                      <a:pt x="-1771" y="18199"/>
                      <a:pt x="18013" y="14449"/>
                      <a:pt x="22490" y="13957"/>
                    </a:cubicBezTo>
                    <a:cubicBezTo>
                      <a:pt x="28280" y="13347"/>
                      <a:pt x="41101" y="13206"/>
                      <a:pt x="43352" y="6643"/>
                    </a:cubicBezTo>
                    <a:cubicBezTo>
                      <a:pt x="44899" y="2072"/>
                      <a:pt x="35359" y="-2616"/>
                      <a:pt x="20943" y="172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0" name="Google Shape;3330;p19"/>
              <p:cNvSpPr/>
              <p:nvPr/>
            </p:nvSpPr>
            <p:spPr>
              <a:xfrm>
                <a:off x="2728633" y="3707944"/>
                <a:ext cx="54827" cy="14224"/>
              </a:xfrm>
              <a:custGeom>
                <a:rect b="b" l="l" r="r" t="t"/>
                <a:pathLst>
                  <a:path extrusionOk="0" h="14224" w="54827">
                    <a:moveTo>
                      <a:pt x="26591" y="14224"/>
                    </a:moveTo>
                    <a:cubicBezTo>
                      <a:pt x="39671" y="14107"/>
                      <a:pt x="52961" y="14013"/>
                      <a:pt x="54297" y="11834"/>
                    </a:cubicBezTo>
                    <a:cubicBezTo>
                      <a:pt x="58774" y="4637"/>
                      <a:pt x="33600" y="2762"/>
                      <a:pt x="27997" y="1965"/>
                    </a:cubicBezTo>
                    <a:cubicBezTo>
                      <a:pt x="20754" y="957"/>
                      <a:pt x="5049" y="-2512"/>
                      <a:pt x="549" y="3207"/>
                    </a:cubicBezTo>
                    <a:cubicBezTo>
                      <a:pt x="-2569" y="7192"/>
                      <a:pt x="7792" y="14388"/>
                      <a:pt x="26591" y="1420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1" name="Google Shape;3331;p19"/>
              <p:cNvSpPr/>
              <p:nvPr/>
            </p:nvSpPr>
            <p:spPr>
              <a:xfrm>
                <a:off x="2858058" y="3746867"/>
                <a:ext cx="71641" cy="18711"/>
              </a:xfrm>
              <a:custGeom>
                <a:rect b="b" l="l" r="r" t="t"/>
                <a:pathLst>
                  <a:path extrusionOk="0" h="18711" w="71641">
                    <a:moveTo>
                      <a:pt x="34338" y="17752"/>
                    </a:moveTo>
                    <a:cubicBezTo>
                      <a:pt x="51894" y="19392"/>
                      <a:pt x="69592" y="18877"/>
                      <a:pt x="71115" y="16603"/>
                    </a:cubicBezTo>
                    <a:cubicBezTo>
                      <a:pt x="73647" y="12899"/>
                      <a:pt x="66662" y="10907"/>
                      <a:pt x="58270" y="9313"/>
                    </a:cubicBezTo>
                    <a:cubicBezTo>
                      <a:pt x="49879" y="7743"/>
                      <a:pt x="39963" y="6336"/>
                      <a:pt x="36377" y="5586"/>
                    </a:cubicBezTo>
                    <a:cubicBezTo>
                      <a:pt x="31712" y="4672"/>
                      <a:pt x="24423" y="2679"/>
                      <a:pt x="17555" y="1297"/>
                    </a:cubicBezTo>
                    <a:cubicBezTo>
                      <a:pt x="10687" y="-63"/>
                      <a:pt x="4217" y="-813"/>
                      <a:pt x="935" y="1414"/>
                    </a:cubicBezTo>
                    <a:cubicBezTo>
                      <a:pt x="-1338" y="2937"/>
                      <a:pt x="561" y="6289"/>
                      <a:pt x="6327" y="9735"/>
                    </a:cubicBezTo>
                    <a:cubicBezTo>
                      <a:pt x="12070" y="13157"/>
                      <a:pt x="21727" y="16603"/>
                      <a:pt x="34338" y="17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2" name="Google Shape;3332;p19"/>
              <p:cNvSpPr/>
              <p:nvPr/>
            </p:nvSpPr>
            <p:spPr>
              <a:xfrm>
                <a:off x="2962466" y="3708790"/>
                <a:ext cx="65607" cy="13929"/>
              </a:xfrm>
              <a:custGeom>
                <a:rect b="b" l="l" r="r" t="t"/>
                <a:pathLst>
                  <a:path extrusionOk="0" h="13929" w="65607">
                    <a:moveTo>
                      <a:pt x="32270" y="13894"/>
                    </a:moveTo>
                    <a:cubicBezTo>
                      <a:pt x="47834" y="13472"/>
                      <a:pt x="63609" y="13097"/>
                      <a:pt x="65086" y="10870"/>
                    </a:cubicBezTo>
                    <a:cubicBezTo>
                      <a:pt x="69915" y="3557"/>
                      <a:pt x="39841" y="2245"/>
                      <a:pt x="33137" y="1588"/>
                    </a:cubicBezTo>
                    <a:cubicBezTo>
                      <a:pt x="24464" y="744"/>
                      <a:pt x="5524" y="-2373"/>
                      <a:pt x="555" y="3464"/>
                    </a:cubicBezTo>
                    <a:cubicBezTo>
                      <a:pt x="-2891" y="7519"/>
                      <a:pt x="9954" y="14480"/>
                      <a:pt x="32270" y="1389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3" name="Google Shape;3333;p19"/>
              <p:cNvSpPr/>
              <p:nvPr/>
            </p:nvSpPr>
            <p:spPr>
              <a:xfrm>
                <a:off x="3087216" y="3697345"/>
                <a:ext cx="45278" cy="19242"/>
              </a:xfrm>
              <a:custGeom>
                <a:rect b="b" l="l" r="r" t="t"/>
                <a:pathLst>
                  <a:path extrusionOk="0" h="19242" w="45278">
                    <a:moveTo>
                      <a:pt x="21438" y="4571"/>
                    </a:moveTo>
                    <a:cubicBezTo>
                      <a:pt x="11781" y="9118"/>
                      <a:pt x="952" y="11814"/>
                      <a:pt x="202" y="14181"/>
                    </a:cubicBezTo>
                    <a:cubicBezTo>
                      <a:pt x="-1064" y="18119"/>
                      <a:pt x="3811" y="19432"/>
                      <a:pt x="9718" y="19221"/>
                    </a:cubicBezTo>
                    <a:cubicBezTo>
                      <a:pt x="15625" y="19033"/>
                      <a:pt x="22282" y="17111"/>
                      <a:pt x="24697" y="16478"/>
                    </a:cubicBezTo>
                    <a:cubicBezTo>
                      <a:pt x="27861" y="15705"/>
                      <a:pt x="32971" y="14533"/>
                      <a:pt x="37307" y="12423"/>
                    </a:cubicBezTo>
                    <a:cubicBezTo>
                      <a:pt x="41667" y="10361"/>
                      <a:pt x="45183" y="7407"/>
                      <a:pt x="45277" y="3891"/>
                    </a:cubicBezTo>
                    <a:cubicBezTo>
                      <a:pt x="45347" y="1430"/>
                      <a:pt x="42581" y="0"/>
                      <a:pt x="38362" y="0"/>
                    </a:cubicBezTo>
                    <a:cubicBezTo>
                      <a:pt x="34096" y="0"/>
                      <a:pt x="28353" y="1407"/>
                      <a:pt x="21415" y="459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4" name="Google Shape;3334;p19"/>
              <p:cNvSpPr/>
              <p:nvPr/>
            </p:nvSpPr>
            <p:spPr>
              <a:xfrm>
                <a:off x="3067035" y="3747903"/>
                <a:ext cx="41980" cy="18062"/>
              </a:xfrm>
              <a:custGeom>
                <a:rect b="b" l="l" r="r" t="t"/>
                <a:pathLst>
                  <a:path extrusionOk="0" h="18062" w="41980">
                    <a:moveTo>
                      <a:pt x="19633" y="3495"/>
                    </a:moveTo>
                    <a:cubicBezTo>
                      <a:pt x="10468" y="7644"/>
                      <a:pt x="623" y="10903"/>
                      <a:pt x="107" y="13317"/>
                    </a:cubicBezTo>
                    <a:cubicBezTo>
                      <a:pt x="-760" y="17325"/>
                      <a:pt x="3764" y="18333"/>
                      <a:pt x="9085" y="18005"/>
                    </a:cubicBezTo>
                    <a:cubicBezTo>
                      <a:pt x="14406" y="17700"/>
                      <a:pt x="20430" y="15989"/>
                      <a:pt x="22633" y="15450"/>
                    </a:cubicBezTo>
                    <a:cubicBezTo>
                      <a:pt x="28353" y="14254"/>
                      <a:pt x="41291" y="11723"/>
                      <a:pt x="41971" y="4738"/>
                    </a:cubicBezTo>
                    <a:cubicBezTo>
                      <a:pt x="42323" y="-68"/>
                      <a:pt x="32595" y="-2388"/>
                      <a:pt x="19609" y="349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5" name="Google Shape;3335;p19"/>
              <p:cNvSpPr/>
              <p:nvPr/>
            </p:nvSpPr>
            <p:spPr>
              <a:xfrm>
                <a:off x="3244772" y="3725522"/>
                <a:ext cx="29590" cy="16620"/>
              </a:xfrm>
              <a:custGeom>
                <a:rect b="b" l="l" r="r" t="t"/>
                <a:pathLst>
                  <a:path extrusionOk="0" h="16620" w="29590">
                    <a:moveTo>
                      <a:pt x="13080" y="2460"/>
                    </a:moveTo>
                    <a:cubicBezTo>
                      <a:pt x="6587" y="6093"/>
                      <a:pt x="-23" y="9749"/>
                      <a:pt x="0" y="12164"/>
                    </a:cubicBezTo>
                    <a:cubicBezTo>
                      <a:pt x="47" y="20134"/>
                      <a:pt x="13220" y="15141"/>
                      <a:pt x="16267" y="14367"/>
                    </a:cubicBezTo>
                    <a:cubicBezTo>
                      <a:pt x="20205" y="13383"/>
                      <a:pt x="29159" y="12398"/>
                      <a:pt x="29582" y="5811"/>
                    </a:cubicBezTo>
                    <a:cubicBezTo>
                      <a:pt x="29886" y="1241"/>
                      <a:pt x="22409" y="-2744"/>
                      <a:pt x="13080" y="24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6" name="Google Shape;3336;p19"/>
              <p:cNvSpPr/>
              <p:nvPr/>
            </p:nvSpPr>
            <p:spPr>
              <a:xfrm>
                <a:off x="3217667" y="3692810"/>
                <a:ext cx="61171" cy="15636"/>
              </a:xfrm>
              <a:custGeom>
                <a:rect b="b" l="l" r="r" t="t"/>
                <a:pathLst>
                  <a:path extrusionOk="0" h="15636" w="61171">
                    <a:moveTo>
                      <a:pt x="31605" y="527"/>
                    </a:moveTo>
                    <a:cubicBezTo>
                      <a:pt x="16979" y="-36"/>
                      <a:pt x="2141" y="-622"/>
                      <a:pt x="617" y="1488"/>
                    </a:cubicBezTo>
                    <a:cubicBezTo>
                      <a:pt x="-4492" y="8473"/>
                      <a:pt x="23612" y="11661"/>
                      <a:pt x="29847" y="12739"/>
                    </a:cubicBezTo>
                    <a:cubicBezTo>
                      <a:pt x="37911" y="14122"/>
                      <a:pt x="55420" y="18411"/>
                      <a:pt x="60531" y="12903"/>
                    </a:cubicBezTo>
                    <a:cubicBezTo>
                      <a:pt x="64093" y="9082"/>
                      <a:pt x="52584" y="1323"/>
                      <a:pt x="31605" y="52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7" name="Google Shape;3337;p19"/>
              <p:cNvSpPr/>
              <p:nvPr/>
            </p:nvSpPr>
            <p:spPr>
              <a:xfrm>
                <a:off x="3378466" y="3706944"/>
                <a:ext cx="45260" cy="13184"/>
              </a:xfrm>
              <a:custGeom>
                <a:rect b="b" l="l" r="r" t="t"/>
                <a:pathLst>
                  <a:path extrusionOk="0" h="13184" w="45260">
                    <a:moveTo>
                      <a:pt x="22769" y="480"/>
                    </a:moveTo>
                    <a:cubicBezTo>
                      <a:pt x="12080" y="2051"/>
                      <a:pt x="1251" y="3574"/>
                      <a:pt x="313" y="5895"/>
                    </a:cubicBezTo>
                    <a:cubicBezTo>
                      <a:pt x="-2781" y="13536"/>
                      <a:pt x="17964" y="12646"/>
                      <a:pt x="22581" y="12810"/>
                    </a:cubicBezTo>
                    <a:cubicBezTo>
                      <a:pt x="28582" y="13021"/>
                      <a:pt x="41685" y="14732"/>
                      <a:pt x="44920" y="8544"/>
                    </a:cubicBezTo>
                    <a:cubicBezTo>
                      <a:pt x="47170" y="4254"/>
                      <a:pt x="38099" y="-1746"/>
                      <a:pt x="22769" y="48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8" name="Google Shape;3338;p19"/>
              <p:cNvSpPr/>
              <p:nvPr/>
            </p:nvSpPr>
            <p:spPr>
              <a:xfrm>
                <a:off x="3512394" y="3700766"/>
                <a:ext cx="20406" cy="13154"/>
              </a:xfrm>
              <a:custGeom>
                <a:rect b="b" l="l" r="r" t="t"/>
                <a:pathLst>
                  <a:path extrusionOk="0" h="13154" w="20406">
                    <a:moveTo>
                      <a:pt x="10729" y="470"/>
                    </a:moveTo>
                    <a:cubicBezTo>
                      <a:pt x="5807" y="1994"/>
                      <a:pt x="838" y="3517"/>
                      <a:pt x="252" y="5814"/>
                    </a:cubicBezTo>
                    <a:cubicBezTo>
                      <a:pt x="-1647" y="13432"/>
                      <a:pt x="7752" y="12589"/>
                      <a:pt x="9815" y="12753"/>
                    </a:cubicBezTo>
                    <a:cubicBezTo>
                      <a:pt x="12511" y="12987"/>
                      <a:pt x="18301" y="14722"/>
                      <a:pt x="20152" y="8557"/>
                    </a:cubicBezTo>
                    <a:cubicBezTo>
                      <a:pt x="21441" y="4291"/>
                      <a:pt x="17761" y="-1733"/>
                      <a:pt x="10706" y="4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9" name="Google Shape;3339;p19"/>
              <p:cNvSpPr/>
              <p:nvPr/>
            </p:nvSpPr>
            <p:spPr>
              <a:xfrm>
                <a:off x="3657301" y="3685887"/>
                <a:ext cx="54691" cy="13173"/>
              </a:xfrm>
              <a:custGeom>
                <a:rect b="b" l="l" r="r" t="t"/>
                <a:pathLst>
                  <a:path extrusionOk="0" h="13173" w="54691">
                    <a:moveTo>
                      <a:pt x="27489" y="582"/>
                    </a:moveTo>
                    <a:cubicBezTo>
                      <a:pt x="14808" y="2176"/>
                      <a:pt x="1728" y="2879"/>
                      <a:pt x="462" y="5106"/>
                    </a:cubicBezTo>
                    <a:cubicBezTo>
                      <a:pt x="-1624" y="8786"/>
                      <a:pt x="3650" y="10872"/>
                      <a:pt x="10214" y="11903"/>
                    </a:cubicBezTo>
                    <a:cubicBezTo>
                      <a:pt x="16777" y="12958"/>
                      <a:pt x="24559" y="12841"/>
                      <a:pt x="27395" y="12911"/>
                    </a:cubicBezTo>
                    <a:cubicBezTo>
                      <a:pt x="34709" y="13239"/>
                      <a:pt x="51000" y="14271"/>
                      <a:pt x="54398" y="7754"/>
                    </a:cubicBezTo>
                    <a:cubicBezTo>
                      <a:pt x="56672" y="3230"/>
                      <a:pt x="45538" y="-1716"/>
                      <a:pt x="27466" y="58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0" name="Google Shape;3340;p19"/>
              <p:cNvSpPr/>
              <p:nvPr/>
            </p:nvSpPr>
            <p:spPr>
              <a:xfrm>
                <a:off x="3657288" y="3730747"/>
                <a:ext cx="65654" cy="13389"/>
              </a:xfrm>
              <a:custGeom>
                <a:rect b="b" l="l" r="r" t="t"/>
                <a:pathLst>
                  <a:path extrusionOk="0" h="13389" w="65654">
                    <a:moveTo>
                      <a:pt x="32800" y="1008"/>
                    </a:moveTo>
                    <a:cubicBezTo>
                      <a:pt x="17704" y="3024"/>
                      <a:pt x="2046" y="3282"/>
                      <a:pt x="546" y="5462"/>
                    </a:cubicBezTo>
                    <a:cubicBezTo>
                      <a:pt x="-1939" y="9071"/>
                      <a:pt x="4414" y="11392"/>
                      <a:pt x="12360" y="12494"/>
                    </a:cubicBezTo>
                    <a:cubicBezTo>
                      <a:pt x="20306" y="13619"/>
                      <a:pt x="29705" y="13385"/>
                      <a:pt x="33128" y="13338"/>
                    </a:cubicBezTo>
                    <a:cubicBezTo>
                      <a:pt x="41965" y="13549"/>
                      <a:pt x="61701" y="13432"/>
                      <a:pt x="65382" y="6540"/>
                    </a:cubicBezTo>
                    <a:cubicBezTo>
                      <a:pt x="67773" y="1735"/>
                      <a:pt x="54271" y="-1828"/>
                      <a:pt x="32800" y="100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1" name="Google Shape;3341;p19"/>
              <p:cNvSpPr/>
              <p:nvPr/>
            </p:nvSpPr>
            <p:spPr>
              <a:xfrm>
                <a:off x="3793646" y="3782880"/>
                <a:ext cx="46163" cy="13444"/>
              </a:xfrm>
              <a:custGeom>
                <a:rect b="b" l="l" r="r" t="t"/>
                <a:pathLst>
                  <a:path extrusionOk="0" h="13444" w="46163">
                    <a:moveTo>
                      <a:pt x="23862" y="92"/>
                    </a:moveTo>
                    <a:cubicBezTo>
                      <a:pt x="13244" y="655"/>
                      <a:pt x="2250" y="-494"/>
                      <a:pt x="750" y="1475"/>
                    </a:cubicBezTo>
                    <a:cubicBezTo>
                      <a:pt x="-1735" y="4757"/>
                      <a:pt x="2297" y="7616"/>
                      <a:pt x="7782" y="9468"/>
                    </a:cubicBezTo>
                    <a:cubicBezTo>
                      <a:pt x="13244" y="11343"/>
                      <a:pt x="19995" y="12023"/>
                      <a:pt x="22409" y="12328"/>
                    </a:cubicBezTo>
                    <a:cubicBezTo>
                      <a:pt x="28644" y="13406"/>
                      <a:pt x="42825" y="15305"/>
                      <a:pt x="45873" y="8835"/>
                    </a:cubicBezTo>
                    <a:cubicBezTo>
                      <a:pt x="46927" y="6632"/>
                      <a:pt x="45052" y="4171"/>
                      <a:pt x="41185" y="2460"/>
                    </a:cubicBezTo>
                    <a:cubicBezTo>
                      <a:pt x="37293" y="748"/>
                      <a:pt x="31457" y="-283"/>
                      <a:pt x="23862" y="6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2" name="Google Shape;3342;p19"/>
              <p:cNvSpPr/>
              <p:nvPr/>
            </p:nvSpPr>
            <p:spPr>
              <a:xfrm>
                <a:off x="3814534" y="3704878"/>
                <a:ext cx="59592" cy="13161"/>
              </a:xfrm>
              <a:custGeom>
                <a:rect b="b" l="l" r="r" t="t"/>
                <a:pathLst>
                  <a:path extrusionOk="0" h="13161" w="59592">
                    <a:moveTo>
                      <a:pt x="30001" y="507"/>
                    </a:moveTo>
                    <a:cubicBezTo>
                      <a:pt x="16312" y="1936"/>
                      <a:pt x="2107" y="1561"/>
                      <a:pt x="607" y="3647"/>
                    </a:cubicBezTo>
                    <a:cubicBezTo>
                      <a:pt x="-1901" y="7140"/>
                      <a:pt x="3724" y="9719"/>
                      <a:pt x="10920" y="11148"/>
                    </a:cubicBezTo>
                    <a:cubicBezTo>
                      <a:pt x="18093" y="12602"/>
                      <a:pt x="26672" y="12742"/>
                      <a:pt x="29790" y="12836"/>
                    </a:cubicBezTo>
                    <a:cubicBezTo>
                      <a:pt x="37830" y="13399"/>
                      <a:pt x="55855" y="14032"/>
                      <a:pt x="59324" y="7281"/>
                    </a:cubicBezTo>
                    <a:cubicBezTo>
                      <a:pt x="61574" y="2569"/>
                      <a:pt x="49456" y="-1486"/>
                      <a:pt x="30024" y="53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3" name="Google Shape;3343;p19"/>
              <p:cNvSpPr/>
              <p:nvPr/>
            </p:nvSpPr>
            <p:spPr>
              <a:xfrm>
                <a:off x="3900448" y="3656161"/>
                <a:ext cx="51582" cy="13161"/>
              </a:xfrm>
              <a:custGeom>
                <a:rect b="b" l="l" r="r" t="t"/>
                <a:pathLst>
                  <a:path extrusionOk="0" h="13161" w="51582">
                    <a:moveTo>
                      <a:pt x="25940" y="586"/>
                    </a:moveTo>
                    <a:cubicBezTo>
                      <a:pt x="13962" y="2180"/>
                      <a:pt x="1632" y="2977"/>
                      <a:pt x="437" y="5203"/>
                    </a:cubicBezTo>
                    <a:cubicBezTo>
                      <a:pt x="-1532" y="8907"/>
                      <a:pt x="3437" y="10946"/>
                      <a:pt x="9626" y="11931"/>
                    </a:cubicBezTo>
                    <a:cubicBezTo>
                      <a:pt x="15814" y="12939"/>
                      <a:pt x="23151" y="12821"/>
                      <a:pt x="25823" y="12892"/>
                    </a:cubicBezTo>
                    <a:cubicBezTo>
                      <a:pt x="32714" y="13197"/>
                      <a:pt x="48068" y="14322"/>
                      <a:pt x="51302" y="7852"/>
                    </a:cubicBezTo>
                    <a:cubicBezTo>
                      <a:pt x="53459" y="3352"/>
                      <a:pt x="43004" y="-1711"/>
                      <a:pt x="25940" y="56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4" name="Google Shape;3344;p19"/>
              <p:cNvSpPr/>
              <p:nvPr/>
            </p:nvSpPr>
            <p:spPr>
              <a:xfrm>
                <a:off x="3992698" y="3720667"/>
                <a:ext cx="51325" cy="15837"/>
              </a:xfrm>
              <a:custGeom>
                <a:rect b="b" l="l" r="r" t="t"/>
                <a:pathLst>
                  <a:path extrusionOk="0" h="15837" w="51325">
                    <a:moveTo>
                      <a:pt x="24661" y="1525"/>
                    </a:moveTo>
                    <a:cubicBezTo>
                      <a:pt x="12401" y="4666"/>
                      <a:pt x="517" y="9096"/>
                      <a:pt x="72" y="11604"/>
                    </a:cubicBezTo>
                    <a:cubicBezTo>
                      <a:pt x="-678" y="15730"/>
                      <a:pt x="4549" y="16128"/>
                      <a:pt x="10597" y="15706"/>
                    </a:cubicBezTo>
                    <a:cubicBezTo>
                      <a:pt x="16644" y="15237"/>
                      <a:pt x="23606" y="14018"/>
                      <a:pt x="26184" y="13784"/>
                    </a:cubicBezTo>
                    <a:cubicBezTo>
                      <a:pt x="32912" y="12964"/>
                      <a:pt x="47491" y="13714"/>
                      <a:pt x="50960" y="7549"/>
                    </a:cubicBezTo>
                    <a:cubicBezTo>
                      <a:pt x="53515" y="3306"/>
                      <a:pt x="42452" y="-2952"/>
                      <a:pt x="24684" y="157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5" name="Google Shape;3345;p19"/>
              <p:cNvSpPr/>
              <p:nvPr/>
            </p:nvSpPr>
            <p:spPr>
              <a:xfrm>
                <a:off x="3992669" y="3758740"/>
                <a:ext cx="57582" cy="15025"/>
              </a:xfrm>
              <a:custGeom>
                <a:rect b="b" l="l" r="r" t="t"/>
                <a:pathLst>
                  <a:path extrusionOk="0" h="15025" w="57582">
                    <a:moveTo>
                      <a:pt x="28182" y="1612"/>
                    </a:moveTo>
                    <a:cubicBezTo>
                      <a:pt x="14775" y="4542"/>
                      <a:pt x="1156" y="7449"/>
                      <a:pt x="242" y="9863"/>
                    </a:cubicBezTo>
                    <a:cubicBezTo>
                      <a:pt x="-2782" y="17856"/>
                      <a:pt x="23471" y="14293"/>
                      <a:pt x="29378" y="13872"/>
                    </a:cubicBezTo>
                    <a:cubicBezTo>
                      <a:pt x="37043" y="13309"/>
                      <a:pt x="53920" y="13332"/>
                      <a:pt x="57295" y="6769"/>
                    </a:cubicBezTo>
                    <a:cubicBezTo>
                      <a:pt x="59639" y="2222"/>
                      <a:pt x="47427" y="-2583"/>
                      <a:pt x="28182" y="161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6" name="Google Shape;3346;p19"/>
              <p:cNvSpPr/>
              <p:nvPr/>
            </p:nvSpPr>
            <p:spPr>
              <a:xfrm>
                <a:off x="4132872" y="3672524"/>
                <a:ext cx="43606" cy="14057"/>
              </a:xfrm>
              <a:custGeom>
                <a:rect b="b" l="l" r="r" t="t"/>
                <a:pathLst>
                  <a:path extrusionOk="0" h="14057" w="43606">
                    <a:moveTo>
                      <a:pt x="21354" y="1147"/>
                    </a:moveTo>
                    <a:cubicBezTo>
                      <a:pt x="11204" y="3608"/>
                      <a:pt x="891" y="6069"/>
                      <a:pt x="188" y="8460"/>
                    </a:cubicBezTo>
                    <a:cubicBezTo>
                      <a:pt x="-2133" y="16336"/>
                      <a:pt x="17768" y="13663"/>
                      <a:pt x="22245" y="13453"/>
                    </a:cubicBezTo>
                    <a:cubicBezTo>
                      <a:pt x="28034" y="13148"/>
                      <a:pt x="40809" y="13734"/>
                      <a:pt x="43388" y="7311"/>
                    </a:cubicBezTo>
                    <a:cubicBezTo>
                      <a:pt x="45169" y="2834"/>
                      <a:pt x="35934" y="-2370"/>
                      <a:pt x="21354" y="11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7" name="Google Shape;3347;p19"/>
              <p:cNvSpPr/>
              <p:nvPr/>
            </p:nvSpPr>
            <p:spPr>
              <a:xfrm>
                <a:off x="4146998" y="3701152"/>
                <a:ext cx="62299" cy="17677"/>
              </a:xfrm>
              <a:custGeom>
                <a:rect b="b" l="l" r="r" t="t"/>
                <a:pathLst>
                  <a:path extrusionOk="0" h="17677" w="62299">
                    <a:moveTo>
                      <a:pt x="30175" y="3107"/>
                    </a:moveTo>
                    <a:cubicBezTo>
                      <a:pt x="15900" y="7116"/>
                      <a:pt x="1180" y="10561"/>
                      <a:pt x="242" y="12999"/>
                    </a:cubicBezTo>
                    <a:cubicBezTo>
                      <a:pt x="-2922" y="21203"/>
                      <a:pt x="25839" y="16351"/>
                      <a:pt x="32238" y="15249"/>
                    </a:cubicBezTo>
                    <a:cubicBezTo>
                      <a:pt x="40583" y="14148"/>
                      <a:pt x="59101" y="12319"/>
                      <a:pt x="62101" y="5311"/>
                    </a:cubicBezTo>
                    <a:cubicBezTo>
                      <a:pt x="64117" y="459"/>
                      <a:pt x="50592" y="-2636"/>
                      <a:pt x="30175" y="310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8" name="Google Shape;3348;p19"/>
              <p:cNvSpPr/>
              <p:nvPr/>
            </p:nvSpPr>
            <p:spPr>
              <a:xfrm>
                <a:off x="4323612" y="3732740"/>
                <a:ext cx="22968" cy="13681"/>
              </a:xfrm>
              <a:custGeom>
                <a:rect b="b" l="l" r="r" t="t"/>
                <a:pathLst>
                  <a:path extrusionOk="0" h="13681" w="22968">
                    <a:moveTo>
                      <a:pt x="13704" y="0"/>
                    </a:moveTo>
                    <a:cubicBezTo>
                      <a:pt x="7938" y="0"/>
                      <a:pt x="2078" y="-47"/>
                      <a:pt x="883" y="2016"/>
                    </a:cubicBezTo>
                    <a:cubicBezTo>
                      <a:pt x="-3079" y="8837"/>
                      <a:pt x="7446" y="10853"/>
                      <a:pt x="9696" y="11650"/>
                    </a:cubicBezTo>
                    <a:cubicBezTo>
                      <a:pt x="12579" y="12681"/>
                      <a:pt x="18510" y="16127"/>
                      <a:pt x="22072" y="10712"/>
                    </a:cubicBezTo>
                    <a:cubicBezTo>
                      <a:pt x="24534" y="6962"/>
                      <a:pt x="21979" y="0"/>
                      <a:pt x="13704" y="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9" name="Google Shape;3349;p19"/>
              <p:cNvSpPr/>
              <p:nvPr/>
            </p:nvSpPr>
            <p:spPr>
              <a:xfrm>
                <a:off x="4478736" y="3764391"/>
                <a:ext cx="37962" cy="14805"/>
              </a:xfrm>
              <a:custGeom>
                <a:rect b="b" l="l" r="r" t="t"/>
                <a:pathLst>
                  <a:path extrusionOk="0" h="14805" w="37962">
                    <a:moveTo>
                      <a:pt x="17411" y="14549"/>
                    </a:moveTo>
                    <a:cubicBezTo>
                      <a:pt x="26670" y="14877"/>
                      <a:pt x="36046" y="15252"/>
                      <a:pt x="37311" y="13166"/>
                    </a:cubicBezTo>
                    <a:cubicBezTo>
                      <a:pt x="41531" y="6251"/>
                      <a:pt x="24021" y="3509"/>
                      <a:pt x="20200" y="2548"/>
                    </a:cubicBezTo>
                    <a:cubicBezTo>
                      <a:pt x="15231" y="1305"/>
                      <a:pt x="4659" y="-2656"/>
                      <a:pt x="651" y="2829"/>
                    </a:cubicBezTo>
                    <a:cubicBezTo>
                      <a:pt x="-2138" y="6626"/>
                      <a:pt x="4144" y="14080"/>
                      <a:pt x="17411" y="1454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0" name="Google Shape;3350;p19"/>
              <p:cNvSpPr/>
              <p:nvPr/>
            </p:nvSpPr>
            <p:spPr>
              <a:xfrm>
                <a:off x="4577053" y="3719002"/>
                <a:ext cx="40462" cy="14301"/>
              </a:xfrm>
              <a:custGeom>
                <a:rect b="b" l="l" r="r" t="t"/>
                <a:pathLst>
                  <a:path extrusionOk="0" h="14301" w="40462">
                    <a:moveTo>
                      <a:pt x="19676" y="1267"/>
                    </a:moveTo>
                    <a:cubicBezTo>
                      <a:pt x="10300" y="3869"/>
                      <a:pt x="760" y="6447"/>
                      <a:pt x="150" y="8838"/>
                    </a:cubicBezTo>
                    <a:cubicBezTo>
                      <a:pt x="-1842" y="16738"/>
                      <a:pt x="16582" y="13831"/>
                      <a:pt x="20754" y="13550"/>
                    </a:cubicBezTo>
                    <a:cubicBezTo>
                      <a:pt x="26122" y="13175"/>
                      <a:pt x="38029" y="13620"/>
                      <a:pt x="40280" y="7151"/>
                    </a:cubicBezTo>
                    <a:cubicBezTo>
                      <a:pt x="41850" y="2650"/>
                      <a:pt x="33154" y="-2436"/>
                      <a:pt x="19676" y="129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1" name="Google Shape;3351;p19"/>
              <p:cNvSpPr/>
              <p:nvPr/>
            </p:nvSpPr>
            <p:spPr>
              <a:xfrm>
                <a:off x="4561467" y="3760381"/>
                <a:ext cx="75238" cy="17849"/>
              </a:xfrm>
              <a:custGeom>
                <a:rect b="b" l="l" r="r" t="t"/>
                <a:pathLst>
                  <a:path extrusionOk="0" h="17849" w="75238">
                    <a:moveTo>
                      <a:pt x="36809" y="15160"/>
                    </a:moveTo>
                    <a:cubicBezTo>
                      <a:pt x="54459" y="16191"/>
                      <a:pt x="72368" y="19098"/>
                      <a:pt x="74383" y="17246"/>
                    </a:cubicBezTo>
                    <a:cubicBezTo>
                      <a:pt x="77712" y="14175"/>
                      <a:pt x="70844" y="10589"/>
                      <a:pt x="61984" y="7917"/>
                    </a:cubicBezTo>
                    <a:cubicBezTo>
                      <a:pt x="53147" y="5221"/>
                      <a:pt x="42411" y="3604"/>
                      <a:pt x="38520" y="2948"/>
                    </a:cubicBezTo>
                    <a:cubicBezTo>
                      <a:pt x="28488" y="979"/>
                      <a:pt x="6102" y="-2748"/>
                      <a:pt x="570" y="3323"/>
                    </a:cubicBezTo>
                    <a:cubicBezTo>
                      <a:pt x="-3156" y="7565"/>
                      <a:pt x="11658" y="13683"/>
                      <a:pt x="36809" y="151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2" name="Google Shape;3352;p19"/>
              <p:cNvSpPr/>
              <p:nvPr/>
            </p:nvSpPr>
            <p:spPr>
              <a:xfrm>
                <a:off x="4681369" y="3686918"/>
                <a:ext cx="60895" cy="14504"/>
              </a:xfrm>
              <a:custGeom>
                <a:rect b="b" l="l" r="r" t="t"/>
                <a:pathLst>
                  <a:path extrusionOk="0" h="14504" w="60895">
                    <a:moveTo>
                      <a:pt x="30779" y="12818"/>
                    </a:moveTo>
                    <a:cubicBezTo>
                      <a:pt x="44703" y="10099"/>
                      <a:pt x="59212" y="8763"/>
                      <a:pt x="60478" y="6489"/>
                    </a:cubicBezTo>
                    <a:cubicBezTo>
                      <a:pt x="62564" y="2715"/>
                      <a:pt x="56540" y="863"/>
                      <a:pt x="49109" y="254"/>
                    </a:cubicBezTo>
                    <a:cubicBezTo>
                      <a:pt x="41679" y="-379"/>
                      <a:pt x="32982" y="348"/>
                      <a:pt x="29818" y="535"/>
                    </a:cubicBezTo>
                    <a:cubicBezTo>
                      <a:pt x="21614" y="793"/>
                      <a:pt x="3331" y="1567"/>
                      <a:pt x="213" y="8505"/>
                    </a:cubicBezTo>
                    <a:cubicBezTo>
                      <a:pt x="-1826" y="13333"/>
                      <a:pt x="10949" y="16685"/>
                      <a:pt x="30756" y="1281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3" name="Google Shape;3353;p19"/>
              <p:cNvSpPr/>
              <p:nvPr/>
            </p:nvSpPr>
            <p:spPr>
              <a:xfrm>
                <a:off x="4765573" y="3700108"/>
                <a:ext cx="65829" cy="13444"/>
              </a:xfrm>
              <a:custGeom>
                <a:rect b="b" l="l" r="r" t="t"/>
                <a:pathLst>
                  <a:path extrusionOk="0" h="13444" w="65829">
                    <a:moveTo>
                      <a:pt x="32460" y="13340"/>
                    </a:moveTo>
                    <a:cubicBezTo>
                      <a:pt x="47766" y="12778"/>
                      <a:pt x="63448" y="13973"/>
                      <a:pt x="65136" y="11957"/>
                    </a:cubicBezTo>
                    <a:cubicBezTo>
                      <a:pt x="67949" y="8582"/>
                      <a:pt x="61807" y="5699"/>
                      <a:pt x="53955" y="3870"/>
                    </a:cubicBezTo>
                    <a:cubicBezTo>
                      <a:pt x="46126" y="1995"/>
                      <a:pt x="36703" y="1362"/>
                      <a:pt x="33280" y="1057"/>
                    </a:cubicBezTo>
                    <a:cubicBezTo>
                      <a:pt x="24467" y="3"/>
                      <a:pt x="4754" y="-1802"/>
                      <a:pt x="394" y="4691"/>
                    </a:cubicBezTo>
                    <a:cubicBezTo>
                      <a:pt x="-2489" y="9215"/>
                      <a:pt x="10684" y="14137"/>
                      <a:pt x="32437" y="1336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4" name="Google Shape;3354;p19"/>
              <p:cNvSpPr/>
              <p:nvPr/>
            </p:nvSpPr>
            <p:spPr>
              <a:xfrm>
                <a:off x="4905360" y="3699443"/>
                <a:ext cx="62868" cy="20678"/>
              </a:xfrm>
              <a:custGeom>
                <a:rect b="b" l="l" r="r" t="t"/>
                <a:pathLst>
                  <a:path extrusionOk="0" h="20678" w="62868">
                    <a:moveTo>
                      <a:pt x="33126" y="3246"/>
                    </a:moveTo>
                    <a:cubicBezTo>
                      <a:pt x="17984" y="1066"/>
                      <a:pt x="2607" y="-1208"/>
                      <a:pt x="802" y="738"/>
                    </a:cubicBezTo>
                    <a:cubicBezTo>
                      <a:pt x="-5152" y="7114"/>
                      <a:pt x="23774" y="13466"/>
                      <a:pt x="30149" y="15224"/>
                    </a:cubicBezTo>
                    <a:cubicBezTo>
                      <a:pt x="38424" y="17521"/>
                      <a:pt x="56215" y="23756"/>
                      <a:pt x="62051" y="18834"/>
                    </a:cubicBezTo>
                    <a:cubicBezTo>
                      <a:pt x="66106" y="15412"/>
                      <a:pt x="54855" y="6411"/>
                      <a:pt x="33126" y="32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5" name="Google Shape;3355;p19"/>
              <p:cNvSpPr/>
              <p:nvPr/>
            </p:nvSpPr>
            <p:spPr>
              <a:xfrm>
                <a:off x="4899565" y="3666938"/>
                <a:ext cx="44485" cy="19146"/>
              </a:xfrm>
              <a:custGeom>
                <a:rect b="b" l="l" r="r" t="t"/>
                <a:pathLst>
                  <a:path extrusionOk="0" h="19146" w="44485">
                    <a:moveTo>
                      <a:pt x="20052" y="16507"/>
                    </a:moveTo>
                    <a:cubicBezTo>
                      <a:pt x="30952" y="18359"/>
                      <a:pt x="41992" y="20257"/>
                      <a:pt x="43610" y="18359"/>
                    </a:cubicBezTo>
                    <a:cubicBezTo>
                      <a:pt x="48931" y="12053"/>
                      <a:pt x="28444" y="6427"/>
                      <a:pt x="23967" y="4834"/>
                    </a:cubicBezTo>
                    <a:cubicBezTo>
                      <a:pt x="18177" y="2771"/>
                      <a:pt x="5894" y="-2972"/>
                      <a:pt x="878" y="1927"/>
                    </a:cubicBezTo>
                    <a:cubicBezTo>
                      <a:pt x="-2615" y="5326"/>
                      <a:pt x="4417" y="13882"/>
                      <a:pt x="20052" y="1650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6" name="Google Shape;3356;p19"/>
              <p:cNvSpPr/>
              <p:nvPr/>
            </p:nvSpPr>
            <p:spPr>
              <a:xfrm>
                <a:off x="5003493" y="3702336"/>
                <a:ext cx="62326" cy="13140"/>
              </a:xfrm>
              <a:custGeom>
                <a:rect b="b" l="l" r="r" t="t"/>
                <a:pathLst>
                  <a:path extrusionOk="0" h="13140" w="62326">
                    <a:moveTo>
                      <a:pt x="31051" y="682"/>
                    </a:moveTo>
                    <a:cubicBezTo>
                      <a:pt x="16400" y="2581"/>
                      <a:pt x="1539" y="4456"/>
                      <a:pt x="367" y="6800"/>
                    </a:cubicBezTo>
                    <a:cubicBezTo>
                      <a:pt x="-3547" y="14535"/>
                      <a:pt x="24979" y="12988"/>
                      <a:pt x="31355" y="13011"/>
                    </a:cubicBezTo>
                    <a:cubicBezTo>
                      <a:pt x="39629" y="13035"/>
                      <a:pt x="57749" y="14347"/>
                      <a:pt x="61921" y="8065"/>
                    </a:cubicBezTo>
                    <a:cubicBezTo>
                      <a:pt x="64804" y="3706"/>
                      <a:pt x="52076" y="-2014"/>
                      <a:pt x="31051" y="70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7" name="Google Shape;3357;p19"/>
              <p:cNvSpPr/>
              <p:nvPr/>
            </p:nvSpPr>
            <p:spPr>
              <a:xfrm>
                <a:off x="5167028" y="3732998"/>
                <a:ext cx="78659" cy="17990"/>
              </a:xfrm>
              <a:custGeom>
                <a:rect b="b" l="l" r="r" t="t"/>
                <a:pathLst>
                  <a:path extrusionOk="0" h="17990" w="78659">
                    <a:moveTo>
                      <a:pt x="53701" y="5110"/>
                    </a:moveTo>
                    <a:cubicBezTo>
                      <a:pt x="46528" y="5766"/>
                      <a:pt x="39192" y="5837"/>
                      <a:pt x="34269" y="6212"/>
                    </a:cubicBezTo>
                    <a:lnTo>
                      <a:pt x="34128" y="10572"/>
                    </a:lnTo>
                    <a:cubicBezTo>
                      <a:pt x="37012" y="9400"/>
                      <a:pt x="38887" y="8321"/>
                      <a:pt x="39121" y="7384"/>
                    </a:cubicBezTo>
                    <a:cubicBezTo>
                      <a:pt x="39942" y="4313"/>
                      <a:pt x="37152" y="3071"/>
                      <a:pt x="33121" y="2742"/>
                    </a:cubicBezTo>
                    <a:lnTo>
                      <a:pt x="0" y="0"/>
                    </a:lnTo>
                    <a:lnTo>
                      <a:pt x="32793" y="13970"/>
                    </a:lnTo>
                    <a:cubicBezTo>
                      <a:pt x="39121" y="16666"/>
                      <a:pt x="49693" y="17228"/>
                      <a:pt x="52998" y="17416"/>
                    </a:cubicBezTo>
                    <a:cubicBezTo>
                      <a:pt x="56467" y="17697"/>
                      <a:pt x="62023" y="18283"/>
                      <a:pt x="67156" y="17814"/>
                    </a:cubicBezTo>
                    <a:cubicBezTo>
                      <a:pt x="72289" y="17346"/>
                      <a:pt x="76907" y="15846"/>
                      <a:pt x="78407" y="12587"/>
                    </a:cubicBezTo>
                    <a:cubicBezTo>
                      <a:pt x="79438" y="10314"/>
                      <a:pt x="77259" y="7993"/>
                      <a:pt x="72899" y="6516"/>
                    </a:cubicBezTo>
                    <a:cubicBezTo>
                      <a:pt x="68515" y="5016"/>
                      <a:pt x="62023" y="4360"/>
                      <a:pt x="53701" y="51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8" name="Google Shape;3358;p19"/>
              <p:cNvSpPr/>
              <p:nvPr/>
            </p:nvSpPr>
            <p:spPr>
              <a:xfrm>
                <a:off x="5323894" y="3704272"/>
                <a:ext cx="39318" cy="13365"/>
              </a:xfrm>
              <a:custGeom>
                <a:rect b="b" l="l" r="r" t="t"/>
                <a:pathLst>
                  <a:path extrusionOk="0" h="13365" w="39318">
                    <a:moveTo>
                      <a:pt x="20224" y="223"/>
                    </a:moveTo>
                    <a:cubicBezTo>
                      <a:pt x="10848" y="1277"/>
                      <a:pt x="1332" y="2285"/>
                      <a:pt x="370" y="4559"/>
                    </a:cubicBezTo>
                    <a:cubicBezTo>
                      <a:pt x="-2794" y="12037"/>
                      <a:pt x="15255" y="12130"/>
                      <a:pt x="19263" y="12505"/>
                    </a:cubicBezTo>
                    <a:cubicBezTo>
                      <a:pt x="24467" y="12997"/>
                      <a:pt x="35742" y="15341"/>
                      <a:pt x="38929" y="9317"/>
                    </a:cubicBezTo>
                    <a:cubicBezTo>
                      <a:pt x="41156" y="5145"/>
                      <a:pt x="33678" y="-1278"/>
                      <a:pt x="20200" y="22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9" name="Google Shape;3359;p19"/>
              <p:cNvSpPr/>
              <p:nvPr/>
            </p:nvSpPr>
            <p:spPr>
              <a:xfrm>
                <a:off x="5471858" y="3758015"/>
                <a:ext cx="42883" cy="15378"/>
              </a:xfrm>
              <a:custGeom>
                <a:rect b="b" l="l" r="r" t="t"/>
                <a:pathLst>
                  <a:path extrusionOk="0" h="15378" w="42883">
                    <a:moveTo>
                      <a:pt x="20753" y="2103"/>
                    </a:moveTo>
                    <a:cubicBezTo>
                      <a:pt x="11213" y="5220"/>
                      <a:pt x="1064" y="7283"/>
                      <a:pt x="243" y="9627"/>
                    </a:cubicBezTo>
                    <a:cubicBezTo>
                      <a:pt x="-1093" y="13495"/>
                      <a:pt x="3267" y="15042"/>
                      <a:pt x="8635" y="15323"/>
                    </a:cubicBezTo>
                    <a:cubicBezTo>
                      <a:pt x="13979" y="15628"/>
                      <a:pt x="20167" y="14596"/>
                      <a:pt x="22441" y="14315"/>
                    </a:cubicBezTo>
                    <a:cubicBezTo>
                      <a:pt x="28278" y="13776"/>
                      <a:pt x="41451" y="12557"/>
                      <a:pt x="42834" y="5666"/>
                    </a:cubicBezTo>
                    <a:cubicBezTo>
                      <a:pt x="43654" y="907"/>
                      <a:pt x="34255" y="-2328"/>
                      <a:pt x="20753" y="210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0" name="Google Shape;3360;p19"/>
              <p:cNvSpPr/>
              <p:nvPr/>
            </p:nvSpPr>
            <p:spPr>
              <a:xfrm>
                <a:off x="5637468" y="3710915"/>
                <a:ext cx="24940" cy="13170"/>
              </a:xfrm>
              <a:custGeom>
                <a:rect b="b" l="l" r="r" t="t"/>
                <a:pathLst>
                  <a:path extrusionOk="0" h="13170" w="24940">
                    <a:moveTo>
                      <a:pt x="12426" y="705"/>
                    </a:moveTo>
                    <a:cubicBezTo>
                      <a:pt x="6566" y="2627"/>
                      <a:pt x="636" y="4549"/>
                      <a:pt x="144" y="6893"/>
                    </a:cubicBezTo>
                    <a:cubicBezTo>
                      <a:pt x="-1404" y="14628"/>
                      <a:pt x="9989" y="13035"/>
                      <a:pt x="12543" y="13035"/>
                    </a:cubicBezTo>
                    <a:cubicBezTo>
                      <a:pt x="15849" y="13035"/>
                      <a:pt x="23115" y="14300"/>
                      <a:pt x="24779" y="8018"/>
                    </a:cubicBezTo>
                    <a:cubicBezTo>
                      <a:pt x="25928" y="3658"/>
                      <a:pt x="20841" y="-2038"/>
                      <a:pt x="12426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1" name="Google Shape;3361;p19"/>
              <p:cNvSpPr/>
              <p:nvPr/>
            </p:nvSpPr>
            <p:spPr>
              <a:xfrm>
                <a:off x="5794084" y="3671470"/>
                <a:ext cx="74798" cy="19456"/>
              </a:xfrm>
              <a:custGeom>
                <a:rect b="b" l="l" r="r" t="t"/>
                <a:pathLst>
                  <a:path extrusionOk="0" h="19456" w="74798">
                    <a:moveTo>
                      <a:pt x="38668" y="16101"/>
                    </a:moveTo>
                    <a:cubicBezTo>
                      <a:pt x="56107" y="11600"/>
                      <a:pt x="73593" y="6467"/>
                      <a:pt x="74578" y="3912"/>
                    </a:cubicBezTo>
                    <a:cubicBezTo>
                      <a:pt x="77836" y="-4433"/>
                      <a:pt x="44152" y="3021"/>
                      <a:pt x="36464" y="3982"/>
                    </a:cubicBezTo>
                    <a:cubicBezTo>
                      <a:pt x="26572" y="5506"/>
                      <a:pt x="4680" y="7006"/>
                      <a:pt x="366" y="13780"/>
                    </a:cubicBezTo>
                    <a:cubicBezTo>
                      <a:pt x="-2681" y="18468"/>
                      <a:pt x="13563" y="22594"/>
                      <a:pt x="38644" y="1610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2" name="Google Shape;3362;p19"/>
              <p:cNvSpPr/>
              <p:nvPr/>
            </p:nvSpPr>
            <p:spPr>
              <a:xfrm>
                <a:off x="5872573" y="3723385"/>
                <a:ext cx="24940" cy="13170"/>
              </a:xfrm>
              <a:custGeom>
                <a:rect b="b" l="l" r="r" t="t"/>
                <a:pathLst>
                  <a:path extrusionOk="0" h="13170" w="24940">
                    <a:moveTo>
                      <a:pt x="12426" y="705"/>
                    </a:moveTo>
                    <a:cubicBezTo>
                      <a:pt x="6566" y="2627"/>
                      <a:pt x="636" y="4549"/>
                      <a:pt x="144" y="6893"/>
                    </a:cubicBezTo>
                    <a:cubicBezTo>
                      <a:pt x="-1403" y="14629"/>
                      <a:pt x="9989" y="13035"/>
                      <a:pt x="12544" y="13035"/>
                    </a:cubicBezTo>
                    <a:cubicBezTo>
                      <a:pt x="15849" y="13035"/>
                      <a:pt x="23115" y="14300"/>
                      <a:pt x="24779" y="8018"/>
                    </a:cubicBezTo>
                    <a:cubicBezTo>
                      <a:pt x="25928" y="3658"/>
                      <a:pt x="20842" y="-2038"/>
                      <a:pt x="12426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3" name="Google Shape;3363;p19"/>
              <p:cNvSpPr/>
              <p:nvPr/>
            </p:nvSpPr>
            <p:spPr>
              <a:xfrm>
                <a:off x="6080849" y="3655243"/>
                <a:ext cx="32209" cy="13842"/>
              </a:xfrm>
              <a:custGeom>
                <a:rect b="b" l="l" r="r" t="t"/>
                <a:pathLst>
                  <a:path extrusionOk="0" h="13842" w="32209">
                    <a:moveTo>
                      <a:pt x="15791" y="1200"/>
                    </a:moveTo>
                    <a:cubicBezTo>
                      <a:pt x="8665" y="3567"/>
                      <a:pt x="1023" y="5067"/>
                      <a:pt x="274" y="7364"/>
                    </a:cubicBezTo>
                    <a:cubicBezTo>
                      <a:pt x="-969" y="11162"/>
                      <a:pt x="2195" y="12920"/>
                      <a:pt x="6204" y="13553"/>
                    </a:cubicBezTo>
                    <a:cubicBezTo>
                      <a:pt x="10212" y="14185"/>
                      <a:pt x="14924" y="13599"/>
                      <a:pt x="16635" y="13506"/>
                    </a:cubicBezTo>
                    <a:cubicBezTo>
                      <a:pt x="21041" y="13388"/>
                      <a:pt x="31121" y="13365"/>
                      <a:pt x="32175" y="6708"/>
                    </a:cubicBezTo>
                    <a:cubicBezTo>
                      <a:pt x="32761" y="2114"/>
                      <a:pt x="25800" y="-2153"/>
                      <a:pt x="15767" y="120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4" name="Google Shape;3364;p19"/>
              <p:cNvSpPr/>
              <p:nvPr/>
            </p:nvSpPr>
            <p:spPr>
              <a:xfrm>
                <a:off x="6210625" y="3712983"/>
                <a:ext cx="37697" cy="13169"/>
              </a:xfrm>
              <a:custGeom>
                <a:rect b="b" l="l" r="r" t="t"/>
                <a:pathLst>
                  <a:path extrusionOk="0" h="13169" w="37697">
                    <a:moveTo>
                      <a:pt x="19156" y="606"/>
                    </a:moveTo>
                    <a:cubicBezTo>
                      <a:pt x="10577" y="2200"/>
                      <a:pt x="1552" y="2763"/>
                      <a:pt x="474" y="4943"/>
                    </a:cubicBezTo>
                    <a:cubicBezTo>
                      <a:pt x="-1308" y="8576"/>
                      <a:pt x="2185" y="10709"/>
                      <a:pt x="6756" y="11811"/>
                    </a:cubicBezTo>
                    <a:cubicBezTo>
                      <a:pt x="11326" y="12912"/>
                      <a:pt x="16812" y="12842"/>
                      <a:pt x="18804" y="12912"/>
                    </a:cubicBezTo>
                    <a:cubicBezTo>
                      <a:pt x="23914" y="13264"/>
                      <a:pt x="35493" y="14202"/>
                      <a:pt x="37556" y="7662"/>
                    </a:cubicBezTo>
                    <a:cubicBezTo>
                      <a:pt x="38845" y="3114"/>
                      <a:pt x="31227" y="-1691"/>
                      <a:pt x="19132" y="5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5" name="Google Shape;3365;p19"/>
              <p:cNvSpPr/>
              <p:nvPr/>
            </p:nvSpPr>
            <p:spPr>
              <a:xfrm>
                <a:off x="6196056" y="3547917"/>
                <a:ext cx="54055" cy="16318"/>
              </a:xfrm>
              <a:custGeom>
                <a:rect b="b" l="l" r="r" t="t"/>
                <a:pathLst>
                  <a:path extrusionOk="0" h="16318" w="54055">
                    <a:moveTo>
                      <a:pt x="28099" y="1802"/>
                    </a:moveTo>
                    <a:cubicBezTo>
                      <a:pt x="15488" y="1240"/>
                      <a:pt x="2642" y="-1151"/>
                      <a:pt x="884" y="677"/>
                    </a:cubicBezTo>
                    <a:cubicBezTo>
                      <a:pt x="-2022" y="3748"/>
                      <a:pt x="2642" y="7076"/>
                      <a:pt x="8948" y="9514"/>
                    </a:cubicBezTo>
                    <a:cubicBezTo>
                      <a:pt x="15254" y="11975"/>
                      <a:pt x="23059" y="13358"/>
                      <a:pt x="25871" y="13898"/>
                    </a:cubicBezTo>
                    <a:cubicBezTo>
                      <a:pt x="33091" y="15632"/>
                      <a:pt x="49452" y="18890"/>
                      <a:pt x="53601" y="12702"/>
                    </a:cubicBezTo>
                    <a:cubicBezTo>
                      <a:pt x="55031" y="10616"/>
                      <a:pt x="53015" y="7991"/>
                      <a:pt x="48538" y="5904"/>
                    </a:cubicBezTo>
                    <a:cubicBezTo>
                      <a:pt x="44038" y="3818"/>
                      <a:pt x="37123" y="2224"/>
                      <a:pt x="28099" y="175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6" name="Google Shape;3366;p19"/>
              <p:cNvSpPr/>
              <p:nvPr/>
            </p:nvSpPr>
            <p:spPr>
              <a:xfrm>
                <a:off x="6059525" y="3536483"/>
                <a:ext cx="27398" cy="13782"/>
              </a:xfrm>
              <a:custGeom>
                <a:rect b="b" l="l" r="r" t="t"/>
                <a:pathLst>
                  <a:path extrusionOk="0" h="13782" w="27398">
                    <a:moveTo>
                      <a:pt x="11987" y="13776"/>
                    </a:moveTo>
                    <a:cubicBezTo>
                      <a:pt x="18762" y="13612"/>
                      <a:pt x="25630" y="13471"/>
                      <a:pt x="26731" y="11338"/>
                    </a:cubicBezTo>
                    <a:cubicBezTo>
                      <a:pt x="30412" y="4306"/>
                      <a:pt x="17777" y="2571"/>
                      <a:pt x="15058" y="1845"/>
                    </a:cubicBezTo>
                    <a:cubicBezTo>
                      <a:pt x="11519" y="884"/>
                      <a:pt x="4088" y="-2422"/>
                      <a:pt x="666" y="3181"/>
                    </a:cubicBezTo>
                    <a:cubicBezTo>
                      <a:pt x="-1702" y="7072"/>
                      <a:pt x="2284" y="14033"/>
                      <a:pt x="12011" y="1377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7" name="Google Shape;3367;p19"/>
              <p:cNvSpPr/>
              <p:nvPr/>
            </p:nvSpPr>
            <p:spPr>
              <a:xfrm>
                <a:off x="5977507" y="3537692"/>
                <a:ext cx="28608" cy="13182"/>
              </a:xfrm>
              <a:custGeom>
                <a:rect b="b" l="l" r="r" t="t"/>
                <a:pathLst>
                  <a:path extrusionOk="0" h="13182" w="28608">
                    <a:moveTo>
                      <a:pt x="14707" y="447"/>
                    </a:moveTo>
                    <a:cubicBezTo>
                      <a:pt x="7886" y="1924"/>
                      <a:pt x="972" y="3354"/>
                      <a:pt x="268" y="5651"/>
                    </a:cubicBezTo>
                    <a:cubicBezTo>
                      <a:pt x="-2029" y="13246"/>
                      <a:pt x="11098" y="12542"/>
                      <a:pt x="14028" y="12730"/>
                    </a:cubicBezTo>
                    <a:cubicBezTo>
                      <a:pt x="17801" y="12988"/>
                      <a:pt x="26006" y="14816"/>
                      <a:pt x="28326" y="8675"/>
                    </a:cubicBezTo>
                    <a:cubicBezTo>
                      <a:pt x="29943" y="4409"/>
                      <a:pt x="24506" y="-1662"/>
                      <a:pt x="14707" y="42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8" name="Google Shape;3368;p19"/>
              <p:cNvSpPr/>
              <p:nvPr/>
            </p:nvSpPr>
            <p:spPr>
              <a:xfrm>
                <a:off x="5965024" y="3567612"/>
                <a:ext cx="44694" cy="13195"/>
              </a:xfrm>
              <a:custGeom>
                <a:rect b="b" l="l" r="r" t="t"/>
                <a:pathLst>
                  <a:path extrusionOk="0" h="13195" w="44694">
                    <a:moveTo>
                      <a:pt x="22433" y="742"/>
                    </a:moveTo>
                    <a:cubicBezTo>
                      <a:pt x="12142" y="2547"/>
                      <a:pt x="1477" y="3531"/>
                      <a:pt x="398" y="5758"/>
                    </a:cubicBezTo>
                    <a:cubicBezTo>
                      <a:pt x="-1360" y="9485"/>
                      <a:pt x="2954" y="11454"/>
                      <a:pt x="8345" y="12345"/>
                    </a:cubicBezTo>
                    <a:cubicBezTo>
                      <a:pt x="13736" y="13259"/>
                      <a:pt x="20135" y="13024"/>
                      <a:pt x="22456" y="13048"/>
                    </a:cubicBezTo>
                    <a:cubicBezTo>
                      <a:pt x="28456" y="13259"/>
                      <a:pt x="41887" y="14079"/>
                      <a:pt x="44490" y="7539"/>
                    </a:cubicBezTo>
                    <a:cubicBezTo>
                      <a:pt x="46201" y="2992"/>
                      <a:pt x="37059" y="-1860"/>
                      <a:pt x="22409" y="71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9" name="Google Shape;3369;p19"/>
              <p:cNvSpPr/>
              <p:nvPr/>
            </p:nvSpPr>
            <p:spPr>
              <a:xfrm>
                <a:off x="5742557" y="3584726"/>
                <a:ext cx="39189" cy="13176"/>
              </a:xfrm>
              <a:custGeom>
                <a:rect b="b" l="l" r="r" t="t"/>
                <a:pathLst>
                  <a:path extrusionOk="0" h="13176" w="39189">
                    <a:moveTo>
                      <a:pt x="19522" y="739"/>
                    </a:moveTo>
                    <a:cubicBezTo>
                      <a:pt x="10310" y="2661"/>
                      <a:pt x="981" y="4560"/>
                      <a:pt x="231" y="6881"/>
                    </a:cubicBezTo>
                    <a:cubicBezTo>
                      <a:pt x="-2230" y="14616"/>
                      <a:pt x="15702" y="13045"/>
                      <a:pt x="19710" y="13045"/>
                    </a:cubicBezTo>
                    <a:cubicBezTo>
                      <a:pt x="24914" y="13045"/>
                      <a:pt x="36306" y="14335"/>
                      <a:pt x="38931" y="8053"/>
                    </a:cubicBezTo>
                    <a:cubicBezTo>
                      <a:pt x="40759" y="3693"/>
                      <a:pt x="32743" y="-2027"/>
                      <a:pt x="19522" y="71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0" name="Google Shape;3370;p19"/>
              <p:cNvSpPr/>
              <p:nvPr/>
            </p:nvSpPr>
            <p:spPr>
              <a:xfrm>
                <a:off x="5631934" y="3551929"/>
                <a:ext cx="64332" cy="14978"/>
              </a:xfrm>
              <a:custGeom>
                <a:rect b="b" l="l" r="r" t="t"/>
                <a:pathLst>
                  <a:path extrusionOk="0" h="14978" w="64332">
                    <a:moveTo>
                      <a:pt x="33009" y="204"/>
                    </a:moveTo>
                    <a:cubicBezTo>
                      <a:pt x="17679" y="-77"/>
                      <a:pt x="2138" y="-405"/>
                      <a:pt x="591" y="1751"/>
                    </a:cubicBezTo>
                    <a:cubicBezTo>
                      <a:pt x="-4519" y="8830"/>
                      <a:pt x="25016" y="11502"/>
                      <a:pt x="31579" y="12463"/>
                    </a:cubicBezTo>
                    <a:cubicBezTo>
                      <a:pt x="40064" y="13706"/>
                      <a:pt x="58535" y="17667"/>
                      <a:pt x="63715" y="12041"/>
                    </a:cubicBezTo>
                    <a:cubicBezTo>
                      <a:pt x="67301" y="8150"/>
                      <a:pt x="55019" y="602"/>
                      <a:pt x="33032" y="20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1" name="Google Shape;3371;p19"/>
              <p:cNvSpPr/>
              <p:nvPr/>
            </p:nvSpPr>
            <p:spPr>
              <a:xfrm>
                <a:off x="5548431" y="3538185"/>
                <a:ext cx="26724" cy="13170"/>
              </a:xfrm>
              <a:custGeom>
                <a:rect b="b" l="l" r="r" t="t"/>
                <a:pathLst>
                  <a:path extrusionOk="0" h="13170" w="26724">
                    <a:moveTo>
                      <a:pt x="13305" y="705"/>
                    </a:moveTo>
                    <a:cubicBezTo>
                      <a:pt x="7024" y="2627"/>
                      <a:pt x="671" y="4549"/>
                      <a:pt x="155" y="6893"/>
                    </a:cubicBezTo>
                    <a:cubicBezTo>
                      <a:pt x="-1509" y="14628"/>
                      <a:pt x="10703" y="13034"/>
                      <a:pt x="13446" y="13034"/>
                    </a:cubicBezTo>
                    <a:cubicBezTo>
                      <a:pt x="16986" y="13034"/>
                      <a:pt x="24767" y="14300"/>
                      <a:pt x="26549" y="8018"/>
                    </a:cubicBezTo>
                    <a:cubicBezTo>
                      <a:pt x="27791" y="3658"/>
                      <a:pt x="22330" y="-2038"/>
                      <a:pt x="13305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2" name="Google Shape;3372;p19"/>
              <p:cNvSpPr/>
              <p:nvPr/>
            </p:nvSpPr>
            <p:spPr>
              <a:xfrm>
                <a:off x="5516100" y="3585873"/>
                <a:ext cx="34319" cy="14873"/>
              </a:xfrm>
              <a:custGeom>
                <a:rect b="b" l="l" r="r" t="t"/>
                <a:pathLst>
                  <a:path extrusionOk="0" h="14873" w="34319">
                    <a:moveTo>
                      <a:pt x="15445" y="14782"/>
                    </a:moveTo>
                    <a:cubicBezTo>
                      <a:pt x="24305" y="15180"/>
                      <a:pt x="33049" y="14290"/>
                      <a:pt x="33939" y="12016"/>
                    </a:cubicBezTo>
                    <a:cubicBezTo>
                      <a:pt x="35439" y="8289"/>
                      <a:pt x="32275" y="6414"/>
                      <a:pt x="28478" y="5195"/>
                    </a:cubicBezTo>
                    <a:cubicBezTo>
                      <a:pt x="24657" y="3976"/>
                      <a:pt x="20063" y="3273"/>
                      <a:pt x="18399" y="2827"/>
                    </a:cubicBezTo>
                    <a:cubicBezTo>
                      <a:pt x="14015" y="1796"/>
                      <a:pt x="5553" y="-2611"/>
                      <a:pt x="1006" y="2218"/>
                    </a:cubicBezTo>
                    <a:cubicBezTo>
                      <a:pt x="-588" y="3906"/>
                      <a:pt x="-330" y="6789"/>
                      <a:pt x="2084" y="9461"/>
                    </a:cubicBezTo>
                    <a:cubicBezTo>
                      <a:pt x="4452" y="12133"/>
                      <a:pt x="9069" y="14547"/>
                      <a:pt x="15422" y="1480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3" name="Google Shape;3373;p19"/>
              <p:cNvSpPr/>
              <p:nvPr/>
            </p:nvSpPr>
            <p:spPr>
              <a:xfrm>
                <a:off x="5660680" y="3623274"/>
                <a:ext cx="34139" cy="13605"/>
              </a:xfrm>
              <a:custGeom>
                <a:rect b="b" l="l" r="r" t="t"/>
                <a:pathLst>
                  <a:path extrusionOk="0" h="13605" w="34139">
                    <a:moveTo>
                      <a:pt x="16053" y="13502"/>
                    </a:moveTo>
                    <a:cubicBezTo>
                      <a:pt x="24304" y="12869"/>
                      <a:pt x="32672" y="12260"/>
                      <a:pt x="33680" y="10056"/>
                    </a:cubicBezTo>
                    <a:cubicBezTo>
                      <a:pt x="37009" y="2743"/>
                      <a:pt x="21280" y="1852"/>
                      <a:pt x="17835" y="1313"/>
                    </a:cubicBezTo>
                    <a:cubicBezTo>
                      <a:pt x="13357" y="586"/>
                      <a:pt x="3700" y="-2226"/>
                      <a:pt x="465" y="3634"/>
                    </a:cubicBezTo>
                    <a:cubicBezTo>
                      <a:pt x="-1785" y="7689"/>
                      <a:pt x="4239" y="14416"/>
                      <a:pt x="16077" y="1352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4" name="Google Shape;3374;p19"/>
              <p:cNvSpPr/>
              <p:nvPr/>
            </p:nvSpPr>
            <p:spPr>
              <a:xfrm>
                <a:off x="5493304" y="3613523"/>
                <a:ext cx="46253" cy="13855"/>
              </a:xfrm>
              <a:custGeom>
                <a:rect b="b" l="l" r="r" t="t"/>
                <a:pathLst>
                  <a:path extrusionOk="0" h="13855" w="46253">
                    <a:moveTo>
                      <a:pt x="22771" y="1055"/>
                    </a:moveTo>
                    <a:cubicBezTo>
                      <a:pt x="11965" y="3399"/>
                      <a:pt x="995" y="5743"/>
                      <a:pt x="221" y="8110"/>
                    </a:cubicBezTo>
                    <a:cubicBezTo>
                      <a:pt x="-2380" y="15962"/>
                      <a:pt x="18739" y="13548"/>
                      <a:pt x="23498" y="13361"/>
                    </a:cubicBezTo>
                    <a:cubicBezTo>
                      <a:pt x="29639" y="13126"/>
                      <a:pt x="43164" y="13876"/>
                      <a:pt x="46000" y="7477"/>
                    </a:cubicBezTo>
                    <a:cubicBezTo>
                      <a:pt x="47969" y="3023"/>
                      <a:pt x="38288" y="-2297"/>
                      <a:pt x="22771" y="105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5" name="Google Shape;3375;p19"/>
              <p:cNvSpPr/>
              <p:nvPr/>
            </p:nvSpPr>
            <p:spPr>
              <a:xfrm>
                <a:off x="5375489" y="3621683"/>
                <a:ext cx="25334" cy="13708"/>
              </a:xfrm>
              <a:custGeom>
                <a:rect b="b" l="l" r="r" t="t"/>
                <a:pathLst>
                  <a:path extrusionOk="0" h="13708" w="25334">
                    <a:moveTo>
                      <a:pt x="12368" y="1122"/>
                    </a:moveTo>
                    <a:cubicBezTo>
                      <a:pt x="7071" y="3420"/>
                      <a:pt x="1070" y="4756"/>
                      <a:pt x="319" y="7029"/>
                    </a:cubicBezTo>
                    <a:cubicBezTo>
                      <a:pt x="-899" y="10780"/>
                      <a:pt x="1538" y="12631"/>
                      <a:pt x="4773" y="13335"/>
                    </a:cubicBezTo>
                    <a:cubicBezTo>
                      <a:pt x="8008" y="14061"/>
                      <a:pt x="11852" y="13522"/>
                      <a:pt x="13212" y="13429"/>
                    </a:cubicBezTo>
                    <a:cubicBezTo>
                      <a:pt x="16751" y="13358"/>
                      <a:pt x="25072" y="13264"/>
                      <a:pt x="25330" y="6654"/>
                    </a:cubicBezTo>
                    <a:cubicBezTo>
                      <a:pt x="25424" y="4381"/>
                      <a:pt x="23853" y="2177"/>
                      <a:pt x="21533" y="982"/>
                    </a:cubicBezTo>
                    <a:cubicBezTo>
                      <a:pt x="19189" y="-237"/>
                      <a:pt x="16142" y="-472"/>
                      <a:pt x="12345" y="114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6" name="Google Shape;3376;p19"/>
              <p:cNvSpPr/>
              <p:nvPr/>
            </p:nvSpPr>
            <p:spPr>
              <a:xfrm>
                <a:off x="5332723" y="3581549"/>
                <a:ext cx="37370" cy="18401"/>
              </a:xfrm>
              <a:custGeom>
                <a:rect b="b" l="l" r="r" t="t"/>
                <a:pathLst>
                  <a:path extrusionOk="0" h="18401" w="37370">
                    <a:moveTo>
                      <a:pt x="20537" y="15097"/>
                    </a:moveTo>
                    <a:cubicBezTo>
                      <a:pt x="28835" y="10831"/>
                      <a:pt x="37296" y="6542"/>
                      <a:pt x="37367" y="4104"/>
                    </a:cubicBezTo>
                    <a:cubicBezTo>
                      <a:pt x="37672" y="-4006"/>
                      <a:pt x="20935" y="2229"/>
                      <a:pt x="17091" y="3260"/>
                    </a:cubicBezTo>
                    <a:cubicBezTo>
                      <a:pt x="12121" y="4620"/>
                      <a:pt x="870" y="6378"/>
                      <a:pt x="27" y="13129"/>
                    </a:cubicBezTo>
                    <a:cubicBezTo>
                      <a:pt x="-559" y="17817"/>
                      <a:pt x="8629" y="21215"/>
                      <a:pt x="20537" y="1509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7" name="Google Shape;3377;p19"/>
              <p:cNvSpPr/>
              <p:nvPr/>
            </p:nvSpPr>
            <p:spPr>
              <a:xfrm>
                <a:off x="5395216" y="3525658"/>
                <a:ext cx="55106" cy="20237"/>
              </a:xfrm>
              <a:custGeom>
                <a:rect b="b" l="l" r="r" t="t"/>
                <a:pathLst>
                  <a:path extrusionOk="0" h="20237" w="55106">
                    <a:moveTo>
                      <a:pt x="28809" y="15412"/>
                    </a:moveTo>
                    <a:cubicBezTo>
                      <a:pt x="41045" y="10537"/>
                      <a:pt x="54124" y="6950"/>
                      <a:pt x="54921" y="4536"/>
                    </a:cubicBezTo>
                    <a:cubicBezTo>
                      <a:pt x="56234" y="481"/>
                      <a:pt x="50397" y="-410"/>
                      <a:pt x="43459" y="153"/>
                    </a:cubicBezTo>
                    <a:cubicBezTo>
                      <a:pt x="36521" y="692"/>
                      <a:pt x="28645" y="2778"/>
                      <a:pt x="25761" y="3481"/>
                    </a:cubicBezTo>
                    <a:cubicBezTo>
                      <a:pt x="18261" y="5028"/>
                      <a:pt x="1548" y="8755"/>
                      <a:pt x="48" y="16068"/>
                    </a:cubicBezTo>
                    <a:cubicBezTo>
                      <a:pt x="-866" y="21131"/>
                      <a:pt x="11440" y="22327"/>
                      <a:pt x="28832" y="1543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8" name="Google Shape;3378;p19"/>
              <p:cNvSpPr/>
              <p:nvPr/>
            </p:nvSpPr>
            <p:spPr>
              <a:xfrm>
                <a:off x="5427332" y="3486523"/>
                <a:ext cx="48082" cy="13170"/>
              </a:xfrm>
              <a:custGeom>
                <a:rect b="b" l="l" r="r" t="t"/>
                <a:pathLst>
                  <a:path extrusionOk="0" h="13170" w="48082">
                    <a:moveTo>
                      <a:pt x="23955" y="705"/>
                    </a:moveTo>
                    <a:cubicBezTo>
                      <a:pt x="12657" y="2627"/>
                      <a:pt x="1194" y="4549"/>
                      <a:pt x="280" y="6893"/>
                    </a:cubicBezTo>
                    <a:cubicBezTo>
                      <a:pt x="-2720" y="14628"/>
                      <a:pt x="19267" y="13034"/>
                      <a:pt x="24189" y="13034"/>
                    </a:cubicBezTo>
                    <a:cubicBezTo>
                      <a:pt x="30565" y="13034"/>
                      <a:pt x="44558" y="14300"/>
                      <a:pt x="47770" y="8018"/>
                    </a:cubicBezTo>
                    <a:cubicBezTo>
                      <a:pt x="49997" y="3658"/>
                      <a:pt x="40152" y="-2038"/>
                      <a:pt x="23955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9" name="Google Shape;3379;p19"/>
              <p:cNvSpPr/>
              <p:nvPr/>
            </p:nvSpPr>
            <p:spPr>
              <a:xfrm>
                <a:off x="5233077" y="3633935"/>
                <a:ext cx="28618" cy="13190"/>
              </a:xfrm>
              <a:custGeom>
                <a:rect b="b" l="l" r="r" t="t"/>
                <a:pathLst>
                  <a:path extrusionOk="0" h="13190" w="28618">
                    <a:moveTo>
                      <a:pt x="14679" y="450"/>
                    </a:moveTo>
                    <a:cubicBezTo>
                      <a:pt x="7857" y="1950"/>
                      <a:pt x="943" y="3427"/>
                      <a:pt x="263" y="5724"/>
                    </a:cubicBezTo>
                    <a:cubicBezTo>
                      <a:pt x="-2011" y="13342"/>
                      <a:pt x="11139" y="12568"/>
                      <a:pt x="14046" y="12756"/>
                    </a:cubicBezTo>
                    <a:cubicBezTo>
                      <a:pt x="17819" y="13014"/>
                      <a:pt x="26047" y="14795"/>
                      <a:pt x="28345" y="8630"/>
                    </a:cubicBezTo>
                    <a:cubicBezTo>
                      <a:pt x="29938" y="4364"/>
                      <a:pt x="24477" y="-1707"/>
                      <a:pt x="14679" y="4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0" name="Google Shape;3380;p19"/>
              <p:cNvSpPr/>
              <p:nvPr/>
            </p:nvSpPr>
            <p:spPr>
              <a:xfrm>
                <a:off x="5191415" y="3589038"/>
                <a:ext cx="48924" cy="17398"/>
              </a:xfrm>
              <a:custGeom>
                <a:rect b="b" l="l" r="r" t="t"/>
                <a:pathLst>
                  <a:path extrusionOk="0" h="17398" w="48924">
                    <a:moveTo>
                      <a:pt x="25822" y="2475"/>
                    </a:moveTo>
                    <a:cubicBezTo>
                      <a:pt x="14382" y="1560"/>
                      <a:pt x="2780" y="-1182"/>
                      <a:pt x="998" y="576"/>
                    </a:cubicBezTo>
                    <a:cubicBezTo>
                      <a:pt x="-1955" y="3506"/>
                      <a:pt x="2053" y="6952"/>
                      <a:pt x="7679" y="9577"/>
                    </a:cubicBezTo>
                    <a:cubicBezTo>
                      <a:pt x="13304" y="12226"/>
                      <a:pt x="20407" y="13820"/>
                      <a:pt x="22962" y="14452"/>
                    </a:cubicBezTo>
                    <a:cubicBezTo>
                      <a:pt x="29478" y="16398"/>
                      <a:pt x="44363" y="20149"/>
                      <a:pt x="48441" y="14101"/>
                    </a:cubicBezTo>
                    <a:cubicBezTo>
                      <a:pt x="49848" y="12062"/>
                      <a:pt x="48113" y="9366"/>
                      <a:pt x="44175" y="7163"/>
                    </a:cubicBezTo>
                    <a:cubicBezTo>
                      <a:pt x="40190" y="4936"/>
                      <a:pt x="34026" y="3154"/>
                      <a:pt x="25845" y="24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1" name="Google Shape;3381;p19"/>
              <p:cNvSpPr/>
              <p:nvPr/>
            </p:nvSpPr>
            <p:spPr>
              <a:xfrm>
                <a:off x="5105033" y="3548526"/>
                <a:ext cx="46832" cy="14807"/>
              </a:xfrm>
              <a:custGeom>
                <a:rect b="b" l="l" r="r" t="t"/>
                <a:pathLst>
                  <a:path extrusionOk="0" h="14807" w="46832">
                    <a:moveTo>
                      <a:pt x="22263" y="14249"/>
                    </a:moveTo>
                    <a:cubicBezTo>
                      <a:pt x="33280" y="14436"/>
                      <a:pt x="44555" y="15679"/>
                      <a:pt x="46079" y="13710"/>
                    </a:cubicBezTo>
                    <a:cubicBezTo>
                      <a:pt x="48586" y="10428"/>
                      <a:pt x="44484" y="7592"/>
                      <a:pt x="39023" y="5599"/>
                    </a:cubicBezTo>
                    <a:cubicBezTo>
                      <a:pt x="33561" y="3607"/>
                      <a:pt x="26858" y="2576"/>
                      <a:pt x="24420" y="2107"/>
                    </a:cubicBezTo>
                    <a:cubicBezTo>
                      <a:pt x="18185" y="747"/>
                      <a:pt x="4285" y="-2511"/>
                      <a:pt x="441" y="3513"/>
                    </a:cubicBezTo>
                    <a:cubicBezTo>
                      <a:pt x="-2114" y="7709"/>
                      <a:pt x="6605" y="13991"/>
                      <a:pt x="22263" y="1424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2" name="Google Shape;3382;p19"/>
              <p:cNvSpPr/>
              <p:nvPr/>
            </p:nvSpPr>
            <p:spPr>
              <a:xfrm>
                <a:off x="5081805" y="3595188"/>
                <a:ext cx="29077" cy="13884"/>
              </a:xfrm>
              <a:custGeom>
                <a:rect b="b" l="l" r="r" t="t"/>
                <a:pathLst>
                  <a:path extrusionOk="0" h="13884" w="29077">
                    <a:moveTo>
                      <a:pt x="12886" y="13882"/>
                    </a:moveTo>
                    <a:cubicBezTo>
                      <a:pt x="20059" y="13764"/>
                      <a:pt x="27302" y="13694"/>
                      <a:pt x="28427" y="11585"/>
                    </a:cubicBezTo>
                    <a:cubicBezTo>
                      <a:pt x="32154" y="4576"/>
                      <a:pt x="18770" y="2701"/>
                      <a:pt x="15863" y="1927"/>
                    </a:cubicBezTo>
                    <a:cubicBezTo>
                      <a:pt x="12089" y="943"/>
                      <a:pt x="4143" y="-2456"/>
                      <a:pt x="650" y="3123"/>
                    </a:cubicBezTo>
                    <a:cubicBezTo>
                      <a:pt x="-1764" y="7014"/>
                      <a:pt x="2596" y="14046"/>
                      <a:pt x="12863" y="1388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3" name="Google Shape;3383;p19"/>
              <p:cNvSpPr/>
              <p:nvPr/>
            </p:nvSpPr>
            <p:spPr>
              <a:xfrm>
                <a:off x="5151227" y="3642834"/>
                <a:ext cx="22076" cy="13336"/>
              </a:xfrm>
              <a:custGeom>
                <a:rect b="b" l="l" r="r" t="t"/>
                <a:pathLst>
                  <a:path extrusionOk="0" h="13336" w="22076">
                    <a:moveTo>
                      <a:pt x="9541" y="13233"/>
                    </a:moveTo>
                    <a:cubicBezTo>
                      <a:pt x="15027" y="12530"/>
                      <a:pt x="20558" y="11873"/>
                      <a:pt x="21496" y="9670"/>
                    </a:cubicBezTo>
                    <a:cubicBezTo>
                      <a:pt x="24590" y="2450"/>
                      <a:pt x="14417" y="1724"/>
                      <a:pt x="12237" y="1208"/>
                    </a:cubicBezTo>
                    <a:cubicBezTo>
                      <a:pt x="9401" y="528"/>
                      <a:pt x="3447" y="-2144"/>
                      <a:pt x="588" y="3646"/>
                    </a:cubicBezTo>
                    <a:cubicBezTo>
                      <a:pt x="-1405" y="7677"/>
                      <a:pt x="1689" y="14241"/>
                      <a:pt x="9565" y="1323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4" name="Google Shape;3384;p19"/>
              <p:cNvSpPr/>
              <p:nvPr/>
            </p:nvSpPr>
            <p:spPr>
              <a:xfrm>
                <a:off x="4937181" y="3578100"/>
                <a:ext cx="46707" cy="13393"/>
              </a:xfrm>
              <a:custGeom>
                <a:rect b="b" l="l" r="r" t="t"/>
                <a:pathLst>
                  <a:path extrusionOk="0" h="13393" w="46707">
                    <a:moveTo>
                      <a:pt x="23995" y="122"/>
                    </a:moveTo>
                    <a:cubicBezTo>
                      <a:pt x="13095" y="896"/>
                      <a:pt x="1891" y="732"/>
                      <a:pt x="579" y="2841"/>
                    </a:cubicBezTo>
                    <a:cubicBezTo>
                      <a:pt x="-1601" y="6357"/>
                      <a:pt x="2688" y="8772"/>
                      <a:pt x="8244" y="10248"/>
                    </a:cubicBezTo>
                    <a:cubicBezTo>
                      <a:pt x="13775" y="11725"/>
                      <a:pt x="20479" y="12147"/>
                      <a:pt x="22894" y="12405"/>
                    </a:cubicBezTo>
                    <a:cubicBezTo>
                      <a:pt x="29129" y="13202"/>
                      <a:pt x="43052" y="15311"/>
                      <a:pt x="46381" y="9029"/>
                    </a:cubicBezTo>
                    <a:cubicBezTo>
                      <a:pt x="48584" y="4646"/>
                      <a:pt x="39489" y="-980"/>
                      <a:pt x="23995" y="14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5" name="Google Shape;3385;p19"/>
              <p:cNvSpPr/>
              <p:nvPr/>
            </p:nvSpPr>
            <p:spPr>
              <a:xfrm>
                <a:off x="4930084" y="3515574"/>
                <a:ext cx="64474" cy="21189"/>
              </a:xfrm>
              <a:custGeom>
                <a:rect b="b" l="l" r="r" t="t"/>
                <a:pathLst>
                  <a:path extrusionOk="0" h="21189" w="64474">
                    <a:moveTo>
                      <a:pt x="34187" y="2806"/>
                    </a:moveTo>
                    <a:cubicBezTo>
                      <a:pt x="18412" y="321"/>
                      <a:pt x="2378" y="-1062"/>
                      <a:pt x="691" y="1001"/>
                    </a:cubicBezTo>
                    <a:cubicBezTo>
                      <a:pt x="-2098" y="4377"/>
                      <a:pt x="3972" y="7143"/>
                      <a:pt x="11473" y="9487"/>
                    </a:cubicBezTo>
                    <a:cubicBezTo>
                      <a:pt x="18974" y="11807"/>
                      <a:pt x="27928" y="13823"/>
                      <a:pt x="31163" y="14737"/>
                    </a:cubicBezTo>
                    <a:cubicBezTo>
                      <a:pt x="39625" y="16987"/>
                      <a:pt x="57252" y="24160"/>
                      <a:pt x="63511" y="19824"/>
                    </a:cubicBezTo>
                    <a:cubicBezTo>
                      <a:pt x="67941" y="16870"/>
                      <a:pt x="56924" y="6369"/>
                      <a:pt x="34163" y="27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6" name="Google Shape;3386;p19"/>
              <p:cNvSpPr/>
              <p:nvPr/>
            </p:nvSpPr>
            <p:spPr>
              <a:xfrm>
                <a:off x="4734514" y="3549569"/>
                <a:ext cx="38609" cy="18473"/>
              </a:xfrm>
              <a:custGeom>
                <a:rect b="b" l="l" r="r" t="t"/>
                <a:pathLst>
                  <a:path extrusionOk="0" h="18473" w="38609">
                    <a:moveTo>
                      <a:pt x="17201" y="15410"/>
                    </a:moveTo>
                    <a:cubicBezTo>
                      <a:pt x="26366" y="16793"/>
                      <a:pt x="35578" y="19629"/>
                      <a:pt x="37360" y="17965"/>
                    </a:cubicBezTo>
                    <a:cubicBezTo>
                      <a:pt x="40360" y="15199"/>
                      <a:pt x="37547" y="11847"/>
                      <a:pt x="33281" y="9151"/>
                    </a:cubicBezTo>
                    <a:cubicBezTo>
                      <a:pt x="29038" y="6432"/>
                      <a:pt x="23413" y="4580"/>
                      <a:pt x="21420" y="3830"/>
                    </a:cubicBezTo>
                    <a:cubicBezTo>
                      <a:pt x="16334" y="1697"/>
                      <a:pt x="4731" y="-2944"/>
                      <a:pt x="629" y="2682"/>
                    </a:cubicBezTo>
                    <a:cubicBezTo>
                      <a:pt x="-777" y="4604"/>
                      <a:pt x="231" y="7393"/>
                      <a:pt x="3090" y="9807"/>
                    </a:cubicBezTo>
                    <a:cubicBezTo>
                      <a:pt x="5973" y="12245"/>
                      <a:pt x="10638" y="14378"/>
                      <a:pt x="17178" y="1538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7" name="Google Shape;3387;p19"/>
              <p:cNvSpPr/>
              <p:nvPr/>
            </p:nvSpPr>
            <p:spPr>
              <a:xfrm>
                <a:off x="4850315" y="3586220"/>
                <a:ext cx="12484" cy="13170"/>
              </a:xfrm>
              <a:custGeom>
                <a:rect b="b" l="l" r="r" t="t"/>
                <a:pathLst>
                  <a:path extrusionOk="0" h="13170" w="12484">
                    <a:moveTo>
                      <a:pt x="6271" y="12465"/>
                    </a:moveTo>
                    <a:cubicBezTo>
                      <a:pt x="9201" y="10543"/>
                      <a:pt x="12178" y="8621"/>
                      <a:pt x="12413" y="6277"/>
                    </a:cubicBezTo>
                    <a:cubicBezTo>
                      <a:pt x="13186" y="-1458"/>
                      <a:pt x="7490" y="136"/>
                      <a:pt x="6201" y="136"/>
                    </a:cubicBezTo>
                    <a:cubicBezTo>
                      <a:pt x="4537" y="136"/>
                      <a:pt x="927" y="-1130"/>
                      <a:pt x="83" y="5152"/>
                    </a:cubicBezTo>
                    <a:cubicBezTo>
                      <a:pt x="-503" y="9512"/>
                      <a:pt x="2052" y="15208"/>
                      <a:pt x="6271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8" name="Google Shape;3388;p19"/>
              <p:cNvSpPr/>
              <p:nvPr/>
            </p:nvSpPr>
            <p:spPr>
              <a:xfrm>
                <a:off x="6231613" y="3495783"/>
                <a:ext cx="36355" cy="13163"/>
              </a:xfrm>
              <a:custGeom>
                <a:rect b="b" l="l" r="r" t="t"/>
                <a:pathLst>
                  <a:path extrusionOk="0" h="13163" w="36355">
                    <a:moveTo>
                      <a:pt x="18748" y="446"/>
                    </a:moveTo>
                    <a:cubicBezTo>
                      <a:pt x="10684" y="1758"/>
                      <a:pt x="2034" y="1360"/>
                      <a:pt x="722" y="3376"/>
                    </a:cubicBezTo>
                    <a:cubicBezTo>
                      <a:pt x="-1482" y="6751"/>
                      <a:pt x="1660" y="9329"/>
                      <a:pt x="6067" y="10830"/>
                    </a:cubicBezTo>
                    <a:cubicBezTo>
                      <a:pt x="10473" y="12353"/>
                      <a:pt x="15911" y="12588"/>
                      <a:pt x="17880" y="12728"/>
                    </a:cubicBezTo>
                    <a:cubicBezTo>
                      <a:pt x="22873" y="13385"/>
                      <a:pt x="34499" y="14229"/>
                      <a:pt x="36234" y="7548"/>
                    </a:cubicBezTo>
                    <a:cubicBezTo>
                      <a:pt x="36843" y="5274"/>
                      <a:pt x="35109" y="2977"/>
                      <a:pt x="32038" y="1547"/>
                    </a:cubicBezTo>
                    <a:cubicBezTo>
                      <a:pt x="28921" y="118"/>
                      <a:pt x="24537" y="-468"/>
                      <a:pt x="18748" y="42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9" name="Google Shape;3389;p19"/>
              <p:cNvSpPr/>
              <p:nvPr/>
            </p:nvSpPr>
            <p:spPr>
              <a:xfrm>
                <a:off x="6114851" y="3442468"/>
                <a:ext cx="35546" cy="13827"/>
              </a:xfrm>
              <a:custGeom>
                <a:rect b="b" l="l" r="r" t="t"/>
                <a:pathLst>
                  <a:path extrusionOk="0" h="13827" w="35546">
                    <a:moveTo>
                      <a:pt x="17372" y="1043"/>
                    </a:moveTo>
                    <a:cubicBezTo>
                      <a:pt x="9098" y="3387"/>
                      <a:pt x="706" y="5731"/>
                      <a:pt x="143" y="8099"/>
                    </a:cubicBezTo>
                    <a:cubicBezTo>
                      <a:pt x="-1685" y="15928"/>
                      <a:pt x="14512" y="13514"/>
                      <a:pt x="18169" y="13350"/>
                    </a:cubicBezTo>
                    <a:cubicBezTo>
                      <a:pt x="22904" y="13115"/>
                      <a:pt x="33311" y="13865"/>
                      <a:pt x="35374" y="7466"/>
                    </a:cubicBezTo>
                    <a:cubicBezTo>
                      <a:pt x="36804" y="3012"/>
                      <a:pt x="29232" y="-2308"/>
                      <a:pt x="17372" y="106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0" name="Google Shape;3390;p19"/>
              <p:cNvSpPr/>
              <p:nvPr/>
            </p:nvSpPr>
            <p:spPr>
              <a:xfrm>
                <a:off x="6107209" y="3468960"/>
                <a:ext cx="64572" cy="13232"/>
              </a:xfrm>
              <a:custGeom>
                <a:rect b="b" l="l" r="r" t="t"/>
                <a:pathLst>
                  <a:path extrusionOk="0" h="13232" w="64572">
                    <a:moveTo>
                      <a:pt x="32654" y="148"/>
                    </a:moveTo>
                    <a:cubicBezTo>
                      <a:pt x="17770" y="969"/>
                      <a:pt x="2464" y="-532"/>
                      <a:pt x="729" y="1437"/>
                    </a:cubicBezTo>
                    <a:cubicBezTo>
                      <a:pt x="-2130" y="4719"/>
                      <a:pt x="3824" y="7790"/>
                      <a:pt x="11558" y="9712"/>
                    </a:cubicBezTo>
                    <a:cubicBezTo>
                      <a:pt x="19270" y="11657"/>
                      <a:pt x="28599" y="12243"/>
                      <a:pt x="31999" y="12478"/>
                    </a:cubicBezTo>
                    <a:cubicBezTo>
                      <a:pt x="36382" y="12853"/>
                      <a:pt x="43414" y="13556"/>
                      <a:pt x="49907" y="13064"/>
                    </a:cubicBezTo>
                    <a:cubicBezTo>
                      <a:pt x="56400" y="12618"/>
                      <a:pt x="62283" y="11024"/>
                      <a:pt x="64229" y="7766"/>
                    </a:cubicBezTo>
                    <a:cubicBezTo>
                      <a:pt x="65588" y="5469"/>
                      <a:pt x="62846" y="3195"/>
                      <a:pt x="57267" y="1766"/>
                    </a:cubicBezTo>
                    <a:cubicBezTo>
                      <a:pt x="51665" y="336"/>
                      <a:pt x="43296" y="-344"/>
                      <a:pt x="32654" y="17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1" name="Google Shape;3391;p19"/>
              <p:cNvSpPr/>
              <p:nvPr/>
            </p:nvSpPr>
            <p:spPr>
              <a:xfrm>
                <a:off x="5952665" y="3435132"/>
                <a:ext cx="108686" cy="15300"/>
              </a:xfrm>
              <a:custGeom>
                <a:rect b="b" l="l" r="r" t="t"/>
                <a:pathLst>
                  <a:path extrusionOk="0" h="15300" w="108686">
                    <a:moveTo>
                      <a:pt x="54739" y="35"/>
                    </a:moveTo>
                    <a:cubicBezTo>
                      <a:pt x="28931" y="-199"/>
                      <a:pt x="2818" y="738"/>
                      <a:pt x="686" y="3012"/>
                    </a:cubicBezTo>
                    <a:cubicBezTo>
                      <a:pt x="-2854" y="6762"/>
                      <a:pt x="7835" y="8638"/>
                      <a:pt x="20704" y="9903"/>
                    </a:cubicBezTo>
                    <a:cubicBezTo>
                      <a:pt x="33596" y="11146"/>
                      <a:pt x="48761" y="11872"/>
                      <a:pt x="54293" y="12365"/>
                    </a:cubicBezTo>
                    <a:cubicBezTo>
                      <a:pt x="68662" y="13396"/>
                      <a:pt x="99838" y="18107"/>
                      <a:pt x="107807" y="12880"/>
                    </a:cubicBezTo>
                    <a:cubicBezTo>
                      <a:pt x="113409" y="9294"/>
                      <a:pt x="91844" y="340"/>
                      <a:pt x="54715" y="3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2" name="Google Shape;3392;p19"/>
              <p:cNvSpPr/>
              <p:nvPr/>
            </p:nvSpPr>
            <p:spPr>
              <a:xfrm>
                <a:off x="5815267" y="3437722"/>
                <a:ext cx="50128" cy="14096"/>
              </a:xfrm>
              <a:custGeom>
                <a:rect b="b" l="l" r="r" t="t"/>
                <a:pathLst>
                  <a:path extrusionOk="0" h="14096" w="50128">
                    <a:moveTo>
                      <a:pt x="25946" y="0"/>
                    </a:moveTo>
                    <a:cubicBezTo>
                      <a:pt x="13968" y="211"/>
                      <a:pt x="1802" y="375"/>
                      <a:pt x="514" y="2555"/>
                    </a:cubicBezTo>
                    <a:cubicBezTo>
                      <a:pt x="-3706" y="9751"/>
                      <a:pt x="19312" y="11486"/>
                      <a:pt x="24422" y="12236"/>
                    </a:cubicBezTo>
                    <a:cubicBezTo>
                      <a:pt x="31032" y="13197"/>
                      <a:pt x="45354" y="16572"/>
                      <a:pt x="49597" y="10829"/>
                    </a:cubicBezTo>
                    <a:cubicBezTo>
                      <a:pt x="52527" y="6844"/>
                      <a:pt x="43151" y="-281"/>
                      <a:pt x="25946" y="2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3" name="Google Shape;3393;p19"/>
              <p:cNvSpPr/>
              <p:nvPr/>
            </p:nvSpPr>
            <p:spPr>
              <a:xfrm>
                <a:off x="5555383" y="3408833"/>
                <a:ext cx="41111" cy="13375"/>
              </a:xfrm>
              <a:custGeom>
                <a:rect b="b" l="l" r="r" t="t"/>
                <a:pathLst>
                  <a:path extrusionOk="0" h="13375" w="41111">
                    <a:moveTo>
                      <a:pt x="21097" y="222"/>
                    </a:moveTo>
                    <a:cubicBezTo>
                      <a:pt x="11299" y="1253"/>
                      <a:pt x="1361" y="2261"/>
                      <a:pt x="376" y="4535"/>
                    </a:cubicBezTo>
                    <a:cubicBezTo>
                      <a:pt x="-2882" y="12012"/>
                      <a:pt x="15987" y="12129"/>
                      <a:pt x="20183" y="12505"/>
                    </a:cubicBezTo>
                    <a:cubicBezTo>
                      <a:pt x="25621" y="12997"/>
                      <a:pt x="37412" y="15364"/>
                      <a:pt x="40716" y="9340"/>
                    </a:cubicBezTo>
                    <a:cubicBezTo>
                      <a:pt x="43013" y="5168"/>
                      <a:pt x="35138" y="-1278"/>
                      <a:pt x="21097" y="22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4" name="Google Shape;3394;p19"/>
              <p:cNvSpPr/>
              <p:nvPr/>
            </p:nvSpPr>
            <p:spPr>
              <a:xfrm>
                <a:off x="5647894" y="3464428"/>
                <a:ext cx="32239" cy="13969"/>
              </a:xfrm>
              <a:custGeom>
                <a:rect b="b" l="l" r="r" t="t"/>
                <a:pathLst>
                  <a:path extrusionOk="0" h="13969" w="32239">
                    <a:moveTo>
                      <a:pt x="15151" y="13939"/>
                    </a:moveTo>
                    <a:cubicBezTo>
                      <a:pt x="23683" y="13400"/>
                      <a:pt x="31700" y="11079"/>
                      <a:pt x="32121" y="8688"/>
                    </a:cubicBezTo>
                    <a:cubicBezTo>
                      <a:pt x="32895" y="4774"/>
                      <a:pt x="29731" y="3461"/>
                      <a:pt x="26191" y="2781"/>
                    </a:cubicBezTo>
                    <a:cubicBezTo>
                      <a:pt x="22628" y="2125"/>
                      <a:pt x="18433" y="2008"/>
                      <a:pt x="16909" y="1727"/>
                    </a:cubicBezTo>
                    <a:cubicBezTo>
                      <a:pt x="12830" y="1234"/>
                      <a:pt x="5142" y="-2375"/>
                      <a:pt x="922" y="2594"/>
                    </a:cubicBezTo>
                    <a:cubicBezTo>
                      <a:pt x="-554" y="4352"/>
                      <a:pt x="-319" y="7188"/>
                      <a:pt x="2071" y="9720"/>
                    </a:cubicBezTo>
                    <a:cubicBezTo>
                      <a:pt x="4415" y="12228"/>
                      <a:pt x="9033" y="14337"/>
                      <a:pt x="15151" y="1391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5" name="Google Shape;3395;p19"/>
              <p:cNvSpPr/>
              <p:nvPr/>
            </p:nvSpPr>
            <p:spPr>
              <a:xfrm>
                <a:off x="5340247" y="3423533"/>
                <a:ext cx="30155" cy="14591"/>
              </a:xfrm>
              <a:custGeom>
                <a:rect b="b" l="l" r="r" t="t"/>
                <a:pathLst>
                  <a:path extrusionOk="0" h="14591" w="30155">
                    <a:moveTo>
                      <a:pt x="14232" y="1415"/>
                    </a:moveTo>
                    <a:cubicBezTo>
                      <a:pt x="7340" y="4157"/>
                      <a:pt x="355" y="6923"/>
                      <a:pt x="51" y="9314"/>
                    </a:cubicBezTo>
                    <a:cubicBezTo>
                      <a:pt x="-934" y="17213"/>
                      <a:pt x="12732" y="14002"/>
                      <a:pt x="15826" y="13650"/>
                    </a:cubicBezTo>
                    <a:cubicBezTo>
                      <a:pt x="19834" y="13182"/>
                      <a:pt x="28812" y="13416"/>
                      <a:pt x="30078" y="6923"/>
                    </a:cubicBezTo>
                    <a:cubicBezTo>
                      <a:pt x="30968" y="2423"/>
                      <a:pt x="24100" y="-2500"/>
                      <a:pt x="14232" y="143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6" name="Google Shape;3396;p19"/>
              <p:cNvSpPr/>
              <p:nvPr/>
            </p:nvSpPr>
            <p:spPr>
              <a:xfrm>
                <a:off x="5254861" y="3453009"/>
                <a:ext cx="39006" cy="16640"/>
              </a:xfrm>
              <a:custGeom>
                <a:rect b="b" l="l" r="r" t="t"/>
                <a:pathLst>
                  <a:path extrusionOk="0" h="16640" w="39006">
                    <a:moveTo>
                      <a:pt x="18186" y="2410"/>
                    </a:moveTo>
                    <a:cubicBezTo>
                      <a:pt x="9349" y="6020"/>
                      <a:pt x="348" y="9630"/>
                      <a:pt x="44" y="12067"/>
                    </a:cubicBezTo>
                    <a:cubicBezTo>
                      <a:pt x="-988" y="20131"/>
                      <a:pt x="16639" y="15232"/>
                      <a:pt x="20647" y="14482"/>
                    </a:cubicBezTo>
                    <a:cubicBezTo>
                      <a:pt x="25851" y="13521"/>
                      <a:pt x="37477" y="12653"/>
                      <a:pt x="38930" y="5973"/>
                    </a:cubicBezTo>
                    <a:cubicBezTo>
                      <a:pt x="39939" y="1332"/>
                      <a:pt x="30891" y="-2770"/>
                      <a:pt x="18186" y="24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7" name="Google Shape;3397;p19"/>
              <p:cNvSpPr/>
              <p:nvPr/>
            </p:nvSpPr>
            <p:spPr>
              <a:xfrm>
                <a:off x="5209984" y="3414734"/>
                <a:ext cx="53254" cy="16736"/>
              </a:xfrm>
              <a:custGeom>
                <a:rect b="b" l="l" r="r" t="t"/>
                <a:pathLst>
                  <a:path extrusionOk="0" h="16736" w="53254">
                    <a:moveTo>
                      <a:pt x="27645" y="14316"/>
                    </a:moveTo>
                    <a:cubicBezTo>
                      <a:pt x="39928" y="10706"/>
                      <a:pt x="52398" y="7073"/>
                      <a:pt x="53102" y="4611"/>
                    </a:cubicBezTo>
                    <a:cubicBezTo>
                      <a:pt x="55399" y="-3499"/>
                      <a:pt x="31185" y="1400"/>
                      <a:pt x="25700" y="2150"/>
                    </a:cubicBezTo>
                    <a:cubicBezTo>
                      <a:pt x="18621" y="3111"/>
                      <a:pt x="2892" y="3979"/>
                      <a:pt x="197" y="10706"/>
                    </a:cubicBezTo>
                    <a:cubicBezTo>
                      <a:pt x="-1678" y="15370"/>
                      <a:pt x="10018" y="19519"/>
                      <a:pt x="27645" y="1433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8" name="Google Shape;3398;p19"/>
              <p:cNvSpPr/>
              <p:nvPr/>
            </p:nvSpPr>
            <p:spPr>
              <a:xfrm>
                <a:off x="5097820" y="3454041"/>
                <a:ext cx="32284" cy="13293"/>
              </a:xfrm>
              <a:custGeom>
                <a:rect b="b" l="l" r="r" t="t"/>
                <a:pathLst>
                  <a:path extrusionOk="0" h="13293" w="32284">
                    <a:moveTo>
                      <a:pt x="15506" y="13029"/>
                    </a:moveTo>
                    <a:cubicBezTo>
                      <a:pt x="23241" y="11903"/>
                      <a:pt x="31094" y="10778"/>
                      <a:pt x="31938" y="8528"/>
                    </a:cubicBezTo>
                    <a:cubicBezTo>
                      <a:pt x="34727" y="1027"/>
                      <a:pt x="19890" y="1121"/>
                      <a:pt x="16608" y="769"/>
                    </a:cubicBezTo>
                    <a:cubicBezTo>
                      <a:pt x="12342" y="324"/>
                      <a:pt x="3153" y="-1903"/>
                      <a:pt x="364" y="4121"/>
                    </a:cubicBezTo>
                    <a:cubicBezTo>
                      <a:pt x="-1582" y="8317"/>
                      <a:pt x="4395" y="14669"/>
                      <a:pt x="15506" y="1302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9" name="Google Shape;3399;p19"/>
              <p:cNvSpPr/>
              <p:nvPr/>
            </p:nvSpPr>
            <p:spPr>
              <a:xfrm>
                <a:off x="5094452" y="3409581"/>
                <a:ext cx="58639" cy="13891"/>
              </a:xfrm>
              <a:custGeom>
                <a:rect b="b" l="l" r="r" t="t"/>
                <a:pathLst>
                  <a:path extrusionOk="0" h="13891" w="58639">
                    <a:moveTo>
                      <a:pt x="28930" y="880"/>
                    </a:moveTo>
                    <a:cubicBezTo>
                      <a:pt x="14936" y="3154"/>
                      <a:pt x="1083" y="6435"/>
                      <a:pt x="216" y="8873"/>
                    </a:cubicBezTo>
                    <a:cubicBezTo>
                      <a:pt x="-1214" y="12905"/>
                      <a:pt x="4669" y="13819"/>
                      <a:pt x="11585" y="13889"/>
                    </a:cubicBezTo>
                    <a:cubicBezTo>
                      <a:pt x="18523" y="13936"/>
                      <a:pt x="26586" y="13233"/>
                      <a:pt x="29563" y="13186"/>
                    </a:cubicBezTo>
                    <a:cubicBezTo>
                      <a:pt x="37275" y="12858"/>
                      <a:pt x="53987" y="14428"/>
                      <a:pt x="58183" y="8404"/>
                    </a:cubicBezTo>
                    <a:cubicBezTo>
                      <a:pt x="61184" y="4255"/>
                      <a:pt x="49136" y="-2402"/>
                      <a:pt x="28930" y="88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0" name="Google Shape;3400;p19"/>
              <p:cNvSpPr/>
              <p:nvPr/>
            </p:nvSpPr>
            <p:spPr>
              <a:xfrm>
                <a:off x="4930253" y="3441603"/>
                <a:ext cx="82107" cy="13982"/>
              </a:xfrm>
              <a:custGeom>
                <a:rect b="b" l="l" r="r" t="t"/>
                <a:pathLst>
                  <a:path extrusionOk="0" h="13982" w="82107">
                    <a:moveTo>
                      <a:pt x="41471" y="10"/>
                    </a:moveTo>
                    <a:cubicBezTo>
                      <a:pt x="22156" y="222"/>
                      <a:pt x="2490" y="-271"/>
                      <a:pt x="662" y="1862"/>
                    </a:cubicBezTo>
                    <a:cubicBezTo>
                      <a:pt x="-5433" y="9035"/>
                      <a:pt x="32352" y="11754"/>
                      <a:pt x="40791" y="12317"/>
                    </a:cubicBezTo>
                    <a:cubicBezTo>
                      <a:pt x="51690" y="13395"/>
                      <a:pt x="75647" y="16325"/>
                      <a:pt x="81507" y="10301"/>
                    </a:cubicBezTo>
                    <a:cubicBezTo>
                      <a:pt x="85515" y="6105"/>
                      <a:pt x="69154" y="-294"/>
                      <a:pt x="41471" y="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1" name="Google Shape;3401;p19"/>
              <p:cNvSpPr/>
              <p:nvPr/>
            </p:nvSpPr>
            <p:spPr>
              <a:xfrm>
                <a:off x="4853716" y="3428328"/>
                <a:ext cx="35935" cy="14630"/>
              </a:xfrm>
              <a:custGeom>
                <a:rect b="b" l="l" r="r" t="t"/>
                <a:pathLst>
                  <a:path extrusionOk="0" h="14630" w="35935">
                    <a:moveTo>
                      <a:pt x="17473" y="1776"/>
                    </a:moveTo>
                    <a:cubicBezTo>
                      <a:pt x="9761" y="4565"/>
                      <a:pt x="1229" y="5878"/>
                      <a:pt x="339" y="8128"/>
                    </a:cubicBezTo>
                    <a:cubicBezTo>
                      <a:pt x="-1139" y="11879"/>
                      <a:pt x="2424" y="13777"/>
                      <a:pt x="7019" y="14387"/>
                    </a:cubicBezTo>
                    <a:cubicBezTo>
                      <a:pt x="11589" y="15020"/>
                      <a:pt x="16957" y="14246"/>
                      <a:pt x="18879" y="14012"/>
                    </a:cubicBezTo>
                    <a:cubicBezTo>
                      <a:pt x="23873" y="13730"/>
                      <a:pt x="35358" y="12535"/>
                      <a:pt x="35920" y="5667"/>
                    </a:cubicBezTo>
                    <a:cubicBezTo>
                      <a:pt x="36132" y="3323"/>
                      <a:pt x="34045" y="1354"/>
                      <a:pt x="30764" y="487"/>
                    </a:cubicBezTo>
                    <a:cubicBezTo>
                      <a:pt x="27435" y="-380"/>
                      <a:pt x="22981" y="-170"/>
                      <a:pt x="17473" y="177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2" name="Google Shape;3402;p19"/>
              <p:cNvSpPr/>
              <p:nvPr/>
            </p:nvSpPr>
            <p:spPr>
              <a:xfrm>
                <a:off x="5010738" y="3416914"/>
                <a:ext cx="47918" cy="17228"/>
              </a:xfrm>
              <a:custGeom>
                <a:rect b="b" l="l" r="r" t="t"/>
                <a:pathLst>
                  <a:path extrusionOk="0" h="17228" w="47918">
                    <a:moveTo>
                      <a:pt x="22095" y="16870"/>
                    </a:moveTo>
                    <a:cubicBezTo>
                      <a:pt x="34565" y="18042"/>
                      <a:pt x="46801" y="16167"/>
                      <a:pt x="47645" y="13776"/>
                    </a:cubicBezTo>
                    <a:cubicBezTo>
                      <a:pt x="49121" y="9885"/>
                      <a:pt x="44410" y="8478"/>
                      <a:pt x="38972" y="7400"/>
                    </a:cubicBezTo>
                    <a:cubicBezTo>
                      <a:pt x="33510" y="6369"/>
                      <a:pt x="27088" y="5455"/>
                      <a:pt x="24767" y="4822"/>
                    </a:cubicBezTo>
                    <a:cubicBezTo>
                      <a:pt x="21767" y="4095"/>
                      <a:pt x="17149" y="2407"/>
                      <a:pt x="12766" y="1165"/>
                    </a:cubicBezTo>
                    <a:cubicBezTo>
                      <a:pt x="8359" y="-30"/>
                      <a:pt x="4093" y="-757"/>
                      <a:pt x="1186" y="1282"/>
                    </a:cubicBezTo>
                    <a:cubicBezTo>
                      <a:pt x="-829" y="2689"/>
                      <a:pt x="-337" y="5853"/>
                      <a:pt x="3132" y="9252"/>
                    </a:cubicBezTo>
                    <a:cubicBezTo>
                      <a:pt x="6554" y="12604"/>
                      <a:pt x="13141" y="16073"/>
                      <a:pt x="22095" y="1684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3" name="Google Shape;3403;p19"/>
              <p:cNvSpPr/>
              <p:nvPr/>
            </p:nvSpPr>
            <p:spPr>
              <a:xfrm>
                <a:off x="4729019" y="3408328"/>
                <a:ext cx="48286" cy="13163"/>
              </a:xfrm>
              <a:custGeom>
                <a:rect b="b" l="l" r="r" t="t"/>
                <a:pathLst>
                  <a:path extrusionOk="0" h="13163" w="48286">
                    <a:moveTo>
                      <a:pt x="24337" y="563"/>
                    </a:moveTo>
                    <a:cubicBezTo>
                      <a:pt x="13180" y="2110"/>
                      <a:pt x="1624" y="2766"/>
                      <a:pt x="452" y="4970"/>
                    </a:cubicBezTo>
                    <a:cubicBezTo>
                      <a:pt x="-1494" y="8626"/>
                      <a:pt x="3124" y="10736"/>
                      <a:pt x="8914" y="11791"/>
                    </a:cubicBezTo>
                    <a:cubicBezTo>
                      <a:pt x="14704" y="12869"/>
                      <a:pt x="21618" y="12798"/>
                      <a:pt x="24126" y="12869"/>
                    </a:cubicBezTo>
                    <a:cubicBezTo>
                      <a:pt x="30596" y="13220"/>
                      <a:pt x="45058" y="14322"/>
                      <a:pt x="48035" y="7829"/>
                    </a:cubicBezTo>
                    <a:cubicBezTo>
                      <a:pt x="50004" y="3305"/>
                      <a:pt x="40230" y="-1664"/>
                      <a:pt x="24337" y="53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4" name="Google Shape;3404;p19"/>
              <p:cNvSpPr/>
              <p:nvPr/>
            </p:nvSpPr>
            <p:spPr>
              <a:xfrm>
                <a:off x="4645313" y="3509768"/>
                <a:ext cx="67927" cy="13325"/>
              </a:xfrm>
              <a:custGeom>
                <a:rect b="b" l="l" r="r" t="t"/>
                <a:pathLst>
                  <a:path extrusionOk="0" h="13325" w="67927">
                    <a:moveTo>
                      <a:pt x="33972" y="899"/>
                    </a:moveTo>
                    <a:cubicBezTo>
                      <a:pt x="18314" y="2775"/>
                      <a:pt x="2140" y="2822"/>
                      <a:pt x="570" y="4978"/>
                    </a:cubicBezTo>
                    <a:cubicBezTo>
                      <a:pt x="-2008" y="8564"/>
                      <a:pt x="4531" y="10955"/>
                      <a:pt x="12759" y="12151"/>
                    </a:cubicBezTo>
                    <a:cubicBezTo>
                      <a:pt x="20963" y="13370"/>
                      <a:pt x="30690" y="13229"/>
                      <a:pt x="34230" y="13229"/>
                    </a:cubicBezTo>
                    <a:cubicBezTo>
                      <a:pt x="43372" y="13534"/>
                      <a:pt x="63764" y="13534"/>
                      <a:pt x="67632" y="6642"/>
                    </a:cubicBezTo>
                    <a:cubicBezTo>
                      <a:pt x="70164" y="1837"/>
                      <a:pt x="56240" y="-1749"/>
                      <a:pt x="33972" y="89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5" name="Google Shape;3405;p19"/>
              <p:cNvSpPr/>
              <p:nvPr/>
            </p:nvSpPr>
            <p:spPr>
              <a:xfrm>
                <a:off x="4640135" y="3549307"/>
                <a:ext cx="44680" cy="14339"/>
              </a:xfrm>
              <a:custGeom>
                <a:rect b="b" l="l" r="r" t="t"/>
                <a:pathLst>
                  <a:path extrusionOk="0" h="14339" w="44680">
                    <a:moveTo>
                      <a:pt x="21921" y="1490"/>
                    </a:moveTo>
                    <a:cubicBezTo>
                      <a:pt x="11795" y="4139"/>
                      <a:pt x="1177" y="5897"/>
                      <a:pt x="286" y="8194"/>
                    </a:cubicBezTo>
                    <a:cubicBezTo>
                      <a:pt x="-1190" y="12038"/>
                      <a:pt x="3263" y="13679"/>
                      <a:pt x="8748" y="14171"/>
                    </a:cubicBezTo>
                    <a:cubicBezTo>
                      <a:pt x="14233" y="14663"/>
                      <a:pt x="20632" y="13937"/>
                      <a:pt x="22976" y="13773"/>
                    </a:cubicBezTo>
                    <a:cubicBezTo>
                      <a:pt x="29024" y="13491"/>
                      <a:pt x="42549" y="13140"/>
                      <a:pt x="44564" y="6389"/>
                    </a:cubicBezTo>
                    <a:cubicBezTo>
                      <a:pt x="45854" y="1701"/>
                      <a:pt x="36314" y="-2260"/>
                      <a:pt x="21921" y="14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6" name="Google Shape;3406;p19"/>
              <p:cNvSpPr/>
              <p:nvPr/>
            </p:nvSpPr>
            <p:spPr>
              <a:xfrm>
                <a:off x="4567171" y="3606126"/>
                <a:ext cx="53752" cy="14670"/>
              </a:xfrm>
              <a:custGeom>
                <a:rect b="b" l="l" r="r" t="t"/>
                <a:pathLst>
                  <a:path extrusionOk="0" h="14670" w="53752">
                    <a:moveTo>
                      <a:pt x="25878" y="14570"/>
                    </a:moveTo>
                    <a:cubicBezTo>
                      <a:pt x="38747" y="14734"/>
                      <a:pt x="51803" y="14969"/>
                      <a:pt x="53186" y="12812"/>
                    </a:cubicBezTo>
                    <a:cubicBezTo>
                      <a:pt x="57780" y="5733"/>
                      <a:pt x="33074" y="3272"/>
                      <a:pt x="27613" y="2358"/>
                    </a:cubicBezTo>
                    <a:cubicBezTo>
                      <a:pt x="20534" y="1186"/>
                      <a:pt x="5181" y="-2635"/>
                      <a:pt x="586" y="2991"/>
                    </a:cubicBezTo>
                    <a:cubicBezTo>
                      <a:pt x="-2602" y="6882"/>
                      <a:pt x="7407" y="14312"/>
                      <a:pt x="25878" y="145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7" name="Google Shape;3407;p19"/>
              <p:cNvSpPr/>
              <p:nvPr/>
            </p:nvSpPr>
            <p:spPr>
              <a:xfrm>
                <a:off x="4543992" y="3554787"/>
                <a:ext cx="35717" cy="13197"/>
              </a:xfrm>
              <a:custGeom>
                <a:rect b="b" l="l" r="r" t="t"/>
                <a:pathLst>
                  <a:path extrusionOk="0" h="13197" w="35717">
                    <a:moveTo>
                      <a:pt x="17600" y="12747"/>
                    </a:moveTo>
                    <a:cubicBezTo>
                      <a:pt x="26062" y="11246"/>
                      <a:pt x="34641" y="9746"/>
                      <a:pt x="35438" y="7449"/>
                    </a:cubicBezTo>
                    <a:cubicBezTo>
                      <a:pt x="38040" y="-169"/>
                      <a:pt x="21679" y="605"/>
                      <a:pt x="18022" y="417"/>
                    </a:cubicBezTo>
                    <a:cubicBezTo>
                      <a:pt x="13287" y="183"/>
                      <a:pt x="2997" y="-1599"/>
                      <a:pt x="301" y="4566"/>
                    </a:cubicBezTo>
                    <a:cubicBezTo>
                      <a:pt x="-1574" y="8855"/>
                      <a:pt x="5435" y="14903"/>
                      <a:pt x="17577" y="1274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8" name="Google Shape;3408;p19"/>
              <p:cNvSpPr/>
              <p:nvPr/>
            </p:nvSpPr>
            <p:spPr>
              <a:xfrm>
                <a:off x="4454452" y="3580527"/>
                <a:ext cx="25873" cy="14441"/>
              </a:xfrm>
              <a:custGeom>
                <a:rect b="b" l="l" r="r" t="t"/>
                <a:pathLst>
                  <a:path extrusionOk="0" h="14441" w="25873">
                    <a:moveTo>
                      <a:pt x="10731" y="14291"/>
                    </a:moveTo>
                    <a:cubicBezTo>
                      <a:pt x="17646" y="14760"/>
                      <a:pt x="24420" y="14174"/>
                      <a:pt x="25358" y="11970"/>
                    </a:cubicBezTo>
                    <a:cubicBezTo>
                      <a:pt x="26905" y="8337"/>
                      <a:pt x="24725" y="6368"/>
                      <a:pt x="22053" y="5079"/>
                    </a:cubicBezTo>
                    <a:cubicBezTo>
                      <a:pt x="19334" y="3813"/>
                      <a:pt x="15958" y="3087"/>
                      <a:pt x="14763" y="2641"/>
                    </a:cubicBezTo>
                    <a:cubicBezTo>
                      <a:pt x="11575" y="1586"/>
                      <a:pt x="5809" y="-2469"/>
                      <a:pt x="1332" y="2196"/>
                    </a:cubicBezTo>
                    <a:cubicBezTo>
                      <a:pt x="-215" y="3837"/>
                      <a:pt x="-520" y="6556"/>
                      <a:pt x="980" y="9111"/>
                    </a:cubicBezTo>
                    <a:cubicBezTo>
                      <a:pt x="2433" y="11642"/>
                      <a:pt x="5762" y="13963"/>
                      <a:pt x="10731" y="1429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9" name="Google Shape;3409;p19"/>
              <p:cNvSpPr/>
              <p:nvPr/>
            </p:nvSpPr>
            <p:spPr>
              <a:xfrm>
                <a:off x="4451165" y="3631826"/>
                <a:ext cx="29573" cy="15353"/>
              </a:xfrm>
              <a:custGeom>
                <a:rect b="b" l="l" r="r" t="t"/>
                <a:pathLst>
                  <a:path extrusionOk="0" h="15353" w="29573">
                    <a:moveTo>
                      <a:pt x="12471" y="14607"/>
                    </a:moveTo>
                    <a:cubicBezTo>
                      <a:pt x="19831" y="15310"/>
                      <a:pt x="27308" y="16060"/>
                      <a:pt x="28668" y="14091"/>
                    </a:cubicBezTo>
                    <a:cubicBezTo>
                      <a:pt x="33168" y="7505"/>
                      <a:pt x="19573" y="4129"/>
                      <a:pt x="16643" y="3027"/>
                    </a:cubicBezTo>
                    <a:cubicBezTo>
                      <a:pt x="12869" y="1598"/>
                      <a:pt x="5017" y="-2692"/>
                      <a:pt x="915" y="2488"/>
                    </a:cubicBezTo>
                    <a:cubicBezTo>
                      <a:pt x="-1945" y="6075"/>
                      <a:pt x="1899" y="13599"/>
                      <a:pt x="12471" y="1460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0" name="Google Shape;3410;p19"/>
              <p:cNvSpPr/>
              <p:nvPr/>
            </p:nvSpPr>
            <p:spPr>
              <a:xfrm>
                <a:off x="4358628" y="3573188"/>
                <a:ext cx="55430" cy="13509"/>
              </a:xfrm>
              <a:custGeom>
                <a:rect b="b" l="l" r="r" t="t"/>
                <a:pathLst>
                  <a:path extrusionOk="0" h="13509" w="55430">
                    <a:moveTo>
                      <a:pt x="28147" y="159"/>
                    </a:moveTo>
                    <a:cubicBezTo>
                      <a:pt x="14997" y="1026"/>
                      <a:pt x="1683" y="1870"/>
                      <a:pt x="441" y="4120"/>
                    </a:cubicBezTo>
                    <a:cubicBezTo>
                      <a:pt x="-3638" y="11551"/>
                      <a:pt x="21771" y="11996"/>
                      <a:pt x="27444" y="12465"/>
                    </a:cubicBezTo>
                    <a:cubicBezTo>
                      <a:pt x="34781" y="13051"/>
                      <a:pt x="50767" y="15606"/>
                      <a:pt x="54963" y="9629"/>
                    </a:cubicBezTo>
                    <a:cubicBezTo>
                      <a:pt x="57869" y="5480"/>
                      <a:pt x="47017" y="-1107"/>
                      <a:pt x="28147" y="15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1" name="Google Shape;3411;p19"/>
              <p:cNvSpPr/>
              <p:nvPr/>
            </p:nvSpPr>
            <p:spPr>
              <a:xfrm>
                <a:off x="4251872" y="3587405"/>
                <a:ext cx="42811" cy="13197"/>
              </a:xfrm>
              <a:custGeom>
                <a:rect b="b" l="l" r="r" t="t"/>
                <a:pathLst>
                  <a:path extrusionOk="0" h="13197" w="42811">
                    <a:moveTo>
                      <a:pt x="21594" y="451"/>
                    </a:moveTo>
                    <a:cubicBezTo>
                      <a:pt x="11468" y="1951"/>
                      <a:pt x="1201" y="3451"/>
                      <a:pt x="311" y="5748"/>
                    </a:cubicBezTo>
                    <a:cubicBezTo>
                      <a:pt x="-2690" y="13367"/>
                      <a:pt x="16930" y="12593"/>
                      <a:pt x="21313" y="12781"/>
                    </a:cubicBezTo>
                    <a:cubicBezTo>
                      <a:pt x="26985" y="13015"/>
                      <a:pt x="39362" y="14796"/>
                      <a:pt x="42479" y="8632"/>
                    </a:cubicBezTo>
                    <a:cubicBezTo>
                      <a:pt x="44636" y="4342"/>
                      <a:pt x="36127" y="-1705"/>
                      <a:pt x="21594" y="4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2" name="Google Shape;3412;p19"/>
              <p:cNvSpPr/>
              <p:nvPr/>
            </p:nvSpPr>
            <p:spPr>
              <a:xfrm>
                <a:off x="4203778" y="3567715"/>
                <a:ext cx="57040" cy="13197"/>
              </a:xfrm>
              <a:custGeom>
                <a:rect b="b" l="l" r="r" t="t"/>
                <a:pathLst>
                  <a:path extrusionOk="0" h="13197" w="57040">
                    <a:moveTo>
                      <a:pt x="28621" y="451"/>
                    </a:moveTo>
                    <a:cubicBezTo>
                      <a:pt x="15166" y="1951"/>
                      <a:pt x="1524" y="3451"/>
                      <a:pt x="376" y="5772"/>
                    </a:cubicBezTo>
                    <a:cubicBezTo>
                      <a:pt x="-3422" y="13390"/>
                      <a:pt x="22691" y="12593"/>
                      <a:pt x="28527" y="12780"/>
                    </a:cubicBezTo>
                    <a:cubicBezTo>
                      <a:pt x="36075" y="13015"/>
                      <a:pt x="52624" y="14796"/>
                      <a:pt x="56632" y="8632"/>
                    </a:cubicBezTo>
                    <a:cubicBezTo>
                      <a:pt x="59398" y="4342"/>
                      <a:pt x="47912" y="-1706"/>
                      <a:pt x="28621" y="4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3" name="Google Shape;3413;p19"/>
              <p:cNvSpPr/>
              <p:nvPr/>
            </p:nvSpPr>
            <p:spPr>
              <a:xfrm>
                <a:off x="4086471" y="3573427"/>
                <a:ext cx="60412" cy="13983"/>
              </a:xfrm>
              <a:custGeom>
                <a:rect b="b" l="l" r="r" t="t"/>
                <a:pathLst>
                  <a:path extrusionOk="0" h="13983" w="60412">
                    <a:moveTo>
                      <a:pt x="29782" y="904"/>
                    </a:moveTo>
                    <a:cubicBezTo>
                      <a:pt x="15390" y="3201"/>
                      <a:pt x="1091" y="6553"/>
                      <a:pt x="224" y="9014"/>
                    </a:cubicBezTo>
                    <a:cubicBezTo>
                      <a:pt x="-1253" y="13069"/>
                      <a:pt x="4795" y="13960"/>
                      <a:pt x="11944" y="13983"/>
                    </a:cubicBezTo>
                    <a:cubicBezTo>
                      <a:pt x="19093" y="14007"/>
                      <a:pt x="27415" y="13280"/>
                      <a:pt x="30462" y="13210"/>
                    </a:cubicBezTo>
                    <a:cubicBezTo>
                      <a:pt x="38408" y="12858"/>
                      <a:pt x="55660" y="14405"/>
                      <a:pt x="59949" y="8358"/>
                    </a:cubicBezTo>
                    <a:cubicBezTo>
                      <a:pt x="63020" y="4209"/>
                      <a:pt x="50573" y="-2425"/>
                      <a:pt x="29805" y="90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4" name="Google Shape;3414;p19"/>
              <p:cNvSpPr/>
              <p:nvPr/>
            </p:nvSpPr>
            <p:spPr>
              <a:xfrm>
                <a:off x="4032696" y="3589868"/>
                <a:ext cx="48426" cy="15900"/>
              </a:xfrm>
              <a:custGeom>
                <a:rect b="b" l="l" r="r" t="t"/>
                <a:pathLst>
                  <a:path extrusionOk="0" h="15900" w="48426">
                    <a:moveTo>
                      <a:pt x="22729" y="15662"/>
                    </a:moveTo>
                    <a:cubicBezTo>
                      <a:pt x="34848" y="16365"/>
                      <a:pt x="46920" y="15498"/>
                      <a:pt x="48021" y="13224"/>
                    </a:cubicBezTo>
                    <a:cubicBezTo>
                      <a:pt x="49850" y="9497"/>
                      <a:pt x="45209" y="7622"/>
                      <a:pt x="39653" y="6309"/>
                    </a:cubicBezTo>
                    <a:cubicBezTo>
                      <a:pt x="34074" y="5020"/>
                      <a:pt x="27464" y="4129"/>
                      <a:pt x="25074" y="3590"/>
                    </a:cubicBezTo>
                    <a:cubicBezTo>
                      <a:pt x="18768" y="2395"/>
                      <a:pt x="6040" y="-2762"/>
                      <a:pt x="883" y="1949"/>
                    </a:cubicBezTo>
                    <a:cubicBezTo>
                      <a:pt x="-922" y="3614"/>
                      <a:pt x="39" y="6684"/>
                      <a:pt x="3766" y="9591"/>
                    </a:cubicBezTo>
                    <a:cubicBezTo>
                      <a:pt x="7470" y="12498"/>
                      <a:pt x="14010" y="15217"/>
                      <a:pt x="22706" y="1568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5" name="Google Shape;3415;p19"/>
              <p:cNvSpPr/>
              <p:nvPr/>
            </p:nvSpPr>
            <p:spPr>
              <a:xfrm>
                <a:off x="4157339" y="3603703"/>
                <a:ext cx="25336" cy="13708"/>
              </a:xfrm>
              <a:custGeom>
                <a:rect b="b" l="l" r="r" t="t"/>
                <a:pathLst>
                  <a:path extrusionOk="0" h="13708" w="25336">
                    <a:moveTo>
                      <a:pt x="12966" y="12586"/>
                    </a:moveTo>
                    <a:cubicBezTo>
                      <a:pt x="18264" y="10289"/>
                      <a:pt x="24264" y="8953"/>
                      <a:pt x="25015" y="6679"/>
                    </a:cubicBezTo>
                    <a:cubicBezTo>
                      <a:pt x="26234" y="2929"/>
                      <a:pt x="23819" y="1077"/>
                      <a:pt x="20561" y="374"/>
                    </a:cubicBezTo>
                    <a:cubicBezTo>
                      <a:pt x="17326" y="-353"/>
                      <a:pt x="13482" y="187"/>
                      <a:pt x="12123" y="280"/>
                    </a:cubicBezTo>
                    <a:cubicBezTo>
                      <a:pt x="8583" y="351"/>
                      <a:pt x="262" y="444"/>
                      <a:pt x="4" y="7055"/>
                    </a:cubicBezTo>
                    <a:cubicBezTo>
                      <a:pt x="-90" y="9328"/>
                      <a:pt x="1481" y="11508"/>
                      <a:pt x="3801" y="12727"/>
                    </a:cubicBezTo>
                    <a:cubicBezTo>
                      <a:pt x="6145" y="13946"/>
                      <a:pt x="9193" y="14180"/>
                      <a:pt x="12990" y="1256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6" name="Google Shape;3416;p19"/>
              <p:cNvSpPr/>
              <p:nvPr/>
            </p:nvSpPr>
            <p:spPr>
              <a:xfrm>
                <a:off x="3915351" y="3577360"/>
                <a:ext cx="53649" cy="14106"/>
              </a:xfrm>
              <a:custGeom>
                <a:rect b="b" l="l" r="r" t="t"/>
                <a:pathLst>
                  <a:path extrusionOk="0" h="14106" w="53649">
                    <a:moveTo>
                      <a:pt x="26015" y="14106"/>
                    </a:moveTo>
                    <a:cubicBezTo>
                      <a:pt x="38814" y="13895"/>
                      <a:pt x="51799" y="13731"/>
                      <a:pt x="53135" y="11528"/>
                    </a:cubicBezTo>
                    <a:cubicBezTo>
                      <a:pt x="57495" y="4308"/>
                      <a:pt x="32860" y="2597"/>
                      <a:pt x="27398" y="1847"/>
                    </a:cubicBezTo>
                    <a:cubicBezTo>
                      <a:pt x="20319" y="886"/>
                      <a:pt x="4942" y="-2466"/>
                      <a:pt x="536" y="3277"/>
                    </a:cubicBezTo>
                    <a:cubicBezTo>
                      <a:pt x="-2511" y="7262"/>
                      <a:pt x="7638" y="14388"/>
                      <a:pt x="26015" y="140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7" name="Google Shape;3417;p19"/>
              <p:cNvSpPr/>
              <p:nvPr/>
            </p:nvSpPr>
            <p:spPr>
              <a:xfrm>
                <a:off x="4264455" y="3437485"/>
                <a:ext cx="32239" cy="13361"/>
              </a:xfrm>
              <a:custGeom>
                <a:rect b="b" l="l" r="r" t="t"/>
                <a:pathLst>
                  <a:path extrusionOk="0" h="13361" w="32239">
                    <a:moveTo>
                      <a:pt x="15363" y="13129"/>
                    </a:moveTo>
                    <a:cubicBezTo>
                      <a:pt x="23122" y="12121"/>
                      <a:pt x="30974" y="11137"/>
                      <a:pt x="31865" y="8886"/>
                    </a:cubicBezTo>
                    <a:cubicBezTo>
                      <a:pt x="34771" y="1432"/>
                      <a:pt x="19934" y="1292"/>
                      <a:pt x="16676" y="893"/>
                    </a:cubicBezTo>
                    <a:cubicBezTo>
                      <a:pt x="12433" y="378"/>
                      <a:pt x="3268" y="-1990"/>
                      <a:pt x="385" y="4011"/>
                    </a:cubicBezTo>
                    <a:cubicBezTo>
                      <a:pt x="-1608" y="8160"/>
                      <a:pt x="4252" y="14606"/>
                      <a:pt x="15386" y="1315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8" name="Google Shape;3418;p19"/>
              <p:cNvSpPr/>
              <p:nvPr/>
            </p:nvSpPr>
            <p:spPr>
              <a:xfrm>
                <a:off x="4412193" y="3441675"/>
                <a:ext cx="26550" cy="13812"/>
              </a:xfrm>
              <a:custGeom>
                <a:rect b="b" l="l" r="r" t="t"/>
                <a:pathLst>
                  <a:path extrusionOk="0" h="13812" w="26550">
                    <a:moveTo>
                      <a:pt x="13845" y="12948"/>
                    </a:moveTo>
                    <a:cubicBezTo>
                      <a:pt x="20526" y="10674"/>
                      <a:pt x="26597" y="7416"/>
                      <a:pt x="26550" y="5002"/>
                    </a:cubicBezTo>
                    <a:cubicBezTo>
                      <a:pt x="26503" y="1040"/>
                      <a:pt x="23713" y="126"/>
                      <a:pt x="20713" y="9"/>
                    </a:cubicBezTo>
                    <a:cubicBezTo>
                      <a:pt x="17689" y="-85"/>
                      <a:pt x="14291" y="595"/>
                      <a:pt x="13001" y="642"/>
                    </a:cubicBezTo>
                    <a:cubicBezTo>
                      <a:pt x="9626" y="923"/>
                      <a:pt x="2711" y="-624"/>
                      <a:pt x="320" y="5377"/>
                    </a:cubicBezTo>
                    <a:cubicBezTo>
                      <a:pt x="-500" y="7486"/>
                      <a:pt x="250" y="10112"/>
                      <a:pt x="2641" y="11916"/>
                    </a:cubicBezTo>
                    <a:cubicBezTo>
                      <a:pt x="4985" y="13698"/>
                      <a:pt x="9040" y="14589"/>
                      <a:pt x="13822" y="1294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9" name="Google Shape;3419;p19"/>
              <p:cNvSpPr/>
              <p:nvPr/>
            </p:nvSpPr>
            <p:spPr>
              <a:xfrm>
                <a:off x="4497709" y="3399306"/>
                <a:ext cx="43364" cy="13275"/>
              </a:xfrm>
              <a:custGeom>
                <a:rect b="b" l="l" r="r" t="t"/>
                <a:pathLst>
                  <a:path extrusionOk="0" h="13275" w="43364">
                    <a:moveTo>
                      <a:pt x="20941" y="13124"/>
                    </a:moveTo>
                    <a:cubicBezTo>
                      <a:pt x="30785" y="12350"/>
                      <a:pt x="41076" y="13476"/>
                      <a:pt x="42576" y="11530"/>
                    </a:cubicBezTo>
                    <a:cubicBezTo>
                      <a:pt x="45061" y="8272"/>
                      <a:pt x="41333" y="5412"/>
                      <a:pt x="36153" y="3584"/>
                    </a:cubicBezTo>
                    <a:cubicBezTo>
                      <a:pt x="30996" y="1732"/>
                      <a:pt x="24574" y="1146"/>
                      <a:pt x="22277" y="888"/>
                    </a:cubicBezTo>
                    <a:cubicBezTo>
                      <a:pt x="19300" y="490"/>
                      <a:pt x="14471" y="-260"/>
                      <a:pt x="10017" y="91"/>
                    </a:cubicBezTo>
                    <a:cubicBezTo>
                      <a:pt x="5541" y="419"/>
                      <a:pt x="1509" y="1826"/>
                      <a:pt x="220" y="5037"/>
                    </a:cubicBezTo>
                    <a:cubicBezTo>
                      <a:pt x="-671" y="7287"/>
                      <a:pt x="1204" y="9655"/>
                      <a:pt x="4837" y="11225"/>
                    </a:cubicBezTo>
                    <a:cubicBezTo>
                      <a:pt x="8517" y="12796"/>
                      <a:pt x="13909" y="13640"/>
                      <a:pt x="20941" y="1312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0" name="Google Shape;3420;p19"/>
              <p:cNvSpPr/>
              <p:nvPr/>
            </p:nvSpPr>
            <p:spPr>
              <a:xfrm>
                <a:off x="4595509" y="3430247"/>
                <a:ext cx="46452" cy="13887"/>
              </a:xfrm>
              <a:custGeom>
                <a:rect b="b" l="l" r="r" t="t"/>
                <a:pathLst>
                  <a:path extrusionOk="0" h="13887" w="46452">
                    <a:moveTo>
                      <a:pt x="22620" y="13828"/>
                    </a:moveTo>
                    <a:cubicBezTo>
                      <a:pt x="34036" y="13124"/>
                      <a:pt x="45310" y="11296"/>
                      <a:pt x="46178" y="8929"/>
                    </a:cubicBezTo>
                    <a:cubicBezTo>
                      <a:pt x="47631" y="5061"/>
                      <a:pt x="43107" y="3537"/>
                      <a:pt x="37716" y="2740"/>
                    </a:cubicBezTo>
                    <a:cubicBezTo>
                      <a:pt x="32324" y="1967"/>
                      <a:pt x="25972" y="1803"/>
                      <a:pt x="23652" y="1522"/>
                    </a:cubicBezTo>
                    <a:cubicBezTo>
                      <a:pt x="17604" y="1006"/>
                      <a:pt x="4923" y="-2393"/>
                      <a:pt x="634" y="3045"/>
                    </a:cubicBezTo>
                    <a:cubicBezTo>
                      <a:pt x="-2484" y="6772"/>
                      <a:pt x="6072" y="14789"/>
                      <a:pt x="22597" y="1380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1" name="Google Shape;3421;p19"/>
              <p:cNvSpPr/>
              <p:nvPr/>
            </p:nvSpPr>
            <p:spPr>
              <a:xfrm>
                <a:off x="4734082" y="3468871"/>
                <a:ext cx="25414" cy="13164"/>
              </a:xfrm>
              <a:custGeom>
                <a:rect b="b" l="l" r="r" t="t"/>
                <a:pathLst>
                  <a:path extrusionOk="0" h="13164" w="25414">
                    <a:moveTo>
                      <a:pt x="13250" y="542"/>
                    </a:moveTo>
                    <a:cubicBezTo>
                      <a:pt x="7624" y="2112"/>
                      <a:pt x="1530" y="2816"/>
                      <a:pt x="545" y="4972"/>
                    </a:cubicBezTo>
                    <a:cubicBezTo>
                      <a:pt x="-1072" y="8582"/>
                      <a:pt x="1131" y="10668"/>
                      <a:pt x="4225" y="11723"/>
                    </a:cubicBezTo>
                    <a:cubicBezTo>
                      <a:pt x="7320" y="12801"/>
                      <a:pt x="11117" y="12754"/>
                      <a:pt x="12476" y="12848"/>
                    </a:cubicBezTo>
                    <a:cubicBezTo>
                      <a:pt x="15969" y="13223"/>
                      <a:pt x="24056" y="14348"/>
                      <a:pt x="25322" y="7855"/>
                    </a:cubicBezTo>
                    <a:cubicBezTo>
                      <a:pt x="25767" y="5628"/>
                      <a:pt x="24572" y="3214"/>
                      <a:pt x="22438" y="1667"/>
                    </a:cubicBezTo>
                    <a:cubicBezTo>
                      <a:pt x="20282" y="120"/>
                      <a:pt x="17258" y="-560"/>
                      <a:pt x="13227" y="5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2" name="Google Shape;3422;p19"/>
              <p:cNvSpPr/>
              <p:nvPr/>
            </p:nvSpPr>
            <p:spPr>
              <a:xfrm>
                <a:off x="4098925" y="3477127"/>
                <a:ext cx="42639" cy="14687"/>
              </a:xfrm>
              <a:custGeom>
                <a:rect b="b" l="l" r="r" t="t"/>
                <a:pathLst>
                  <a:path extrusionOk="0" h="14687" w="42639">
                    <a:moveTo>
                      <a:pt x="20656" y="1451"/>
                    </a:moveTo>
                    <a:cubicBezTo>
                      <a:pt x="10788" y="4217"/>
                      <a:pt x="756" y="6983"/>
                      <a:pt x="146" y="9398"/>
                    </a:cubicBezTo>
                    <a:cubicBezTo>
                      <a:pt x="-1870" y="17344"/>
                      <a:pt x="17539" y="14086"/>
                      <a:pt x="21922" y="13711"/>
                    </a:cubicBezTo>
                    <a:cubicBezTo>
                      <a:pt x="27595" y="13242"/>
                      <a:pt x="40135" y="13453"/>
                      <a:pt x="42456" y="6937"/>
                    </a:cubicBezTo>
                    <a:cubicBezTo>
                      <a:pt x="44073" y="2413"/>
                      <a:pt x="34838" y="-2510"/>
                      <a:pt x="20656" y="14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3" name="Google Shape;3423;p19"/>
              <p:cNvSpPr/>
              <p:nvPr/>
            </p:nvSpPr>
            <p:spPr>
              <a:xfrm>
                <a:off x="4079059" y="3449790"/>
                <a:ext cx="53531" cy="13411"/>
              </a:xfrm>
              <a:custGeom>
                <a:rect b="b" l="l" r="r" t="t"/>
                <a:pathLst>
                  <a:path extrusionOk="0" h="13411" w="53531">
                    <a:moveTo>
                      <a:pt x="27138" y="215"/>
                    </a:moveTo>
                    <a:cubicBezTo>
                      <a:pt x="14457" y="1246"/>
                      <a:pt x="1588" y="2231"/>
                      <a:pt x="416" y="4504"/>
                    </a:cubicBezTo>
                    <a:cubicBezTo>
                      <a:pt x="-3475" y="11982"/>
                      <a:pt x="21067" y="12123"/>
                      <a:pt x="26552" y="12521"/>
                    </a:cubicBezTo>
                    <a:cubicBezTo>
                      <a:pt x="33631" y="13037"/>
                      <a:pt x="49078" y="15404"/>
                      <a:pt x="53086" y="9380"/>
                    </a:cubicBezTo>
                    <a:cubicBezTo>
                      <a:pt x="55876" y="5208"/>
                      <a:pt x="45351" y="-1262"/>
                      <a:pt x="27138" y="21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4" name="Google Shape;3424;p19"/>
              <p:cNvSpPr/>
              <p:nvPr/>
            </p:nvSpPr>
            <p:spPr>
              <a:xfrm>
                <a:off x="4018633" y="3411179"/>
                <a:ext cx="57020" cy="13498"/>
              </a:xfrm>
              <a:custGeom>
                <a:rect b="b" l="l" r="r" t="t"/>
                <a:pathLst>
                  <a:path extrusionOk="0" h="13498" w="57020">
                    <a:moveTo>
                      <a:pt x="28753" y="243"/>
                    </a:moveTo>
                    <a:cubicBezTo>
                      <a:pt x="15064" y="1392"/>
                      <a:pt x="1375" y="3337"/>
                      <a:pt x="320" y="5704"/>
                    </a:cubicBezTo>
                    <a:cubicBezTo>
                      <a:pt x="-3149" y="13323"/>
                      <a:pt x="22588" y="12010"/>
                      <a:pt x="28378" y="12572"/>
                    </a:cubicBezTo>
                    <a:cubicBezTo>
                      <a:pt x="35879" y="12901"/>
                      <a:pt x="52029" y="15620"/>
                      <a:pt x="56483" y="9853"/>
                    </a:cubicBezTo>
                    <a:cubicBezTo>
                      <a:pt x="59671" y="5869"/>
                      <a:pt x="48466" y="-1421"/>
                      <a:pt x="28730" y="24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5" name="Google Shape;3425;p19"/>
              <p:cNvSpPr/>
              <p:nvPr/>
            </p:nvSpPr>
            <p:spPr>
              <a:xfrm>
                <a:off x="4011479" y="3466572"/>
                <a:ext cx="28935" cy="13506"/>
              </a:xfrm>
              <a:custGeom>
                <a:rect b="b" l="l" r="r" t="t"/>
                <a:pathLst>
                  <a:path extrusionOk="0" h="13506" w="28935">
                    <a:moveTo>
                      <a:pt x="13310" y="13413"/>
                    </a:moveTo>
                    <a:cubicBezTo>
                      <a:pt x="20366" y="12757"/>
                      <a:pt x="27492" y="12124"/>
                      <a:pt x="28453" y="9920"/>
                    </a:cubicBezTo>
                    <a:cubicBezTo>
                      <a:pt x="31617" y="2630"/>
                      <a:pt x="18303" y="1810"/>
                      <a:pt x="15373" y="1271"/>
                    </a:cubicBezTo>
                    <a:cubicBezTo>
                      <a:pt x="11599" y="568"/>
                      <a:pt x="3512" y="-2198"/>
                      <a:pt x="488" y="3638"/>
                    </a:cubicBezTo>
                    <a:cubicBezTo>
                      <a:pt x="-1621" y="7694"/>
                      <a:pt x="3184" y="14374"/>
                      <a:pt x="13310" y="134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6" name="Google Shape;3426;p19"/>
              <p:cNvSpPr/>
              <p:nvPr/>
            </p:nvSpPr>
            <p:spPr>
              <a:xfrm>
                <a:off x="3826462" y="3453823"/>
                <a:ext cx="21318" cy="14519"/>
              </a:xfrm>
              <a:custGeom>
                <a:rect b="b" l="l" r="r" t="t"/>
                <a:pathLst>
                  <a:path extrusionOk="0" h="14519" w="21318">
                    <a:moveTo>
                      <a:pt x="9494" y="1432"/>
                    </a:moveTo>
                    <a:cubicBezTo>
                      <a:pt x="4782" y="4175"/>
                      <a:pt x="0" y="6894"/>
                      <a:pt x="0" y="9285"/>
                    </a:cubicBezTo>
                    <a:cubicBezTo>
                      <a:pt x="-70" y="17137"/>
                      <a:pt x="9447" y="13926"/>
                      <a:pt x="11650" y="13574"/>
                    </a:cubicBezTo>
                    <a:cubicBezTo>
                      <a:pt x="14487" y="13106"/>
                      <a:pt x="20909" y="13316"/>
                      <a:pt x="21308" y="6870"/>
                    </a:cubicBezTo>
                    <a:cubicBezTo>
                      <a:pt x="21589" y="2393"/>
                      <a:pt x="16268" y="-2482"/>
                      <a:pt x="9517" y="143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7" name="Google Shape;3427;p19"/>
              <p:cNvSpPr/>
              <p:nvPr/>
            </p:nvSpPr>
            <p:spPr>
              <a:xfrm>
                <a:off x="3801556" y="3484623"/>
                <a:ext cx="42582" cy="15600"/>
              </a:xfrm>
              <a:custGeom>
                <a:rect b="b" l="l" r="r" t="t"/>
                <a:pathLst>
                  <a:path extrusionOk="0" h="15600" w="42582">
                    <a:moveTo>
                      <a:pt x="20383" y="1902"/>
                    </a:moveTo>
                    <a:cubicBezTo>
                      <a:pt x="10584" y="5066"/>
                      <a:pt x="622" y="8254"/>
                      <a:pt x="107" y="10668"/>
                    </a:cubicBezTo>
                    <a:cubicBezTo>
                      <a:pt x="-1604" y="18685"/>
                      <a:pt x="17757" y="14653"/>
                      <a:pt x="22117" y="14091"/>
                    </a:cubicBezTo>
                    <a:cubicBezTo>
                      <a:pt x="27790" y="13387"/>
                      <a:pt x="40377" y="13083"/>
                      <a:pt x="42440" y="6472"/>
                    </a:cubicBezTo>
                    <a:cubicBezTo>
                      <a:pt x="43870" y="1902"/>
                      <a:pt x="34423" y="-2669"/>
                      <a:pt x="20359" y="187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8" name="Google Shape;3428;p19"/>
              <p:cNvSpPr/>
              <p:nvPr/>
            </p:nvSpPr>
            <p:spPr>
              <a:xfrm>
                <a:off x="3699873" y="3506962"/>
                <a:ext cx="30491" cy="13361"/>
              </a:xfrm>
              <a:custGeom>
                <a:rect b="b" l="l" r="r" t="t"/>
                <a:pathLst>
                  <a:path extrusionOk="0" h="13361" w="30491">
                    <a:moveTo>
                      <a:pt x="14452" y="13152"/>
                    </a:moveTo>
                    <a:cubicBezTo>
                      <a:pt x="21788" y="12144"/>
                      <a:pt x="29243" y="11137"/>
                      <a:pt x="30110" y="8886"/>
                    </a:cubicBezTo>
                    <a:cubicBezTo>
                      <a:pt x="32969" y="1456"/>
                      <a:pt x="18929" y="1292"/>
                      <a:pt x="15835" y="893"/>
                    </a:cubicBezTo>
                    <a:cubicBezTo>
                      <a:pt x="11826" y="378"/>
                      <a:pt x="3177" y="-1990"/>
                      <a:pt x="388" y="4011"/>
                    </a:cubicBezTo>
                    <a:cubicBezTo>
                      <a:pt x="-1558" y="8160"/>
                      <a:pt x="3927" y="14606"/>
                      <a:pt x="14452" y="1315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9" name="Google Shape;3429;p19"/>
              <p:cNvSpPr/>
              <p:nvPr/>
            </p:nvSpPr>
            <p:spPr>
              <a:xfrm>
                <a:off x="3715888" y="3435888"/>
                <a:ext cx="37576" cy="13361"/>
              </a:xfrm>
              <a:custGeom>
                <a:rect b="b" l="l" r="r" t="t"/>
                <a:pathLst>
                  <a:path extrusionOk="0" h="13361" w="37576">
                    <a:moveTo>
                      <a:pt x="18197" y="13132"/>
                    </a:moveTo>
                    <a:cubicBezTo>
                      <a:pt x="27174" y="12078"/>
                      <a:pt x="36269" y="11046"/>
                      <a:pt x="37207" y="8796"/>
                    </a:cubicBezTo>
                    <a:cubicBezTo>
                      <a:pt x="40301" y="1319"/>
                      <a:pt x="23049" y="1248"/>
                      <a:pt x="19205" y="850"/>
                    </a:cubicBezTo>
                    <a:cubicBezTo>
                      <a:pt x="14235" y="358"/>
                      <a:pt x="3500" y="-1963"/>
                      <a:pt x="382" y="4061"/>
                    </a:cubicBezTo>
                    <a:cubicBezTo>
                      <a:pt x="-1774" y="8233"/>
                      <a:pt x="5328" y="14656"/>
                      <a:pt x="18197" y="1313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0" name="Google Shape;3430;p19"/>
              <p:cNvSpPr/>
              <p:nvPr/>
            </p:nvSpPr>
            <p:spPr>
              <a:xfrm>
                <a:off x="3792527" y="3402284"/>
                <a:ext cx="34413" cy="13790"/>
              </a:xfrm>
              <a:custGeom>
                <a:rect b="b" l="l" r="r" t="t"/>
                <a:pathLst>
                  <a:path extrusionOk="0" h="13790" w="34413">
                    <a:moveTo>
                      <a:pt x="15816" y="13780"/>
                    </a:moveTo>
                    <a:cubicBezTo>
                      <a:pt x="23926" y="13569"/>
                      <a:pt x="32271" y="14225"/>
                      <a:pt x="33631" y="12209"/>
                    </a:cubicBezTo>
                    <a:cubicBezTo>
                      <a:pt x="35857" y="8881"/>
                      <a:pt x="33021" y="6302"/>
                      <a:pt x="29060" y="4591"/>
                    </a:cubicBezTo>
                    <a:cubicBezTo>
                      <a:pt x="25098" y="2857"/>
                      <a:pt x="20106" y="2083"/>
                      <a:pt x="18324" y="1708"/>
                    </a:cubicBezTo>
                    <a:cubicBezTo>
                      <a:pt x="13753" y="583"/>
                      <a:pt x="3486" y="-2347"/>
                      <a:pt x="392" y="3677"/>
                    </a:cubicBezTo>
                    <a:cubicBezTo>
                      <a:pt x="-1647" y="7896"/>
                      <a:pt x="4377" y="14085"/>
                      <a:pt x="15839" y="1378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1" name="Google Shape;3431;p19"/>
              <p:cNvSpPr/>
              <p:nvPr/>
            </p:nvSpPr>
            <p:spPr>
              <a:xfrm>
                <a:off x="3915337" y="3493632"/>
                <a:ext cx="26723" cy="13170"/>
              </a:xfrm>
              <a:custGeom>
                <a:rect b="b" l="l" r="r" t="t"/>
                <a:pathLst>
                  <a:path extrusionOk="0" h="13170" w="26723">
                    <a:moveTo>
                      <a:pt x="13418" y="12465"/>
                    </a:moveTo>
                    <a:cubicBezTo>
                      <a:pt x="19700" y="10543"/>
                      <a:pt x="26052" y="8621"/>
                      <a:pt x="26568" y="6277"/>
                    </a:cubicBezTo>
                    <a:cubicBezTo>
                      <a:pt x="28232" y="-1458"/>
                      <a:pt x="16020" y="136"/>
                      <a:pt x="13278" y="136"/>
                    </a:cubicBezTo>
                    <a:cubicBezTo>
                      <a:pt x="9738" y="136"/>
                      <a:pt x="1956" y="-1130"/>
                      <a:pt x="175" y="5152"/>
                    </a:cubicBezTo>
                    <a:cubicBezTo>
                      <a:pt x="-1068" y="9512"/>
                      <a:pt x="4417" y="15208"/>
                      <a:pt x="13418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2" name="Google Shape;3432;p19"/>
              <p:cNvSpPr/>
              <p:nvPr/>
            </p:nvSpPr>
            <p:spPr>
              <a:xfrm>
                <a:off x="3790698" y="3576550"/>
                <a:ext cx="44848" cy="13550"/>
              </a:xfrm>
              <a:custGeom>
                <a:rect b="b" l="l" r="r" t="t"/>
                <a:pathLst>
                  <a:path extrusionOk="0" h="13550" w="44848">
                    <a:moveTo>
                      <a:pt x="21653" y="13462"/>
                    </a:moveTo>
                    <a:cubicBezTo>
                      <a:pt x="32178" y="12830"/>
                      <a:pt x="42984" y="12923"/>
                      <a:pt x="44273" y="10790"/>
                    </a:cubicBezTo>
                    <a:cubicBezTo>
                      <a:pt x="48562" y="3594"/>
                      <a:pt x="27630" y="1602"/>
                      <a:pt x="22989" y="1203"/>
                    </a:cubicBezTo>
                    <a:cubicBezTo>
                      <a:pt x="17012" y="359"/>
                      <a:pt x="3792" y="-2102"/>
                      <a:pt x="369" y="4039"/>
                    </a:cubicBezTo>
                    <a:cubicBezTo>
                      <a:pt x="-1928" y="8306"/>
                      <a:pt x="6651" y="14353"/>
                      <a:pt x="21653" y="1346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3" name="Google Shape;3433;p19"/>
              <p:cNvSpPr/>
              <p:nvPr/>
            </p:nvSpPr>
            <p:spPr>
              <a:xfrm>
                <a:off x="3815198" y="3605706"/>
                <a:ext cx="13564" cy="12928"/>
              </a:xfrm>
              <a:custGeom>
                <a:rect b="b" l="l" r="r" t="t"/>
                <a:pathLst>
                  <a:path extrusionOk="0" h="12928" w="13564">
                    <a:moveTo>
                      <a:pt x="5053" y="12693"/>
                    </a:moveTo>
                    <a:cubicBezTo>
                      <a:pt x="8499" y="11638"/>
                      <a:pt x="11968" y="10583"/>
                      <a:pt x="12835" y="8403"/>
                    </a:cubicBezTo>
                    <a:cubicBezTo>
                      <a:pt x="15648" y="1137"/>
                      <a:pt x="9506" y="1137"/>
                      <a:pt x="8217" y="785"/>
                    </a:cubicBezTo>
                    <a:cubicBezTo>
                      <a:pt x="6553" y="340"/>
                      <a:pt x="3248" y="-1887"/>
                      <a:pt x="763" y="3973"/>
                    </a:cubicBezTo>
                    <a:cubicBezTo>
                      <a:pt x="-948" y="8028"/>
                      <a:pt x="107" y="14216"/>
                      <a:pt x="5053" y="1269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4" name="Google Shape;3434;p19"/>
              <p:cNvSpPr/>
              <p:nvPr/>
            </p:nvSpPr>
            <p:spPr>
              <a:xfrm>
                <a:off x="3626583" y="3616666"/>
                <a:ext cx="39531" cy="13946"/>
              </a:xfrm>
              <a:custGeom>
                <a:rect b="b" l="l" r="r" t="t"/>
                <a:pathLst>
                  <a:path extrusionOk="0" h="13946" w="39531">
                    <a:moveTo>
                      <a:pt x="19554" y="1381"/>
                    </a:moveTo>
                    <a:cubicBezTo>
                      <a:pt x="10881" y="3795"/>
                      <a:pt x="1482" y="4639"/>
                      <a:pt x="427" y="6843"/>
                    </a:cubicBezTo>
                    <a:cubicBezTo>
                      <a:pt x="-1308" y="10523"/>
                      <a:pt x="2489" y="12609"/>
                      <a:pt x="7435" y="13453"/>
                    </a:cubicBezTo>
                    <a:cubicBezTo>
                      <a:pt x="12381" y="14320"/>
                      <a:pt x="18218" y="13804"/>
                      <a:pt x="20351" y="13687"/>
                    </a:cubicBezTo>
                    <a:cubicBezTo>
                      <a:pt x="25812" y="13640"/>
                      <a:pt x="38282" y="12960"/>
                      <a:pt x="39478" y="6092"/>
                    </a:cubicBezTo>
                    <a:cubicBezTo>
                      <a:pt x="39900" y="3748"/>
                      <a:pt x="37790" y="1686"/>
                      <a:pt x="34274" y="678"/>
                    </a:cubicBezTo>
                    <a:cubicBezTo>
                      <a:pt x="30711" y="-330"/>
                      <a:pt x="25766" y="-307"/>
                      <a:pt x="19554" y="138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5" name="Google Shape;3435;p19"/>
              <p:cNvSpPr/>
              <p:nvPr/>
            </p:nvSpPr>
            <p:spPr>
              <a:xfrm>
                <a:off x="3662454" y="3548004"/>
                <a:ext cx="28748" cy="13287"/>
              </a:xfrm>
              <a:custGeom>
                <a:rect b="b" l="l" r="r" t="t"/>
                <a:pathLst>
                  <a:path extrusionOk="0" h="13287" w="28748">
                    <a:moveTo>
                      <a:pt x="13616" y="13061"/>
                    </a:moveTo>
                    <a:cubicBezTo>
                      <a:pt x="20554" y="11959"/>
                      <a:pt x="27563" y="10881"/>
                      <a:pt x="28383" y="8630"/>
                    </a:cubicBezTo>
                    <a:cubicBezTo>
                      <a:pt x="31102" y="1153"/>
                      <a:pt x="17859" y="1176"/>
                      <a:pt x="14952" y="801"/>
                    </a:cubicBezTo>
                    <a:cubicBezTo>
                      <a:pt x="11178" y="333"/>
                      <a:pt x="3021" y="-1918"/>
                      <a:pt x="372" y="4083"/>
                    </a:cubicBezTo>
                    <a:cubicBezTo>
                      <a:pt x="-1480" y="8255"/>
                      <a:pt x="3677" y="14631"/>
                      <a:pt x="13616" y="1303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6" name="Google Shape;3436;p19"/>
              <p:cNvSpPr/>
              <p:nvPr/>
            </p:nvSpPr>
            <p:spPr>
              <a:xfrm>
                <a:off x="3549979" y="3470822"/>
                <a:ext cx="43020" cy="13172"/>
              </a:xfrm>
              <a:custGeom>
                <a:rect b="b" l="l" r="r" t="t"/>
                <a:pathLst>
                  <a:path extrusionOk="0" h="13172" w="43020">
                    <a:moveTo>
                      <a:pt x="21760" y="560"/>
                    </a:moveTo>
                    <a:cubicBezTo>
                      <a:pt x="11891" y="2131"/>
                      <a:pt x="1625" y="2646"/>
                      <a:pt x="476" y="4826"/>
                    </a:cubicBezTo>
                    <a:cubicBezTo>
                      <a:pt x="-1423" y="8460"/>
                      <a:pt x="2632" y="10616"/>
                      <a:pt x="7836" y="11741"/>
                    </a:cubicBezTo>
                    <a:cubicBezTo>
                      <a:pt x="13016" y="12866"/>
                      <a:pt x="19228" y="12820"/>
                      <a:pt x="21478" y="12890"/>
                    </a:cubicBezTo>
                    <a:cubicBezTo>
                      <a:pt x="27268" y="13265"/>
                      <a:pt x="40324" y="14249"/>
                      <a:pt x="42832" y="7709"/>
                    </a:cubicBezTo>
                    <a:cubicBezTo>
                      <a:pt x="44426" y="3162"/>
                      <a:pt x="35753" y="-1667"/>
                      <a:pt x="21783" y="5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7" name="Google Shape;3437;p19"/>
              <p:cNvSpPr/>
              <p:nvPr/>
            </p:nvSpPr>
            <p:spPr>
              <a:xfrm>
                <a:off x="3575062" y="3424557"/>
                <a:ext cx="49964" cy="13420"/>
              </a:xfrm>
              <a:custGeom>
                <a:rect b="b" l="l" r="r" t="t"/>
                <a:pathLst>
                  <a:path extrusionOk="0" h="13420" w="49964">
                    <a:moveTo>
                      <a:pt x="25414" y="202"/>
                    </a:moveTo>
                    <a:cubicBezTo>
                      <a:pt x="13553" y="1210"/>
                      <a:pt x="1528" y="2195"/>
                      <a:pt x="403" y="4445"/>
                    </a:cubicBezTo>
                    <a:cubicBezTo>
                      <a:pt x="-3300" y="11922"/>
                      <a:pt x="19601" y="12110"/>
                      <a:pt x="24711" y="12508"/>
                    </a:cubicBezTo>
                    <a:cubicBezTo>
                      <a:pt x="31321" y="13024"/>
                      <a:pt x="45736" y="15439"/>
                      <a:pt x="49534" y="9415"/>
                    </a:cubicBezTo>
                    <a:cubicBezTo>
                      <a:pt x="52182" y="5242"/>
                      <a:pt x="42431" y="-1227"/>
                      <a:pt x="25414" y="20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8" name="Google Shape;3438;p19"/>
              <p:cNvSpPr/>
              <p:nvPr/>
            </p:nvSpPr>
            <p:spPr>
              <a:xfrm>
                <a:off x="3413161" y="3428438"/>
                <a:ext cx="26983" cy="13294"/>
              </a:xfrm>
              <a:custGeom>
                <a:rect b="b" l="l" r="r" t="t"/>
                <a:pathLst>
                  <a:path extrusionOk="0" h="13294" w="26983">
                    <a:moveTo>
                      <a:pt x="12639" y="13058"/>
                    </a:moveTo>
                    <a:cubicBezTo>
                      <a:pt x="19179" y="11979"/>
                      <a:pt x="25789" y="10925"/>
                      <a:pt x="26609" y="8674"/>
                    </a:cubicBezTo>
                    <a:cubicBezTo>
                      <a:pt x="29282" y="1220"/>
                      <a:pt x="16859" y="1197"/>
                      <a:pt x="14139" y="822"/>
                    </a:cubicBezTo>
                    <a:cubicBezTo>
                      <a:pt x="10600" y="353"/>
                      <a:pt x="2982" y="-1944"/>
                      <a:pt x="380" y="4057"/>
                    </a:cubicBezTo>
                    <a:cubicBezTo>
                      <a:pt x="-1425" y="8229"/>
                      <a:pt x="3287" y="14605"/>
                      <a:pt x="12663" y="1305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9" name="Google Shape;3439;p19"/>
              <p:cNvSpPr/>
              <p:nvPr/>
            </p:nvSpPr>
            <p:spPr>
              <a:xfrm>
                <a:off x="3357107" y="3442686"/>
                <a:ext cx="16487" cy="12921"/>
              </a:xfrm>
              <a:custGeom>
                <a:rect b="b" l="l" r="r" t="t"/>
                <a:pathLst>
                  <a:path extrusionOk="0" h="12921" w="16487">
                    <a:moveTo>
                      <a:pt x="5334" y="12921"/>
                    </a:moveTo>
                    <a:cubicBezTo>
                      <a:pt x="9553" y="12874"/>
                      <a:pt x="13796" y="12850"/>
                      <a:pt x="15108" y="10905"/>
                    </a:cubicBezTo>
                    <a:cubicBezTo>
                      <a:pt x="19468" y="4435"/>
                      <a:pt x="12225" y="2607"/>
                      <a:pt x="10772" y="1857"/>
                    </a:cubicBezTo>
                    <a:cubicBezTo>
                      <a:pt x="8897" y="896"/>
                      <a:pt x="5310" y="-2292"/>
                      <a:pt x="1536" y="2865"/>
                    </a:cubicBezTo>
                    <a:cubicBezTo>
                      <a:pt x="-1065" y="6451"/>
                      <a:pt x="-714" y="12991"/>
                      <a:pt x="5334" y="1292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0" name="Google Shape;3440;p19"/>
              <p:cNvSpPr/>
              <p:nvPr/>
            </p:nvSpPr>
            <p:spPr>
              <a:xfrm>
                <a:off x="3427365" y="3482991"/>
                <a:ext cx="55766" cy="14204"/>
              </a:xfrm>
              <a:custGeom>
                <a:rect b="b" l="l" r="r" t="t"/>
                <a:pathLst>
                  <a:path extrusionOk="0" h="14204" w="55766">
                    <a:moveTo>
                      <a:pt x="27172" y="13660"/>
                    </a:moveTo>
                    <a:cubicBezTo>
                      <a:pt x="40065" y="13426"/>
                      <a:pt x="53285" y="15230"/>
                      <a:pt x="54972" y="13308"/>
                    </a:cubicBezTo>
                    <a:cubicBezTo>
                      <a:pt x="57762" y="10121"/>
                      <a:pt x="52816" y="6979"/>
                      <a:pt x="46206" y="4847"/>
                    </a:cubicBezTo>
                    <a:cubicBezTo>
                      <a:pt x="39619" y="2690"/>
                      <a:pt x="31532" y="1799"/>
                      <a:pt x="28602" y="1401"/>
                    </a:cubicBezTo>
                    <a:cubicBezTo>
                      <a:pt x="24805" y="862"/>
                      <a:pt x="18734" y="-146"/>
                      <a:pt x="13061" y="18"/>
                    </a:cubicBezTo>
                    <a:cubicBezTo>
                      <a:pt x="7389" y="135"/>
                      <a:pt x="2209" y="1401"/>
                      <a:pt x="357" y="4542"/>
                    </a:cubicBezTo>
                    <a:cubicBezTo>
                      <a:pt x="-932" y="6745"/>
                      <a:pt x="1341" y="9206"/>
                      <a:pt x="6053" y="10917"/>
                    </a:cubicBezTo>
                    <a:cubicBezTo>
                      <a:pt x="10788" y="12652"/>
                      <a:pt x="17937" y="13754"/>
                      <a:pt x="27172" y="1363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1" name="Google Shape;3441;p19"/>
              <p:cNvSpPr/>
              <p:nvPr/>
            </p:nvSpPr>
            <p:spPr>
              <a:xfrm>
                <a:off x="3440037" y="3579285"/>
                <a:ext cx="44345" cy="16606"/>
              </a:xfrm>
              <a:custGeom>
                <a:rect b="b" l="l" r="r" t="t"/>
                <a:pathLst>
                  <a:path extrusionOk="0" h="16606" w="44345">
                    <a:moveTo>
                      <a:pt x="21017" y="2383"/>
                    </a:moveTo>
                    <a:cubicBezTo>
                      <a:pt x="10867" y="5969"/>
                      <a:pt x="553" y="9556"/>
                      <a:pt x="85" y="11994"/>
                    </a:cubicBezTo>
                    <a:cubicBezTo>
                      <a:pt x="-1462" y="20080"/>
                      <a:pt x="18649" y="15228"/>
                      <a:pt x="23197" y="14502"/>
                    </a:cubicBezTo>
                    <a:cubicBezTo>
                      <a:pt x="29104" y="13564"/>
                      <a:pt x="42253" y="12744"/>
                      <a:pt x="44222" y="6040"/>
                    </a:cubicBezTo>
                    <a:cubicBezTo>
                      <a:pt x="45582" y="1399"/>
                      <a:pt x="35573" y="-2774"/>
                      <a:pt x="21017" y="23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2" name="Google Shape;3442;p19"/>
              <p:cNvSpPr/>
              <p:nvPr/>
            </p:nvSpPr>
            <p:spPr>
              <a:xfrm>
                <a:off x="3436488" y="3618193"/>
                <a:ext cx="24851" cy="15457"/>
              </a:xfrm>
              <a:custGeom>
                <a:rect b="b" l="l" r="r" t="t"/>
                <a:pathLst>
                  <a:path extrusionOk="0" h="15457" w="24851">
                    <a:moveTo>
                      <a:pt x="10947" y="1917"/>
                    </a:moveTo>
                    <a:cubicBezTo>
                      <a:pt x="5509" y="5081"/>
                      <a:pt x="-23" y="8246"/>
                      <a:pt x="0" y="10637"/>
                    </a:cubicBezTo>
                    <a:cubicBezTo>
                      <a:pt x="94" y="18536"/>
                      <a:pt x="11158" y="14481"/>
                      <a:pt x="13713" y="13918"/>
                    </a:cubicBezTo>
                    <a:cubicBezTo>
                      <a:pt x="17018" y="13192"/>
                      <a:pt x="24542" y="12840"/>
                      <a:pt x="24847" y="6324"/>
                    </a:cubicBezTo>
                    <a:cubicBezTo>
                      <a:pt x="25058" y="1800"/>
                      <a:pt x="18752" y="-2630"/>
                      <a:pt x="10947" y="189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3" name="Google Shape;3443;p19"/>
              <p:cNvSpPr/>
              <p:nvPr/>
            </p:nvSpPr>
            <p:spPr>
              <a:xfrm>
                <a:off x="3396641" y="3638696"/>
                <a:ext cx="21254" cy="13954"/>
              </a:xfrm>
              <a:custGeom>
                <a:rect b="b" l="l" r="r" t="t"/>
                <a:pathLst>
                  <a:path extrusionOk="0" h="13954" w="21254">
                    <a:moveTo>
                      <a:pt x="7922" y="13691"/>
                    </a:moveTo>
                    <a:cubicBezTo>
                      <a:pt x="13313" y="14019"/>
                      <a:pt x="18775" y="14394"/>
                      <a:pt x="20111" y="12425"/>
                    </a:cubicBezTo>
                    <a:cubicBezTo>
                      <a:pt x="24518" y="5932"/>
                      <a:pt x="14907" y="3330"/>
                      <a:pt x="12891" y="2416"/>
                    </a:cubicBezTo>
                    <a:cubicBezTo>
                      <a:pt x="10289" y="1244"/>
                      <a:pt x="5109" y="-2506"/>
                      <a:pt x="1218" y="2651"/>
                    </a:cubicBezTo>
                    <a:cubicBezTo>
                      <a:pt x="-1501" y="6214"/>
                      <a:pt x="163" y="13222"/>
                      <a:pt x="7922" y="1369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4" name="Google Shape;3444;p19"/>
              <p:cNvSpPr/>
              <p:nvPr/>
            </p:nvSpPr>
            <p:spPr>
              <a:xfrm>
                <a:off x="3521761" y="3651285"/>
                <a:ext cx="63009" cy="17663"/>
              </a:xfrm>
              <a:custGeom>
                <a:rect b="b" l="l" r="r" t="t"/>
                <a:pathLst>
                  <a:path extrusionOk="0" h="17663" w="63009">
                    <a:moveTo>
                      <a:pt x="12027" y="16971"/>
                    </a:moveTo>
                    <a:lnTo>
                      <a:pt x="14559" y="16127"/>
                    </a:lnTo>
                    <a:lnTo>
                      <a:pt x="63010" y="0"/>
                    </a:lnTo>
                    <a:lnTo>
                      <a:pt x="15614" y="6211"/>
                    </a:lnTo>
                    <a:cubicBezTo>
                      <a:pt x="10644" y="6868"/>
                      <a:pt x="6191" y="7665"/>
                      <a:pt x="5417" y="9540"/>
                    </a:cubicBezTo>
                    <a:cubicBezTo>
                      <a:pt x="3050" y="15213"/>
                      <a:pt x="9285" y="16853"/>
                      <a:pt x="13270" y="17557"/>
                    </a:cubicBezTo>
                    <a:lnTo>
                      <a:pt x="14653" y="4547"/>
                    </a:lnTo>
                    <a:cubicBezTo>
                      <a:pt x="13504" y="4594"/>
                      <a:pt x="12543" y="4618"/>
                      <a:pt x="12004" y="4641"/>
                    </a:cubicBezTo>
                    <a:cubicBezTo>
                      <a:pt x="8816" y="4594"/>
                      <a:pt x="1831" y="3281"/>
                      <a:pt x="167" y="9563"/>
                    </a:cubicBezTo>
                    <a:cubicBezTo>
                      <a:pt x="-982" y="13923"/>
                      <a:pt x="3894" y="19666"/>
                      <a:pt x="12027" y="1697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5" name="Google Shape;3445;p19"/>
              <p:cNvSpPr/>
              <p:nvPr/>
            </p:nvSpPr>
            <p:spPr>
              <a:xfrm>
                <a:off x="3263382" y="3594731"/>
                <a:ext cx="89170" cy="13246"/>
              </a:xfrm>
              <a:custGeom>
                <a:rect b="b" l="l" r="r" t="t"/>
                <a:pathLst>
                  <a:path extrusionOk="0" h="13246" w="89170">
                    <a:moveTo>
                      <a:pt x="44679" y="298"/>
                    </a:moveTo>
                    <a:cubicBezTo>
                      <a:pt x="23793" y="1423"/>
                      <a:pt x="2510" y="1610"/>
                      <a:pt x="634" y="3790"/>
                    </a:cubicBezTo>
                    <a:cubicBezTo>
                      <a:pt x="-2459" y="7400"/>
                      <a:pt x="6213" y="9697"/>
                      <a:pt x="16855" y="10986"/>
                    </a:cubicBezTo>
                    <a:cubicBezTo>
                      <a:pt x="27497" y="12275"/>
                      <a:pt x="40061" y="12463"/>
                      <a:pt x="44655" y="12627"/>
                    </a:cubicBezTo>
                    <a:cubicBezTo>
                      <a:pt x="56516" y="13213"/>
                      <a:pt x="82675" y="14830"/>
                      <a:pt x="88605" y="8431"/>
                    </a:cubicBezTo>
                    <a:cubicBezTo>
                      <a:pt x="92661" y="3978"/>
                      <a:pt x="74565" y="-1320"/>
                      <a:pt x="44679" y="29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6" name="Google Shape;3446;p19"/>
              <p:cNvSpPr/>
              <p:nvPr/>
            </p:nvSpPr>
            <p:spPr>
              <a:xfrm>
                <a:off x="3133514" y="3600512"/>
                <a:ext cx="49860" cy="13170"/>
              </a:xfrm>
              <a:custGeom>
                <a:rect b="b" l="l" r="r" t="t"/>
                <a:pathLst>
                  <a:path extrusionOk="0" h="13170" w="49860">
                    <a:moveTo>
                      <a:pt x="24833" y="705"/>
                    </a:moveTo>
                    <a:cubicBezTo>
                      <a:pt x="13113" y="2627"/>
                      <a:pt x="1229" y="4549"/>
                      <a:pt x="291" y="6893"/>
                    </a:cubicBezTo>
                    <a:cubicBezTo>
                      <a:pt x="-2826" y="14628"/>
                      <a:pt x="19981" y="13034"/>
                      <a:pt x="25091" y="13034"/>
                    </a:cubicBezTo>
                    <a:cubicBezTo>
                      <a:pt x="31701" y="13034"/>
                      <a:pt x="46211" y="14300"/>
                      <a:pt x="49539" y="8018"/>
                    </a:cubicBezTo>
                    <a:cubicBezTo>
                      <a:pt x="51837" y="3658"/>
                      <a:pt x="41640" y="-2038"/>
                      <a:pt x="24833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7" name="Google Shape;3447;p19"/>
              <p:cNvSpPr/>
              <p:nvPr/>
            </p:nvSpPr>
            <p:spPr>
              <a:xfrm>
                <a:off x="3258034" y="3628313"/>
                <a:ext cx="16714" cy="13095"/>
              </a:xfrm>
              <a:custGeom>
                <a:rect b="b" l="l" r="r" t="t"/>
                <a:pathLst>
                  <a:path extrusionOk="0" h="13095" w="16714">
                    <a:moveTo>
                      <a:pt x="6943" y="12869"/>
                    </a:moveTo>
                    <a:cubicBezTo>
                      <a:pt x="11116" y="11814"/>
                      <a:pt x="15358" y="10783"/>
                      <a:pt x="16155" y="8579"/>
                    </a:cubicBezTo>
                    <a:cubicBezTo>
                      <a:pt x="18827" y="1243"/>
                      <a:pt x="11139" y="1196"/>
                      <a:pt x="9498" y="821"/>
                    </a:cubicBezTo>
                    <a:cubicBezTo>
                      <a:pt x="7365" y="352"/>
                      <a:pt x="2982" y="-1922"/>
                      <a:pt x="568" y="3985"/>
                    </a:cubicBezTo>
                    <a:cubicBezTo>
                      <a:pt x="-1120" y="8087"/>
                      <a:pt x="942" y="14369"/>
                      <a:pt x="6943" y="1286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8" name="Google Shape;3448;p19"/>
              <p:cNvSpPr/>
              <p:nvPr/>
            </p:nvSpPr>
            <p:spPr>
              <a:xfrm>
                <a:off x="3251040" y="3520370"/>
                <a:ext cx="30261" cy="13170"/>
              </a:xfrm>
              <a:custGeom>
                <a:rect b="b" l="l" r="r" t="t"/>
                <a:pathLst>
                  <a:path extrusionOk="0" h="13170" w="30261">
                    <a:moveTo>
                      <a:pt x="15086" y="705"/>
                    </a:moveTo>
                    <a:cubicBezTo>
                      <a:pt x="7983" y="2627"/>
                      <a:pt x="764" y="4549"/>
                      <a:pt x="178" y="6893"/>
                    </a:cubicBezTo>
                    <a:cubicBezTo>
                      <a:pt x="-1721" y="14628"/>
                      <a:pt x="12132" y="13034"/>
                      <a:pt x="15226" y="13034"/>
                    </a:cubicBezTo>
                    <a:cubicBezTo>
                      <a:pt x="19235" y="13034"/>
                      <a:pt x="28048" y="14300"/>
                      <a:pt x="30064" y="8018"/>
                    </a:cubicBezTo>
                    <a:cubicBezTo>
                      <a:pt x="31470" y="3658"/>
                      <a:pt x="25259" y="-2038"/>
                      <a:pt x="15062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9" name="Google Shape;3449;p19"/>
              <p:cNvSpPr/>
              <p:nvPr/>
            </p:nvSpPr>
            <p:spPr>
              <a:xfrm>
                <a:off x="3183237" y="3512451"/>
                <a:ext cx="44627" cy="13982"/>
              </a:xfrm>
              <a:custGeom>
                <a:rect b="b" l="l" r="r" t="t"/>
                <a:pathLst>
                  <a:path extrusionOk="0" h="13982" w="44627">
                    <a:moveTo>
                      <a:pt x="21663" y="13899"/>
                    </a:moveTo>
                    <a:cubicBezTo>
                      <a:pt x="32750" y="13219"/>
                      <a:pt x="43626" y="11109"/>
                      <a:pt x="44400" y="8718"/>
                    </a:cubicBezTo>
                    <a:cubicBezTo>
                      <a:pt x="45689" y="4804"/>
                      <a:pt x="41306" y="3421"/>
                      <a:pt x="36172" y="2718"/>
                    </a:cubicBezTo>
                    <a:cubicBezTo>
                      <a:pt x="31016" y="2015"/>
                      <a:pt x="24968" y="1897"/>
                      <a:pt x="22765" y="1616"/>
                    </a:cubicBezTo>
                    <a:cubicBezTo>
                      <a:pt x="16952" y="1147"/>
                      <a:pt x="5021" y="-2439"/>
                      <a:pt x="661" y="2882"/>
                    </a:cubicBezTo>
                    <a:cubicBezTo>
                      <a:pt x="-863" y="4757"/>
                      <a:pt x="262" y="7640"/>
                      <a:pt x="3895" y="10078"/>
                    </a:cubicBezTo>
                    <a:cubicBezTo>
                      <a:pt x="7505" y="12492"/>
                      <a:pt x="13717" y="14414"/>
                      <a:pt x="21663" y="1389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0" name="Google Shape;3450;p19"/>
              <p:cNvSpPr/>
              <p:nvPr/>
            </p:nvSpPr>
            <p:spPr>
              <a:xfrm>
                <a:off x="3254594" y="3463237"/>
                <a:ext cx="33594" cy="14765"/>
              </a:xfrm>
              <a:custGeom>
                <a:rect b="b" l="l" r="r" t="t"/>
                <a:pathLst>
                  <a:path extrusionOk="0" h="14765" w="33594">
                    <a:moveTo>
                      <a:pt x="17720" y="13489"/>
                    </a:moveTo>
                    <a:cubicBezTo>
                      <a:pt x="25831" y="10747"/>
                      <a:pt x="33496" y="7090"/>
                      <a:pt x="33589" y="4652"/>
                    </a:cubicBezTo>
                    <a:cubicBezTo>
                      <a:pt x="33753" y="644"/>
                      <a:pt x="30237" y="-106"/>
                      <a:pt x="26323" y="11"/>
                    </a:cubicBezTo>
                    <a:cubicBezTo>
                      <a:pt x="22385" y="152"/>
                      <a:pt x="17931" y="1089"/>
                      <a:pt x="16267" y="1253"/>
                    </a:cubicBezTo>
                    <a:cubicBezTo>
                      <a:pt x="11907" y="1816"/>
                      <a:pt x="2555" y="855"/>
                      <a:pt x="257" y="7043"/>
                    </a:cubicBezTo>
                    <a:cubicBezTo>
                      <a:pt x="-1501" y="11309"/>
                      <a:pt x="5906" y="17451"/>
                      <a:pt x="17720" y="1348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1" name="Google Shape;3451;p19"/>
              <p:cNvSpPr/>
              <p:nvPr/>
            </p:nvSpPr>
            <p:spPr>
              <a:xfrm>
                <a:off x="3254307" y="3433153"/>
                <a:ext cx="59061" cy="13210"/>
              </a:xfrm>
              <a:custGeom>
                <a:rect b="b" l="l" r="r" t="t"/>
                <a:pathLst>
                  <a:path extrusionOk="0" h="13210" w="59061">
                    <a:moveTo>
                      <a:pt x="29844" y="350"/>
                    </a:moveTo>
                    <a:cubicBezTo>
                      <a:pt x="16179" y="1498"/>
                      <a:pt x="2091" y="1194"/>
                      <a:pt x="591" y="3303"/>
                    </a:cubicBezTo>
                    <a:cubicBezTo>
                      <a:pt x="-1870" y="6819"/>
                      <a:pt x="3709" y="9327"/>
                      <a:pt x="10787" y="10781"/>
                    </a:cubicBezTo>
                    <a:cubicBezTo>
                      <a:pt x="17866" y="12257"/>
                      <a:pt x="26328" y="12492"/>
                      <a:pt x="29399" y="12656"/>
                    </a:cubicBezTo>
                    <a:cubicBezTo>
                      <a:pt x="37322" y="13335"/>
                      <a:pt x="55042" y="14554"/>
                      <a:pt x="58746" y="7968"/>
                    </a:cubicBezTo>
                    <a:cubicBezTo>
                      <a:pt x="61184" y="3397"/>
                      <a:pt x="49276" y="-1291"/>
                      <a:pt x="29844" y="32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2" name="Google Shape;3452;p19"/>
              <p:cNvSpPr/>
              <p:nvPr/>
            </p:nvSpPr>
            <p:spPr>
              <a:xfrm>
                <a:off x="3090755" y="3422414"/>
                <a:ext cx="26724" cy="13170"/>
              </a:xfrm>
              <a:custGeom>
                <a:rect b="b" l="l" r="r" t="t"/>
                <a:pathLst>
                  <a:path extrusionOk="0" h="13170" w="26724">
                    <a:moveTo>
                      <a:pt x="13305" y="705"/>
                    </a:moveTo>
                    <a:cubicBezTo>
                      <a:pt x="7023" y="2627"/>
                      <a:pt x="671" y="4549"/>
                      <a:pt x="155" y="6893"/>
                    </a:cubicBezTo>
                    <a:cubicBezTo>
                      <a:pt x="-1509" y="14629"/>
                      <a:pt x="10703" y="13034"/>
                      <a:pt x="13446" y="13034"/>
                    </a:cubicBezTo>
                    <a:cubicBezTo>
                      <a:pt x="16985" y="13034"/>
                      <a:pt x="24767" y="14300"/>
                      <a:pt x="26549" y="8018"/>
                    </a:cubicBezTo>
                    <a:cubicBezTo>
                      <a:pt x="27791" y="3658"/>
                      <a:pt x="22329" y="-2038"/>
                      <a:pt x="13305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3" name="Google Shape;3453;p19"/>
              <p:cNvSpPr/>
              <p:nvPr/>
            </p:nvSpPr>
            <p:spPr>
              <a:xfrm>
                <a:off x="3015845" y="3445679"/>
                <a:ext cx="28948" cy="13495"/>
              </a:xfrm>
              <a:custGeom>
                <a:rect b="b" l="l" r="r" t="t"/>
                <a:pathLst>
                  <a:path extrusionOk="0" h="13495" w="28948">
                    <a:moveTo>
                      <a:pt x="13325" y="13397"/>
                    </a:moveTo>
                    <a:cubicBezTo>
                      <a:pt x="20380" y="12718"/>
                      <a:pt x="27506" y="12061"/>
                      <a:pt x="28467" y="9858"/>
                    </a:cubicBezTo>
                    <a:cubicBezTo>
                      <a:pt x="31631" y="2568"/>
                      <a:pt x="18294" y="1771"/>
                      <a:pt x="15364" y="1256"/>
                    </a:cubicBezTo>
                    <a:cubicBezTo>
                      <a:pt x="11590" y="552"/>
                      <a:pt x="3503" y="-2190"/>
                      <a:pt x="479" y="3670"/>
                    </a:cubicBezTo>
                    <a:cubicBezTo>
                      <a:pt x="-1607" y="7725"/>
                      <a:pt x="3198" y="14382"/>
                      <a:pt x="13325" y="1339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4" name="Google Shape;3454;p19"/>
              <p:cNvSpPr/>
              <p:nvPr/>
            </p:nvSpPr>
            <p:spPr>
              <a:xfrm>
                <a:off x="3204686" y="3447856"/>
                <a:ext cx="12891" cy="13086"/>
              </a:xfrm>
              <a:custGeom>
                <a:rect b="b" l="l" r="r" t="t"/>
                <a:pathLst>
                  <a:path extrusionOk="0" h="13086" w="12891">
                    <a:moveTo>
                      <a:pt x="5488" y="12650"/>
                    </a:moveTo>
                    <a:cubicBezTo>
                      <a:pt x="8699" y="11174"/>
                      <a:pt x="11934" y="9720"/>
                      <a:pt x="12520" y="7423"/>
                    </a:cubicBezTo>
                    <a:cubicBezTo>
                      <a:pt x="14419" y="-125"/>
                      <a:pt x="8489" y="626"/>
                      <a:pt x="7223" y="438"/>
                    </a:cubicBezTo>
                    <a:cubicBezTo>
                      <a:pt x="5582" y="180"/>
                      <a:pt x="2136" y="-1601"/>
                      <a:pt x="378" y="4517"/>
                    </a:cubicBezTo>
                    <a:cubicBezTo>
                      <a:pt x="-841" y="8759"/>
                      <a:pt x="894" y="14760"/>
                      <a:pt x="5488" y="126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5" name="Google Shape;3455;p19"/>
              <p:cNvSpPr/>
              <p:nvPr/>
            </p:nvSpPr>
            <p:spPr>
              <a:xfrm>
                <a:off x="3090219" y="3492558"/>
                <a:ext cx="10035" cy="9385"/>
              </a:xfrm>
              <a:custGeom>
                <a:rect b="b" l="l" r="r" t="t"/>
                <a:pathLst>
                  <a:path extrusionOk="0" h="9385" w="10035">
                    <a:moveTo>
                      <a:pt x="856" y="9132"/>
                    </a:moveTo>
                    <a:cubicBezTo>
                      <a:pt x="2637" y="8194"/>
                      <a:pt x="4419" y="7257"/>
                      <a:pt x="6106" y="5639"/>
                    </a:cubicBezTo>
                    <a:cubicBezTo>
                      <a:pt x="11685" y="272"/>
                      <a:pt x="9740" y="600"/>
                      <a:pt x="9576" y="412"/>
                    </a:cubicBezTo>
                    <a:cubicBezTo>
                      <a:pt x="9341" y="178"/>
                      <a:pt x="9716" y="-1252"/>
                      <a:pt x="5146" y="3085"/>
                    </a:cubicBezTo>
                    <a:cubicBezTo>
                      <a:pt x="1981" y="6085"/>
                      <a:pt x="-1699" y="10492"/>
                      <a:pt x="856" y="913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6" name="Google Shape;3456;p19"/>
              <p:cNvSpPr/>
              <p:nvPr/>
            </p:nvSpPr>
            <p:spPr>
              <a:xfrm>
                <a:off x="2967904" y="3479894"/>
                <a:ext cx="64705" cy="18690"/>
              </a:xfrm>
              <a:custGeom>
                <a:rect b="b" l="l" r="r" t="t"/>
                <a:pathLst>
                  <a:path extrusionOk="0" h="18690" w="64705">
                    <a:moveTo>
                      <a:pt x="31215" y="15655"/>
                    </a:moveTo>
                    <a:cubicBezTo>
                      <a:pt x="46474" y="17015"/>
                      <a:pt x="61921" y="19921"/>
                      <a:pt x="63820" y="18116"/>
                    </a:cubicBezTo>
                    <a:cubicBezTo>
                      <a:pt x="66984" y="15093"/>
                      <a:pt x="61218" y="11553"/>
                      <a:pt x="53670" y="8811"/>
                    </a:cubicBezTo>
                    <a:cubicBezTo>
                      <a:pt x="46146" y="6068"/>
                      <a:pt x="36911" y="4287"/>
                      <a:pt x="33559" y="3560"/>
                    </a:cubicBezTo>
                    <a:cubicBezTo>
                      <a:pt x="24956" y="1451"/>
                      <a:pt x="5759" y="-2909"/>
                      <a:pt x="578" y="2904"/>
                    </a:cubicBezTo>
                    <a:cubicBezTo>
                      <a:pt x="-2891" y="6982"/>
                      <a:pt x="9486" y="13710"/>
                      <a:pt x="31215" y="1565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7" name="Google Shape;3457;p19"/>
              <p:cNvSpPr/>
              <p:nvPr/>
            </p:nvSpPr>
            <p:spPr>
              <a:xfrm>
                <a:off x="3076449" y="3506056"/>
                <a:ext cx="24015" cy="13706"/>
              </a:xfrm>
              <a:custGeom>
                <a:rect b="b" l="l" r="r" t="t"/>
                <a:pathLst>
                  <a:path extrusionOk="0" h="13706" w="24015">
                    <a:moveTo>
                      <a:pt x="9984" y="13707"/>
                    </a:moveTo>
                    <a:cubicBezTo>
                      <a:pt x="15985" y="13613"/>
                      <a:pt x="22079" y="13566"/>
                      <a:pt x="23228" y="11456"/>
                    </a:cubicBezTo>
                    <a:cubicBezTo>
                      <a:pt x="27025" y="4542"/>
                      <a:pt x="15985" y="2690"/>
                      <a:pt x="13641" y="1916"/>
                    </a:cubicBezTo>
                    <a:cubicBezTo>
                      <a:pt x="10594" y="932"/>
                      <a:pt x="4265" y="-2420"/>
                      <a:pt x="796" y="3065"/>
                    </a:cubicBezTo>
                    <a:cubicBezTo>
                      <a:pt x="-1595" y="6886"/>
                      <a:pt x="1382" y="13824"/>
                      <a:pt x="9984" y="136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8" name="Google Shape;3458;p19"/>
              <p:cNvSpPr/>
              <p:nvPr/>
            </p:nvSpPr>
            <p:spPr>
              <a:xfrm>
                <a:off x="3045606" y="3606442"/>
                <a:ext cx="23467" cy="13170"/>
              </a:xfrm>
              <a:custGeom>
                <a:rect b="b" l="l" r="r" t="t"/>
                <a:pathLst>
                  <a:path extrusionOk="0" h="13170" w="23467">
                    <a:moveTo>
                      <a:pt x="11691" y="705"/>
                    </a:moveTo>
                    <a:cubicBezTo>
                      <a:pt x="6182" y="2627"/>
                      <a:pt x="580" y="4549"/>
                      <a:pt x="135" y="6893"/>
                    </a:cubicBezTo>
                    <a:cubicBezTo>
                      <a:pt x="-1318" y="14628"/>
                      <a:pt x="9394" y="13034"/>
                      <a:pt x="11808" y="13034"/>
                    </a:cubicBezTo>
                    <a:cubicBezTo>
                      <a:pt x="14926" y="13034"/>
                      <a:pt x="21747" y="14300"/>
                      <a:pt x="23317" y="8018"/>
                    </a:cubicBezTo>
                    <a:cubicBezTo>
                      <a:pt x="24395" y="3658"/>
                      <a:pt x="19590" y="-2038"/>
                      <a:pt x="11691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9" name="Google Shape;3459;p19"/>
              <p:cNvSpPr/>
              <p:nvPr/>
            </p:nvSpPr>
            <p:spPr>
              <a:xfrm>
                <a:off x="2936127" y="3536602"/>
                <a:ext cx="34017" cy="13271"/>
              </a:xfrm>
              <a:custGeom>
                <a:rect b="b" l="l" r="r" t="t"/>
                <a:pathLst>
                  <a:path extrusionOk="0" h="13271" w="34017">
                    <a:moveTo>
                      <a:pt x="16510" y="12953"/>
                    </a:moveTo>
                    <a:cubicBezTo>
                      <a:pt x="24620" y="11687"/>
                      <a:pt x="32871" y="10468"/>
                      <a:pt x="33691" y="8171"/>
                    </a:cubicBezTo>
                    <a:cubicBezTo>
                      <a:pt x="36457" y="623"/>
                      <a:pt x="20823" y="951"/>
                      <a:pt x="17354" y="647"/>
                    </a:cubicBezTo>
                    <a:cubicBezTo>
                      <a:pt x="12853" y="272"/>
                      <a:pt x="3102" y="-1815"/>
                      <a:pt x="336" y="4280"/>
                    </a:cubicBezTo>
                    <a:cubicBezTo>
                      <a:pt x="-1586" y="8499"/>
                      <a:pt x="4860" y="14758"/>
                      <a:pt x="16510" y="1295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0" name="Google Shape;3460;p19"/>
              <p:cNvSpPr/>
              <p:nvPr/>
            </p:nvSpPr>
            <p:spPr>
              <a:xfrm>
                <a:off x="2883875" y="3446638"/>
                <a:ext cx="28622" cy="15234"/>
              </a:xfrm>
              <a:custGeom>
                <a:rect b="b" l="l" r="r" t="t"/>
                <a:pathLst>
                  <a:path extrusionOk="0" h="15234" w="28622">
                    <a:moveTo>
                      <a:pt x="15506" y="13470"/>
                    </a:moveTo>
                    <a:cubicBezTo>
                      <a:pt x="21928" y="10423"/>
                      <a:pt x="28468" y="7352"/>
                      <a:pt x="28609" y="4961"/>
                    </a:cubicBezTo>
                    <a:cubicBezTo>
                      <a:pt x="29101" y="-2962"/>
                      <a:pt x="16232" y="859"/>
                      <a:pt x="13279" y="1351"/>
                    </a:cubicBezTo>
                    <a:cubicBezTo>
                      <a:pt x="9458" y="1984"/>
                      <a:pt x="902" y="2172"/>
                      <a:pt x="35" y="8712"/>
                    </a:cubicBezTo>
                    <a:cubicBezTo>
                      <a:pt x="-551" y="13235"/>
                      <a:pt x="6270" y="17853"/>
                      <a:pt x="15506" y="134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1" name="Google Shape;3461;p19"/>
              <p:cNvSpPr/>
              <p:nvPr/>
            </p:nvSpPr>
            <p:spPr>
              <a:xfrm>
                <a:off x="2758767" y="3458406"/>
                <a:ext cx="44439" cy="13278"/>
              </a:xfrm>
              <a:custGeom>
                <a:rect b="b" l="l" r="r" t="t"/>
                <a:pathLst>
                  <a:path extrusionOk="0" h="13278" w="44439">
                    <a:moveTo>
                      <a:pt x="21890" y="12953"/>
                    </a:moveTo>
                    <a:cubicBezTo>
                      <a:pt x="32415" y="11687"/>
                      <a:pt x="43103" y="10468"/>
                      <a:pt x="44088" y="8171"/>
                    </a:cubicBezTo>
                    <a:cubicBezTo>
                      <a:pt x="47346" y="623"/>
                      <a:pt x="26977" y="928"/>
                      <a:pt x="22429" y="647"/>
                    </a:cubicBezTo>
                    <a:cubicBezTo>
                      <a:pt x="16546" y="272"/>
                      <a:pt x="3748" y="-1815"/>
                      <a:pt x="372" y="4280"/>
                    </a:cubicBezTo>
                    <a:cubicBezTo>
                      <a:pt x="-1948" y="8499"/>
                      <a:pt x="6748" y="14781"/>
                      <a:pt x="21867" y="1295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2" name="Google Shape;3462;p19"/>
              <p:cNvSpPr/>
              <p:nvPr/>
            </p:nvSpPr>
            <p:spPr>
              <a:xfrm>
                <a:off x="2790066" y="3583683"/>
                <a:ext cx="65957" cy="24021"/>
              </a:xfrm>
              <a:custGeom>
                <a:rect b="b" l="l" r="r" t="t"/>
                <a:pathLst>
                  <a:path extrusionOk="0" h="24021" w="65957">
                    <a:moveTo>
                      <a:pt x="31329" y="18027"/>
                    </a:moveTo>
                    <a:cubicBezTo>
                      <a:pt x="47058" y="20980"/>
                      <a:pt x="62833" y="25317"/>
                      <a:pt x="64919" y="23652"/>
                    </a:cubicBezTo>
                    <a:cubicBezTo>
                      <a:pt x="68388" y="20886"/>
                      <a:pt x="62669" y="16831"/>
                      <a:pt x="55074" y="13409"/>
                    </a:cubicBezTo>
                    <a:cubicBezTo>
                      <a:pt x="47503" y="9940"/>
                      <a:pt x="38127" y="7244"/>
                      <a:pt x="34752" y="6189"/>
                    </a:cubicBezTo>
                    <a:cubicBezTo>
                      <a:pt x="26055" y="3236"/>
                      <a:pt x="6694" y="-3234"/>
                      <a:pt x="763" y="1947"/>
                    </a:cubicBezTo>
                    <a:cubicBezTo>
                      <a:pt x="-3268" y="5603"/>
                      <a:pt x="8921" y="13807"/>
                      <a:pt x="31353" y="1802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3" name="Google Shape;3463;p19"/>
              <p:cNvSpPr/>
              <p:nvPr/>
            </p:nvSpPr>
            <p:spPr>
              <a:xfrm>
                <a:off x="2735185" y="3619607"/>
                <a:ext cx="72521" cy="16605"/>
              </a:xfrm>
              <a:custGeom>
                <a:rect b="b" l="l" r="r" t="t"/>
                <a:pathLst>
                  <a:path extrusionOk="0" h="16605" w="72521">
                    <a:moveTo>
                      <a:pt x="29298" y="14192"/>
                    </a:moveTo>
                    <a:cubicBezTo>
                      <a:pt x="38182" y="14098"/>
                      <a:pt x="47136" y="14004"/>
                      <a:pt x="52973" y="13442"/>
                    </a:cubicBezTo>
                    <a:lnTo>
                      <a:pt x="72522" y="11519"/>
                    </a:lnTo>
                    <a:lnTo>
                      <a:pt x="53981" y="9222"/>
                    </a:lnTo>
                    <a:cubicBezTo>
                      <a:pt x="50441" y="8777"/>
                      <a:pt x="47980" y="8777"/>
                      <a:pt x="47253" y="9457"/>
                    </a:cubicBezTo>
                    <a:cubicBezTo>
                      <a:pt x="44933" y="11707"/>
                      <a:pt x="47253" y="14238"/>
                      <a:pt x="51309" y="16606"/>
                    </a:cubicBezTo>
                    <a:lnTo>
                      <a:pt x="53934" y="5659"/>
                    </a:lnTo>
                    <a:cubicBezTo>
                      <a:pt x="46480" y="3315"/>
                      <a:pt x="34314" y="2425"/>
                      <a:pt x="30494" y="1932"/>
                    </a:cubicBezTo>
                    <a:cubicBezTo>
                      <a:pt x="22571" y="924"/>
                      <a:pt x="5319" y="-2498"/>
                      <a:pt x="561" y="3245"/>
                    </a:cubicBezTo>
                    <a:cubicBezTo>
                      <a:pt x="-2745" y="7230"/>
                      <a:pt x="8788" y="14403"/>
                      <a:pt x="29275" y="1419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4" name="Google Shape;3464;p19"/>
              <p:cNvSpPr/>
              <p:nvPr/>
            </p:nvSpPr>
            <p:spPr>
              <a:xfrm>
                <a:off x="2594598" y="3573382"/>
                <a:ext cx="44226" cy="14321"/>
              </a:xfrm>
              <a:custGeom>
                <a:rect b="b" l="l" r="r" t="t"/>
                <a:pathLst>
                  <a:path extrusionOk="0" h="14321" w="44226">
                    <a:moveTo>
                      <a:pt x="21602" y="1277"/>
                    </a:moveTo>
                    <a:cubicBezTo>
                      <a:pt x="11312" y="3856"/>
                      <a:pt x="881" y="6458"/>
                      <a:pt x="178" y="8849"/>
                    </a:cubicBezTo>
                    <a:cubicBezTo>
                      <a:pt x="-2095" y="16748"/>
                      <a:pt x="18063" y="13865"/>
                      <a:pt x="22611" y="13560"/>
                    </a:cubicBezTo>
                    <a:cubicBezTo>
                      <a:pt x="28494" y="13185"/>
                      <a:pt x="41456" y="13630"/>
                      <a:pt x="44011" y="7161"/>
                    </a:cubicBezTo>
                    <a:cubicBezTo>
                      <a:pt x="45793" y="2660"/>
                      <a:pt x="36346" y="-2426"/>
                      <a:pt x="21579" y="127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5" name="Google Shape;3465;p19"/>
              <p:cNvSpPr/>
              <p:nvPr/>
            </p:nvSpPr>
            <p:spPr>
              <a:xfrm>
                <a:off x="2539958" y="3537604"/>
                <a:ext cx="36371" cy="15469"/>
              </a:xfrm>
              <a:custGeom>
                <a:rect b="b" l="l" r="r" t="t"/>
                <a:pathLst>
                  <a:path extrusionOk="0" h="15469" w="36371">
                    <a:moveTo>
                      <a:pt x="17150" y="1848"/>
                    </a:moveTo>
                    <a:cubicBezTo>
                      <a:pt x="8852" y="4965"/>
                      <a:pt x="414" y="8107"/>
                      <a:pt x="62" y="10521"/>
                    </a:cubicBezTo>
                    <a:cubicBezTo>
                      <a:pt x="-1134" y="18514"/>
                      <a:pt x="15345" y="14553"/>
                      <a:pt x="19095" y="14013"/>
                    </a:cubicBezTo>
                    <a:cubicBezTo>
                      <a:pt x="23948" y="13334"/>
                      <a:pt x="34730" y="13076"/>
                      <a:pt x="36277" y="6489"/>
                    </a:cubicBezTo>
                    <a:cubicBezTo>
                      <a:pt x="37355" y="1918"/>
                      <a:pt x="29081" y="-2653"/>
                      <a:pt x="17150" y="184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6" name="Google Shape;3466;p19"/>
              <p:cNvSpPr/>
              <p:nvPr/>
            </p:nvSpPr>
            <p:spPr>
              <a:xfrm>
                <a:off x="2474678" y="3607432"/>
                <a:ext cx="36371" cy="15460"/>
              </a:xfrm>
              <a:custGeom>
                <a:rect b="b" l="l" r="r" t="t"/>
                <a:pathLst>
                  <a:path extrusionOk="0" h="15460" w="36371">
                    <a:moveTo>
                      <a:pt x="17150" y="1848"/>
                    </a:moveTo>
                    <a:cubicBezTo>
                      <a:pt x="8852" y="4989"/>
                      <a:pt x="414" y="8106"/>
                      <a:pt x="62" y="10521"/>
                    </a:cubicBezTo>
                    <a:cubicBezTo>
                      <a:pt x="-1134" y="18514"/>
                      <a:pt x="15345" y="14529"/>
                      <a:pt x="19095" y="14013"/>
                    </a:cubicBezTo>
                    <a:cubicBezTo>
                      <a:pt x="23947" y="13334"/>
                      <a:pt x="34730" y="13076"/>
                      <a:pt x="36277" y="6489"/>
                    </a:cubicBezTo>
                    <a:cubicBezTo>
                      <a:pt x="37355" y="1918"/>
                      <a:pt x="29081" y="-2652"/>
                      <a:pt x="17150" y="184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7" name="Google Shape;3467;p19"/>
              <p:cNvSpPr/>
              <p:nvPr/>
            </p:nvSpPr>
            <p:spPr>
              <a:xfrm>
                <a:off x="2524093" y="3638567"/>
                <a:ext cx="28846" cy="13226"/>
              </a:xfrm>
              <a:custGeom>
                <a:rect b="b" l="l" r="r" t="t"/>
                <a:pathLst>
                  <a:path extrusionOk="0" h="13226" w="28846">
                    <a:moveTo>
                      <a:pt x="13864" y="12882"/>
                    </a:moveTo>
                    <a:cubicBezTo>
                      <a:pt x="20779" y="11570"/>
                      <a:pt x="27788" y="10304"/>
                      <a:pt x="28538" y="8007"/>
                    </a:cubicBezTo>
                    <a:cubicBezTo>
                      <a:pt x="31023" y="459"/>
                      <a:pt x="17755" y="858"/>
                      <a:pt x="14825" y="600"/>
                    </a:cubicBezTo>
                    <a:cubicBezTo>
                      <a:pt x="11028" y="248"/>
                      <a:pt x="2801" y="-1768"/>
                      <a:pt x="316" y="4327"/>
                    </a:cubicBezTo>
                    <a:cubicBezTo>
                      <a:pt x="-1395" y="8546"/>
                      <a:pt x="3949" y="14758"/>
                      <a:pt x="13864" y="1288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8" name="Google Shape;3468;p19"/>
              <p:cNvSpPr/>
              <p:nvPr/>
            </p:nvSpPr>
            <p:spPr>
              <a:xfrm>
                <a:off x="2383307" y="3583683"/>
                <a:ext cx="26257" cy="13206"/>
              </a:xfrm>
              <a:custGeom>
                <a:rect b="b" l="l" r="r" t="t"/>
                <a:pathLst>
                  <a:path extrusionOk="0" h="13206" w="26257">
                    <a:moveTo>
                      <a:pt x="12487" y="12870"/>
                    </a:moveTo>
                    <a:cubicBezTo>
                      <a:pt x="18816" y="11581"/>
                      <a:pt x="25215" y="10315"/>
                      <a:pt x="25941" y="8041"/>
                    </a:cubicBezTo>
                    <a:cubicBezTo>
                      <a:pt x="28356" y="517"/>
                      <a:pt x="16260" y="892"/>
                      <a:pt x="13612" y="611"/>
                    </a:cubicBezTo>
                    <a:cubicBezTo>
                      <a:pt x="10143" y="259"/>
                      <a:pt x="2689" y="-1780"/>
                      <a:pt x="321" y="4291"/>
                    </a:cubicBezTo>
                    <a:cubicBezTo>
                      <a:pt x="-1320" y="8510"/>
                      <a:pt x="3415" y="14722"/>
                      <a:pt x="12487" y="128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9" name="Google Shape;3469;p19"/>
              <p:cNvSpPr/>
              <p:nvPr/>
            </p:nvSpPr>
            <p:spPr>
              <a:xfrm>
                <a:off x="2244840" y="3577503"/>
                <a:ext cx="24428" cy="13864"/>
              </a:xfrm>
              <a:custGeom>
                <a:rect b="b" l="l" r="r" t="t"/>
                <a:pathLst>
                  <a:path extrusionOk="0" h="13864" w="24428">
                    <a:moveTo>
                      <a:pt x="10054" y="13822"/>
                    </a:moveTo>
                    <a:cubicBezTo>
                      <a:pt x="16172" y="13916"/>
                      <a:pt x="22384" y="14033"/>
                      <a:pt x="23579" y="11971"/>
                    </a:cubicBezTo>
                    <a:cubicBezTo>
                      <a:pt x="27564" y="5173"/>
                      <a:pt x="16359" y="2970"/>
                      <a:pt x="13969" y="2149"/>
                    </a:cubicBezTo>
                    <a:cubicBezTo>
                      <a:pt x="10875" y="1071"/>
                      <a:pt x="4475" y="-2492"/>
                      <a:pt x="866" y="2923"/>
                    </a:cubicBezTo>
                    <a:cubicBezTo>
                      <a:pt x="-1643" y="6673"/>
                      <a:pt x="1264" y="13705"/>
                      <a:pt x="10054" y="1382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0" name="Google Shape;3470;p19"/>
              <p:cNvSpPr/>
              <p:nvPr/>
            </p:nvSpPr>
            <p:spPr>
              <a:xfrm>
                <a:off x="2284271" y="3622779"/>
                <a:ext cx="45017" cy="21986"/>
              </a:xfrm>
              <a:custGeom>
                <a:rect b="b" l="l" r="r" t="t"/>
                <a:pathLst>
                  <a:path extrusionOk="0" h="21986" w="45017">
                    <a:moveTo>
                      <a:pt x="19894" y="17677"/>
                    </a:moveTo>
                    <a:cubicBezTo>
                      <a:pt x="30981" y="20396"/>
                      <a:pt x="42233" y="23209"/>
                      <a:pt x="43991" y="21428"/>
                    </a:cubicBezTo>
                    <a:cubicBezTo>
                      <a:pt x="49827" y="15521"/>
                      <a:pt x="29083" y="8254"/>
                      <a:pt x="24582" y="6285"/>
                    </a:cubicBezTo>
                    <a:cubicBezTo>
                      <a:pt x="18746" y="3730"/>
                      <a:pt x="6463" y="-2974"/>
                      <a:pt x="1025" y="1503"/>
                    </a:cubicBezTo>
                    <a:cubicBezTo>
                      <a:pt x="-2749" y="4621"/>
                      <a:pt x="3978" y="13763"/>
                      <a:pt x="19894" y="1767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1" name="Google Shape;3471;p19"/>
              <p:cNvSpPr/>
              <p:nvPr/>
            </p:nvSpPr>
            <p:spPr>
              <a:xfrm>
                <a:off x="2385907" y="3649005"/>
                <a:ext cx="35060" cy="13526"/>
              </a:xfrm>
              <a:custGeom>
                <a:rect b="b" l="l" r="r" t="t"/>
                <a:pathLst>
                  <a:path extrusionOk="0" h="13526" w="35060">
                    <a:moveTo>
                      <a:pt x="18746" y="13508"/>
                    </a:moveTo>
                    <a:cubicBezTo>
                      <a:pt x="22942" y="13320"/>
                      <a:pt x="27184" y="13367"/>
                      <a:pt x="30700" y="13320"/>
                    </a:cubicBezTo>
                    <a:lnTo>
                      <a:pt x="33185" y="13320"/>
                    </a:lnTo>
                    <a:cubicBezTo>
                      <a:pt x="33185" y="13320"/>
                      <a:pt x="33724" y="12500"/>
                      <a:pt x="33724" y="12500"/>
                    </a:cubicBezTo>
                    <a:cubicBezTo>
                      <a:pt x="35998" y="9265"/>
                      <a:pt x="34896" y="6335"/>
                      <a:pt x="33888" y="4999"/>
                    </a:cubicBezTo>
                    <a:cubicBezTo>
                      <a:pt x="32740" y="3546"/>
                      <a:pt x="31474" y="3429"/>
                      <a:pt x="30982" y="3827"/>
                    </a:cubicBezTo>
                    <a:cubicBezTo>
                      <a:pt x="30161" y="4413"/>
                      <a:pt x="29786" y="5163"/>
                      <a:pt x="29388" y="5749"/>
                    </a:cubicBezTo>
                    <a:cubicBezTo>
                      <a:pt x="29060" y="6312"/>
                      <a:pt x="28497" y="6827"/>
                      <a:pt x="28310" y="6874"/>
                    </a:cubicBezTo>
                    <a:cubicBezTo>
                      <a:pt x="28028" y="7062"/>
                      <a:pt x="27560" y="7109"/>
                      <a:pt x="27747" y="7085"/>
                    </a:cubicBezTo>
                    <a:cubicBezTo>
                      <a:pt x="27888" y="7015"/>
                      <a:pt x="28755" y="7343"/>
                      <a:pt x="28849" y="7531"/>
                    </a:cubicBezTo>
                    <a:lnTo>
                      <a:pt x="33068" y="4132"/>
                    </a:lnTo>
                    <a:cubicBezTo>
                      <a:pt x="28450" y="2327"/>
                      <a:pt x="22684" y="1647"/>
                      <a:pt x="20621" y="1296"/>
                    </a:cubicBezTo>
                    <a:cubicBezTo>
                      <a:pt x="15300" y="217"/>
                      <a:pt x="3182" y="-2056"/>
                      <a:pt x="299" y="4273"/>
                    </a:cubicBezTo>
                    <a:cubicBezTo>
                      <a:pt x="-686" y="6429"/>
                      <a:pt x="814" y="8961"/>
                      <a:pt x="4049" y="10789"/>
                    </a:cubicBezTo>
                    <a:cubicBezTo>
                      <a:pt x="7307" y="12617"/>
                      <a:pt x="12230" y="13766"/>
                      <a:pt x="18746" y="1348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2" name="Google Shape;3472;p19"/>
              <p:cNvSpPr/>
              <p:nvPr/>
            </p:nvSpPr>
            <p:spPr>
              <a:xfrm>
                <a:off x="2336347" y="3504719"/>
                <a:ext cx="36522" cy="13170"/>
              </a:xfrm>
              <a:custGeom>
                <a:rect b="b" l="l" r="r" t="t"/>
                <a:pathLst>
                  <a:path extrusionOk="0" h="13170" w="36522">
                    <a:moveTo>
                      <a:pt x="18332" y="12465"/>
                    </a:moveTo>
                    <a:cubicBezTo>
                      <a:pt x="26911" y="10543"/>
                      <a:pt x="35608" y="8621"/>
                      <a:pt x="36311" y="6277"/>
                    </a:cubicBezTo>
                    <a:cubicBezTo>
                      <a:pt x="38585" y="-1458"/>
                      <a:pt x="21895" y="136"/>
                      <a:pt x="18145" y="136"/>
                    </a:cubicBezTo>
                    <a:cubicBezTo>
                      <a:pt x="13293" y="136"/>
                      <a:pt x="2674" y="-1130"/>
                      <a:pt x="237" y="5152"/>
                    </a:cubicBezTo>
                    <a:cubicBezTo>
                      <a:pt x="-1451" y="9512"/>
                      <a:pt x="6026" y="15208"/>
                      <a:pt x="18332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3" name="Google Shape;3473;p19"/>
              <p:cNvSpPr/>
              <p:nvPr/>
            </p:nvSpPr>
            <p:spPr>
              <a:xfrm>
                <a:off x="2477295" y="3442984"/>
                <a:ext cx="24147" cy="16259"/>
              </a:xfrm>
              <a:custGeom>
                <a:rect b="b" l="l" r="r" t="t"/>
                <a:pathLst>
                  <a:path extrusionOk="0" h="16259" w="24147">
                    <a:moveTo>
                      <a:pt x="10172" y="2591"/>
                    </a:moveTo>
                    <a:cubicBezTo>
                      <a:pt x="5672" y="6084"/>
                      <a:pt x="210" y="8803"/>
                      <a:pt x="23" y="11170"/>
                    </a:cubicBezTo>
                    <a:cubicBezTo>
                      <a:pt x="-282" y="15108"/>
                      <a:pt x="2508" y="16327"/>
                      <a:pt x="5812" y="16256"/>
                    </a:cubicBezTo>
                    <a:cubicBezTo>
                      <a:pt x="9118" y="16186"/>
                      <a:pt x="12681" y="14756"/>
                      <a:pt x="13993" y="14311"/>
                    </a:cubicBezTo>
                    <a:cubicBezTo>
                      <a:pt x="17392" y="13397"/>
                      <a:pt x="25408" y="11240"/>
                      <a:pt x="23979" y="4771"/>
                    </a:cubicBezTo>
                    <a:cubicBezTo>
                      <a:pt x="23486" y="2567"/>
                      <a:pt x="21424" y="833"/>
                      <a:pt x="18916" y="223"/>
                    </a:cubicBezTo>
                    <a:cubicBezTo>
                      <a:pt x="16361" y="-363"/>
                      <a:pt x="13407" y="130"/>
                      <a:pt x="10172" y="259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4" name="Google Shape;3474;p19"/>
              <p:cNvSpPr/>
              <p:nvPr/>
            </p:nvSpPr>
            <p:spPr>
              <a:xfrm>
                <a:off x="2468914" y="3481095"/>
                <a:ext cx="10190" cy="13488"/>
              </a:xfrm>
              <a:custGeom>
                <a:rect b="b" l="l" r="r" t="t"/>
                <a:pathLst>
                  <a:path extrusionOk="0" h="13488" w="10190">
                    <a:moveTo>
                      <a:pt x="1021" y="1750"/>
                    </a:moveTo>
                    <a:cubicBezTo>
                      <a:pt x="247" y="4563"/>
                      <a:pt x="-573" y="7399"/>
                      <a:pt x="552" y="9462"/>
                    </a:cubicBezTo>
                    <a:cubicBezTo>
                      <a:pt x="4326" y="16236"/>
                      <a:pt x="7021" y="12532"/>
                      <a:pt x="7842" y="12017"/>
                    </a:cubicBezTo>
                    <a:cubicBezTo>
                      <a:pt x="8896" y="11337"/>
                      <a:pt x="11873" y="10892"/>
                      <a:pt x="8920" y="5289"/>
                    </a:cubicBezTo>
                    <a:cubicBezTo>
                      <a:pt x="6881" y="1398"/>
                      <a:pt x="2146" y="-2282"/>
                      <a:pt x="1021" y="17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5" name="Google Shape;3475;p19"/>
              <p:cNvSpPr/>
              <p:nvPr/>
            </p:nvSpPr>
            <p:spPr>
              <a:xfrm>
                <a:off x="2276130" y="3435341"/>
                <a:ext cx="44530" cy="13665"/>
              </a:xfrm>
              <a:custGeom>
                <a:rect b="b" l="l" r="r" t="t"/>
                <a:pathLst>
                  <a:path extrusionOk="0" h="13665" w="44530">
                    <a:moveTo>
                      <a:pt x="22996" y="84"/>
                    </a:moveTo>
                    <a:cubicBezTo>
                      <a:pt x="12354" y="717"/>
                      <a:pt x="1571" y="1303"/>
                      <a:pt x="446" y="3529"/>
                    </a:cubicBezTo>
                    <a:cubicBezTo>
                      <a:pt x="-3257" y="10866"/>
                      <a:pt x="17182" y="11780"/>
                      <a:pt x="21730" y="12343"/>
                    </a:cubicBezTo>
                    <a:cubicBezTo>
                      <a:pt x="27613" y="13070"/>
                      <a:pt x="40341" y="15906"/>
                      <a:pt x="44068" y="10022"/>
                    </a:cubicBezTo>
                    <a:cubicBezTo>
                      <a:pt x="46647" y="5944"/>
                      <a:pt x="38279" y="-830"/>
                      <a:pt x="23019" y="8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6" name="Google Shape;3476;p19"/>
              <p:cNvSpPr/>
              <p:nvPr/>
            </p:nvSpPr>
            <p:spPr>
              <a:xfrm>
                <a:off x="2207343" y="3430563"/>
                <a:ext cx="21226" cy="16087"/>
              </a:xfrm>
              <a:custGeom>
                <a:rect b="b" l="l" r="r" t="t"/>
                <a:pathLst>
                  <a:path extrusionOk="0" h="16087" w="21226">
                    <a:moveTo>
                      <a:pt x="6883" y="14098"/>
                    </a:moveTo>
                    <a:cubicBezTo>
                      <a:pt x="12297" y="15527"/>
                      <a:pt x="17782" y="17028"/>
                      <a:pt x="19470" y="15340"/>
                    </a:cubicBezTo>
                    <a:cubicBezTo>
                      <a:pt x="25049" y="9785"/>
                      <a:pt x="15720" y="5237"/>
                      <a:pt x="13844" y="3925"/>
                    </a:cubicBezTo>
                    <a:cubicBezTo>
                      <a:pt x="11407" y="2213"/>
                      <a:pt x="6789" y="-2545"/>
                      <a:pt x="1960" y="1745"/>
                    </a:cubicBezTo>
                    <a:cubicBezTo>
                      <a:pt x="-1392" y="4745"/>
                      <a:pt x="-876" y="12035"/>
                      <a:pt x="6906" y="1409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7" name="Google Shape;3477;p19"/>
              <p:cNvSpPr/>
              <p:nvPr/>
            </p:nvSpPr>
            <p:spPr>
              <a:xfrm>
                <a:off x="2247661" y="3466147"/>
                <a:ext cx="17767" cy="13096"/>
              </a:xfrm>
              <a:custGeom>
                <a:rect b="b" l="l" r="r" t="t"/>
                <a:pathLst>
                  <a:path extrusionOk="0" h="13096" w="17767">
                    <a:moveTo>
                      <a:pt x="6483" y="12900"/>
                    </a:moveTo>
                    <a:cubicBezTo>
                      <a:pt x="9953" y="11939"/>
                      <a:pt x="14078" y="12525"/>
                      <a:pt x="15789" y="10931"/>
                    </a:cubicBezTo>
                    <a:cubicBezTo>
                      <a:pt x="18649" y="8259"/>
                      <a:pt x="18086" y="5798"/>
                      <a:pt x="16141" y="3993"/>
                    </a:cubicBezTo>
                    <a:cubicBezTo>
                      <a:pt x="14242" y="2188"/>
                      <a:pt x="11242" y="1462"/>
                      <a:pt x="10234" y="1157"/>
                    </a:cubicBezTo>
                    <a:cubicBezTo>
                      <a:pt x="8921" y="712"/>
                      <a:pt x="6788" y="-179"/>
                      <a:pt x="4655" y="32"/>
                    </a:cubicBezTo>
                    <a:cubicBezTo>
                      <a:pt x="2545" y="219"/>
                      <a:pt x="600" y="1485"/>
                      <a:pt x="84" y="4626"/>
                    </a:cubicBezTo>
                    <a:cubicBezTo>
                      <a:pt x="-267" y="6829"/>
                      <a:pt x="530" y="9291"/>
                      <a:pt x="1584" y="10978"/>
                    </a:cubicBezTo>
                    <a:cubicBezTo>
                      <a:pt x="2709" y="12666"/>
                      <a:pt x="3999" y="13533"/>
                      <a:pt x="6460" y="1287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8" name="Google Shape;3478;p19"/>
              <p:cNvSpPr/>
              <p:nvPr/>
            </p:nvSpPr>
            <p:spPr>
              <a:xfrm>
                <a:off x="2120125" y="3639196"/>
                <a:ext cx="20787" cy="14060"/>
              </a:xfrm>
              <a:custGeom>
                <a:rect b="b" l="l" r="r" t="t"/>
                <a:pathLst>
                  <a:path extrusionOk="0" h="14060" w="20787">
                    <a:moveTo>
                      <a:pt x="9576" y="1190"/>
                    </a:moveTo>
                    <a:cubicBezTo>
                      <a:pt x="4888" y="3674"/>
                      <a:pt x="130" y="6159"/>
                      <a:pt x="12" y="8526"/>
                    </a:cubicBezTo>
                    <a:cubicBezTo>
                      <a:pt x="-386" y="16355"/>
                      <a:pt x="8967" y="13660"/>
                      <a:pt x="11100" y="13425"/>
                    </a:cubicBezTo>
                    <a:cubicBezTo>
                      <a:pt x="13866" y="13120"/>
                      <a:pt x="20101" y="13660"/>
                      <a:pt x="20757" y="7237"/>
                    </a:cubicBezTo>
                    <a:cubicBezTo>
                      <a:pt x="21226" y="2783"/>
                      <a:pt x="16280" y="-2373"/>
                      <a:pt x="9576" y="11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9" name="Google Shape;3479;p19"/>
              <p:cNvSpPr/>
              <p:nvPr/>
            </p:nvSpPr>
            <p:spPr>
              <a:xfrm>
                <a:off x="2164134" y="3672150"/>
                <a:ext cx="67871" cy="13787"/>
              </a:xfrm>
              <a:custGeom>
                <a:rect b="b" l="l" r="r" t="t"/>
                <a:pathLst>
                  <a:path extrusionOk="0" h="13787" w="67871">
                    <a:moveTo>
                      <a:pt x="34387" y="67"/>
                    </a:moveTo>
                    <a:cubicBezTo>
                      <a:pt x="18307" y="630"/>
                      <a:pt x="1993" y="1169"/>
                      <a:pt x="516" y="3396"/>
                    </a:cubicBezTo>
                    <a:cubicBezTo>
                      <a:pt x="-4359" y="10756"/>
                      <a:pt x="26746" y="11787"/>
                      <a:pt x="33684" y="12373"/>
                    </a:cubicBezTo>
                    <a:cubicBezTo>
                      <a:pt x="42661" y="13147"/>
                      <a:pt x="62281" y="16077"/>
                      <a:pt x="67320" y="10194"/>
                    </a:cubicBezTo>
                    <a:cubicBezTo>
                      <a:pt x="70813" y="6115"/>
                      <a:pt x="57452" y="-753"/>
                      <a:pt x="34364" y="6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0" name="Google Shape;3480;p19"/>
              <p:cNvSpPr/>
              <p:nvPr/>
            </p:nvSpPr>
            <p:spPr>
              <a:xfrm>
                <a:off x="1976610" y="3671034"/>
                <a:ext cx="26139" cy="16566"/>
              </a:xfrm>
              <a:custGeom>
                <a:rect b="b" l="l" r="r" t="t"/>
                <a:pathLst>
                  <a:path extrusionOk="0" h="16566" w="26139">
                    <a:moveTo>
                      <a:pt x="11138" y="2496"/>
                    </a:moveTo>
                    <a:cubicBezTo>
                      <a:pt x="5535" y="6129"/>
                      <a:pt x="-161" y="9786"/>
                      <a:pt x="3" y="12177"/>
                    </a:cubicBezTo>
                    <a:cubicBezTo>
                      <a:pt x="543" y="20076"/>
                      <a:pt x="12052" y="15060"/>
                      <a:pt x="14724" y="14286"/>
                    </a:cubicBezTo>
                    <a:cubicBezTo>
                      <a:pt x="18193" y="13278"/>
                      <a:pt x="26163" y="12294"/>
                      <a:pt x="26139" y="5731"/>
                    </a:cubicBezTo>
                    <a:cubicBezTo>
                      <a:pt x="26139" y="1183"/>
                      <a:pt x="19177" y="-2731"/>
                      <a:pt x="11138" y="249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1" name="Google Shape;3481;p19"/>
              <p:cNvSpPr/>
              <p:nvPr/>
            </p:nvSpPr>
            <p:spPr>
              <a:xfrm>
                <a:off x="1940015" y="3624702"/>
                <a:ext cx="41719" cy="13170"/>
              </a:xfrm>
              <a:custGeom>
                <a:rect b="b" l="l" r="r" t="t"/>
                <a:pathLst>
                  <a:path extrusionOk="0" h="13170" w="41719">
                    <a:moveTo>
                      <a:pt x="20776" y="705"/>
                    </a:moveTo>
                    <a:cubicBezTo>
                      <a:pt x="10978" y="2627"/>
                      <a:pt x="1040" y="4549"/>
                      <a:pt x="243" y="6893"/>
                    </a:cubicBezTo>
                    <a:cubicBezTo>
                      <a:pt x="-2359" y="14628"/>
                      <a:pt x="16721" y="13034"/>
                      <a:pt x="20987" y="13034"/>
                    </a:cubicBezTo>
                    <a:cubicBezTo>
                      <a:pt x="26519" y="13034"/>
                      <a:pt x="38661" y="14300"/>
                      <a:pt x="41451" y="8018"/>
                    </a:cubicBezTo>
                    <a:cubicBezTo>
                      <a:pt x="43373" y="3658"/>
                      <a:pt x="34840" y="-2038"/>
                      <a:pt x="20776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2" name="Google Shape;3482;p19"/>
              <p:cNvSpPr/>
              <p:nvPr/>
            </p:nvSpPr>
            <p:spPr>
              <a:xfrm>
                <a:off x="1851316" y="3620142"/>
                <a:ext cx="16104" cy="13112"/>
              </a:xfrm>
              <a:custGeom>
                <a:rect b="b" l="l" r="r" t="t"/>
                <a:pathLst>
                  <a:path extrusionOk="0" h="13112" w="16104">
                    <a:moveTo>
                      <a:pt x="6925" y="12766"/>
                    </a:moveTo>
                    <a:cubicBezTo>
                      <a:pt x="10933" y="11500"/>
                      <a:pt x="14965" y="10258"/>
                      <a:pt x="15668" y="8008"/>
                    </a:cubicBezTo>
                    <a:cubicBezTo>
                      <a:pt x="17965" y="554"/>
                      <a:pt x="10534" y="906"/>
                      <a:pt x="8940" y="624"/>
                    </a:cubicBezTo>
                    <a:cubicBezTo>
                      <a:pt x="6878" y="249"/>
                      <a:pt x="2541" y="-1767"/>
                      <a:pt x="432" y="4258"/>
                    </a:cubicBezTo>
                    <a:cubicBezTo>
                      <a:pt x="-1022" y="8430"/>
                      <a:pt x="1205" y="14595"/>
                      <a:pt x="6948" y="127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3" name="Google Shape;3483;p19"/>
              <p:cNvSpPr/>
              <p:nvPr/>
            </p:nvSpPr>
            <p:spPr>
              <a:xfrm>
                <a:off x="1856566" y="3656931"/>
                <a:ext cx="37382" cy="13965"/>
              </a:xfrm>
              <a:custGeom>
                <a:rect b="b" l="l" r="r" t="t"/>
                <a:pathLst>
                  <a:path extrusionOk="0" h="13965" w="37382">
                    <a:moveTo>
                      <a:pt x="17426" y="13692"/>
                    </a:moveTo>
                    <a:cubicBezTo>
                      <a:pt x="26028" y="13505"/>
                      <a:pt x="34936" y="14817"/>
                      <a:pt x="36459" y="12942"/>
                    </a:cubicBezTo>
                    <a:cubicBezTo>
                      <a:pt x="38991" y="9778"/>
                      <a:pt x="35967" y="6918"/>
                      <a:pt x="31630" y="4926"/>
                    </a:cubicBezTo>
                    <a:cubicBezTo>
                      <a:pt x="27294" y="2933"/>
                      <a:pt x="21786" y="2019"/>
                      <a:pt x="19817" y="1621"/>
                    </a:cubicBezTo>
                    <a:cubicBezTo>
                      <a:pt x="14800" y="331"/>
                      <a:pt x="3197" y="-2224"/>
                      <a:pt x="314" y="4058"/>
                    </a:cubicBezTo>
                    <a:cubicBezTo>
                      <a:pt x="-670" y="6191"/>
                      <a:pt x="713" y="8770"/>
                      <a:pt x="3690" y="10645"/>
                    </a:cubicBezTo>
                    <a:cubicBezTo>
                      <a:pt x="6713" y="12544"/>
                      <a:pt x="11261" y="13809"/>
                      <a:pt x="17402" y="1371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4" name="Google Shape;3484;p19"/>
              <p:cNvSpPr/>
              <p:nvPr/>
            </p:nvSpPr>
            <p:spPr>
              <a:xfrm>
                <a:off x="1833093" y="3694642"/>
                <a:ext cx="93991" cy="27385"/>
              </a:xfrm>
              <a:custGeom>
                <a:rect b="b" l="l" r="r" t="t"/>
                <a:pathLst>
                  <a:path extrusionOk="0" h="27385" w="93991">
                    <a:moveTo>
                      <a:pt x="26460" y="15408"/>
                    </a:moveTo>
                    <a:cubicBezTo>
                      <a:pt x="30961" y="15900"/>
                      <a:pt x="35508" y="16627"/>
                      <a:pt x="39563" y="17306"/>
                    </a:cubicBezTo>
                    <a:lnTo>
                      <a:pt x="41204" y="9852"/>
                    </a:lnTo>
                    <a:cubicBezTo>
                      <a:pt x="33328" y="10368"/>
                      <a:pt x="27234" y="11142"/>
                      <a:pt x="26390" y="12595"/>
                    </a:cubicBezTo>
                    <a:cubicBezTo>
                      <a:pt x="23858" y="16955"/>
                      <a:pt x="31968" y="19064"/>
                      <a:pt x="40196" y="20166"/>
                    </a:cubicBezTo>
                    <a:lnTo>
                      <a:pt x="93991" y="27386"/>
                    </a:lnTo>
                    <a:lnTo>
                      <a:pt x="42962" y="7532"/>
                    </a:lnTo>
                    <a:cubicBezTo>
                      <a:pt x="37454" y="5399"/>
                      <a:pt x="31711" y="4039"/>
                      <a:pt x="29343" y="3430"/>
                    </a:cubicBezTo>
                    <a:cubicBezTo>
                      <a:pt x="25593" y="2422"/>
                      <a:pt x="19569" y="687"/>
                      <a:pt x="13826" y="172"/>
                    </a:cubicBezTo>
                    <a:cubicBezTo>
                      <a:pt x="8083" y="-368"/>
                      <a:pt x="2715" y="289"/>
                      <a:pt x="512" y="3219"/>
                    </a:cubicBezTo>
                    <a:cubicBezTo>
                      <a:pt x="-1035" y="5258"/>
                      <a:pt x="1004" y="7954"/>
                      <a:pt x="5552" y="10204"/>
                    </a:cubicBezTo>
                    <a:cubicBezTo>
                      <a:pt x="10122" y="12478"/>
                      <a:pt x="17201" y="14376"/>
                      <a:pt x="26460" y="1540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5" name="Google Shape;3485;p19"/>
              <p:cNvSpPr/>
              <p:nvPr/>
            </p:nvSpPr>
            <p:spPr>
              <a:xfrm>
                <a:off x="1733483" y="3669078"/>
                <a:ext cx="21982" cy="13362"/>
              </a:xfrm>
              <a:custGeom>
                <a:rect b="b" l="l" r="r" t="t"/>
                <a:pathLst>
                  <a:path extrusionOk="0" h="13362" w="21982">
                    <a:moveTo>
                      <a:pt x="10768" y="13172"/>
                    </a:moveTo>
                    <a:cubicBezTo>
                      <a:pt x="17870" y="12000"/>
                      <a:pt x="22769" y="7359"/>
                      <a:pt x="21878" y="5132"/>
                    </a:cubicBezTo>
                    <a:cubicBezTo>
                      <a:pt x="20613" y="1428"/>
                      <a:pt x="18409" y="889"/>
                      <a:pt x="16604" y="748"/>
                    </a:cubicBezTo>
                    <a:cubicBezTo>
                      <a:pt x="14753" y="655"/>
                      <a:pt x="12666" y="1006"/>
                      <a:pt x="11869" y="889"/>
                    </a:cubicBezTo>
                    <a:cubicBezTo>
                      <a:pt x="10838" y="795"/>
                      <a:pt x="9338" y="162"/>
                      <a:pt x="7838" y="22"/>
                    </a:cubicBezTo>
                    <a:cubicBezTo>
                      <a:pt x="6291" y="-96"/>
                      <a:pt x="4533" y="209"/>
                      <a:pt x="2025" y="2248"/>
                    </a:cubicBezTo>
                    <a:cubicBezTo>
                      <a:pt x="313" y="3655"/>
                      <a:pt x="-718" y="6187"/>
                      <a:pt x="595" y="8905"/>
                    </a:cubicBezTo>
                    <a:cubicBezTo>
                      <a:pt x="1790" y="11554"/>
                      <a:pt x="5752" y="14086"/>
                      <a:pt x="10768" y="1317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6" name="Google Shape;3486;p19"/>
              <p:cNvSpPr/>
              <p:nvPr/>
            </p:nvSpPr>
            <p:spPr>
              <a:xfrm>
                <a:off x="1773149" y="3619195"/>
                <a:ext cx="21660" cy="16267"/>
              </a:xfrm>
              <a:custGeom>
                <a:rect b="b" l="l" r="r" t="t"/>
                <a:pathLst>
                  <a:path extrusionOk="0" h="16267" w="21660">
                    <a:moveTo>
                      <a:pt x="13763" y="14464"/>
                    </a:moveTo>
                    <a:cubicBezTo>
                      <a:pt x="16950" y="12424"/>
                      <a:pt x="19459" y="9752"/>
                      <a:pt x="20654" y="7268"/>
                    </a:cubicBezTo>
                    <a:cubicBezTo>
                      <a:pt x="21896" y="4806"/>
                      <a:pt x="21920" y="2790"/>
                      <a:pt x="21099" y="1970"/>
                    </a:cubicBezTo>
                    <a:cubicBezTo>
                      <a:pt x="18240" y="-702"/>
                      <a:pt x="16013" y="-93"/>
                      <a:pt x="14325" y="564"/>
                    </a:cubicBezTo>
                    <a:cubicBezTo>
                      <a:pt x="12591" y="1314"/>
                      <a:pt x="10762" y="2509"/>
                      <a:pt x="9942" y="2720"/>
                    </a:cubicBezTo>
                    <a:cubicBezTo>
                      <a:pt x="8911" y="3048"/>
                      <a:pt x="7246" y="3048"/>
                      <a:pt x="5746" y="3423"/>
                    </a:cubicBezTo>
                    <a:cubicBezTo>
                      <a:pt x="4222" y="3845"/>
                      <a:pt x="2652" y="4713"/>
                      <a:pt x="871" y="7432"/>
                    </a:cubicBezTo>
                    <a:cubicBezTo>
                      <a:pt x="-348" y="9283"/>
                      <a:pt x="-512" y="12049"/>
                      <a:pt x="1855" y="14229"/>
                    </a:cubicBezTo>
                    <a:cubicBezTo>
                      <a:pt x="4058" y="16386"/>
                      <a:pt x="9121" y="17370"/>
                      <a:pt x="13786" y="1444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7" name="Google Shape;3487;p19"/>
              <p:cNvSpPr/>
              <p:nvPr/>
            </p:nvSpPr>
            <p:spPr>
              <a:xfrm>
                <a:off x="1772873" y="3569366"/>
                <a:ext cx="36970" cy="13905"/>
              </a:xfrm>
              <a:custGeom>
                <a:rect b="b" l="l" r="r" t="t"/>
                <a:pathLst>
                  <a:path extrusionOk="0" h="13905" w="36970">
                    <a:moveTo>
                      <a:pt x="18727" y="12584"/>
                    </a:moveTo>
                    <a:cubicBezTo>
                      <a:pt x="26790" y="10193"/>
                      <a:pt x="35580" y="9208"/>
                      <a:pt x="36565" y="7005"/>
                    </a:cubicBezTo>
                    <a:cubicBezTo>
                      <a:pt x="38206" y="3301"/>
                      <a:pt x="34643" y="1286"/>
                      <a:pt x="30002" y="465"/>
                    </a:cubicBezTo>
                    <a:cubicBezTo>
                      <a:pt x="25384" y="-379"/>
                      <a:pt x="19899" y="160"/>
                      <a:pt x="17906" y="278"/>
                    </a:cubicBezTo>
                    <a:cubicBezTo>
                      <a:pt x="12797" y="324"/>
                      <a:pt x="1100" y="887"/>
                      <a:pt x="45" y="7708"/>
                    </a:cubicBezTo>
                    <a:cubicBezTo>
                      <a:pt x="-330" y="10029"/>
                      <a:pt x="1662" y="12138"/>
                      <a:pt x="4991" y="13170"/>
                    </a:cubicBezTo>
                    <a:cubicBezTo>
                      <a:pt x="8343" y="14224"/>
                      <a:pt x="12937" y="14248"/>
                      <a:pt x="18727" y="125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8" name="Google Shape;3488;p19"/>
              <p:cNvSpPr/>
              <p:nvPr/>
            </p:nvSpPr>
            <p:spPr>
              <a:xfrm>
                <a:off x="1637785" y="3611055"/>
                <a:ext cx="28529" cy="16942"/>
              </a:xfrm>
              <a:custGeom>
                <a:rect b="b" l="l" r="r" t="t"/>
                <a:pathLst>
                  <a:path extrusionOk="0" h="16942" w="28529">
                    <a:moveTo>
                      <a:pt x="12377" y="2655"/>
                    </a:moveTo>
                    <a:cubicBezTo>
                      <a:pt x="6189" y="6429"/>
                      <a:pt x="-93" y="10203"/>
                      <a:pt x="1" y="12617"/>
                    </a:cubicBezTo>
                    <a:cubicBezTo>
                      <a:pt x="329" y="20563"/>
                      <a:pt x="12987" y="15289"/>
                      <a:pt x="15893" y="14469"/>
                    </a:cubicBezTo>
                    <a:cubicBezTo>
                      <a:pt x="19691" y="13391"/>
                      <a:pt x="28364" y="12242"/>
                      <a:pt x="28528" y="5632"/>
                    </a:cubicBezTo>
                    <a:cubicBezTo>
                      <a:pt x="28645" y="1061"/>
                      <a:pt x="21238" y="-2759"/>
                      <a:pt x="12354" y="265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9" name="Google Shape;3489;p19"/>
              <p:cNvSpPr/>
              <p:nvPr/>
            </p:nvSpPr>
            <p:spPr>
              <a:xfrm>
                <a:off x="1658180" y="3658428"/>
                <a:ext cx="34393" cy="13855"/>
              </a:xfrm>
              <a:custGeom>
                <a:rect b="b" l="l" r="r" t="t"/>
                <a:pathLst>
                  <a:path extrusionOk="0" h="13855" w="34393">
                    <a:moveTo>
                      <a:pt x="16969" y="1295"/>
                    </a:moveTo>
                    <a:cubicBezTo>
                      <a:pt x="9515" y="3663"/>
                      <a:pt x="1335" y="4647"/>
                      <a:pt x="397" y="6874"/>
                    </a:cubicBezTo>
                    <a:cubicBezTo>
                      <a:pt x="-1173" y="10578"/>
                      <a:pt x="2132" y="12594"/>
                      <a:pt x="6468" y="13391"/>
                    </a:cubicBezTo>
                    <a:cubicBezTo>
                      <a:pt x="10781" y="14235"/>
                      <a:pt x="15915" y="13695"/>
                      <a:pt x="17766" y="13578"/>
                    </a:cubicBezTo>
                    <a:cubicBezTo>
                      <a:pt x="22525" y="13531"/>
                      <a:pt x="33518" y="13062"/>
                      <a:pt x="34362" y="6288"/>
                    </a:cubicBezTo>
                    <a:cubicBezTo>
                      <a:pt x="34667" y="3968"/>
                      <a:pt x="32768" y="1858"/>
                      <a:pt x="29674" y="780"/>
                    </a:cubicBezTo>
                    <a:cubicBezTo>
                      <a:pt x="26556" y="-299"/>
                      <a:pt x="22314" y="-369"/>
                      <a:pt x="16969" y="127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0" name="Google Shape;3490;p19"/>
              <p:cNvSpPr/>
              <p:nvPr/>
            </p:nvSpPr>
            <p:spPr>
              <a:xfrm>
                <a:off x="1791356" y="3475118"/>
                <a:ext cx="46935" cy="13704"/>
              </a:xfrm>
              <a:custGeom>
                <a:rect b="b" l="l" r="r" t="t"/>
                <a:pathLst>
                  <a:path extrusionOk="0" h="13704" w="46935">
                    <a:moveTo>
                      <a:pt x="23778" y="12719"/>
                    </a:moveTo>
                    <a:cubicBezTo>
                      <a:pt x="34748" y="10445"/>
                      <a:pt x="45882" y="8195"/>
                      <a:pt x="46702" y="5828"/>
                    </a:cubicBezTo>
                    <a:cubicBezTo>
                      <a:pt x="49398" y="-2001"/>
                      <a:pt x="27950" y="272"/>
                      <a:pt x="23145" y="413"/>
                    </a:cubicBezTo>
                    <a:cubicBezTo>
                      <a:pt x="16910" y="601"/>
                      <a:pt x="3197" y="-243"/>
                      <a:pt x="267" y="6132"/>
                    </a:cubicBezTo>
                    <a:cubicBezTo>
                      <a:pt x="-1772" y="10563"/>
                      <a:pt x="8026" y="15954"/>
                      <a:pt x="23754" y="1271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1" name="Google Shape;3491;p19"/>
              <p:cNvSpPr/>
              <p:nvPr/>
            </p:nvSpPr>
            <p:spPr>
              <a:xfrm>
                <a:off x="1872173" y="3436236"/>
                <a:ext cx="54477" cy="18990"/>
              </a:xfrm>
              <a:custGeom>
                <a:rect b="b" l="l" r="r" t="t"/>
                <a:pathLst>
                  <a:path extrusionOk="0" h="18990" w="54477">
                    <a:moveTo>
                      <a:pt x="28658" y="15526"/>
                    </a:moveTo>
                    <a:cubicBezTo>
                      <a:pt x="41128" y="11096"/>
                      <a:pt x="53786" y="6643"/>
                      <a:pt x="54372" y="4134"/>
                    </a:cubicBezTo>
                    <a:cubicBezTo>
                      <a:pt x="56294" y="-4140"/>
                      <a:pt x="31588" y="2376"/>
                      <a:pt x="25986" y="3478"/>
                    </a:cubicBezTo>
                    <a:cubicBezTo>
                      <a:pt x="18719" y="4908"/>
                      <a:pt x="2569" y="6807"/>
                      <a:pt x="155" y="13698"/>
                    </a:cubicBezTo>
                    <a:cubicBezTo>
                      <a:pt x="-1533" y="18480"/>
                      <a:pt x="10773" y="21855"/>
                      <a:pt x="28658" y="1550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2" name="Google Shape;3492;p19"/>
              <p:cNvSpPr/>
              <p:nvPr/>
            </p:nvSpPr>
            <p:spPr>
              <a:xfrm>
                <a:off x="1932102" y="3480267"/>
                <a:ext cx="24040" cy="13403"/>
              </a:xfrm>
              <a:custGeom>
                <a:rect b="b" l="l" r="r" t="t"/>
                <a:pathLst>
                  <a:path extrusionOk="0" h="13403" w="24040">
                    <a:moveTo>
                      <a:pt x="10593" y="13313"/>
                    </a:moveTo>
                    <a:cubicBezTo>
                      <a:pt x="16523" y="12657"/>
                      <a:pt x="22524" y="12024"/>
                      <a:pt x="23485" y="9844"/>
                    </a:cubicBezTo>
                    <a:cubicBezTo>
                      <a:pt x="26626" y="2625"/>
                      <a:pt x="15539" y="1804"/>
                      <a:pt x="13148" y="1265"/>
                    </a:cubicBezTo>
                    <a:cubicBezTo>
                      <a:pt x="10030" y="562"/>
                      <a:pt x="3491" y="-2181"/>
                      <a:pt x="561" y="3609"/>
                    </a:cubicBezTo>
                    <a:cubicBezTo>
                      <a:pt x="-1479" y="7641"/>
                      <a:pt x="2084" y="14251"/>
                      <a:pt x="10616" y="133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3" name="Google Shape;3493;p19"/>
              <p:cNvSpPr/>
              <p:nvPr/>
            </p:nvSpPr>
            <p:spPr>
              <a:xfrm>
                <a:off x="1986873" y="3458797"/>
                <a:ext cx="18196" cy="14128"/>
              </a:xfrm>
              <a:custGeom>
                <a:rect b="b" l="l" r="r" t="t"/>
                <a:pathLst>
                  <a:path extrusionOk="0" h="14128" w="18196">
                    <a:moveTo>
                      <a:pt x="10110" y="12890"/>
                    </a:moveTo>
                    <a:cubicBezTo>
                      <a:pt x="14118" y="10358"/>
                      <a:pt x="18197" y="7827"/>
                      <a:pt x="18197" y="5459"/>
                    </a:cubicBezTo>
                    <a:cubicBezTo>
                      <a:pt x="18197" y="-2370"/>
                      <a:pt x="10110" y="443"/>
                      <a:pt x="8235" y="701"/>
                    </a:cubicBezTo>
                    <a:cubicBezTo>
                      <a:pt x="5820" y="1052"/>
                      <a:pt x="312" y="583"/>
                      <a:pt x="7" y="6983"/>
                    </a:cubicBezTo>
                    <a:cubicBezTo>
                      <a:pt x="-204" y="11436"/>
                      <a:pt x="4343" y="16523"/>
                      <a:pt x="10110" y="128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4" name="Google Shape;3494;p19"/>
              <p:cNvSpPr/>
              <p:nvPr/>
            </p:nvSpPr>
            <p:spPr>
              <a:xfrm>
                <a:off x="1541056" y="3408280"/>
                <a:ext cx="46945" cy="13170"/>
              </a:xfrm>
              <a:custGeom>
                <a:rect b="b" l="l" r="r" t="t"/>
                <a:pathLst>
                  <a:path extrusionOk="0" h="13170" w="46945">
                    <a:moveTo>
                      <a:pt x="23385" y="705"/>
                    </a:moveTo>
                    <a:cubicBezTo>
                      <a:pt x="12369" y="2627"/>
                      <a:pt x="1164" y="4549"/>
                      <a:pt x="274" y="6893"/>
                    </a:cubicBezTo>
                    <a:cubicBezTo>
                      <a:pt x="-2657" y="14628"/>
                      <a:pt x="18815" y="13034"/>
                      <a:pt x="23620" y="13034"/>
                    </a:cubicBezTo>
                    <a:cubicBezTo>
                      <a:pt x="29855" y="13034"/>
                      <a:pt x="43497" y="14300"/>
                      <a:pt x="46638" y="8018"/>
                    </a:cubicBezTo>
                    <a:cubicBezTo>
                      <a:pt x="48818" y="3658"/>
                      <a:pt x="39208" y="-2038"/>
                      <a:pt x="23385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5" name="Google Shape;3495;p19"/>
              <p:cNvSpPr/>
              <p:nvPr/>
            </p:nvSpPr>
            <p:spPr>
              <a:xfrm>
                <a:off x="1577348" y="3472531"/>
                <a:ext cx="19173" cy="13232"/>
              </a:xfrm>
              <a:custGeom>
                <a:rect b="b" l="l" r="r" t="t"/>
                <a:pathLst>
                  <a:path extrusionOk="0" h="13232" w="19173">
                    <a:moveTo>
                      <a:pt x="7768" y="13150"/>
                    </a:moveTo>
                    <a:cubicBezTo>
                      <a:pt x="12573" y="12517"/>
                      <a:pt x="17472" y="11931"/>
                      <a:pt x="18456" y="9774"/>
                    </a:cubicBezTo>
                    <a:cubicBezTo>
                      <a:pt x="21714" y="2649"/>
                      <a:pt x="12924" y="1805"/>
                      <a:pt x="11073" y="1266"/>
                    </a:cubicBezTo>
                    <a:cubicBezTo>
                      <a:pt x="8658" y="563"/>
                      <a:pt x="3689" y="-2157"/>
                      <a:pt x="735" y="3539"/>
                    </a:cubicBezTo>
                    <a:cubicBezTo>
                      <a:pt x="-1304" y="7501"/>
                      <a:pt x="853" y="14041"/>
                      <a:pt x="7768" y="131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6" name="Google Shape;3496;p19"/>
              <p:cNvSpPr/>
              <p:nvPr/>
            </p:nvSpPr>
            <p:spPr>
              <a:xfrm>
                <a:off x="1673772" y="3464821"/>
                <a:ext cx="21019" cy="13250"/>
              </a:xfrm>
              <a:custGeom>
                <a:rect b="b" l="l" r="r" t="t"/>
                <a:pathLst>
                  <a:path extrusionOk="0" h="13250" w="21019">
                    <a:moveTo>
                      <a:pt x="9887" y="13007"/>
                    </a:moveTo>
                    <a:cubicBezTo>
                      <a:pt x="15676" y="11835"/>
                      <a:pt x="20857" y="9444"/>
                      <a:pt x="20997" y="7077"/>
                    </a:cubicBezTo>
                    <a:cubicBezTo>
                      <a:pt x="21255" y="3162"/>
                      <a:pt x="19216" y="1850"/>
                      <a:pt x="17036" y="1287"/>
                    </a:cubicBezTo>
                    <a:cubicBezTo>
                      <a:pt x="14832" y="748"/>
                      <a:pt x="12277" y="912"/>
                      <a:pt x="11316" y="771"/>
                    </a:cubicBezTo>
                    <a:cubicBezTo>
                      <a:pt x="8761" y="537"/>
                      <a:pt x="4214" y="-1948"/>
                      <a:pt x="886" y="3467"/>
                    </a:cubicBezTo>
                    <a:cubicBezTo>
                      <a:pt x="-286" y="5366"/>
                      <a:pt x="-380" y="8038"/>
                      <a:pt x="1120" y="10171"/>
                    </a:cubicBezTo>
                    <a:cubicBezTo>
                      <a:pt x="2573" y="12304"/>
                      <a:pt x="5738" y="13874"/>
                      <a:pt x="9887" y="1300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7" name="Google Shape;3497;p19"/>
              <p:cNvSpPr/>
              <p:nvPr/>
            </p:nvSpPr>
            <p:spPr>
              <a:xfrm>
                <a:off x="1751821" y="3424923"/>
                <a:ext cx="31649" cy="16619"/>
              </a:xfrm>
              <a:custGeom>
                <a:rect b="b" l="l" r="r" t="t"/>
                <a:pathLst>
                  <a:path extrusionOk="0" h="16619" w="31649">
                    <a:moveTo>
                      <a:pt x="17206" y="13760"/>
                    </a:moveTo>
                    <a:cubicBezTo>
                      <a:pt x="23652" y="10127"/>
                      <a:pt x="31035" y="7666"/>
                      <a:pt x="31528" y="5322"/>
                    </a:cubicBezTo>
                    <a:cubicBezTo>
                      <a:pt x="32348" y="1408"/>
                      <a:pt x="28903" y="25"/>
                      <a:pt x="24683" y="1"/>
                    </a:cubicBezTo>
                    <a:cubicBezTo>
                      <a:pt x="20487" y="-46"/>
                      <a:pt x="15776" y="1408"/>
                      <a:pt x="14088" y="1830"/>
                    </a:cubicBezTo>
                    <a:cubicBezTo>
                      <a:pt x="9635" y="2720"/>
                      <a:pt x="-562" y="5158"/>
                      <a:pt x="24" y="11909"/>
                    </a:cubicBezTo>
                    <a:cubicBezTo>
                      <a:pt x="212" y="14229"/>
                      <a:pt x="2439" y="15941"/>
                      <a:pt x="5533" y="16456"/>
                    </a:cubicBezTo>
                    <a:cubicBezTo>
                      <a:pt x="8650" y="16972"/>
                      <a:pt x="12588" y="16315"/>
                      <a:pt x="17206" y="1373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8" name="Google Shape;3498;p19"/>
              <p:cNvSpPr/>
              <p:nvPr/>
            </p:nvSpPr>
            <p:spPr>
              <a:xfrm>
                <a:off x="1340290" y="3470841"/>
                <a:ext cx="31303" cy="13170"/>
              </a:xfrm>
              <a:custGeom>
                <a:rect b="b" l="l" r="r" t="t"/>
                <a:pathLst>
                  <a:path extrusionOk="0" h="13170" w="31303">
                    <a:moveTo>
                      <a:pt x="15581" y="705"/>
                    </a:moveTo>
                    <a:cubicBezTo>
                      <a:pt x="8221" y="2627"/>
                      <a:pt x="767" y="4549"/>
                      <a:pt x="181" y="6893"/>
                    </a:cubicBezTo>
                    <a:cubicBezTo>
                      <a:pt x="-1764" y="14628"/>
                      <a:pt x="12534" y="13034"/>
                      <a:pt x="15745" y="13034"/>
                    </a:cubicBezTo>
                    <a:cubicBezTo>
                      <a:pt x="19894" y="13034"/>
                      <a:pt x="29012" y="14300"/>
                      <a:pt x="31099" y="8018"/>
                    </a:cubicBezTo>
                    <a:cubicBezTo>
                      <a:pt x="32552" y="3658"/>
                      <a:pt x="26153" y="-2038"/>
                      <a:pt x="15605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9" name="Google Shape;3499;p19"/>
              <p:cNvSpPr/>
              <p:nvPr/>
            </p:nvSpPr>
            <p:spPr>
              <a:xfrm>
                <a:off x="1358245" y="3426044"/>
                <a:ext cx="57652" cy="14210"/>
              </a:xfrm>
              <a:custGeom>
                <a:rect b="b" l="l" r="r" t="t"/>
                <a:pathLst>
                  <a:path extrusionOk="0" h="14210" w="57652">
                    <a:moveTo>
                      <a:pt x="29599" y="5"/>
                    </a:moveTo>
                    <a:cubicBezTo>
                      <a:pt x="15863" y="145"/>
                      <a:pt x="1939" y="239"/>
                      <a:pt x="533" y="2419"/>
                    </a:cubicBezTo>
                    <a:cubicBezTo>
                      <a:pt x="-4062" y="9615"/>
                      <a:pt x="22403" y="11490"/>
                      <a:pt x="28286" y="12264"/>
                    </a:cubicBezTo>
                    <a:cubicBezTo>
                      <a:pt x="35904" y="13272"/>
                      <a:pt x="52429" y="16717"/>
                      <a:pt x="57094" y="10975"/>
                    </a:cubicBezTo>
                    <a:cubicBezTo>
                      <a:pt x="60329" y="6990"/>
                      <a:pt x="49312" y="-206"/>
                      <a:pt x="29599" y="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0" name="Google Shape;3500;p19"/>
              <p:cNvSpPr/>
              <p:nvPr/>
            </p:nvSpPr>
            <p:spPr>
              <a:xfrm>
                <a:off x="1243600" y="3488947"/>
                <a:ext cx="29357" cy="14048"/>
              </a:xfrm>
              <a:custGeom>
                <a:rect b="b" l="l" r="r" t="t"/>
                <a:pathLst>
                  <a:path extrusionOk="0" h="14048" w="29357">
                    <a:moveTo>
                      <a:pt x="12908" y="14033"/>
                    </a:moveTo>
                    <a:cubicBezTo>
                      <a:pt x="20152" y="14080"/>
                      <a:pt x="27488" y="14150"/>
                      <a:pt x="28660" y="12040"/>
                    </a:cubicBezTo>
                    <a:cubicBezTo>
                      <a:pt x="32551" y="5102"/>
                      <a:pt x="19026" y="2946"/>
                      <a:pt x="16096" y="2125"/>
                    </a:cubicBezTo>
                    <a:cubicBezTo>
                      <a:pt x="12299" y="1047"/>
                      <a:pt x="4306" y="-2516"/>
                      <a:pt x="696" y="3016"/>
                    </a:cubicBezTo>
                    <a:cubicBezTo>
                      <a:pt x="-1812" y="6837"/>
                      <a:pt x="2501" y="13986"/>
                      <a:pt x="12908" y="1403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1" name="Google Shape;3501;p19"/>
              <p:cNvSpPr/>
              <p:nvPr/>
            </p:nvSpPr>
            <p:spPr>
              <a:xfrm>
                <a:off x="1306404" y="3449963"/>
                <a:ext cx="15641" cy="13170"/>
              </a:xfrm>
              <a:custGeom>
                <a:rect b="b" l="l" r="r" t="t"/>
                <a:pathLst>
                  <a:path extrusionOk="0" h="13170" w="15641">
                    <a:moveTo>
                      <a:pt x="7837" y="12465"/>
                    </a:moveTo>
                    <a:cubicBezTo>
                      <a:pt x="11517" y="10543"/>
                      <a:pt x="15244" y="8621"/>
                      <a:pt x="15549" y="6277"/>
                    </a:cubicBezTo>
                    <a:cubicBezTo>
                      <a:pt x="16534" y="-1458"/>
                      <a:pt x="9361" y="136"/>
                      <a:pt x="7767" y="136"/>
                    </a:cubicBezTo>
                    <a:cubicBezTo>
                      <a:pt x="5681" y="136"/>
                      <a:pt x="1133" y="-1130"/>
                      <a:pt x="102" y="5152"/>
                    </a:cubicBezTo>
                    <a:cubicBezTo>
                      <a:pt x="-625" y="9512"/>
                      <a:pt x="2587" y="15208"/>
                      <a:pt x="7861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2" name="Google Shape;3502;p19"/>
              <p:cNvSpPr/>
              <p:nvPr/>
            </p:nvSpPr>
            <p:spPr>
              <a:xfrm>
                <a:off x="1147176" y="3512361"/>
                <a:ext cx="27325" cy="15034"/>
              </a:xfrm>
              <a:custGeom>
                <a:rect b="b" l="l" r="r" t="t"/>
                <a:pathLst>
                  <a:path extrusionOk="0" h="15034" w="27325">
                    <a:moveTo>
                      <a:pt x="11258" y="14410"/>
                    </a:moveTo>
                    <a:cubicBezTo>
                      <a:pt x="18103" y="15020"/>
                      <a:pt x="25041" y="15699"/>
                      <a:pt x="26377" y="13707"/>
                    </a:cubicBezTo>
                    <a:cubicBezTo>
                      <a:pt x="30831" y="7144"/>
                      <a:pt x="18291" y="3933"/>
                      <a:pt x="15618" y="2878"/>
                    </a:cubicBezTo>
                    <a:cubicBezTo>
                      <a:pt x="12149" y="1518"/>
                      <a:pt x="5000" y="-2654"/>
                      <a:pt x="968" y="2526"/>
                    </a:cubicBezTo>
                    <a:cubicBezTo>
                      <a:pt x="-1845" y="6112"/>
                      <a:pt x="1437" y="13519"/>
                      <a:pt x="11258" y="144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3" name="Google Shape;3503;p19"/>
              <p:cNvSpPr/>
              <p:nvPr/>
            </p:nvSpPr>
            <p:spPr>
              <a:xfrm>
                <a:off x="1316869" y="3594352"/>
                <a:ext cx="47135" cy="13637"/>
              </a:xfrm>
              <a:custGeom>
                <a:rect b="b" l="l" r="r" t="t"/>
                <a:pathLst>
                  <a:path extrusionOk="0" h="13637" w="47135">
                    <a:moveTo>
                      <a:pt x="22899" y="13568"/>
                    </a:moveTo>
                    <a:cubicBezTo>
                      <a:pt x="34150" y="12889"/>
                      <a:pt x="45542" y="12256"/>
                      <a:pt x="46691" y="10029"/>
                    </a:cubicBezTo>
                    <a:cubicBezTo>
                      <a:pt x="50488" y="2669"/>
                      <a:pt x="28853" y="1848"/>
                      <a:pt x="24048" y="1286"/>
                    </a:cubicBezTo>
                    <a:cubicBezTo>
                      <a:pt x="17812" y="583"/>
                      <a:pt x="4311" y="-2230"/>
                      <a:pt x="467" y="3677"/>
                    </a:cubicBezTo>
                    <a:cubicBezTo>
                      <a:pt x="-2205" y="7779"/>
                      <a:pt x="6772" y="14506"/>
                      <a:pt x="22899" y="1354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4" name="Google Shape;3504;p19"/>
              <p:cNvSpPr/>
              <p:nvPr/>
            </p:nvSpPr>
            <p:spPr>
              <a:xfrm>
                <a:off x="1371220" y="3626452"/>
                <a:ext cx="16884" cy="13074"/>
              </a:xfrm>
              <a:custGeom>
                <a:rect b="b" l="l" r="r" t="t"/>
                <a:pathLst>
                  <a:path extrusionOk="0" h="13074" w="16884">
                    <a:moveTo>
                      <a:pt x="6357" y="12996"/>
                    </a:moveTo>
                    <a:cubicBezTo>
                      <a:pt x="10646" y="12386"/>
                      <a:pt x="14983" y="11824"/>
                      <a:pt x="16014" y="9691"/>
                    </a:cubicBezTo>
                    <a:cubicBezTo>
                      <a:pt x="19437" y="2682"/>
                      <a:pt x="11772" y="1815"/>
                      <a:pt x="10178" y="1275"/>
                    </a:cubicBezTo>
                    <a:cubicBezTo>
                      <a:pt x="8115" y="572"/>
                      <a:pt x="3942" y="-2147"/>
                      <a:pt x="919" y="3479"/>
                    </a:cubicBezTo>
                    <a:cubicBezTo>
                      <a:pt x="-1191" y="7370"/>
                      <a:pt x="216" y="13863"/>
                      <a:pt x="6357" y="1299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5" name="Google Shape;3505;p19"/>
              <p:cNvSpPr/>
              <p:nvPr/>
            </p:nvSpPr>
            <p:spPr>
              <a:xfrm>
                <a:off x="1425592" y="3629392"/>
                <a:ext cx="24486" cy="13765"/>
              </a:xfrm>
              <a:custGeom>
                <a:rect b="b" l="l" r="r" t="t"/>
                <a:pathLst>
                  <a:path extrusionOk="0" h="13765" w="24486">
                    <a:moveTo>
                      <a:pt x="14312" y="0"/>
                    </a:moveTo>
                    <a:cubicBezTo>
                      <a:pt x="8194" y="0"/>
                      <a:pt x="1983" y="0"/>
                      <a:pt x="811" y="2063"/>
                    </a:cubicBezTo>
                    <a:cubicBezTo>
                      <a:pt x="-3080" y="8931"/>
                      <a:pt x="8171" y="10947"/>
                      <a:pt x="10585" y="11743"/>
                    </a:cubicBezTo>
                    <a:cubicBezTo>
                      <a:pt x="13703" y="12775"/>
                      <a:pt x="20149" y="16221"/>
                      <a:pt x="23665" y="10759"/>
                    </a:cubicBezTo>
                    <a:cubicBezTo>
                      <a:pt x="26126" y="6962"/>
                      <a:pt x="23079" y="-23"/>
                      <a:pt x="14289" y="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6" name="Google Shape;3506;p19"/>
              <p:cNvSpPr/>
              <p:nvPr/>
            </p:nvSpPr>
            <p:spPr>
              <a:xfrm>
                <a:off x="1522806" y="3663800"/>
                <a:ext cx="20861" cy="13170"/>
              </a:xfrm>
              <a:custGeom>
                <a:rect b="b" l="l" r="r" t="t"/>
                <a:pathLst>
                  <a:path extrusionOk="0" h="13170" w="20861">
                    <a:moveTo>
                      <a:pt x="10390" y="705"/>
                    </a:moveTo>
                    <a:cubicBezTo>
                      <a:pt x="5491" y="2627"/>
                      <a:pt x="522" y="4549"/>
                      <a:pt x="123" y="6893"/>
                    </a:cubicBezTo>
                    <a:cubicBezTo>
                      <a:pt x="-1189" y="14628"/>
                      <a:pt x="8351" y="13034"/>
                      <a:pt x="10507" y="13034"/>
                    </a:cubicBezTo>
                    <a:cubicBezTo>
                      <a:pt x="13273" y="13034"/>
                      <a:pt x="19344" y="14300"/>
                      <a:pt x="20727" y="8018"/>
                    </a:cubicBezTo>
                    <a:cubicBezTo>
                      <a:pt x="21688" y="3658"/>
                      <a:pt x="17422" y="-2037"/>
                      <a:pt x="10390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7" name="Google Shape;3507;p19"/>
              <p:cNvSpPr/>
              <p:nvPr/>
            </p:nvSpPr>
            <p:spPr>
              <a:xfrm>
                <a:off x="1275049" y="3656457"/>
                <a:ext cx="18331" cy="15164"/>
              </a:xfrm>
              <a:custGeom>
                <a:rect b="b" l="l" r="r" t="t"/>
                <a:pathLst>
                  <a:path extrusionOk="0" h="15164" w="18331">
                    <a:moveTo>
                      <a:pt x="11322" y="13510"/>
                    </a:moveTo>
                    <a:cubicBezTo>
                      <a:pt x="16315" y="10158"/>
                      <a:pt x="19292" y="5376"/>
                      <a:pt x="18050" y="3360"/>
                    </a:cubicBezTo>
                    <a:cubicBezTo>
                      <a:pt x="16081" y="-15"/>
                      <a:pt x="13901" y="-203"/>
                      <a:pt x="12143" y="102"/>
                    </a:cubicBezTo>
                    <a:cubicBezTo>
                      <a:pt x="10361" y="454"/>
                      <a:pt x="8627" y="1485"/>
                      <a:pt x="7877" y="1673"/>
                    </a:cubicBezTo>
                    <a:cubicBezTo>
                      <a:pt x="5814" y="2352"/>
                      <a:pt x="2204" y="1251"/>
                      <a:pt x="306" y="7275"/>
                    </a:cubicBezTo>
                    <a:cubicBezTo>
                      <a:pt x="-374" y="9384"/>
                      <a:pt x="24" y="12033"/>
                      <a:pt x="2064" y="13721"/>
                    </a:cubicBezTo>
                    <a:cubicBezTo>
                      <a:pt x="4009" y="15408"/>
                      <a:pt x="7736" y="15948"/>
                      <a:pt x="11299" y="135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8" name="Google Shape;3508;p19"/>
              <p:cNvSpPr/>
              <p:nvPr/>
            </p:nvSpPr>
            <p:spPr>
              <a:xfrm>
                <a:off x="1238338" y="3609711"/>
                <a:ext cx="13121" cy="14002"/>
              </a:xfrm>
              <a:custGeom>
                <a:rect b="b" l="l" r="r" t="t"/>
                <a:pathLst>
                  <a:path extrusionOk="0" h="14002" w="13121">
                    <a:moveTo>
                      <a:pt x="7950" y="12766"/>
                    </a:moveTo>
                    <a:cubicBezTo>
                      <a:pt x="10623" y="10258"/>
                      <a:pt x="13342" y="7727"/>
                      <a:pt x="13107" y="5383"/>
                    </a:cubicBezTo>
                    <a:cubicBezTo>
                      <a:pt x="12357" y="-2353"/>
                      <a:pt x="6731" y="437"/>
                      <a:pt x="5395" y="718"/>
                    </a:cubicBezTo>
                    <a:cubicBezTo>
                      <a:pt x="3661" y="1070"/>
                      <a:pt x="-371" y="624"/>
                      <a:pt x="28" y="6953"/>
                    </a:cubicBezTo>
                    <a:cubicBezTo>
                      <a:pt x="309" y="11360"/>
                      <a:pt x="4130" y="16376"/>
                      <a:pt x="7950" y="1276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9" name="Google Shape;3509;p19"/>
              <p:cNvSpPr/>
              <p:nvPr/>
            </p:nvSpPr>
            <p:spPr>
              <a:xfrm>
                <a:off x="1141957" y="3633193"/>
                <a:ext cx="45027" cy="17113"/>
              </a:xfrm>
              <a:custGeom>
                <a:rect b="b" l="l" r="r" t="t"/>
                <a:pathLst>
                  <a:path extrusionOk="0" h="17113" w="45027">
                    <a:moveTo>
                      <a:pt x="20720" y="15678"/>
                    </a:moveTo>
                    <a:cubicBezTo>
                      <a:pt x="31690" y="16826"/>
                      <a:pt x="42801" y="18045"/>
                      <a:pt x="44277" y="16053"/>
                    </a:cubicBezTo>
                    <a:cubicBezTo>
                      <a:pt x="49200" y="9419"/>
                      <a:pt x="28455" y="5106"/>
                      <a:pt x="23908" y="3770"/>
                    </a:cubicBezTo>
                    <a:cubicBezTo>
                      <a:pt x="18024" y="2059"/>
                      <a:pt x="5461" y="-2887"/>
                      <a:pt x="749" y="2317"/>
                    </a:cubicBezTo>
                    <a:cubicBezTo>
                      <a:pt x="-2509" y="5927"/>
                      <a:pt x="4992" y="14014"/>
                      <a:pt x="20720" y="1567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0" name="Google Shape;3510;p19"/>
              <p:cNvSpPr/>
              <p:nvPr/>
            </p:nvSpPr>
            <p:spPr>
              <a:xfrm>
                <a:off x="1068197" y="3648634"/>
                <a:ext cx="16401" cy="12384"/>
              </a:xfrm>
              <a:custGeom>
                <a:rect b="b" l="l" r="r" t="t"/>
                <a:pathLst>
                  <a:path extrusionOk="0" h="12384" w="16401">
                    <a:moveTo>
                      <a:pt x="5736" y="12027"/>
                    </a:moveTo>
                    <a:cubicBezTo>
                      <a:pt x="8643" y="12636"/>
                      <a:pt x="11479" y="12449"/>
                      <a:pt x="13448" y="11605"/>
                    </a:cubicBezTo>
                    <a:cubicBezTo>
                      <a:pt x="15440" y="10785"/>
                      <a:pt x="16425" y="9495"/>
                      <a:pt x="16402" y="8347"/>
                    </a:cubicBezTo>
                    <a:cubicBezTo>
                      <a:pt x="16120" y="4479"/>
                      <a:pt x="14925" y="3120"/>
                      <a:pt x="14268" y="2440"/>
                    </a:cubicBezTo>
                    <a:cubicBezTo>
                      <a:pt x="13518" y="1784"/>
                      <a:pt x="12417" y="1713"/>
                      <a:pt x="12042" y="1455"/>
                    </a:cubicBezTo>
                    <a:cubicBezTo>
                      <a:pt x="11549" y="1174"/>
                      <a:pt x="11151" y="424"/>
                      <a:pt x="10354" y="166"/>
                    </a:cubicBezTo>
                    <a:cubicBezTo>
                      <a:pt x="9534" y="-92"/>
                      <a:pt x="8151" y="-92"/>
                      <a:pt x="5010" y="471"/>
                    </a:cubicBezTo>
                    <a:cubicBezTo>
                      <a:pt x="2853" y="846"/>
                      <a:pt x="533" y="2205"/>
                      <a:pt x="87" y="4854"/>
                    </a:cubicBezTo>
                    <a:cubicBezTo>
                      <a:pt x="-452" y="7386"/>
                      <a:pt x="1517" y="11113"/>
                      <a:pt x="5760" y="120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1" name="Google Shape;3511;p19"/>
              <p:cNvSpPr/>
              <p:nvPr/>
            </p:nvSpPr>
            <p:spPr>
              <a:xfrm>
                <a:off x="1012889" y="3552062"/>
                <a:ext cx="25879" cy="25571"/>
              </a:xfrm>
              <a:custGeom>
                <a:rect b="b" l="l" r="r" t="t"/>
                <a:pathLst>
                  <a:path extrusionOk="0" h="25571" w="25879">
                    <a:moveTo>
                      <a:pt x="9968" y="16174"/>
                    </a:moveTo>
                    <a:cubicBezTo>
                      <a:pt x="11703" y="16854"/>
                      <a:pt x="13719" y="17628"/>
                      <a:pt x="14680" y="17909"/>
                    </a:cubicBezTo>
                    <a:cubicBezTo>
                      <a:pt x="15219" y="18073"/>
                      <a:pt x="15594" y="18214"/>
                      <a:pt x="15852" y="18167"/>
                    </a:cubicBezTo>
                    <a:cubicBezTo>
                      <a:pt x="15875" y="18167"/>
                      <a:pt x="16344" y="18026"/>
                      <a:pt x="16414" y="18049"/>
                    </a:cubicBezTo>
                    <a:cubicBezTo>
                      <a:pt x="16461" y="18049"/>
                      <a:pt x="16438" y="18049"/>
                      <a:pt x="16414" y="18049"/>
                    </a:cubicBezTo>
                    <a:lnTo>
                      <a:pt x="17891" y="18284"/>
                    </a:lnTo>
                    <a:cubicBezTo>
                      <a:pt x="17891" y="18284"/>
                      <a:pt x="17961" y="18284"/>
                      <a:pt x="17985" y="18307"/>
                    </a:cubicBezTo>
                    <a:cubicBezTo>
                      <a:pt x="17938" y="18307"/>
                      <a:pt x="17750" y="18167"/>
                      <a:pt x="17563" y="17862"/>
                    </a:cubicBezTo>
                    <a:cubicBezTo>
                      <a:pt x="17305" y="17370"/>
                      <a:pt x="17563" y="17862"/>
                      <a:pt x="17422" y="17909"/>
                    </a:cubicBezTo>
                    <a:cubicBezTo>
                      <a:pt x="17305" y="18190"/>
                      <a:pt x="17047" y="18448"/>
                      <a:pt x="16836" y="18659"/>
                    </a:cubicBezTo>
                    <a:cubicBezTo>
                      <a:pt x="16625" y="18847"/>
                      <a:pt x="16414" y="19081"/>
                      <a:pt x="16086" y="19057"/>
                    </a:cubicBezTo>
                    <a:cubicBezTo>
                      <a:pt x="15781" y="19011"/>
                      <a:pt x="15500" y="18753"/>
                      <a:pt x="15266" y="18612"/>
                    </a:cubicBezTo>
                    <a:cubicBezTo>
                      <a:pt x="14375" y="18120"/>
                      <a:pt x="13672" y="17581"/>
                      <a:pt x="12851" y="18049"/>
                    </a:cubicBezTo>
                    <a:cubicBezTo>
                      <a:pt x="12453" y="18261"/>
                      <a:pt x="12007" y="18729"/>
                      <a:pt x="11867" y="19784"/>
                    </a:cubicBezTo>
                    <a:cubicBezTo>
                      <a:pt x="11726" y="20769"/>
                      <a:pt x="12172" y="22245"/>
                      <a:pt x="13062" y="23230"/>
                    </a:cubicBezTo>
                    <a:cubicBezTo>
                      <a:pt x="14867" y="25152"/>
                      <a:pt x="16836" y="25691"/>
                      <a:pt x="19086" y="25550"/>
                    </a:cubicBezTo>
                    <a:cubicBezTo>
                      <a:pt x="20235" y="25433"/>
                      <a:pt x="21618" y="25082"/>
                      <a:pt x="23095" y="23910"/>
                    </a:cubicBezTo>
                    <a:cubicBezTo>
                      <a:pt x="23845" y="23300"/>
                      <a:pt x="24524" y="22480"/>
                      <a:pt x="25040" y="21448"/>
                    </a:cubicBezTo>
                    <a:cubicBezTo>
                      <a:pt x="25275" y="20956"/>
                      <a:pt x="25462" y="20417"/>
                      <a:pt x="25603" y="19854"/>
                    </a:cubicBezTo>
                    <a:cubicBezTo>
                      <a:pt x="25743" y="19292"/>
                      <a:pt x="25743" y="19104"/>
                      <a:pt x="25814" y="18706"/>
                    </a:cubicBezTo>
                    <a:cubicBezTo>
                      <a:pt x="26189" y="15752"/>
                      <a:pt x="24899" y="13057"/>
                      <a:pt x="23774" y="11627"/>
                    </a:cubicBezTo>
                    <a:cubicBezTo>
                      <a:pt x="22626" y="10103"/>
                      <a:pt x="21501" y="9213"/>
                      <a:pt x="20587" y="8509"/>
                    </a:cubicBezTo>
                    <a:cubicBezTo>
                      <a:pt x="19086" y="7478"/>
                      <a:pt x="17797" y="6611"/>
                      <a:pt x="17117" y="6142"/>
                    </a:cubicBezTo>
                    <a:cubicBezTo>
                      <a:pt x="13765" y="3704"/>
                      <a:pt x="7179" y="-2648"/>
                      <a:pt x="1788" y="1219"/>
                    </a:cubicBezTo>
                    <a:cubicBezTo>
                      <a:pt x="-1939" y="3915"/>
                      <a:pt x="-135" y="12260"/>
                      <a:pt x="10015" y="1622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2" name="Google Shape;3512;p19"/>
              <p:cNvSpPr/>
              <p:nvPr/>
            </p:nvSpPr>
            <p:spPr>
              <a:xfrm>
                <a:off x="920300" y="3610723"/>
                <a:ext cx="50660" cy="25747"/>
              </a:xfrm>
              <a:custGeom>
                <a:rect b="b" l="l" r="r" t="t"/>
                <a:pathLst>
                  <a:path extrusionOk="0" h="25747" w="50660">
                    <a:moveTo>
                      <a:pt x="22532" y="19373"/>
                    </a:moveTo>
                    <a:cubicBezTo>
                      <a:pt x="35002" y="23146"/>
                      <a:pt x="47613" y="27014"/>
                      <a:pt x="49559" y="25350"/>
                    </a:cubicBezTo>
                    <a:cubicBezTo>
                      <a:pt x="55958" y="19818"/>
                      <a:pt x="32612" y="10536"/>
                      <a:pt x="27549" y="8121"/>
                    </a:cubicBezTo>
                    <a:cubicBezTo>
                      <a:pt x="20985" y="5004"/>
                      <a:pt x="7109" y="-2966"/>
                      <a:pt x="1108" y="1160"/>
                    </a:cubicBezTo>
                    <a:cubicBezTo>
                      <a:pt x="-3064" y="4019"/>
                      <a:pt x="4648" y="13981"/>
                      <a:pt x="22532" y="1939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3" name="Google Shape;3513;p19"/>
              <p:cNvSpPr/>
              <p:nvPr/>
            </p:nvSpPr>
            <p:spPr>
              <a:xfrm>
                <a:off x="1086050" y="3619489"/>
                <a:ext cx="9493" cy="10432"/>
              </a:xfrm>
              <a:custGeom>
                <a:rect b="b" l="l" r="r" t="t"/>
                <a:pathLst>
                  <a:path extrusionOk="0" h="10432" w="9493">
                    <a:moveTo>
                      <a:pt x="9355" y="9388"/>
                    </a:moveTo>
                    <a:cubicBezTo>
                      <a:pt x="8604" y="7419"/>
                      <a:pt x="7878" y="5450"/>
                      <a:pt x="6260" y="3739"/>
                    </a:cubicBezTo>
                    <a:cubicBezTo>
                      <a:pt x="963" y="-1887"/>
                      <a:pt x="893" y="434"/>
                      <a:pt x="611" y="692"/>
                    </a:cubicBezTo>
                    <a:cubicBezTo>
                      <a:pt x="260" y="1043"/>
                      <a:pt x="-1404" y="902"/>
                      <a:pt x="2885" y="5520"/>
                    </a:cubicBezTo>
                    <a:cubicBezTo>
                      <a:pt x="5862" y="8731"/>
                      <a:pt x="10409" y="12224"/>
                      <a:pt x="9331" y="938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4" name="Google Shape;3514;p19"/>
              <p:cNvSpPr/>
              <p:nvPr/>
            </p:nvSpPr>
            <p:spPr>
              <a:xfrm>
                <a:off x="1048138" y="3504292"/>
                <a:ext cx="15781" cy="13970"/>
              </a:xfrm>
              <a:custGeom>
                <a:rect b="b" l="l" r="r" t="t"/>
                <a:pathLst>
                  <a:path extrusionOk="0" h="13970" w="15781">
                    <a:moveTo>
                      <a:pt x="9082" y="12939"/>
                    </a:moveTo>
                    <a:cubicBezTo>
                      <a:pt x="13630" y="10361"/>
                      <a:pt x="16560" y="6493"/>
                      <a:pt x="15599" y="4337"/>
                    </a:cubicBezTo>
                    <a:cubicBezTo>
                      <a:pt x="14075" y="751"/>
                      <a:pt x="12223" y="71"/>
                      <a:pt x="10770" y="1"/>
                    </a:cubicBezTo>
                    <a:cubicBezTo>
                      <a:pt x="9293" y="-23"/>
                      <a:pt x="7840" y="680"/>
                      <a:pt x="7207" y="751"/>
                    </a:cubicBezTo>
                    <a:cubicBezTo>
                      <a:pt x="5496" y="1055"/>
                      <a:pt x="2801" y="-375"/>
                      <a:pt x="527" y="5509"/>
                    </a:cubicBezTo>
                    <a:cubicBezTo>
                      <a:pt x="-270" y="7548"/>
                      <a:pt x="-270" y="10197"/>
                      <a:pt x="1277" y="12049"/>
                    </a:cubicBezTo>
                    <a:cubicBezTo>
                      <a:pt x="2730" y="13901"/>
                      <a:pt x="5871" y="14815"/>
                      <a:pt x="9106" y="1293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5" name="Google Shape;3515;p19"/>
              <p:cNvSpPr/>
              <p:nvPr/>
            </p:nvSpPr>
            <p:spPr>
              <a:xfrm>
                <a:off x="1092576" y="3424409"/>
                <a:ext cx="26280" cy="13227"/>
              </a:xfrm>
              <a:custGeom>
                <a:rect b="b" l="l" r="r" t="t"/>
                <a:pathLst>
                  <a:path extrusionOk="0" h="13227" w="26280">
                    <a:moveTo>
                      <a:pt x="12509" y="12892"/>
                    </a:moveTo>
                    <a:cubicBezTo>
                      <a:pt x="18838" y="11602"/>
                      <a:pt x="25237" y="10313"/>
                      <a:pt x="25964" y="8039"/>
                    </a:cubicBezTo>
                    <a:cubicBezTo>
                      <a:pt x="28378" y="515"/>
                      <a:pt x="16283" y="890"/>
                      <a:pt x="13611" y="609"/>
                    </a:cubicBezTo>
                    <a:cubicBezTo>
                      <a:pt x="10142" y="257"/>
                      <a:pt x="2688" y="-1782"/>
                      <a:pt x="320" y="4312"/>
                    </a:cubicBezTo>
                    <a:cubicBezTo>
                      <a:pt x="-1321" y="8532"/>
                      <a:pt x="3438" y="14743"/>
                      <a:pt x="12509" y="1289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6" name="Google Shape;3516;p19"/>
              <p:cNvSpPr/>
              <p:nvPr/>
            </p:nvSpPr>
            <p:spPr>
              <a:xfrm>
                <a:off x="1129055" y="3468223"/>
                <a:ext cx="5220" cy="13170"/>
              </a:xfrm>
              <a:custGeom>
                <a:rect b="b" l="l" r="r" t="t"/>
                <a:pathLst>
                  <a:path extrusionOk="0" h="13170" w="5220">
                    <a:moveTo>
                      <a:pt x="2634" y="12465"/>
                    </a:moveTo>
                    <a:cubicBezTo>
                      <a:pt x="3853" y="10543"/>
                      <a:pt x="5096" y="8621"/>
                      <a:pt x="5189" y="6277"/>
                    </a:cubicBezTo>
                    <a:cubicBezTo>
                      <a:pt x="5517" y="-1458"/>
                      <a:pt x="3127" y="136"/>
                      <a:pt x="2587" y="136"/>
                    </a:cubicBezTo>
                    <a:cubicBezTo>
                      <a:pt x="1884" y="136"/>
                      <a:pt x="384" y="-1130"/>
                      <a:pt x="32" y="5152"/>
                    </a:cubicBezTo>
                    <a:cubicBezTo>
                      <a:pt x="-202" y="9512"/>
                      <a:pt x="853" y="15208"/>
                      <a:pt x="2611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7" name="Google Shape;3517;p19"/>
              <p:cNvSpPr/>
              <p:nvPr/>
            </p:nvSpPr>
            <p:spPr>
              <a:xfrm>
                <a:off x="943316" y="3414237"/>
                <a:ext cx="23213" cy="16459"/>
              </a:xfrm>
              <a:custGeom>
                <a:rect b="b" l="l" r="r" t="t"/>
                <a:pathLst>
                  <a:path extrusionOk="0" h="16459" w="23213">
                    <a:moveTo>
                      <a:pt x="8119" y="14484"/>
                    </a:moveTo>
                    <a:cubicBezTo>
                      <a:pt x="14026" y="15914"/>
                      <a:pt x="20027" y="17414"/>
                      <a:pt x="21668" y="15679"/>
                    </a:cubicBezTo>
                    <a:cubicBezTo>
                      <a:pt x="27082" y="9936"/>
                      <a:pt x="16698" y="5319"/>
                      <a:pt x="14565" y="3983"/>
                    </a:cubicBezTo>
                    <a:cubicBezTo>
                      <a:pt x="11799" y="2248"/>
                      <a:pt x="6408" y="-2628"/>
                      <a:pt x="1673" y="1826"/>
                    </a:cubicBezTo>
                    <a:cubicBezTo>
                      <a:pt x="-1608" y="4920"/>
                      <a:pt x="-366" y="12421"/>
                      <a:pt x="8119" y="1448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8" name="Google Shape;3518;p19"/>
              <p:cNvSpPr/>
              <p:nvPr/>
            </p:nvSpPr>
            <p:spPr>
              <a:xfrm>
                <a:off x="953873" y="3441599"/>
                <a:ext cx="40185" cy="20838"/>
              </a:xfrm>
              <a:custGeom>
                <a:rect b="b" l="l" r="r" t="t"/>
                <a:pathLst>
                  <a:path extrusionOk="0" h="20838" w="40185">
                    <a:moveTo>
                      <a:pt x="16923" y="17993"/>
                    </a:moveTo>
                    <a:cubicBezTo>
                      <a:pt x="27401" y="20782"/>
                      <a:pt x="38090" y="21814"/>
                      <a:pt x="39473" y="19751"/>
                    </a:cubicBezTo>
                    <a:cubicBezTo>
                      <a:pt x="41770" y="16376"/>
                      <a:pt x="38160" y="13844"/>
                      <a:pt x="33730" y="11688"/>
                    </a:cubicBezTo>
                    <a:cubicBezTo>
                      <a:pt x="29253" y="9555"/>
                      <a:pt x="23838" y="7632"/>
                      <a:pt x="21916" y="6718"/>
                    </a:cubicBezTo>
                    <a:cubicBezTo>
                      <a:pt x="16783" y="4538"/>
                      <a:pt x="7313" y="-2540"/>
                      <a:pt x="1500" y="952"/>
                    </a:cubicBezTo>
                    <a:cubicBezTo>
                      <a:pt x="-539" y="2194"/>
                      <a:pt x="-586" y="5265"/>
                      <a:pt x="1898" y="8734"/>
                    </a:cubicBezTo>
                    <a:cubicBezTo>
                      <a:pt x="4336" y="12180"/>
                      <a:pt x="9423" y="16024"/>
                      <a:pt x="16947" y="179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9" name="Google Shape;3519;p19"/>
              <p:cNvSpPr/>
              <p:nvPr/>
            </p:nvSpPr>
            <p:spPr>
              <a:xfrm>
                <a:off x="766602" y="3618996"/>
                <a:ext cx="62439" cy="14193"/>
              </a:xfrm>
              <a:custGeom>
                <a:rect b="b" l="l" r="r" t="t"/>
                <a:pathLst>
                  <a:path extrusionOk="0" h="14193" w="62439">
                    <a:moveTo>
                      <a:pt x="31698" y="13326"/>
                    </a:moveTo>
                    <a:cubicBezTo>
                      <a:pt x="46676" y="10982"/>
                      <a:pt x="61420" y="7138"/>
                      <a:pt x="62241" y="4653"/>
                    </a:cubicBezTo>
                    <a:cubicBezTo>
                      <a:pt x="63647" y="551"/>
                      <a:pt x="57389" y="-105"/>
                      <a:pt x="50052" y="12"/>
                    </a:cubicBezTo>
                    <a:cubicBezTo>
                      <a:pt x="42692" y="153"/>
                      <a:pt x="34136" y="950"/>
                      <a:pt x="30995" y="1020"/>
                    </a:cubicBezTo>
                    <a:cubicBezTo>
                      <a:pt x="22791" y="1442"/>
                      <a:pt x="5117" y="-386"/>
                      <a:pt x="523" y="5474"/>
                    </a:cubicBezTo>
                    <a:cubicBezTo>
                      <a:pt x="-2806" y="9506"/>
                      <a:pt x="10016" y="16678"/>
                      <a:pt x="31698" y="1332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0" name="Google Shape;3520;p19"/>
              <p:cNvSpPr/>
              <p:nvPr/>
            </p:nvSpPr>
            <p:spPr>
              <a:xfrm>
                <a:off x="714342" y="3581858"/>
                <a:ext cx="56533" cy="16435"/>
              </a:xfrm>
              <a:custGeom>
                <a:rect b="b" l="l" r="r" t="t"/>
                <a:pathLst>
                  <a:path extrusionOk="0" h="16435" w="56533">
                    <a:moveTo>
                      <a:pt x="28639" y="14273"/>
                    </a:moveTo>
                    <a:cubicBezTo>
                      <a:pt x="32132" y="13523"/>
                      <a:pt x="35671" y="12913"/>
                      <a:pt x="39000" y="12421"/>
                    </a:cubicBezTo>
                    <a:lnTo>
                      <a:pt x="56533" y="9796"/>
                    </a:lnTo>
                    <a:lnTo>
                      <a:pt x="41063" y="4381"/>
                    </a:lnTo>
                    <a:cubicBezTo>
                      <a:pt x="32390" y="1334"/>
                      <a:pt x="25217" y="-822"/>
                      <a:pt x="23717" y="303"/>
                    </a:cubicBezTo>
                    <a:cubicBezTo>
                      <a:pt x="19263" y="3678"/>
                      <a:pt x="27983" y="9538"/>
                      <a:pt x="35929" y="13945"/>
                    </a:cubicBezTo>
                    <a:lnTo>
                      <a:pt x="39117" y="1568"/>
                    </a:lnTo>
                    <a:cubicBezTo>
                      <a:pt x="34171" y="1451"/>
                      <a:pt x="29624" y="1850"/>
                      <a:pt x="27561" y="1990"/>
                    </a:cubicBezTo>
                    <a:cubicBezTo>
                      <a:pt x="23647" y="2225"/>
                      <a:pt x="17318" y="2529"/>
                      <a:pt x="11669" y="3983"/>
                    </a:cubicBezTo>
                    <a:cubicBezTo>
                      <a:pt x="6020" y="5413"/>
                      <a:pt x="1144" y="7897"/>
                      <a:pt x="113" y="11413"/>
                    </a:cubicBezTo>
                    <a:cubicBezTo>
                      <a:pt x="-614" y="13874"/>
                      <a:pt x="2222" y="15656"/>
                      <a:pt x="7262" y="16218"/>
                    </a:cubicBezTo>
                    <a:cubicBezTo>
                      <a:pt x="12325" y="16804"/>
                      <a:pt x="19545" y="16218"/>
                      <a:pt x="28639" y="142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1" name="Google Shape;3521;p19"/>
              <p:cNvSpPr/>
              <p:nvPr/>
            </p:nvSpPr>
            <p:spPr>
              <a:xfrm>
                <a:off x="604970" y="3562704"/>
                <a:ext cx="21129" cy="13183"/>
              </a:xfrm>
              <a:custGeom>
                <a:rect b="b" l="l" r="r" t="t"/>
                <a:pathLst>
                  <a:path extrusionOk="0" h="13183" w="21129">
                    <a:moveTo>
                      <a:pt x="9748" y="12846"/>
                    </a:moveTo>
                    <a:cubicBezTo>
                      <a:pt x="14881" y="11557"/>
                      <a:pt x="20108" y="10292"/>
                      <a:pt x="20788" y="8041"/>
                    </a:cubicBezTo>
                    <a:cubicBezTo>
                      <a:pt x="23062" y="540"/>
                      <a:pt x="13334" y="892"/>
                      <a:pt x="11201" y="611"/>
                    </a:cubicBezTo>
                    <a:cubicBezTo>
                      <a:pt x="8435" y="259"/>
                      <a:pt x="2528" y="-1780"/>
                      <a:pt x="348" y="4291"/>
                    </a:cubicBezTo>
                    <a:cubicBezTo>
                      <a:pt x="-1175" y="8510"/>
                      <a:pt x="2364" y="14698"/>
                      <a:pt x="9748" y="1284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2" name="Google Shape;3522;p19"/>
              <p:cNvSpPr/>
              <p:nvPr/>
            </p:nvSpPr>
            <p:spPr>
              <a:xfrm>
                <a:off x="448907" y="3616099"/>
                <a:ext cx="37514" cy="16835"/>
              </a:xfrm>
              <a:custGeom>
                <a:rect b="b" l="l" r="r" t="t"/>
                <a:pathLst>
                  <a:path extrusionOk="0" h="16835" w="37514">
                    <a:moveTo>
                      <a:pt x="16637" y="15426"/>
                    </a:moveTo>
                    <a:cubicBezTo>
                      <a:pt x="25872" y="16575"/>
                      <a:pt x="35225" y="17747"/>
                      <a:pt x="36678" y="15778"/>
                    </a:cubicBezTo>
                    <a:cubicBezTo>
                      <a:pt x="41483" y="9238"/>
                      <a:pt x="24184" y="4995"/>
                      <a:pt x="20434" y="3706"/>
                    </a:cubicBezTo>
                    <a:cubicBezTo>
                      <a:pt x="15582" y="2018"/>
                      <a:pt x="5315" y="-2834"/>
                      <a:pt x="838" y="2276"/>
                    </a:cubicBezTo>
                    <a:cubicBezTo>
                      <a:pt x="-2279" y="5816"/>
                      <a:pt x="3370" y="13785"/>
                      <a:pt x="16637" y="1542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3" name="Google Shape;3523;p19"/>
              <p:cNvSpPr/>
              <p:nvPr/>
            </p:nvSpPr>
            <p:spPr>
              <a:xfrm>
                <a:off x="683109" y="3526563"/>
                <a:ext cx="18196" cy="14128"/>
              </a:xfrm>
              <a:custGeom>
                <a:rect b="b" l="l" r="r" t="t"/>
                <a:pathLst>
                  <a:path extrusionOk="0" h="14128" w="18196">
                    <a:moveTo>
                      <a:pt x="10110" y="12890"/>
                    </a:moveTo>
                    <a:cubicBezTo>
                      <a:pt x="14118" y="10358"/>
                      <a:pt x="18197" y="7826"/>
                      <a:pt x="18197" y="5459"/>
                    </a:cubicBezTo>
                    <a:cubicBezTo>
                      <a:pt x="18197" y="-2370"/>
                      <a:pt x="10110" y="443"/>
                      <a:pt x="8235" y="701"/>
                    </a:cubicBezTo>
                    <a:cubicBezTo>
                      <a:pt x="5820" y="1052"/>
                      <a:pt x="312" y="583"/>
                      <a:pt x="7" y="6983"/>
                    </a:cubicBezTo>
                    <a:cubicBezTo>
                      <a:pt x="-204" y="11436"/>
                      <a:pt x="4343" y="16523"/>
                      <a:pt x="10110" y="128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4" name="Google Shape;3524;p19"/>
              <p:cNvSpPr/>
              <p:nvPr/>
            </p:nvSpPr>
            <p:spPr>
              <a:xfrm>
                <a:off x="469190" y="3524765"/>
                <a:ext cx="21583" cy="13347"/>
              </a:xfrm>
              <a:custGeom>
                <a:rect b="b" l="l" r="r" t="t"/>
                <a:pathLst>
                  <a:path extrusionOk="0" h="13347" w="21583">
                    <a:moveTo>
                      <a:pt x="9199" y="13234"/>
                    </a:moveTo>
                    <a:cubicBezTo>
                      <a:pt x="14567" y="12578"/>
                      <a:pt x="20005" y="11968"/>
                      <a:pt x="20966" y="9788"/>
                    </a:cubicBezTo>
                    <a:cubicBezTo>
                      <a:pt x="24131" y="2592"/>
                      <a:pt x="14192" y="1795"/>
                      <a:pt x="12059" y="1256"/>
                    </a:cubicBezTo>
                    <a:cubicBezTo>
                      <a:pt x="9293" y="553"/>
                      <a:pt x="3527" y="-2166"/>
                      <a:pt x="620" y="3600"/>
                    </a:cubicBezTo>
                    <a:cubicBezTo>
                      <a:pt x="-1395" y="7608"/>
                      <a:pt x="1511" y="14195"/>
                      <a:pt x="9199" y="1325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5" name="Google Shape;3525;p19"/>
              <p:cNvSpPr/>
              <p:nvPr/>
            </p:nvSpPr>
            <p:spPr>
              <a:xfrm>
                <a:off x="195535" y="3555020"/>
                <a:ext cx="18611" cy="13147"/>
              </a:xfrm>
              <a:custGeom>
                <a:rect b="b" l="l" r="r" t="t"/>
                <a:pathLst>
                  <a:path extrusionOk="0" h="13147" w="18611">
                    <a:moveTo>
                      <a:pt x="8300" y="12841"/>
                    </a:moveTo>
                    <a:cubicBezTo>
                      <a:pt x="12871" y="11599"/>
                      <a:pt x="17512" y="10403"/>
                      <a:pt x="18215" y="8130"/>
                    </a:cubicBezTo>
                    <a:cubicBezTo>
                      <a:pt x="20536" y="652"/>
                      <a:pt x="11980" y="934"/>
                      <a:pt x="10105" y="652"/>
                    </a:cubicBezTo>
                    <a:cubicBezTo>
                      <a:pt x="7691" y="277"/>
                      <a:pt x="2581" y="-1809"/>
                      <a:pt x="401" y="4215"/>
                    </a:cubicBezTo>
                    <a:cubicBezTo>
                      <a:pt x="-1123" y="8388"/>
                      <a:pt x="1737" y="14599"/>
                      <a:pt x="8300" y="1284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6" name="Google Shape;3526;p19"/>
              <p:cNvSpPr/>
              <p:nvPr/>
            </p:nvSpPr>
            <p:spPr>
              <a:xfrm>
                <a:off x="104106" y="3510467"/>
                <a:ext cx="43214" cy="20286"/>
              </a:xfrm>
              <a:custGeom>
                <a:rect b="b" l="l" r="r" t="t"/>
                <a:pathLst>
                  <a:path extrusionOk="0" h="20286" w="43214">
                    <a:moveTo>
                      <a:pt x="14782" y="15414"/>
                    </a:moveTo>
                    <a:cubicBezTo>
                      <a:pt x="18228" y="15906"/>
                      <a:pt x="21697" y="16421"/>
                      <a:pt x="24674" y="16703"/>
                    </a:cubicBezTo>
                    <a:lnTo>
                      <a:pt x="24627" y="10186"/>
                    </a:lnTo>
                    <a:cubicBezTo>
                      <a:pt x="21111" y="12905"/>
                      <a:pt x="18626" y="15249"/>
                      <a:pt x="18790" y="16679"/>
                    </a:cubicBezTo>
                    <a:cubicBezTo>
                      <a:pt x="19259" y="21063"/>
                      <a:pt x="23806" y="20758"/>
                      <a:pt x="28377" y="19375"/>
                    </a:cubicBezTo>
                    <a:lnTo>
                      <a:pt x="43215" y="14851"/>
                    </a:lnTo>
                    <a:lnTo>
                      <a:pt x="28260" y="7420"/>
                    </a:lnTo>
                    <a:cubicBezTo>
                      <a:pt x="24697" y="5662"/>
                      <a:pt x="20595" y="4420"/>
                      <a:pt x="19048" y="3811"/>
                    </a:cubicBezTo>
                    <a:cubicBezTo>
                      <a:pt x="14641" y="2100"/>
                      <a:pt x="5406" y="-2823"/>
                      <a:pt x="929" y="2193"/>
                    </a:cubicBezTo>
                    <a:cubicBezTo>
                      <a:pt x="-2189" y="5662"/>
                      <a:pt x="2570" y="13609"/>
                      <a:pt x="14782" y="153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7" name="Google Shape;3527;p19"/>
              <p:cNvSpPr/>
              <p:nvPr/>
            </p:nvSpPr>
            <p:spPr>
              <a:xfrm>
                <a:off x="42818" y="3521307"/>
                <a:ext cx="16966" cy="13878"/>
              </a:xfrm>
              <a:custGeom>
                <a:rect b="b" l="l" r="r" t="t"/>
                <a:pathLst>
                  <a:path extrusionOk="0" h="13878" w="16966">
                    <a:moveTo>
                      <a:pt x="4531" y="12754"/>
                    </a:moveTo>
                    <a:cubicBezTo>
                      <a:pt x="8797" y="13668"/>
                      <a:pt x="13110" y="14630"/>
                      <a:pt x="14821" y="12989"/>
                    </a:cubicBezTo>
                    <a:cubicBezTo>
                      <a:pt x="20423" y="7551"/>
                      <a:pt x="13438" y="4082"/>
                      <a:pt x="12102" y="3027"/>
                    </a:cubicBezTo>
                    <a:cubicBezTo>
                      <a:pt x="10367" y="1644"/>
                      <a:pt x="7344" y="-2341"/>
                      <a:pt x="2562" y="1901"/>
                    </a:cubicBezTo>
                    <a:cubicBezTo>
                      <a:pt x="-743" y="4855"/>
                      <a:pt x="-1587" y="11442"/>
                      <a:pt x="4531" y="1275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8" name="Google Shape;3528;p19"/>
              <p:cNvSpPr/>
              <p:nvPr/>
            </p:nvSpPr>
            <p:spPr>
              <a:xfrm>
                <a:off x="32276" y="3546748"/>
                <a:ext cx="24952" cy="14997"/>
              </a:xfrm>
              <a:custGeom>
                <a:rect b="b" l="l" r="r" t="t"/>
                <a:pathLst>
                  <a:path extrusionOk="0" h="14997" w="24952">
                    <a:moveTo>
                      <a:pt x="9798" y="14269"/>
                    </a:moveTo>
                    <a:cubicBezTo>
                      <a:pt x="16104" y="14949"/>
                      <a:pt x="22456" y="15699"/>
                      <a:pt x="23862" y="13753"/>
                    </a:cubicBezTo>
                    <a:cubicBezTo>
                      <a:pt x="28480" y="7331"/>
                      <a:pt x="17088" y="4026"/>
                      <a:pt x="14674" y="2947"/>
                    </a:cubicBezTo>
                    <a:cubicBezTo>
                      <a:pt x="11556" y="1564"/>
                      <a:pt x="5251" y="-2631"/>
                      <a:pt x="1125" y="2432"/>
                    </a:cubicBezTo>
                    <a:cubicBezTo>
                      <a:pt x="-1734" y="5948"/>
                      <a:pt x="750" y="13284"/>
                      <a:pt x="9798" y="1426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9" name="Google Shape;3529;p19"/>
              <p:cNvSpPr/>
              <p:nvPr/>
            </p:nvSpPr>
            <p:spPr>
              <a:xfrm>
                <a:off x="93751" y="3415314"/>
                <a:ext cx="24044" cy="13407"/>
              </a:xfrm>
              <a:custGeom>
                <a:rect b="b" l="l" r="r" t="t"/>
                <a:pathLst>
                  <a:path extrusionOk="0" h="13407" w="24044">
                    <a:moveTo>
                      <a:pt x="10604" y="13289"/>
                    </a:moveTo>
                    <a:cubicBezTo>
                      <a:pt x="16534" y="12610"/>
                      <a:pt x="22535" y="11977"/>
                      <a:pt x="23496" y="9797"/>
                    </a:cubicBezTo>
                    <a:cubicBezTo>
                      <a:pt x="26613" y="2554"/>
                      <a:pt x="15526" y="1757"/>
                      <a:pt x="13135" y="1241"/>
                    </a:cubicBezTo>
                    <a:cubicBezTo>
                      <a:pt x="10018" y="561"/>
                      <a:pt x="3455" y="-2181"/>
                      <a:pt x="548" y="3632"/>
                    </a:cubicBezTo>
                    <a:cubicBezTo>
                      <a:pt x="-1468" y="7664"/>
                      <a:pt x="2119" y="14274"/>
                      <a:pt x="10627" y="133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0" name="Google Shape;3530;p19"/>
              <p:cNvSpPr/>
              <p:nvPr/>
            </p:nvSpPr>
            <p:spPr>
              <a:xfrm>
                <a:off x="114720" y="3392268"/>
                <a:ext cx="45231" cy="15160"/>
              </a:xfrm>
              <a:custGeom>
                <a:rect b="b" l="l" r="r" t="t"/>
                <a:pathLst>
                  <a:path extrusionOk="0" h="15160" w="45231">
                    <a:moveTo>
                      <a:pt x="21607" y="13669"/>
                    </a:moveTo>
                    <a:cubicBezTo>
                      <a:pt x="31851" y="13575"/>
                      <a:pt x="42352" y="16294"/>
                      <a:pt x="44133" y="14607"/>
                    </a:cubicBezTo>
                    <a:cubicBezTo>
                      <a:pt x="47134" y="11770"/>
                      <a:pt x="43594" y="8254"/>
                      <a:pt x="38273" y="5723"/>
                    </a:cubicBezTo>
                    <a:cubicBezTo>
                      <a:pt x="32999" y="3168"/>
                      <a:pt x="26202" y="1973"/>
                      <a:pt x="23764" y="1527"/>
                    </a:cubicBezTo>
                    <a:cubicBezTo>
                      <a:pt x="20600" y="894"/>
                      <a:pt x="15490" y="-184"/>
                      <a:pt x="10708" y="27"/>
                    </a:cubicBezTo>
                    <a:cubicBezTo>
                      <a:pt x="5926" y="191"/>
                      <a:pt x="1590" y="1644"/>
                      <a:pt x="230" y="4856"/>
                    </a:cubicBezTo>
                    <a:cubicBezTo>
                      <a:pt x="-708" y="7106"/>
                      <a:pt x="1285" y="9450"/>
                      <a:pt x="5035" y="11067"/>
                    </a:cubicBezTo>
                    <a:cubicBezTo>
                      <a:pt x="8833" y="12685"/>
                      <a:pt x="14318" y="13646"/>
                      <a:pt x="21631" y="1366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1" name="Google Shape;3531;p19"/>
              <p:cNvSpPr/>
              <p:nvPr/>
            </p:nvSpPr>
            <p:spPr>
              <a:xfrm>
                <a:off x="205544" y="3440753"/>
                <a:ext cx="35040" cy="16787"/>
              </a:xfrm>
              <a:custGeom>
                <a:rect b="b" l="l" r="r" t="t"/>
                <a:pathLst>
                  <a:path extrusionOk="0" h="16787" w="35040">
                    <a:moveTo>
                      <a:pt x="15238" y="15347"/>
                    </a:moveTo>
                    <a:cubicBezTo>
                      <a:pt x="23911" y="16495"/>
                      <a:pt x="32701" y="17714"/>
                      <a:pt x="34154" y="15745"/>
                    </a:cubicBezTo>
                    <a:cubicBezTo>
                      <a:pt x="38959" y="9276"/>
                      <a:pt x="22832" y="5010"/>
                      <a:pt x="19340" y="3720"/>
                    </a:cubicBezTo>
                    <a:cubicBezTo>
                      <a:pt x="14816" y="2033"/>
                      <a:pt x="5346" y="-2819"/>
                      <a:pt x="892" y="2244"/>
                    </a:cubicBezTo>
                    <a:cubicBezTo>
                      <a:pt x="-2202" y="5760"/>
                      <a:pt x="2791" y="13682"/>
                      <a:pt x="15238" y="1534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2" name="Google Shape;3532;p19"/>
              <p:cNvSpPr/>
              <p:nvPr/>
            </p:nvSpPr>
            <p:spPr>
              <a:xfrm>
                <a:off x="268603" y="3424434"/>
                <a:ext cx="39233" cy="13256"/>
              </a:xfrm>
              <a:custGeom>
                <a:rect b="b" l="l" r="r" t="t"/>
                <a:pathLst>
                  <a:path extrusionOk="0" h="13256" w="39233">
                    <a:moveTo>
                      <a:pt x="19241" y="12913"/>
                    </a:moveTo>
                    <a:cubicBezTo>
                      <a:pt x="28547" y="11600"/>
                      <a:pt x="38017" y="10335"/>
                      <a:pt x="38907" y="8038"/>
                    </a:cubicBezTo>
                    <a:cubicBezTo>
                      <a:pt x="41861" y="490"/>
                      <a:pt x="23882" y="865"/>
                      <a:pt x="19874" y="607"/>
                    </a:cubicBezTo>
                    <a:cubicBezTo>
                      <a:pt x="14694" y="255"/>
                      <a:pt x="3396" y="-1784"/>
                      <a:pt x="348" y="4334"/>
                    </a:cubicBezTo>
                    <a:cubicBezTo>
                      <a:pt x="-1761" y="8577"/>
                      <a:pt x="5857" y="14788"/>
                      <a:pt x="19241" y="129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3" name="Google Shape;3533;p19"/>
              <p:cNvSpPr/>
              <p:nvPr/>
            </p:nvSpPr>
            <p:spPr>
              <a:xfrm>
                <a:off x="396349" y="3439532"/>
                <a:ext cx="10422" cy="13170"/>
              </a:xfrm>
              <a:custGeom>
                <a:rect b="b" l="l" r="r" t="t"/>
                <a:pathLst>
                  <a:path extrusionOk="0" h="13170" w="10422">
                    <a:moveTo>
                      <a:pt x="5227" y="12465"/>
                    </a:moveTo>
                    <a:cubicBezTo>
                      <a:pt x="7688" y="10543"/>
                      <a:pt x="10173" y="8621"/>
                      <a:pt x="10360" y="6277"/>
                    </a:cubicBezTo>
                    <a:cubicBezTo>
                      <a:pt x="11017" y="-1458"/>
                      <a:pt x="6235" y="136"/>
                      <a:pt x="5180" y="136"/>
                    </a:cubicBezTo>
                    <a:cubicBezTo>
                      <a:pt x="3797" y="136"/>
                      <a:pt x="750" y="-1130"/>
                      <a:pt x="70" y="5152"/>
                    </a:cubicBezTo>
                    <a:cubicBezTo>
                      <a:pt x="-422" y="9512"/>
                      <a:pt x="1711" y="15208"/>
                      <a:pt x="5227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4" name="Google Shape;3534;p19"/>
              <p:cNvSpPr/>
              <p:nvPr/>
            </p:nvSpPr>
            <p:spPr>
              <a:xfrm>
                <a:off x="435211" y="3418642"/>
                <a:ext cx="34884" cy="13473"/>
              </a:xfrm>
              <a:custGeom>
                <a:rect b="b" l="l" r="r" t="t"/>
                <a:pathLst>
                  <a:path extrusionOk="0" h="13473" w="34884">
                    <a:moveTo>
                      <a:pt x="17254" y="12353"/>
                    </a:moveTo>
                    <a:cubicBezTo>
                      <a:pt x="24473" y="10290"/>
                      <a:pt x="32654" y="10829"/>
                      <a:pt x="34060" y="8907"/>
                    </a:cubicBezTo>
                    <a:cubicBezTo>
                      <a:pt x="36404" y="5649"/>
                      <a:pt x="33451" y="2883"/>
                      <a:pt x="28974" y="1383"/>
                    </a:cubicBezTo>
                    <a:cubicBezTo>
                      <a:pt x="24544" y="-141"/>
                      <a:pt x="19035" y="-24"/>
                      <a:pt x="17090" y="23"/>
                    </a:cubicBezTo>
                    <a:cubicBezTo>
                      <a:pt x="14535" y="0"/>
                      <a:pt x="10386" y="-71"/>
                      <a:pt x="6729" y="1078"/>
                    </a:cubicBezTo>
                    <a:cubicBezTo>
                      <a:pt x="3072" y="2179"/>
                      <a:pt x="119" y="4430"/>
                      <a:pt x="2" y="7782"/>
                    </a:cubicBezTo>
                    <a:cubicBezTo>
                      <a:pt x="-69" y="10126"/>
                      <a:pt x="2088" y="12001"/>
                      <a:pt x="5112" y="12868"/>
                    </a:cubicBezTo>
                    <a:cubicBezTo>
                      <a:pt x="8206" y="13759"/>
                      <a:pt x="12097" y="13735"/>
                      <a:pt x="17254" y="1232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5" name="Google Shape;3535;p19"/>
              <p:cNvSpPr/>
              <p:nvPr/>
            </p:nvSpPr>
            <p:spPr>
              <a:xfrm>
                <a:off x="500642" y="3448209"/>
                <a:ext cx="26275" cy="13226"/>
              </a:xfrm>
              <a:custGeom>
                <a:rect b="b" l="l" r="r" t="t"/>
                <a:pathLst>
                  <a:path extrusionOk="0" h="13226" w="26275">
                    <a:moveTo>
                      <a:pt x="12509" y="12882"/>
                    </a:moveTo>
                    <a:cubicBezTo>
                      <a:pt x="18838" y="11570"/>
                      <a:pt x="25237" y="10304"/>
                      <a:pt x="25964" y="8007"/>
                    </a:cubicBezTo>
                    <a:cubicBezTo>
                      <a:pt x="28354" y="459"/>
                      <a:pt x="16283" y="881"/>
                      <a:pt x="13611" y="600"/>
                    </a:cubicBezTo>
                    <a:cubicBezTo>
                      <a:pt x="10142" y="248"/>
                      <a:pt x="2688" y="-1768"/>
                      <a:pt x="320" y="4327"/>
                    </a:cubicBezTo>
                    <a:cubicBezTo>
                      <a:pt x="-1321" y="8546"/>
                      <a:pt x="3438" y="14758"/>
                      <a:pt x="12509" y="1288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6" name="Google Shape;3536;p19"/>
              <p:cNvSpPr/>
              <p:nvPr/>
            </p:nvSpPr>
            <p:spPr>
              <a:xfrm>
                <a:off x="714284" y="3438964"/>
                <a:ext cx="18398" cy="15076"/>
              </a:xfrm>
              <a:custGeom>
                <a:rect b="b" l="l" r="r" t="t"/>
                <a:pathLst>
                  <a:path extrusionOk="0" h="15076" w="18398">
                    <a:moveTo>
                      <a:pt x="11070" y="13267"/>
                    </a:moveTo>
                    <a:cubicBezTo>
                      <a:pt x="14844" y="10197"/>
                      <a:pt x="18665" y="7126"/>
                      <a:pt x="18384" y="4782"/>
                    </a:cubicBezTo>
                    <a:cubicBezTo>
                      <a:pt x="17423" y="-2977"/>
                      <a:pt x="9500" y="914"/>
                      <a:pt x="7625" y="1430"/>
                    </a:cubicBezTo>
                    <a:cubicBezTo>
                      <a:pt x="5210" y="2110"/>
                      <a:pt x="-462" y="2391"/>
                      <a:pt x="30" y="8790"/>
                    </a:cubicBezTo>
                    <a:cubicBezTo>
                      <a:pt x="382" y="13244"/>
                      <a:pt x="5656" y="17651"/>
                      <a:pt x="11070" y="1326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7" name="Google Shape;3537;p19"/>
              <p:cNvSpPr/>
              <p:nvPr/>
            </p:nvSpPr>
            <p:spPr>
              <a:xfrm>
                <a:off x="750948" y="3403823"/>
                <a:ext cx="54749" cy="17236"/>
              </a:xfrm>
              <a:custGeom>
                <a:rect b="b" l="l" r="r" t="t"/>
                <a:pathLst>
                  <a:path extrusionOk="0" h="17236" w="54749">
                    <a:moveTo>
                      <a:pt x="28179" y="13951"/>
                    </a:moveTo>
                    <a:cubicBezTo>
                      <a:pt x="40414" y="10084"/>
                      <a:pt x="53447" y="7763"/>
                      <a:pt x="54455" y="5419"/>
                    </a:cubicBezTo>
                    <a:cubicBezTo>
                      <a:pt x="56119" y="1505"/>
                      <a:pt x="50494" y="51"/>
                      <a:pt x="43649" y="4"/>
                    </a:cubicBezTo>
                    <a:cubicBezTo>
                      <a:pt x="36804" y="-89"/>
                      <a:pt x="28929" y="1364"/>
                      <a:pt x="26045" y="1809"/>
                    </a:cubicBezTo>
                    <a:cubicBezTo>
                      <a:pt x="18591" y="2723"/>
                      <a:pt x="1926" y="5278"/>
                      <a:pt x="74" y="12475"/>
                    </a:cubicBezTo>
                    <a:cubicBezTo>
                      <a:pt x="-1051" y="17467"/>
                      <a:pt x="10809" y="19413"/>
                      <a:pt x="28179" y="139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8" name="Google Shape;3538;p19"/>
              <p:cNvSpPr/>
              <p:nvPr/>
            </p:nvSpPr>
            <p:spPr>
              <a:xfrm>
                <a:off x="831843" y="3429594"/>
                <a:ext cx="40598" cy="16816"/>
              </a:xfrm>
              <a:custGeom>
                <a:rect b="b" l="l" r="r" t="t"/>
                <a:pathLst>
                  <a:path extrusionOk="0" h="16816" w="40598">
                    <a:moveTo>
                      <a:pt x="11556" y="2643"/>
                    </a:moveTo>
                    <a:cubicBezTo>
                      <a:pt x="7149" y="6886"/>
                      <a:pt x="656" y="9254"/>
                      <a:pt x="141" y="11551"/>
                    </a:cubicBezTo>
                    <a:cubicBezTo>
                      <a:pt x="-726" y="15418"/>
                      <a:pt x="2532" y="16989"/>
                      <a:pt x="6657" y="16801"/>
                    </a:cubicBezTo>
                    <a:cubicBezTo>
                      <a:pt x="10783" y="16661"/>
                      <a:pt x="15166" y="14575"/>
                      <a:pt x="16713" y="13824"/>
                    </a:cubicBezTo>
                    <a:cubicBezTo>
                      <a:pt x="17580" y="13449"/>
                      <a:pt x="18635" y="12981"/>
                      <a:pt x="19807" y="12395"/>
                    </a:cubicBezTo>
                    <a:lnTo>
                      <a:pt x="40598" y="1893"/>
                    </a:lnTo>
                    <a:lnTo>
                      <a:pt x="16971" y="112"/>
                    </a:lnTo>
                    <a:cubicBezTo>
                      <a:pt x="12822" y="-193"/>
                      <a:pt x="7196" y="-216"/>
                      <a:pt x="5438" y="4683"/>
                    </a:cubicBezTo>
                    <a:cubicBezTo>
                      <a:pt x="4055" y="8503"/>
                      <a:pt x="8392" y="13660"/>
                      <a:pt x="16361" y="13121"/>
                    </a:cubicBezTo>
                    <a:lnTo>
                      <a:pt x="13572" y="956"/>
                    </a:lnTo>
                    <a:cubicBezTo>
                      <a:pt x="12916" y="1425"/>
                      <a:pt x="12259" y="1987"/>
                      <a:pt x="11556" y="262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9" name="Google Shape;3539;p19"/>
              <p:cNvSpPr/>
              <p:nvPr/>
            </p:nvSpPr>
            <p:spPr>
              <a:xfrm>
                <a:off x="607543" y="3449963"/>
                <a:ext cx="7829" cy="13170"/>
              </a:xfrm>
              <a:custGeom>
                <a:rect b="b" l="l" r="r" t="t"/>
                <a:pathLst>
                  <a:path extrusionOk="0" h="13170" w="7829">
                    <a:moveTo>
                      <a:pt x="3939" y="12465"/>
                    </a:moveTo>
                    <a:cubicBezTo>
                      <a:pt x="5768" y="10543"/>
                      <a:pt x="7643" y="8621"/>
                      <a:pt x="7784" y="6277"/>
                    </a:cubicBezTo>
                    <a:cubicBezTo>
                      <a:pt x="8276" y="-1458"/>
                      <a:pt x="4690" y="136"/>
                      <a:pt x="3893" y="136"/>
                    </a:cubicBezTo>
                    <a:cubicBezTo>
                      <a:pt x="2861" y="136"/>
                      <a:pt x="587" y="-1130"/>
                      <a:pt x="48" y="5152"/>
                    </a:cubicBezTo>
                    <a:cubicBezTo>
                      <a:pt x="-303" y="9512"/>
                      <a:pt x="1291" y="15208"/>
                      <a:pt x="3916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_1">
    <p:spTree>
      <p:nvGrpSpPr>
        <p:cNvPr id="3540" name="Shape 3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1" name="Google Shape;3541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74" y="0"/>
            <a:ext cx="913185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42" name="Google Shape;3542;p20"/>
          <p:cNvGrpSpPr/>
          <p:nvPr/>
        </p:nvGrpSpPr>
        <p:grpSpPr>
          <a:xfrm flipH="1">
            <a:off x="0" y="4684777"/>
            <a:ext cx="9239365" cy="614828"/>
            <a:chOff x="0" y="4528502"/>
            <a:chExt cx="9239365" cy="614828"/>
          </a:xfrm>
        </p:grpSpPr>
        <p:sp>
          <p:nvSpPr>
            <p:cNvPr id="3543" name="Google Shape;3543;p20"/>
            <p:cNvSpPr/>
            <p:nvPr/>
          </p:nvSpPr>
          <p:spPr>
            <a:xfrm>
              <a:off x="0" y="4528502"/>
              <a:ext cx="9239365" cy="614828"/>
            </a:xfrm>
            <a:custGeom>
              <a:rect b="b" l="l" r="r" t="t"/>
              <a:pathLst>
                <a:path extrusionOk="0" h="532319" w="6306734">
                  <a:moveTo>
                    <a:pt x="6306735" y="35740"/>
                  </a:moveTo>
                  <a:lnTo>
                    <a:pt x="6306735" y="532319"/>
                  </a:lnTo>
                  <a:lnTo>
                    <a:pt x="0" y="532319"/>
                  </a:lnTo>
                  <a:lnTo>
                    <a:pt x="0" y="12112"/>
                  </a:lnTo>
                  <a:cubicBezTo>
                    <a:pt x="0" y="12112"/>
                    <a:pt x="68961" y="-6804"/>
                    <a:pt x="247387" y="2643"/>
                  </a:cubicBezTo>
                  <a:cubicBezTo>
                    <a:pt x="425861" y="12112"/>
                    <a:pt x="389669" y="23129"/>
                    <a:pt x="531951" y="33209"/>
                  </a:cubicBezTo>
                  <a:cubicBezTo>
                    <a:pt x="674232" y="43288"/>
                    <a:pt x="941848" y="7682"/>
                    <a:pt x="1047985" y="9909"/>
                  </a:cubicBezTo>
                  <a:cubicBezTo>
                    <a:pt x="1154076" y="12089"/>
                    <a:pt x="1259181" y="29505"/>
                    <a:pt x="1325986" y="31544"/>
                  </a:cubicBezTo>
                  <a:cubicBezTo>
                    <a:pt x="1392766" y="33630"/>
                    <a:pt x="1533478" y="-6851"/>
                    <a:pt x="1598172" y="2619"/>
                  </a:cubicBezTo>
                  <a:cubicBezTo>
                    <a:pt x="1662867" y="12089"/>
                    <a:pt x="1770551" y="36725"/>
                    <a:pt x="1842067" y="31544"/>
                  </a:cubicBezTo>
                  <a:cubicBezTo>
                    <a:pt x="1913653" y="26411"/>
                    <a:pt x="2109355" y="5830"/>
                    <a:pt x="2168213" y="8971"/>
                  </a:cubicBezTo>
                  <a:cubicBezTo>
                    <a:pt x="2227072" y="12065"/>
                    <a:pt x="2398278" y="31872"/>
                    <a:pt x="2453738" y="31544"/>
                  </a:cubicBezTo>
                  <a:cubicBezTo>
                    <a:pt x="2509197" y="31216"/>
                    <a:pt x="2631836" y="13683"/>
                    <a:pt x="2676279" y="12089"/>
                  </a:cubicBezTo>
                  <a:cubicBezTo>
                    <a:pt x="2720674" y="10542"/>
                    <a:pt x="2830585" y="34310"/>
                    <a:pt x="2886935" y="31544"/>
                  </a:cubicBezTo>
                  <a:cubicBezTo>
                    <a:pt x="2943215" y="28825"/>
                    <a:pt x="3131322" y="-6851"/>
                    <a:pt x="3210901" y="2619"/>
                  </a:cubicBezTo>
                  <a:cubicBezTo>
                    <a:pt x="3290481" y="12089"/>
                    <a:pt x="3413119" y="27700"/>
                    <a:pt x="3492839" y="19894"/>
                  </a:cubicBezTo>
                  <a:cubicBezTo>
                    <a:pt x="3572606" y="12089"/>
                    <a:pt x="3738961" y="5830"/>
                    <a:pt x="3905362" y="8971"/>
                  </a:cubicBezTo>
                  <a:cubicBezTo>
                    <a:pt x="4071764" y="12065"/>
                    <a:pt x="4125325" y="22473"/>
                    <a:pt x="4181581" y="24395"/>
                  </a:cubicBezTo>
                  <a:cubicBezTo>
                    <a:pt x="4237814" y="26387"/>
                    <a:pt x="4392472" y="-733"/>
                    <a:pt x="4463613" y="5666"/>
                  </a:cubicBezTo>
                  <a:cubicBezTo>
                    <a:pt x="4534801" y="12065"/>
                    <a:pt x="4875269" y="14456"/>
                    <a:pt x="4957122" y="17457"/>
                  </a:cubicBezTo>
                  <a:cubicBezTo>
                    <a:pt x="5039045" y="20457"/>
                    <a:pt x="5098231" y="12065"/>
                    <a:pt x="5138713" y="12065"/>
                  </a:cubicBezTo>
                  <a:cubicBezTo>
                    <a:pt x="5159480" y="12065"/>
                    <a:pt x="5209455" y="12698"/>
                    <a:pt x="5261961" y="14292"/>
                  </a:cubicBezTo>
                  <a:cubicBezTo>
                    <a:pt x="5311654" y="15792"/>
                    <a:pt x="5363621" y="18066"/>
                    <a:pt x="5395265" y="21418"/>
                  </a:cubicBezTo>
                  <a:cubicBezTo>
                    <a:pt x="5460382" y="28356"/>
                    <a:pt x="5600929" y="19473"/>
                    <a:pt x="5688853" y="17433"/>
                  </a:cubicBezTo>
                  <a:cubicBezTo>
                    <a:pt x="5776777" y="15394"/>
                    <a:pt x="5846722" y="39514"/>
                    <a:pt x="5934154" y="44085"/>
                  </a:cubicBezTo>
                  <a:cubicBezTo>
                    <a:pt x="5947984" y="44811"/>
                    <a:pt x="5963267" y="45046"/>
                    <a:pt x="5979323" y="44905"/>
                  </a:cubicBezTo>
                  <a:cubicBezTo>
                    <a:pt x="6064692" y="44179"/>
                    <a:pt x="6172986" y="33302"/>
                    <a:pt x="6214686" y="32669"/>
                  </a:cubicBezTo>
                  <a:cubicBezTo>
                    <a:pt x="6264144" y="31896"/>
                    <a:pt x="6306688" y="35670"/>
                    <a:pt x="6306688" y="356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4" name="Google Shape;3544;p20"/>
            <p:cNvSpPr/>
            <p:nvPr/>
          </p:nvSpPr>
          <p:spPr>
            <a:xfrm>
              <a:off x="106391" y="4892475"/>
              <a:ext cx="174096" cy="32472"/>
            </a:xfrm>
            <a:custGeom>
              <a:rect b="b" l="l" r="r" t="t"/>
              <a:pathLst>
                <a:path extrusionOk="0" h="13308" w="118837">
                  <a:moveTo>
                    <a:pt x="59562" y="12413"/>
                  </a:moveTo>
                  <a:cubicBezTo>
                    <a:pt x="87292" y="10561"/>
                    <a:pt x="115631" y="10632"/>
                    <a:pt x="118045" y="8499"/>
                  </a:cubicBezTo>
                  <a:cubicBezTo>
                    <a:pt x="122030" y="4912"/>
                    <a:pt x="110404" y="2474"/>
                    <a:pt x="96152" y="1232"/>
                  </a:cubicBezTo>
                  <a:cubicBezTo>
                    <a:pt x="81901" y="-34"/>
                    <a:pt x="65141" y="107"/>
                    <a:pt x="59023" y="107"/>
                  </a:cubicBezTo>
                  <a:cubicBezTo>
                    <a:pt x="43177" y="-221"/>
                    <a:pt x="8205" y="-221"/>
                    <a:pt x="680" y="6694"/>
                  </a:cubicBezTo>
                  <a:cubicBezTo>
                    <a:pt x="-4453" y="11522"/>
                    <a:pt x="19878" y="15038"/>
                    <a:pt x="59562" y="1241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5" name="Google Shape;3545;p20"/>
            <p:cNvSpPr/>
            <p:nvPr/>
          </p:nvSpPr>
          <p:spPr>
            <a:xfrm>
              <a:off x="479879" y="4934495"/>
              <a:ext cx="167054" cy="47204"/>
            </a:xfrm>
            <a:custGeom>
              <a:rect b="b" l="l" r="r" t="t"/>
              <a:pathLst>
                <a:path extrusionOk="0" h="19346" w="114030">
                  <a:moveTo>
                    <a:pt x="56333" y="17000"/>
                  </a:moveTo>
                  <a:cubicBezTo>
                    <a:pt x="83336" y="18711"/>
                    <a:pt x="110714" y="20469"/>
                    <a:pt x="113175" y="18430"/>
                  </a:cubicBezTo>
                  <a:cubicBezTo>
                    <a:pt x="121309" y="11726"/>
                    <a:pt x="69038" y="6288"/>
                    <a:pt x="57388" y="4694"/>
                  </a:cubicBezTo>
                  <a:cubicBezTo>
                    <a:pt x="42292" y="2654"/>
                    <a:pt x="9335" y="-3088"/>
                    <a:pt x="920" y="2139"/>
                  </a:cubicBezTo>
                  <a:cubicBezTo>
                    <a:pt x="-4940" y="5748"/>
                    <a:pt x="17610" y="14538"/>
                    <a:pt x="56333" y="1700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6" name="Google Shape;3546;p20"/>
            <p:cNvSpPr/>
            <p:nvPr/>
          </p:nvSpPr>
          <p:spPr>
            <a:xfrm>
              <a:off x="366167" y="4754601"/>
              <a:ext cx="141863" cy="39918"/>
            </a:xfrm>
            <a:custGeom>
              <a:rect b="b" l="l" r="r" t="t"/>
              <a:pathLst>
                <a:path extrusionOk="0" h="16360" w="96835">
                  <a:moveTo>
                    <a:pt x="47938" y="14744"/>
                  </a:moveTo>
                  <a:cubicBezTo>
                    <a:pt x="70698" y="15354"/>
                    <a:pt x="93787" y="17510"/>
                    <a:pt x="96014" y="15565"/>
                  </a:cubicBezTo>
                  <a:cubicBezTo>
                    <a:pt x="99694" y="12307"/>
                    <a:pt x="90482" y="9025"/>
                    <a:pt x="78996" y="6681"/>
                  </a:cubicBezTo>
                  <a:cubicBezTo>
                    <a:pt x="67510" y="4313"/>
                    <a:pt x="53821" y="3001"/>
                    <a:pt x="48852" y="2462"/>
                  </a:cubicBezTo>
                  <a:cubicBezTo>
                    <a:pt x="35983" y="797"/>
                    <a:pt x="7504" y="-2602"/>
                    <a:pt x="683" y="3470"/>
                  </a:cubicBezTo>
                  <a:cubicBezTo>
                    <a:pt x="-3959" y="7712"/>
                    <a:pt x="15426" y="13853"/>
                    <a:pt x="47961" y="1474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7" name="Google Shape;3547;p20"/>
            <p:cNvSpPr/>
            <p:nvPr/>
          </p:nvSpPr>
          <p:spPr>
            <a:xfrm>
              <a:off x="739397" y="4873360"/>
              <a:ext cx="107335" cy="44723"/>
            </a:xfrm>
            <a:custGeom>
              <a:rect b="b" l="l" r="r" t="t"/>
              <a:pathLst>
                <a:path extrusionOk="0" h="18329" w="73266">
                  <a:moveTo>
                    <a:pt x="35580" y="16000"/>
                  </a:moveTo>
                  <a:cubicBezTo>
                    <a:pt x="52949" y="17360"/>
                    <a:pt x="70576" y="19493"/>
                    <a:pt x="72475" y="17547"/>
                  </a:cubicBezTo>
                  <a:cubicBezTo>
                    <a:pt x="78827" y="10961"/>
                    <a:pt x="45073" y="5077"/>
                    <a:pt x="37526" y="3835"/>
                  </a:cubicBezTo>
                  <a:cubicBezTo>
                    <a:pt x="27822" y="1866"/>
                    <a:pt x="6514" y="-2963"/>
                    <a:pt x="678" y="2569"/>
                  </a:cubicBezTo>
                  <a:cubicBezTo>
                    <a:pt x="-3330" y="6437"/>
                    <a:pt x="10710" y="14055"/>
                    <a:pt x="35580" y="1600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8" name="Google Shape;3548;p20"/>
            <p:cNvSpPr/>
            <p:nvPr/>
          </p:nvSpPr>
          <p:spPr>
            <a:xfrm>
              <a:off x="967970" y="5003061"/>
              <a:ext cx="139487" cy="57213"/>
            </a:xfrm>
            <a:custGeom>
              <a:rect b="b" l="l" r="r" t="t"/>
              <a:pathLst>
                <a:path extrusionOk="0" h="23448" w="95213">
                  <a:moveTo>
                    <a:pt x="46360" y="18846"/>
                  </a:moveTo>
                  <a:cubicBezTo>
                    <a:pt x="69050" y="21752"/>
                    <a:pt x="92045" y="24753"/>
                    <a:pt x="94342" y="22854"/>
                  </a:cubicBezTo>
                  <a:cubicBezTo>
                    <a:pt x="101890" y="16572"/>
                    <a:pt x="58174" y="8790"/>
                    <a:pt x="48470" y="6704"/>
                  </a:cubicBezTo>
                  <a:cubicBezTo>
                    <a:pt x="35882" y="3985"/>
                    <a:pt x="8575" y="-3188"/>
                    <a:pt x="910" y="1617"/>
                  </a:cubicBezTo>
                  <a:cubicBezTo>
                    <a:pt x="-4388" y="4945"/>
                    <a:pt x="13802" y="14697"/>
                    <a:pt x="46360" y="18869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9" name="Google Shape;3549;p20"/>
            <p:cNvSpPr/>
            <p:nvPr/>
          </p:nvSpPr>
          <p:spPr>
            <a:xfrm>
              <a:off x="1454648" y="5032497"/>
              <a:ext cx="69769" cy="34070"/>
            </a:xfrm>
            <a:custGeom>
              <a:rect b="b" l="l" r="r" t="t"/>
              <a:pathLst>
                <a:path extrusionOk="0" h="13963" w="47624">
                  <a:moveTo>
                    <a:pt x="24036" y="12624"/>
                  </a:moveTo>
                  <a:cubicBezTo>
                    <a:pt x="34818" y="10186"/>
                    <a:pt x="46163" y="8991"/>
                    <a:pt x="47242" y="6741"/>
                  </a:cubicBezTo>
                  <a:cubicBezTo>
                    <a:pt x="49023" y="2990"/>
                    <a:pt x="44335" y="1092"/>
                    <a:pt x="38499" y="365"/>
                  </a:cubicBezTo>
                  <a:cubicBezTo>
                    <a:pt x="32662" y="-362"/>
                    <a:pt x="25794" y="201"/>
                    <a:pt x="23286" y="318"/>
                  </a:cubicBezTo>
                  <a:cubicBezTo>
                    <a:pt x="16816" y="412"/>
                    <a:pt x="2307" y="763"/>
                    <a:pt x="127" y="7585"/>
                  </a:cubicBezTo>
                  <a:cubicBezTo>
                    <a:pt x="-1256" y="12320"/>
                    <a:pt x="8776" y="16070"/>
                    <a:pt x="24059" y="1262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0" name="Google Shape;3550;p20"/>
            <p:cNvSpPr/>
            <p:nvPr/>
          </p:nvSpPr>
          <p:spPr>
            <a:xfrm>
              <a:off x="1535778" y="4920012"/>
              <a:ext cx="173859" cy="38884"/>
            </a:xfrm>
            <a:custGeom>
              <a:rect b="b" l="l" r="r" t="t"/>
              <a:pathLst>
                <a:path extrusionOk="0" h="15936" w="118675">
                  <a:moveTo>
                    <a:pt x="59856" y="13651"/>
                  </a:moveTo>
                  <a:cubicBezTo>
                    <a:pt x="87562" y="10298"/>
                    <a:pt x="115831" y="7744"/>
                    <a:pt x="118011" y="5376"/>
                  </a:cubicBezTo>
                  <a:cubicBezTo>
                    <a:pt x="121644" y="1438"/>
                    <a:pt x="109854" y="125"/>
                    <a:pt x="95602" y="8"/>
                  </a:cubicBezTo>
                  <a:cubicBezTo>
                    <a:pt x="81351" y="-109"/>
                    <a:pt x="64708" y="1063"/>
                    <a:pt x="58614" y="1368"/>
                  </a:cubicBezTo>
                  <a:cubicBezTo>
                    <a:pt x="42815" y="2047"/>
                    <a:pt x="8077" y="3149"/>
                    <a:pt x="669" y="10111"/>
                  </a:cubicBezTo>
                  <a:cubicBezTo>
                    <a:pt x="-4440" y="14963"/>
                    <a:pt x="20125" y="18432"/>
                    <a:pt x="59856" y="1365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1" name="Google Shape;3551;p20"/>
            <p:cNvSpPr/>
            <p:nvPr/>
          </p:nvSpPr>
          <p:spPr>
            <a:xfrm>
              <a:off x="1877801" y="5022686"/>
              <a:ext cx="101612" cy="33957"/>
            </a:xfrm>
            <a:custGeom>
              <a:rect b="b" l="l" r="r" t="t"/>
              <a:pathLst>
                <a:path extrusionOk="0" h="13917" w="69360">
                  <a:moveTo>
                    <a:pt x="34205" y="13877"/>
                  </a:moveTo>
                  <a:cubicBezTo>
                    <a:pt x="50637" y="13432"/>
                    <a:pt x="67302" y="13033"/>
                    <a:pt x="68826" y="10807"/>
                  </a:cubicBezTo>
                  <a:cubicBezTo>
                    <a:pt x="73842" y="3493"/>
                    <a:pt x="42057" y="2204"/>
                    <a:pt x="34955" y="1571"/>
                  </a:cubicBezTo>
                  <a:cubicBezTo>
                    <a:pt x="25767" y="727"/>
                    <a:pt x="5749" y="-2367"/>
                    <a:pt x="568" y="3493"/>
                  </a:cubicBezTo>
                  <a:cubicBezTo>
                    <a:pt x="-3018" y="7549"/>
                    <a:pt x="10624" y="14510"/>
                    <a:pt x="34205" y="1387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2" name="Google Shape;3552;p20"/>
            <p:cNvSpPr/>
            <p:nvPr/>
          </p:nvSpPr>
          <p:spPr>
            <a:xfrm>
              <a:off x="2092239" y="5022845"/>
              <a:ext cx="110438" cy="34951"/>
            </a:xfrm>
            <a:custGeom>
              <a:rect b="b" l="l" r="r" t="t"/>
              <a:pathLst>
                <a:path extrusionOk="0" h="14324" w="75384">
                  <a:moveTo>
                    <a:pt x="37124" y="14211"/>
                  </a:moveTo>
                  <a:cubicBezTo>
                    <a:pt x="54892" y="14211"/>
                    <a:pt x="72964" y="14914"/>
                    <a:pt x="74722" y="12828"/>
                  </a:cubicBezTo>
                  <a:cubicBezTo>
                    <a:pt x="80582" y="5749"/>
                    <a:pt x="45844" y="2608"/>
                    <a:pt x="38085" y="1928"/>
                  </a:cubicBezTo>
                  <a:cubicBezTo>
                    <a:pt x="28077" y="733"/>
                    <a:pt x="6090" y="-2455"/>
                    <a:pt x="581" y="3499"/>
                  </a:cubicBezTo>
                  <a:cubicBezTo>
                    <a:pt x="-3193" y="7647"/>
                    <a:pt x="11692" y="14211"/>
                    <a:pt x="37124" y="1423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3" name="Google Shape;3553;p20"/>
            <p:cNvSpPr/>
            <p:nvPr/>
          </p:nvSpPr>
          <p:spPr>
            <a:xfrm>
              <a:off x="2294480" y="4939356"/>
              <a:ext cx="168649" cy="51164"/>
            </a:xfrm>
            <a:custGeom>
              <a:rect b="b" l="l" r="r" t="t"/>
              <a:pathLst>
                <a:path extrusionOk="0" h="20969" w="115119">
                  <a:moveTo>
                    <a:pt x="58263" y="3733"/>
                  </a:moveTo>
                  <a:cubicBezTo>
                    <a:pt x="31072" y="1624"/>
                    <a:pt x="3483" y="-1283"/>
                    <a:pt x="928" y="616"/>
                  </a:cubicBezTo>
                  <a:cubicBezTo>
                    <a:pt x="-7604" y="7109"/>
                    <a:pt x="45206" y="14445"/>
                    <a:pt x="57020" y="15992"/>
                  </a:cubicBezTo>
                  <a:cubicBezTo>
                    <a:pt x="72280" y="18383"/>
                    <a:pt x="105752" y="24103"/>
                    <a:pt x="114214" y="18758"/>
                  </a:cubicBezTo>
                  <a:cubicBezTo>
                    <a:pt x="120051" y="15008"/>
                    <a:pt x="97243" y="6757"/>
                    <a:pt x="58239" y="373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4" name="Google Shape;3554;p20"/>
            <p:cNvSpPr/>
            <p:nvPr/>
          </p:nvSpPr>
          <p:spPr>
            <a:xfrm>
              <a:off x="2877546" y="5050440"/>
              <a:ext cx="136482" cy="33265"/>
            </a:xfrm>
            <a:custGeom>
              <a:rect b="b" l="l" r="r" t="t"/>
              <a:pathLst>
                <a:path extrusionOk="0" h="13633" w="93162">
                  <a:moveTo>
                    <a:pt x="46340" y="13549"/>
                  </a:moveTo>
                  <a:cubicBezTo>
                    <a:pt x="68210" y="13033"/>
                    <a:pt x="90454" y="13455"/>
                    <a:pt x="92470" y="11322"/>
                  </a:cubicBezTo>
                  <a:cubicBezTo>
                    <a:pt x="95775" y="7782"/>
                    <a:pt x="86774" y="5251"/>
                    <a:pt x="75663" y="3680"/>
                  </a:cubicBezTo>
                  <a:cubicBezTo>
                    <a:pt x="64576" y="2087"/>
                    <a:pt x="51450" y="1547"/>
                    <a:pt x="46668" y="1243"/>
                  </a:cubicBezTo>
                  <a:cubicBezTo>
                    <a:pt x="34292" y="305"/>
                    <a:pt x="7031" y="-2086"/>
                    <a:pt x="632" y="4126"/>
                  </a:cubicBezTo>
                  <a:cubicBezTo>
                    <a:pt x="-3752" y="8462"/>
                    <a:pt x="15024" y="14299"/>
                    <a:pt x="46340" y="1357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5" name="Google Shape;3555;p20"/>
            <p:cNvSpPr/>
            <p:nvPr/>
          </p:nvSpPr>
          <p:spPr>
            <a:xfrm>
              <a:off x="3715084" y="4997242"/>
              <a:ext cx="165145" cy="33962"/>
            </a:xfrm>
            <a:custGeom>
              <a:rect b="b" l="l" r="r" t="t"/>
              <a:pathLst>
                <a:path extrusionOk="0" h="13919" w="112727">
                  <a:moveTo>
                    <a:pt x="56020" y="1071"/>
                  </a:moveTo>
                  <a:cubicBezTo>
                    <a:pt x="29556" y="3462"/>
                    <a:pt x="2718" y="5829"/>
                    <a:pt x="631" y="8220"/>
                  </a:cubicBezTo>
                  <a:cubicBezTo>
                    <a:pt x="-6260" y="16073"/>
                    <a:pt x="45285" y="13588"/>
                    <a:pt x="56817" y="13401"/>
                  </a:cubicBezTo>
                  <a:cubicBezTo>
                    <a:pt x="71772" y="13143"/>
                    <a:pt x="104612" y="13846"/>
                    <a:pt x="112019" y="7424"/>
                  </a:cubicBezTo>
                  <a:cubicBezTo>
                    <a:pt x="117152" y="2970"/>
                    <a:pt x="93993" y="-2328"/>
                    <a:pt x="56020" y="1095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6" name="Google Shape;3556;p20"/>
            <p:cNvSpPr/>
            <p:nvPr/>
          </p:nvSpPr>
          <p:spPr>
            <a:xfrm>
              <a:off x="3520776" y="5018421"/>
              <a:ext cx="95790" cy="33882"/>
            </a:xfrm>
            <a:custGeom>
              <a:rect b="b" l="l" r="r" t="t"/>
              <a:pathLst>
                <a:path extrusionOk="0" h="13886" w="65386">
                  <a:moveTo>
                    <a:pt x="32466" y="1278"/>
                  </a:moveTo>
                  <a:cubicBezTo>
                    <a:pt x="17370" y="3646"/>
                    <a:pt x="1783" y="4888"/>
                    <a:pt x="447" y="7162"/>
                  </a:cubicBezTo>
                  <a:cubicBezTo>
                    <a:pt x="-1780" y="10935"/>
                    <a:pt x="4642" y="12811"/>
                    <a:pt x="12565" y="13514"/>
                  </a:cubicBezTo>
                  <a:cubicBezTo>
                    <a:pt x="20465" y="14241"/>
                    <a:pt x="29770" y="13702"/>
                    <a:pt x="33146" y="13584"/>
                  </a:cubicBezTo>
                  <a:cubicBezTo>
                    <a:pt x="41912" y="13491"/>
                    <a:pt x="61367" y="13350"/>
                    <a:pt x="65094" y="6552"/>
                  </a:cubicBezTo>
                  <a:cubicBezTo>
                    <a:pt x="67579" y="1817"/>
                    <a:pt x="54007" y="-2121"/>
                    <a:pt x="32466" y="127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7" name="Google Shape;3557;p20"/>
            <p:cNvSpPr/>
            <p:nvPr/>
          </p:nvSpPr>
          <p:spPr>
            <a:xfrm>
              <a:off x="3978809" y="4913135"/>
              <a:ext cx="93152" cy="37339"/>
            </a:xfrm>
            <a:custGeom>
              <a:rect b="b" l="l" r="r" t="t"/>
              <a:pathLst>
                <a:path extrusionOk="0" h="15303" w="63585">
                  <a:moveTo>
                    <a:pt x="30870" y="14944"/>
                  </a:moveTo>
                  <a:cubicBezTo>
                    <a:pt x="46036" y="15365"/>
                    <a:pt x="61436" y="15834"/>
                    <a:pt x="62983" y="13701"/>
                  </a:cubicBezTo>
                  <a:cubicBezTo>
                    <a:pt x="68117" y="6669"/>
                    <a:pt x="38934" y="3739"/>
                    <a:pt x="32441" y="2708"/>
                  </a:cubicBezTo>
                  <a:cubicBezTo>
                    <a:pt x="24049" y="1395"/>
                    <a:pt x="5813" y="-2730"/>
                    <a:pt x="633" y="2825"/>
                  </a:cubicBezTo>
                  <a:cubicBezTo>
                    <a:pt x="-2977" y="6693"/>
                    <a:pt x="9094" y="14334"/>
                    <a:pt x="30870" y="1494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8" name="Google Shape;3558;p20"/>
            <p:cNvSpPr/>
            <p:nvPr/>
          </p:nvSpPr>
          <p:spPr>
            <a:xfrm>
              <a:off x="4155520" y="4909991"/>
              <a:ext cx="96671" cy="50257"/>
            </a:xfrm>
            <a:custGeom>
              <a:rect b="b" l="l" r="r" t="t"/>
              <a:pathLst>
                <a:path extrusionOk="0" h="20597" w="65987">
                  <a:moveTo>
                    <a:pt x="31418" y="17404"/>
                  </a:moveTo>
                  <a:cubicBezTo>
                    <a:pt x="47287" y="19561"/>
                    <a:pt x="63367" y="21787"/>
                    <a:pt x="65195" y="19865"/>
                  </a:cubicBezTo>
                  <a:cubicBezTo>
                    <a:pt x="71243" y="13442"/>
                    <a:pt x="40888" y="7161"/>
                    <a:pt x="34184" y="5403"/>
                  </a:cubicBezTo>
                  <a:cubicBezTo>
                    <a:pt x="25511" y="3129"/>
                    <a:pt x="6783" y="-3083"/>
                    <a:pt x="805" y="1863"/>
                  </a:cubicBezTo>
                  <a:cubicBezTo>
                    <a:pt x="-3320" y="5285"/>
                    <a:pt x="8634" y="14310"/>
                    <a:pt x="31395" y="1740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9" name="Google Shape;3559;p20"/>
            <p:cNvSpPr/>
            <p:nvPr/>
          </p:nvSpPr>
          <p:spPr>
            <a:xfrm>
              <a:off x="4222086" y="5035310"/>
              <a:ext cx="127820" cy="37203"/>
            </a:xfrm>
            <a:custGeom>
              <a:rect b="b" l="l" r="r" t="t"/>
              <a:pathLst>
                <a:path extrusionOk="0" h="15247" w="87249">
                  <a:moveTo>
                    <a:pt x="43051" y="14941"/>
                  </a:moveTo>
                  <a:cubicBezTo>
                    <a:pt x="63725" y="15317"/>
                    <a:pt x="84681" y="15738"/>
                    <a:pt x="86579" y="13605"/>
                  </a:cubicBezTo>
                  <a:cubicBezTo>
                    <a:pt x="92885" y="6526"/>
                    <a:pt x="52872" y="3667"/>
                    <a:pt x="43965" y="2659"/>
                  </a:cubicBezTo>
                  <a:cubicBezTo>
                    <a:pt x="32409" y="1369"/>
                    <a:pt x="7211" y="-2733"/>
                    <a:pt x="718" y="2870"/>
                  </a:cubicBezTo>
                  <a:cubicBezTo>
                    <a:pt x="-3806" y="6761"/>
                    <a:pt x="13376" y="14426"/>
                    <a:pt x="43051" y="1494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0" name="Google Shape;3560;p20"/>
            <p:cNvSpPr/>
            <p:nvPr/>
          </p:nvSpPr>
          <p:spPr>
            <a:xfrm>
              <a:off x="4662500" y="4912356"/>
              <a:ext cx="179681" cy="81028"/>
            </a:xfrm>
            <a:custGeom>
              <a:rect b="b" l="l" r="r" t="t"/>
              <a:pathLst>
                <a:path extrusionOk="0" h="33208" w="122649">
                  <a:moveTo>
                    <a:pt x="62063" y="19623"/>
                  </a:moveTo>
                  <a:cubicBezTo>
                    <a:pt x="90144" y="11090"/>
                    <a:pt x="119842" y="6473"/>
                    <a:pt x="122022" y="4011"/>
                  </a:cubicBezTo>
                  <a:cubicBezTo>
                    <a:pt x="125656" y="-161"/>
                    <a:pt x="112975" y="-770"/>
                    <a:pt x="97762" y="777"/>
                  </a:cubicBezTo>
                  <a:cubicBezTo>
                    <a:pt x="82549" y="2253"/>
                    <a:pt x="65063" y="6262"/>
                    <a:pt x="58687" y="7762"/>
                  </a:cubicBezTo>
                  <a:cubicBezTo>
                    <a:pt x="50413" y="9614"/>
                    <a:pt x="37193" y="12661"/>
                    <a:pt x="25379" y="16810"/>
                  </a:cubicBezTo>
                  <a:cubicBezTo>
                    <a:pt x="13565" y="20888"/>
                    <a:pt x="3251" y="26022"/>
                    <a:pt x="392" y="30428"/>
                  </a:cubicBezTo>
                  <a:cubicBezTo>
                    <a:pt x="-1577" y="33523"/>
                    <a:pt x="3978" y="34015"/>
                    <a:pt x="14831" y="31999"/>
                  </a:cubicBezTo>
                  <a:cubicBezTo>
                    <a:pt x="25707" y="30007"/>
                    <a:pt x="41881" y="25647"/>
                    <a:pt x="62039" y="19646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1" name="Google Shape;3561;p20"/>
            <p:cNvSpPr/>
            <p:nvPr/>
          </p:nvSpPr>
          <p:spPr>
            <a:xfrm>
              <a:off x="4914944" y="4994754"/>
              <a:ext cx="162151" cy="48412"/>
            </a:xfrm>
            <a:custGeom>
              <a:rect b="b" l="l" r="r" t="t"/>
              <a:pathLst>
                <a:path extrusionOk="0" h="19841" w="110683">
                  <a:moveTo>
                    <a:pt x="54273" y="3169"/>
                  </a:moveTo>
                  <a:cubicBezTo>
                    <a:pt x="28254" y="7693"/>
                    <a:pt x="2189" y="13459"/>
                    <a:pt x="454" y="16108"/>
                  </a:cubicBezTo>
                  <a:cubicBezTo>
                    <a:pt x="-2406" y="20444"/>
                    <a:pt x="8658" y="20303"/>
                    <a:pt x="21855" y="19155"/>
                  </a:cubicBezTo>
                  <a:cubicBezTo>
                    <a:pt x="35052" y="17983"/>
                    <a:pt x="50429" y="15920"/>
                    <a:pt x="56078" y="15357"/>
                  </a:cubicBezTo>
                  <a:cubicBezTo>
                    <a:pt x="70728" y="13740"/>
                    <a:pt x="102934" y="12685"/>
                    <a:pt x="110013" y="6099"/>
                  </a:cubicBezTo>
                  <a:cubicBezTo>
                    <a:pt x="115006" y="1551"/>
                    <a:pt x="91683" y="-3371"/>
                    <a:pt x="54273" y="3145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2" name="Google Shape;3562;p20"/>
            <p:cNvSpPr/>
            <p:nvPr/>
          </p:nvSpPr>
          <p:spPr>
            <a:xfrm>
              <a:off x="5169391" y="4917185"/>
              <a:ext cx="67028" cy="33526"/>
            </a:xfrm>
            <a:custGeom>
              <a:rect b="b" l="l" r="r" t="t"/>
              <a:pathLst>
                <a:path extrusionOk="0" h="13740" w="45753">
                  <a:moveTo>
                    <a:pt x="23644" y="64"/>
                  </a:moveTo>
                  <a:cubicBezTo>
                    <a:pt x="12697" y="627"/>
                    <a:pt x="1610" y="1142"/>
                    <a:pt x="461" y="3369"/>
                  </a:cubicBezTo>
                  <a:cubicBezTo>
                    <a:pt x="-3359" y="10683"/>
                    <a:pt x="17666" y="11737"/>
                    <a:pt x="22331" y="12323"/>
                  </a:cubicBezTo>
                  <a:cubicBezTo>
                    <a:pt x="28379" y="13097"/>
                    <a:pt x="41458" y="16027"/>
                    <a:pt x="45279" y="10167"/>
                  </a:cubicBezTo>
                  <a:cubicBezTo>
                    <a:pt x="47928" y="6088"/>
                    <a:pt x="39325" y="-733"/>
                    <a:pt x="23644" y="6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3" name="Google Shape;3563;p20"/>
            <p:cNvSpPr/>
            <p:nvPr/>
          </p:nvSpPr>
          <p:spPr>
            <a:xfrm>
              <a:off x="5300170" y="5038534"/>
              <a:ext cx="104345" cy="32135"/>
            </a:xfrm>
            <a:custGeom>
              <a:rect b="b" l="l" r="r" t="t"/>
              <a:pathLst>
                <a:path extrusionOk="0" h="13170" w="71225">
                  <a:moveTo>
                    <a:pt x="35460" y="705"/>
                  </a:moveTo>
                  <a:cubicBezTo>
                    <a:pt x="18723" y="2627"/>
                    <a:pt x="1753" y="4549"/>
                    <a:pt x="416" y="6893"/>
                  </a:cubicBezTo>
                  <a:cubicBezTo>
                    <a:pt x="-4037" y="14628"/>
                    <a:pt x="28545" y="13034"/>
                    <a:pt x="35834" y="13034"/>
                  </a:cubicBezTo>
                  <a:cubicBezTo>
                    <a:pt x="45281" y="13034"/>
                    <a:pt x="66002" y="14300"/>
                    <a:pt x="70760" y="8018"/>
                  </a:cubicBezTo>
                  <a:cubicBezTo>
                    <a:pt x="74065" y="3658"/>
                    <a:pt x="59486" y="-2037"/>
                    <a:pt x="35460" y="72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4" name="Google Shape;3564;p20"/>
            <p:cNvSpPr/>
            <p:nvPr/>
          </p:nvSpPr>
          <p:spPr>
            <a:xfrm>
              <a:off x="5821629" y="4938670"/>
              <a:ext cx="185217" cy="63274"/>
            </a:xfrm>
            <a:custGeom>
              <a:rect b="b" l="l" r="r" t="t"/>
              <a:pathLst>
                <a:path extrusionOk="0" h="25932" w="126428">
                  <a:moveTo>
                    <a:pt x="64495" y="19227"/>
                  </a:moveTo>
                  <a:cubicBezTo>
                    <a:pt x="93959" y="12734"/>
                    <a:pt x="123845" y="6171"/>
                    <a:pt x="125884" y="3499"/>
                  </a:cubicBezTo>
                  <a:cubicBezTo>
                    <a:pt x="132612" y="-5362"/>
                    <a:pt x="74926" y="5163"/>
                    <a:pt x="61963" y="7155"/>
                  </a:cubicBezTo>
                  <a:cubicBezTo>
                    <a:pt x="45157" y="9734"/>
                    <a:pt x="8121" y="14187"/>
                    <a:pt x="644" y="21712"/>
                  </a:cubicBezTo>
                  <a:cubicBezTo>
                    <a:pt x="-4560" y="26939"/>
                    <a:pt x="22232" y="28556"/>
                    <a:pt x="64518" y="1922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5" name="Google Shape;3565;p20"/>
            <p:cNvSpPr/>
            <p:nvPr/>
          </p:nvSpPr>
          <p:spPr>
            <a:xfrm>
              <a:off x="5984274" y="4975637"/>
              <a:ext cx="92553" cy="41517"/>
            </a:xfrm>
            <a:custGeom>
              <a:rect b="b" l="l" r="r" t="t"/>
              <a:pathLst>
                <a:path extrusionOk="0" h="17015" w="63176">
                  <a:moveTo>
                    <a:pt x="30647" y="2537"/>
                  </a:moveTo>
                  <a:cubicBezTo>
                    <a:pt x="15997" y="6264"/>
                    <a:pt x="1136" y="9991"/>
                    <a:pt x="222" y="12452"/>
                  </a:cubicBezTo>
                  <a:cubicBezTo>
                    <a:pt x="-2802" y="20609"/>
                    <a:pt x="25982" y="15499"/>
                    <a:pt x="32452" y="14726"/>
                  </a:cubicBezTo>
                  <a:cubicBezTo>
                    <a:pt x="40843" y="13718"/>
                    <a:pt x="59432" y="12733"/>
                    <a:pt x="62901" y="5959"/>
                  </a:cubicBezTo>
                  <a:cubicBezTo>
                    <a:pt x="65315" y="1271"/>
                    <a:pt x="51649" y="-2808"/>
                    <a:pt x="30647" y="251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6" name="Google Shape;3566;p20"/>
            <p:cNvSpPr/>
            <p:nvPr/>
          </p:nvSpPr>
          <p:spPr>
            <a:xfrm>
              <a:off x="6189897" y="4865759"/>
              <a:ext cx="147747" cy="34433"/>
            </a:xfrm>
            <a:custGeom>
              <a:rect b="b" l="l" r="r" t="t"/>
              <a:pathLst>
                <a:path extrusionOk="0" h="14112" w="100851">
                  <a:moveTo>
                    <a:pt x="50062" y="1183"/>
                  </a:moveTo>
                  <a:cubicBezTo>
                    <a:pt x="26411" y="3668"/>
                    <a:pt x="2408" y="6152"/>
                    <a:pt x="557" y="8520"/>
                  </a:cubicBezTo>
                  <a:cubicBezTo>
                    <a:pt x="-5561" y="16395"/>
                    <a:pt x="40545" y="13723"/>
                    <a:pt x="50883" y="13489"/>
                  </a:cubicBezTo>
                  <a:cubicBezTo>
                    <a:pt x="64267" y="13184"/>
                    <a:pt x="93661" y="13747"/>
                    <a:pt x="100224" y="7301"/>
                  </a:cubicBezTo>
                  <a:cubicBezTo>
                    <a:pt x="104795" y="2824"/>
                    <a:pt x="84004" y="-2380"/>
                    <a:pt x="50062" y="118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7" name="Google Shape;3567;p20"/>
            <p:cNvSpPr/>
            <p:nvPr/>
          </p:nvSpPr>
          <p:spPr>
            <a:xfrm>
              <a:off x="6204309" y="5019842"/>
              <a:ext cx="150866" cy="35273"/>
            </a:xfrm>
            <a:custGeom>
              <a:rect b="b" l="l" r="r" t="t"/>
              <a:pathLst>
                <a:path extrusionOk="0" h="14456" w="102980">
                  <a:moveTo>
                    <a:pt x="51146" y="14456"/>
                  </a:moveTo>
                  <a:cubicBezTo>
                    <a:pt x="75454" y="14456"/>
                    <a:pt x="100136" y="14456"/>
                    <a:pt x="102269" y="12276"/>
                  </a:cubicBezTo>
                  <a:cubicBezTo>
                    <a:pt x="109301" y="5057"/>
                    <a:pt x="62116" y="2947"/>
                    <a:pt x="51592" y="2127"/>
                  </a:cubicBezTo>
                  <a:cubicBezTo>
                    <a:pt x="37949" y="1049"/>
                    <a:pt x="8110" y="-2584"/>
                    <a:pt x="773" y="3158"/>
                  </a:cubicBezTo>
                  <a:cubicBezTo>
                    <a:pt x="-4337" y="7143"/>
                    <a:pt x="16267" y="14480"/>
                    <a:pt x="51169" y="14456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8" name="Google Shape;3568;p20"/>
            <p:cNvSpPr/>
            <p:nvPr/>
          </p:nvSpPr>
          <p:spPr>
            <a:xfrm>
              <a:off x="6769416" y="5048849"/>
              <a:ext cx="113344" cy="32298"/>
            </a:xfrm>
            <a:custGeom>
              <a:rect b="b" l="l" r="r" t="t"/>
              <a:pathLst>
                <a:path extrusionOk="0" h="13237" w="77368">
                  <a:moveTo>
                    <a:pt x="38522" y="12934"/>
                  </a:moveTo>
                  <a:cubicBezTo>
                    <a:pt x="56594" y="11786"/>
                    <a:pt x="75089" y="11692"/>
                    <a:pt x="76776" y="9512"/>
                  </a:cubicBezTo>
                  <a:cubicBezTo>
                    <a:pt x="79566" y="5902"/>
                    <a:pt x="72088" y="3582"/>
                    <a:pt x="62853" y="2269"/>
                  </a:cubicBezTo>
                  <a:cubicBezTo>
                    <a:pt x="53617" y="956"/>
                    <a:pt x="42671" y="769"/>
                    <a:pt x="38686" y="605"/>
                  </a:cubicBezTo>
                  <a:cubicBezTo>
                    <a:pt x="28373" y="-5"/>
                    <a:pt x="5589" y="-1528"/>
                    <a:pt x="479" y="4894"/>
                  </a:cubicBezTo>
                  <a:cubicBezTo>
                    <a:pt x="-2990" y="9371"/>
                    <a:pt x="12668" y="14552"/>
                    <a:pt x="38522" y="1293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9" name="Google Shape;3569;p20"/>
            <p:cNvSpPr/>
            <p:nvPr/>
          </p:nvSpPr>
          <p:spPr>
            <a:xfrm>
              <a:off x="6986738" y="5005429"/>
              <a:ext cx="95760" cy="37854"/>
            </a:xfrm>
            <a:custGeom>
              <a:rect b="b" l="l" r="r" t="t"/>
              <a:pathLst>
                <a:path extrusionOk="0" h="15514" w="65365">
                  <a:moveTo>
                    <a:pt x="37176" y="1843"/>
                  </a:moveTo>
                  <a:cubicBezTo>
                    <a:pt x="28550" y="3952"/>
                    <a:pt x="19854" y="6085"/>
                    <a:pt x="14861" y="7984"/>
                  </a:cubicBezTo>
                  <a:lnTo>
                    <a:pt x="0" y="13656"/>
                  </a:lnTo>
                  <a:lnTo>
                    <a:pt x="14791" y="11641"/>
                  </a:lnTo>
                  <a:cubicBezTo>
                    <a:pt x="17346" y="11289"/>
                    <a:pt x="19033" y="10797"/>
                    <a:pt x="19479" y="10093"/>
                  </a:cubicBezTo>
                  <a:cubicBezTo>
                    <a:pt x="20979" y="7679"/>
                    <a:pt x="19104" y="5851"/>
                    <a:pt x="15752" y="4491"/>
                  </a:cubicBezTo>
                  <a:lnTo>
                    <a:pt x="15541" y="15157"/>
                  </a:lnTo>
                  <a:cubicBezTo>
                    <a:pt x="22573" y="16282"/>
                    <a:pt x="34879" y="14430"/>
                    <a:pt x="38606" y="14078"/>
                  </a:cubicBezTo>
                  <a:cubicBezTo>
                    <a:pt x="45919" y="13399"/>
                    <a:pt x="62046" y="13141"/>
                    <a:pt x="65117" y="6531"/>
                  </a:cubicBezTo>
                  <a:cubicBezTo>
                    <a:pt x="67250" y="1936"/>
                    <a:pt x="55459" y="-2658"/>
                    <a:pt x="37153" y="184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0" name="Google Shape;3570;p20"/>
            <p:cNvSpPr/>
            <p:nvPr/>
          </p:nvSpPr>
          <p:spPr>
            <a:xfrm>
              <a:off x="7195486" y="4867384"/>
              <a:ext cx="147814" cy="38176"/>
            </a:xfrm>
            <a:custGeom>
              <a:rect b="b" l="l" r="r" t="t"/>
              <a:pathLst>
                <a:path extrusionOk="0" h="15646" w="100897">
                  <a:moveTo>
                    <a:pt x="50824" y="13128"/>
                  </a:moveTo>
                  <a:cubicBezTo>
                    <a:pt x="74194" y="9893"/>
                    <a:pt x="98267" y="8698"/>
                    <a:pt x="100259" y="6447"/>
                  </a:cubicBezTo>
                  <a:cubicBezTo>
                    <a:pt x="103565" y="2697"/>
                    <a:pt x="93556" y="751"/>
                    <a:pt x="81366" y="189"/>
                  </a:cubicBezTo>
                  <a:cubicBezTo>
                    <a:pt x="69178" y="-397"/>
                    <a:pt x="54879" y="540"/>
                    <a:pt x="49652" y="845"/>
                  </a:cubicBezTo>
                  <a:cubicBezTo>
                    <a:pt x="42878" y="1173"/>
                    <a:pt x="32049" y="1595"/>
                    <a:pt x="22180" y="3048"/>
                  </a:cubicBezTo>
                  <a:cubicBezTo>
                    <a:pt x="12288" y="4479"/>
                    <a:pt x="3382" y="6916"/>
                    <a:pt x="475" y="10479"/>
                  </a:cubicBezTo>
                  <a:cubicBezTo>
                    <a:pt x="-3463" y="15589"/>
                    <a:pt x="17422" y="17698"/>
                    <a:pt x="50824" y="1312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1" name="Google Shape;3571;p20"/>
            <p:cNvSpPr/>
            <p:nvPr/>
          </p:nvSpPr>
          <p:spPr>
            <a:xfrm>
              <a:off x="7360473" y="5013668"/>
              <a:ext cx="95703" cy="32223"/>
            </a:xfrm>
            <a:custGeom>
              <a:rect b="b" l="l" r="r" t="t"/>
              <a:pathLst>
                <a:path extrusionOk="0" h="13206" w="65326">
                  <a:moveTo>
                    <a:pt x="32747" y="390"/>
                  </a:moveTo>
                  <a:cubicBezTo>
                    <a:pt x="17348" y="1819"/>
                    <a:pt x="1736" y="3226"/>
                    <a:pt x="423" y="5546"/>
                  </a:cubicBezTo>
                  <a:cubicBezTo>
                    <a:pt x="-3889" y="13141"/>
                    <a:pt x="26020" y="12508"/>
                    <a:pt x="32700" y="12719"/>
                  </a:cubicBezTo>
                  <a:cubicBezTo>
                    <a:pt x="41350" y="13000"/>
                    <a:pt x="60313" y="14876"/>
                    <a:pt x="64860" y="8734"/>
                  </a:cubicBezTo>
                  <a:cubicBezTo>
                    <a:pt x="68025" y="4468"/>
                    <a:pt x="54852" y="-1650"/>
                    <a:pt x="32747" y="41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2" name="Google Shape;3572;p20"/>
            <p:cNvSpPr/>
            <p:nvPr/>
          </p:nvSpPr>
          <p:spPr>
            <a:xfrm>
              <a:off x="7554950" y="4997051"/>
              <a:ext cx="198922" cy="39770"/>
            </a:xfrm>
            <a:custGeom>
              <a:rect b="b" l="l" r="r" t="t"/>
              <a:pathLst>
                <a:path extrusionOk="0" h="16299" w="135783">
                  <a:moveTo>
                    <a:pt x="56397" y="3235"/>
                  </a:moveTo>
                  <a:cubicBezTo>
                    <a:pt x="36074" y="3633"/>
                    <a:pt x="15564" y="3375"/>
                    <a:pt x="679" y="3305"/>
                  </a:cubicBezTo>
                  <a:lnTo>
                    <a:pt x="93" y="8555"/>
                  </a:lnTo>
                  <a:cubicBezTo>
                    <a:pt x="12470" y="9423"/>
                    <a:pt x="21002" y="9681"/>
                    <a:pt x="22479" y="8837"/>
                  </a:cubicBezTo>
                  <a:cubicBezTo>
                    <a:pt x="27190" y="6141"/>
                    <a:pt x="16408" y="2953"/>
                    <a:pt x="1336" y="0"/>
                  </a:cubicBezTo>
                  <a:lnTo>
                    <a:pt x="0" y="11907"/>
                  </a:lnTo>
                  <a:cubicBezTo>
                    <a:pt x="20064" y="14556"/>
                    <a:pt x="47560" y="15306"/>
                    <a:pt x="56819" y="15564"/>
                  </a:cubicBezTo>
                  <a:cubicBezTo>
                    <a:pt x="67367" y="15939"/>
                    <a:pt x="84244" y="16619"/>
                    <a:pt x="99831" y="16127"/>
                  </a:cubicBezTo>
                  <a:cubicBezTo>
                    <a:pt x="115396" y="15658"/>
                    <a:pt x="129624" y="14041"/>
                    <a:pt x="134804" y="10735"/>
                  </a:cubicBezTo>
                  <a:cubicBezTo>
                    <a:pt x="141930" y="5954"/>
                    <a:pt x="109583" y="2180"/>
                    <a:pt x="56420" y="3235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3" name="Google Shape;3573;p20"/>
            <p:cNvSpPr/>
            <p:nvPr/>
          </p:nvSpPr>
          <p:spPr>
            <a:xfrm>
              <a:off x="7963008" y="5044589"/>
              <a:ext cx="214001" cy="42229"/>
            </a:xfrm>
            <a:custGeom>
              <a:rect b="b" l="l" r="r" t="t"/>
              <a:pathLst>
                <a:path extrusionOk="0" h="17307" w="146076">
                  <a:moveTo>
                    <a:pt x="72886" y="14867"/>
                  </a:moveTo>
                  <a:cubicBezTo>
                    <a:pt x="107179" y="15688"/>
                    <a:pt x="141964" y="18571"/>
                    <a:pt x="145035" y="16672"/>
                  </a:cubicBezTo>
                  <a:cubicBezTo>
                    <a:pt x="150098" y="13485"/>
                    <a:pt x="135963" y="9875"/>
                    <a:pt x="118594" y="7249"/>
                  </a:cubicBezTo>
                  <a:cubicBezTo>
                    <a:pt x="101225" y="4601"/>
                    <a:pt x="80668" y="3124"/>
                    <a:pt x="73144" y="2538"/>
                  </a:cubicBezTo>
                  <a:cubicBezTo>
                    <a:pt x="53735" y="686"/>
                    <a:pt x="10910" y="-2595"/>
                    <a:pt x="972" y="3616"/>
                  </a:cubicBezTo>
                  <a:cubicBezTo>
                    <a:pt x="-5850" y="7976"/>
                    <a:pt x="23779" y="13672"/>
                    <a:pt x="72886" y="1486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4" name="Google Shape;3574;p20"/>
            <p:cNvSpPr/>
            <p:nvPr/>
          </p:nvSpPr>
          <p:spPr>
            <a:xfrm>
              <a:off x="8216703" y="4951630"/>
              <a:ext cx="66753" cy="32135"/>
            </a:xfrm>
            <a:custGeom>
              <a:rect b="b" l="l" r="r" t="t"/>
              <a:pathLst>
                <a:path extrusionOk="0" h="13170" w="45565">
                  <a:moveTo>
                    <a:pt x="22869" y="12465"/>
                  </a:moveTo>
                  <a:cubicBezTo>
                    <a:pt x="33581" y="10543"/>
                    <a:pt x="44434" y="8621"/>
                    <a:pt x="45301" y="6277"/>
                  </a:cubicBezTo>
                  <a:cubicBezTo>
                    <a:pt x="48137" y="-1458"/>
                    <a:pt x="27299" y="136"/>
                    <a:pt x="22635" y="136"/>
                  </a:cubicBezTo>
                  <a:cubicBezTo>
                    <a:pt x="16587" y="136"/>
                    <a:pt x="3320" y="-1130"/>
                    <a:pt x="296" y="5152"/>
                  </a:cubicBezTo>
                  <a:cubicBezTo>
                    <a:pt x="-1813" y="9512"/>
                    <a:pt x="7516" y="15208"/>
                    <a:pt x="22869" y="1244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5" name="Google Shape;3575;p20"/>
            <p:cNvSpPr/>
            <p:nvPr/>
          </p:nvSpPr>
          <p:spPr>
            <a:xfrm>
              <a:off x="8350196" y="5043341"/>
              <a:ext cx="93599" cy="32601"/>
            </a:xfrm>
            <a:custGeom>
              <a:rect b="b" l="l" r="r" t="t"/>
              <a:pathLst>
                <a:path extrusionOk="0" h="13361" w="63890">
                  <a:moveTo>
                    <a:pt x="31731" y="13105"/>
                  </a:moveTo>
                  <a:cubicBezTo>
                    <a:pt x="46826" y="11956"/>
                    <a:pt x="62132" y="10854"/>
                    <a:pt x="63445" y="8581"/>
                  </a:cubicBezTo>
                  <a:cubicBezTo>
                    <a:pt x="67828" y="1056"/>
                    <a:pt x="38575" y="1127"/>
                    <a:pt x="32035" y="775"/>
                  </a:cubicBezTo>
                  <a:cubicBezTo>
                    <a:pt x="23573" y="330"/>
                    <a:pt x="5079" y="-1921"/>
                    <a:pt x="485" y="4151"/>
                  </a:cubicBezTo>
                  <a:cubicBezTo>
                    <a:pt x="-2703" y="8346"/>
                    <a:pt x="10072" y="14722"/>
                    <a:pt x="31707" y="13105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6" name="Google Shape;3576;p20"/>
            <p:cNvSpPr/>
            <p:nvPr/>
          </p:nvSpPr>
          <p:spPr>
            <a:xfrm>
              <a:off x="8514039" y="4944143"/>
              <a:ext cx="174586" cy="53197"/>
            </a:xfrm>
            <a:custGeom>
              <a:rect b="b" l="l" r="r" t="t"/>
              <a:pathLst>
                <a:path extrusionOk="0" h="21802" w="119171">
                  <a:moveTo>
                    <a:pt x="59862" y="14267"/>
                  </a:moveTo>
                  <a:cubicBezTo>
                    <a:pt x="87263" y="9110"/>
                    <a:pt x="115931" y="8922"/>
                    <a:pt x="118369" y="6813"/>
                  </a:cubicBezTo>
                  <a:cubicBezTo>
                    <a:pt x="122424" y="3250"/>
                    <a:pt x="110540" y="695"/>
                    <a:pt x="95890" y="132"/>
                  </a:cubicBezTo>
                  <a:cubicBezTo>
                    <a:pt x="81240" y="-501"/>
                    <a:pt x="64152" y="1304"/>
                    <a:pt x="57916" y="2078"/>
                  </a:cubicBezTo>
                  <a:cubicBezTo>
                    <a:pt x="49853" y="2922"/>
                    <a:pt x="36914" y="4469"/>
                    <a:pt x="25288" y="7399"/>
                  </a:cubicBezTo>
                  <a:cubicBezTo>
                    <a:pt x="13662" y="10258"/>
                    <a:pt x="3418" y="14407"/>
                    <a:pt x="441" y="18556"/>
                  </a:cubicBezTo>
                  <a:cubicBezTo>
                    <a:pt x="-1621" y="21463"/>
                    <a:pt x="3653" y="22400"/>
                    <a:pt x="14107" y="21439"/>
                  </a:cubicBezTo>
                  <a:cubicBezTo>
                    <a:pt x="24584" y="20502"/>
                    <a:pt x="40243" y="17830"/>
                    <a:pt x="59885" y="1426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7" name="Google Shape;3577;p20"/>
            <p:cNvSpPr/>
            <p:nvPr/>
          </p:nvSpPr>
          <p:spPr>
            <a:xfrm>
              <a:off x="8803468" y="4940681"/>
              <a:ext cx="62557" cy="52204"/>
            </a:xfrm>
            <a:custGeom>
              <a:rect b="b" l="l" r="r" t="t"/>
              <a:pathLst>
                <a:path extrusionOk="0" h="21395" w="42701">
                  <a:moveTo>
                    <a:pt x="18032" y="1972"/>
                  </a:moveTo>
                  <a:cubicBezTo>
                    <a:pt x="12101" y="4433"/>
                    <a:pt x="6921" y="8137"/>
                    <a:pt x="3850" y="11770"/>
                  </a:cubicBezTo>
                  <a:cubicBezTo>
                    <a:pt x="710" y="15356"/>
                    <a:pt x="-439" y="18521"/>
                    <a:pt x="147" y="19576"/>
                  </a:cubicBezTo>
                  <a:cubicBezTo>
                    <a:pt x="2280" y="23092"/>
                    <a:pt x="5960" y="20794"/>
                    <a:pt x="10015" y="18685"/>
                  </a:cubicBezTo>
                  <a:cubicBezTo>
                    <a:pt x="14094" y="16434"/>
                    <a:pt x="19133" y="14301"/>
                    <a:pt x="21150" y="13926"/>
                  </a:cubicBezTo>
                  <a:cubicBezTo>
                    <a:pt x="23705" y="13270"/>
                    <a:pt x="27854" y="13083"/>
                    <a:pt x="31651" y="13036"/>
                  </a:cubicBezTo>
                  <a:cubicBezTo>
                    <a:pt x="35495" y="12895"/>
                    <a:pt x="39104" y="12825"/>
                    <a:pt x="41730" y="10457"/>
                  </a:cubicBezTo>
                  <a:cubicBezTo>
                    <a:pt x="43535" y="8887"/>
                    <a:pt x="42972" y="5675"/>
                    <a:pt x="38800" y="2886"/>
                  </a:cubicBezTo>
                  <a:cubicBezTo>
                    <a:pt x="34768" y="144"/>
                    <a:pt x="26658" y="-1521"/>
                    <a:pt x="18032" y="1995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8" name="Google Shape;3578;p20"/>
            <p:cNvSpPr/>
            <p:nvPr/>
          </p:nvSpPr>
          <p:spPr>
            <a:xfrm>
              <a:off x="9017687" y="4960587"/>
              <a:ext cx="142571" cy="34199"/>
            </a:xfrm>
            <a:custGeom>
              <a:rect b="b" l="l" r="r" t="t"/>
              <a:pathLst>
                <a:path extrusionOk="0" h="14016" w="97318">
                  <a:moveTo>
                    <a:pt x="48925" y="29"/>
                  </a:moveTo>
                  <a:cubicBezTo>
                    <a:pt x="25953" y="404"/>
                    <a:pt x="2654" y="733"/>
                    <a:pt x="661" y="2936"/>
                  </a:cubicBezTo>
                  <a:cubicBezTo>
                    <a:pt x="-5925" y="10249"/>
                    <a:pt x="38635" y="11656"/>
                    <a:pt x="48597" y="12359"/>
                  </a:cubicBezTo>
                  <a:cubicBezTo>
                    <a:pt x="61489" y="13250"/>
                    <a:pt x="89687" y="16414"/>
                    <a:pt x="96602" y="10577"/>
                  </a:cubicBezTo>
                  <a:cubicBezTo>
                    <a:pt x="101383" y="6522"/>
                    <a:pt x="81882" y="-510"/>
                    <a:pt x="48948" y="29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9" name="Google Shape;3579;p20"/>
            <p:cNvSpPr/>
            <p:nvPr/>
          </p:nvSpPr>
          <p:spPr>
            <a:xfrm>
              <a:off x="103892" y="4530069"/>
              <a:ext cx="52664" cy="32137"/>
            </a:xfrm>
            <a:custGeom>
              <a:rect b="b" l="l" r="r" t="t"/>
              <a:pathLst>
                <a:path extrusionOk="0" h="13171" w="35948">
                  <a:moveTo>
                    <a:pt x="17833" y="12608"/>
                  </a:moveTo>
                  <a:cubicBezTo>
                    <a:pt x="26318" y="10968"/>
                    <a:pt x="34944" y="9327"/>
                    <a:pt x="35694" y="7006"/>
                  </a:cubicBezTo>
                  <a:cubicBezTo>
                    <a:pt x="38179" y="-659"/>
                    <a:pt x="21724" y="420"/>
                    <a:pt x="18044" y="302"/>
                  </a:cubicBezTo>
                  <a:cubicBezTo>
                    <a:pt x="13286" y="138"/>
                    <a:pt x="2878" y="-1456"/>
                    <a:pt x="276" y="4756"/>
                  </a:cubicBezTo>
                  <a:cubicBezTo>
                    <a:pt x="-1529" y="9069"/>
                    <a:pt x="5644" y="14999"/>
                    <a:pt x="17833" y="1263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0" name="Google Shape;3580;p20"/>
            <p:cNvSpPr/>
            <p:nvPr/>
          </p:nvSpPr>
          <p:spPr>
            <a:xfrm>
              <a:off x="569361" y="4668344"/>
              <a:ext cx="54007" cy="38789"/>
            </a:xfrm>
            <a:custGeom>
              <a:rect b="b" l="l" r="r" t="t"/>
              <a:pathLst>
                <a:path extrusionOk="0" h="15897" w="36865">
                  <a:moveTo>
                    <a:pt x="16552" y="14848"/>
                  </a:moveTo>
                  <a:cubicBezTo>
                    <a:pt x="25459" y="15575"/>
                    <a:pt x="34531" y="16794"/>
                    <a:pt x="35984" y="14848"/>
                  </a:cubicBezTo>
                  <a:cubicBezTo>
                    <a:pt x="40906" y="8308"/>
                    <a:pt x="23772" y="4042"/>
                    <a:pt x="19998" y="3011"/>
                  </a:cubicBezTo>
                  <a:cubicBezTo>
                    <a:pt x="15169" y="1464"/>
                    <a:pt x="4691" y="-2755"/>
                    <a:pt x="660" y="2730"/>
                  </a:cubicBezTo>
                  <a:cubicBezTo>
                    <a:pt x="-2083" y="6574"/>
                    <a:pt x="3824" y="13817"/>
                    <a:pt x="16529" y="14825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1" name="Google Shape;3581;p20"/>
            <p:cNvSpPr/>
            <p:nvPr/>
          </p:nvSpPr>
          <p:spPr>
            <a:xfrm>
              <a:off x="799209" y="4571418"/>
              <a:ext cx="34408" cy="32296"/>
            </a:xfrm>
            <a:custGeom>
              <a:rect b="b" l="l" r="r" t="t"/>
              <a:pathLst>
                <a:path extrusionOk="0" h="13236" w="23487">
                  <a:moveTo>
                    <a:pt x="10781" y="13016"/>
                  </a:moveTo>
                  <a:cubicBezTo>
                    <a:pt x="16500" y="11938"/>
                    <a:pt x="22313" y="10860"/>
                    <a:pt x="23087" y="8609"/>
                  </a:cubicBezTo>
                  <a:cubicBezTo>
                    <a:pt x="25689" y="1179"/>
                    <a:pt x="14859" y="1179"/>
                    <a:pt x="12492" y="804"/>
                  </a:cubicBezTo>
                  <a:cubicBezTo>
                    <a:pt x="9421" y="335"/>
                    <a:pt x="2881" y="-1916"/>
                    <a:pt x="397" y="4062"/>
                  </a:cubicBezTo>
                  <a:cubicBezTo>
                    <a:pt x="-1314" y="8211"/>
                    <a:pt x="2577" y="14563"/>
                    <a:pt x="10781" y="1299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2" name="Google Shape;3582;p20"/>
            <p:cNvSpPr/>
            <p:nvPr/>
          </p:nvSpPr>
          <p:spPr>
            <a:xfrm>
              <a:off x="1067068" y="4629619"/>
              <a:ext cx="74179" cy="39174"/>
            </a:xfrm>
            <a:custGeom>
              <a:rect b="b" l="l" r="r" t="t"/>
              <a:pathLst>
                <a:path extrusionOk="0" h="16055" w="50634">
                  <a:moveTo>
                    <a:pt x="23900" y="15264"/>
                  </a:moveTo>
                  <a:cubicBezTo>
                    <a:pt x="36042" y="15991"/>
                    <a:pt x="48442" y="16811"/>
                    <a:pt x="49942" y="14748"/>
                  </a:cubicBezTo>
                  <a:cubicBezTo>
                    <a:pt x="54934" y="7927"/>
                    <a:pt x="31471" y="4341"/>
                    <a:pt x="26337" y="3192"/>
                  </a:cubicBezTo>
                  <a:cubicBezTo>
                    <a:pt x="19657" y="1692"/>
                    <a:pt x="5218" y="-2832"/>
                    <a:pt x="624" y="2606"/>
                  </a:cubicBezTo>
                  <a:cubicBezTo>
                    <a:pt x="-2541" y="6380"/>
                    <a:pt x="6507" y="14233"/>
                    <a:pt x="23900" y="1528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3" name="Google Shape;3583;p20"/>
            <p:cNvSpPr/>
            <p:nvPr/>
          </p:nvSpPr>
          <p:spPr>
            <a:xfrm>
              <a:off x="1073140" y="4713996"/>
              <a:ext cx="51230" cy="44489"/>
            </a:xfrm>
            <a:custGeom>
              <a:rect b="b" l="l" r="r" t="t"/>
              <a:pathLst>
                <a:path extrusionOk="0" h="18233" w="34969">
                  <a:moveTo>
                    <a:pt x="14925" y="15837"/>
                  </a:moveTo>
                  <a:cubicBezTo>
                    <a:pt x="23739" y="17571"/>
                    <a:pt x="32529" y="19306"/>
                    <a:pt x="34029" y="17407"/>
                  </a:cubicBezTo>
                  <a:cubicBezTo>
                    <a:pt x="38952" y="11125"/>
                    <a:pt x="23106" y="5969"/>
                    <a:pt x="19660" y="4468"/>
                  </a:cubicBezTo>
                  <a:cubicBezTo>
                    <a:pt x="15207" y="2523"/>
                    <a:pt x="6065" y="-2821"/>
                    <a:pt x="1119" y="1890"/>
                  </a:cubicBezTo>
                  <a:cubicBezTo>
                    <a:pt x="-2350" y="5148"/>
                    <a:pt x="2244" y="13352"/>
                    <a:pt x="14925" y="1586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4" name="Google Shape;3584;p20"/>
            <p:cNvSpPr/>
            <p:nvPr/>
          </p:nvSpPr>
          <p:spPr>
            <a:xfrm>
              <a:off x="1190296" y="4773025"/>
              <a:ext cx="27478" cy="32813"/>
            </a:xfrm>
            <a:custGeom>
              <a:rect b="b" l="l" r="r" t="t"/>
              <a:pathLst>
                <a:path extrusionOk="0" h="13448" w="18756">
                  <a:moveTo>
                    <a:pt x="6812" y="13338"/>
                  </a:moveTo>
                  <a:cubicBezTo>
                    <a:pt x="12133" y="13737"/>
                    <a:pt x="17196" y="13080"/>
                    <a:pt x="18110" y="10901"/>
                  </a:cubicBezTo>
                  <a:cubicBezTo>
                    <a:pt x="20970" y="3775"/>
                    <a:pt x="13493" y="3095"/>
                    <a:pt x="11992" y="2157"/>
                  </a:cubicBezTo>
                  <a:cubicBezTo>
                    <a:pt x="9906" y="1243"/>
                    <a:pt x="6742" y="-2203"/>
                    <a:pt x="2101" y="2157"/>
                  </a:cubicBezTo>
                  <a:cubicBezTo>
                    <a:pt x="483" y="3681"/>
                    <a:pt x="-431" y="6142"/>
                    <a:pt x="202" y="8510"/>
                  </a:cubicBezTo>
                  <a:cubicBezTo>
                    <a:pt x="788" y="10854"/>
                    <a:pt x="3015" y="13080"/>
                    <a:pt x="6836" y="1333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5" name="Google Shape;3585;p20"/>
            <p:cNvSpPr/>
            <p:nvPr/>
          </p:nvSpPr>
          <p:spPr>
            <a:xfrm>
              <a:off x="1299775" y="4838481"/>
              <a:ext cx="58467" cy="33028"/>
            </a:xfrm>
            <a:custGeom>
              <a:rect b="b" l="l" r="r" t="t"/>
              <a:pathLst>
                <a:path extrusionOk="0" h="13536" w="39909">
                  <a:moveTo>
                    <a:pt x="19223" y="13458"/>
                  </a:moveTo>
                  <a:cubicBezTo>
                    <a:pt x="28903" y="12755"/>
                    <a:pt x="38584" y="12051"/>
                    <a:pt x="39545" y="9801"/>
                  </a:cubicBezTo>
                  <a:cubicBezTo>
                    <a:pt x="42686" y="2394"/>
                    <a:pt x="24614" y="1714"/>
                    <a:pt x="20582" y="1199"/>
                  </a:cubicBezTo>
                  <a:cubicBezTo>
                    <a:pt x="15355" y="519"/>
                    <a:pt x="4174" y="-2153"/>
                    <a:pt x="517" y="3707"/>
                  </a:cubicBezTo>
                  <a:cubicBezTo>
                    <a:pt x="-2084" y="7785"/>
                    <a:pt x="5276" y="14442"/>
                    <a:pt x="19223" y="1343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6" name="Google Shape;3586;p20"/>
            <p:cNvSpPr/>
            <p:nvPr/>
          </p:nvSpPr>
          <p:spPr>
            <a:xfrm>
              <a:off x="1509864" y="4790992"/>
              <a:ext cx="67714" cy="36856"/>
            </a:xfrm>
            <a:custGeom>
              <a:rect b="b" l="l" r="r" t="t"/>
              <a:pathLst>
                <a:path extrusionOk="0" h="15105" w="46221">
                  <a:moveTo>
                    <a:pt x="23846" y="13456"/>
                  </a:moveTo>
                  <a:cubicBezTo>
                    <a:pt x="34534" y="10502"/>
                    <a:pt x="45410" y="7525"/>
                    <a:pt x="46067" y="5111"/>
                  </a:cubicBezTo>
                  <a:cubicBezTo>
                    <a:pt x="48223" y="-2859"/>
                    <a:pt x="27174" y="751"/>
                    <a:pt x="22439" y="1220"/>
                  </a:cubicBezTo>
                  <a:cubicBezTo>
                    <a:pt x="16298" y="1806"/>
                    <a:pt x="2679" y="1829"/>
                    <a:pt x="194" y="8392"/>
                  </a:cubicBezTo>
                  <a:cubicBezTo>
                    <a:pt x="-1540" y="12940"/>
                    <a:pt x="8492" y="17698"/>
                    <a:pt x="23846" y="13456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7" name="Google Shape;3587;p20"/>
            <p:cNvSpPr/>
            <p:nvPr/>
          </p:nvSpPr>
          <p:spPr>
            <a:xfrm>
              <a:off x="1448265" y="4694718"/>
              <a:ext cx="40074" cy="32193"/>
            </a:xfrm>
            <a:custGeom>
              <a:rect b="b" l="l" r="r" t="t"/>
              <a:pathLst>
                <a:path extrusionOk="0" h="13194" w="27354">
                  <a:moveTo>
                    <a:pt x="14189" y="387"/>
                  </a:moveTo>
                  <a:cubicBezTo>
                    <a:pt x="7626" y="1770"/>
                    <a:pt x="993" y="3130"/>
                    <a:pt x="289" y="5427"/>
                  </a:cubicBezTo>
                  <a:cubicBezTo>
                    <a:pt x="-2055" y="12998"/>
                    <a:pt x="10533" y="12435"/>
                    <a:pt x="13299" y="12670"/>
                  </a:cubicBezTo>
                  <a:cubicBezTo>
                    <a:pt x="16908" y="12974"/>
                    <a:pt x="24714" y="14896"/>
                    <a:pt x="27058" y="8778"/>
                  </a:cubicBezTo>
                  <a:cubicBezTo>
                    <a:pt x="28675" y="4536"/>
                    <a:pt x="23589" y="-1605"/>
                    <a:pt x="14189" y="38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8" name="Google Shape;3588;p20"/>
            <p:cNvSpPr/>
            <p:nvPr/>
          </p:nvSpPr>
          <p:spPr>
            <a:xfrm>
              <a:off x="1629786" y="4699564"/>
              <a:ext cx="86647" cy="38669"/>
            </a:xfrm>
            <a:custGeom>
              <a:rect b="b" l="l" r="r" t="t"/>
              <a:pathLst>
                <a:path extrusionOk="0" h="15848" w="59145">
                  <a:moveTo>
                    <a:pt x="28799" y="1988"/>
                  </a:moveTo>
                  <a:cubicBezTo>
                    <a:pt x="15063" y="5247"/>
                    <a:pt x="1116" y="8528"/>
                    <a:pt x="225" y="10966"/>
                  </a:cubicBezTo>
                  <a:cubicBezTo>
                    <a:pt x="-2728" y="19029"/>
                    <a:pt x="24228" y="14810"/>
                    <a:pt x="30299" y="14224"/>
                  </a:cubicBezTo>
                  <a:cubicBezTo>
                    <a:pt x="38151" y="13474"/>
                    <a:pt x="55521" y="13052"/>
                    <a:pt x="58873" y="6395"/>
                  </a:cubicBezTo>
                  <a:cubicBezTo>
                    <a:pt x="61193" y="1777"/>
                    <a:pt x="48512" y="-2700"/>
                    <a:pt x="28799" y="198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9" name="Google Shape;3589;p20"/>
            <p:cNvSpPr/>
            <p:nvPr/>
          </p:nvSpPr>
          <p:spPr>
            <a:xfrm>
              <a:off x="1830325" y="4678816"/>
              <a:ext cx="48212" cy="33560"/>
            </a:xfrm>
            <a:custGeom>
              <a:rect b="b" l="l" r="r" t="t"/>
              <a:pathLst>
                <a:path extrusionOk="0" h="13754" w="32909">
                  <a:moveTo>
                    <a:pt x="16172" y="1158"/>
                  </a:moveTo>
                  <a:cubicBezTo>
                    <a:pt x="8859" y="3479"/>
                    <a:pt x="1053" y="4956"/>
                    <a:pt x="280" y="7253"/>
                  </a:cubicBezTo>
                  <a:cubicBezTo>
                    <a:pt x="-986" y="11050"/>
                    <a:pt x="2225" y="12808"/>
                    <a:pt x="6327" y="13441"/>
                  </a:cubicBezTo>
                  <a:cubicBezTo>
                    <a:pt x="10406" y="14097"/>
                    <a:pt x="15187" y="13534"/>
                    <a:pt x="16945" y="13441"/>
                  </a:cubicBezTo>
                  <a:cubicBezTo>
                    <a:pt x="21446" y="13347"/>
                    <a:pt x="31642" y="13441"/>
                    <a:pt x="32861" y="6807"/>
                  </a:cubicBezTo>
                  <a:cubicBezTo>
                    <a:pt x="33565" y="2213"/>
                    <a:pt x="26486" y="-2147"/>
                    <a:pt x="16195" y="115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0" name="Google Shape;3590;p20"/>
            <p:cNvSpPr/>
            <p:nvPr/>
          </p:nvSpPr>
          <p:spPr>
            <a:xfrm>
              <a:off x="2003942" y="4635141"/>
              <a:ext cx="82466" cy="34297"/>
            </a:xfrm>
            <a:custGeom>
              <a:rect b="b" l="l" r="r" t="t"/>
              <a:pathLst>
                <a:path extrusionOk="0" h="14056" w="56291">
                  <a:moveTo>
                    <a:pt x="28372" y="12603"/>
                  </a:moveTo>
                  <a:cubicBezTo>
                    <a:pt x="41194" y="10118"/>
                    <a:pt x="54602" y="9204"/>
                    <a:pt x="55844" y="6978"/>
                  </a:cubicBezTo>
                  <a:cubicBezTo>
                    <a:pt x="57930" y="3274"/>
                    <a:pt x="52422" y="1235"/>
                    <a:pt x="45530" y="438"/>
                  </a:cubicBezTo>
                  <a:cubicBezTo>
                    <a:pt x="38662" y="-383"/>
                    <a:pt x="30552" y="180"/>
                    <a:pt x="27599" y="297"/>
                  </a:cubicBezTo>
                  <a:cubicBezTo>
                    <a:pt x="19981" y="367"/>
                    <a:pt x="2940" y="1000"/>
                    <a:pt x="174" y="7938"/>
                  </a:cubicBezTo>
                  <a:cubicBezTo>
                    <a:pt x="-1584" y="12744"/>
                    <a:pt x="10159" y="16119"/>
                    <a:pt x="28349" y="1260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1" name="Google Shape;3591;p20"/>
            <p:cNvSpPr/>
            <p:nvPr/>
          </p:nvSpPr>
          <p:spPr>
            <a:xfrm>
              <a:off x="2070129" y="4716010"/>
              <a:ext cx="62302" cy="36502"/>
            </a:xfrm>
            <a:custGeom>
              <a:rect b="b" l="l" r="r" t="t"/>
              <a:pathLst>
                <a:path extrusionOk="0" h="14960" w="42527">
                  <a:moveTo>
                    <a:pt x="19848" y="14659"/>
                  </a:moveTo>
                  <a:cubicBezTo>
                    <a:pt x="30138" y="15034"/>
                    <a:pt x="40592" y="15433"/>
                    <a:pt x="41905" y="13347"/>
                  </a:cubicBezTo>
                  <a:cubicBezTo>
                    <a:pt x="46241" y="6409"/>
                    <a:pt x="26669" y="3596"/>
                    <a:pt x="22356" y="2611"/>
                  </a:cubicBezTo>
                  <a:cubicBezTo>
                    <a:pt x="16777" y="1346"/>
                    <a:pt x="4823" y="-2686"/>
                    <a:pt x="627" y="2822"/>
                  </a:cubicBezTo>
                  <a:cubicBezTo>
                    <a:pt x="-2280" y="6643"/>
                    <a:pt x="5057" y="14144"/>
                    <a:pt x="19824" y="1468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2" name="Google Shape;3592;p20"/>
            <p:cNvSpPr/>
            <p:nvPr/>
          </p:nvSpPr>
          <p:spPr>
            <a:xfrm>
              <a:off x="2154311" y="4646080"/>
              <a:ext cx="80324" cy="39152"/>
            </a:xfrm>
            <a:custGeom>
              <a:rect b="b" l="l" r="r" t="t"/>
              <a:pathLst>
                <a:path extrusionOk="0" h="16046" w="54829">
                  <a:moveTo>
                    <a:pt x="28736" y="410"/>
                  </a:moveTo>
                  <a:cubicBezTo>
                    <a:pt x="15352" y="-340"/>
                    <a:pt x="1850" y="-199"/>
                    <a:pt x="514" y="2004"/>
                  </a:cubicBezTo>
                  <a:cubicBezTo>
                    <a:pt x="-1689" y="5614"/>
                    <a:pt x="3515" y="7817"/>
                    <a:pt x="9867" y="9388"/>
                  </a:cubicBezTo>
                  <a:cubicBezTo>
                    <a:pt x="16243" y="10958"/>
                    <a:pt x="23837" y="11990"/>
                    <a:pt x="26580" y="12552"/>
                  </a:cubicBezTo>
                  <a:cubicBezTo>
                    <a:pt x="33753" y="13888"/>
                    <a:pt x="48848" y="18881"/>
                    <a:pt x="54052" y="13841"/>
                  </a:cubicBezTo>
                  <a:cubicBezTo>
                    <a:pt x="57755" y="10396"/>
                    <a:pt x="48051" y="1488"/>
                    <a:pt x="28736" y="41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3" name="Google Shape;3593;p20"/>
            <p:cNvSpPr/>
            <p:nvPr/>
          </p:nvSpPr>
          <p:spPr>
            <a:xfrm>
              <a:off x="2382042" y="4850413"/>
              <a:ext cx="39671" cy="32135"/>
            </a:xfrm>
            <a:custGeom>
              <a:rect b="b" l="l" r="r" t="t"/>
              <a:pathLst>
                <a:path extrusionOk="0" h="13170" w="27079">
                  <a:moveTo>
                    <a:pt x="14354" y="366"/>
                  </a:moveTo>
                  <a:cubicBezTo>
                    <a:pt x="8306" y="1655"/>
                    <a:pt x="1767" y="1936"/>
                    <a:pt x="665" y="4023"/>
                  </a:cubicBezTo>
                  <a:cubicBezTo>
                    <a:pt x="-1187" y="7515"/>
                    <a:pt x="1087" y="9765"/>
                    <a:pt x="4321" y="11031"/>
                  </a:cubicBezTo>
                  <a:cubicBezTo>
                    <a:pt x="7556" y="12297"/>
                    <a:pt x="11635" y="12461"/>
                    <a:pt x="13065" y="12625"/>
                  </a:cubicBezTo>
                  <a:cubicBezTo>
                    <a:pt x="16768" y="13188"/>
                    <a:pt x="25347" y="14641"/>
                    <a:pt x="26941" y="8195"/>
                  </a:cubicBezTo>
                  <a:cubicBezTo>
                    <a:pt x="27504" y="5991"/>
                    <a:pt x="26308" y="3530"/>
                    <a:pt x="24105" y="1913"/>
                  </a:cubicBezTo>
                  <a:cubicBezTo>
                    <a:pt x="21878" y="296"/>
                    <a:pt x="18643" y="-525"/>
                    <a:pt x="14330" y="366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4" name="Google Shape;3594;p20"/>
            <p:cNvSpPr/>
            <p:nvPr/>
          </p:nvSpPr>
          <p:spPr>
            <a:xfrm>
              <a:off x="2567438" y="4835112"/>
              <a:ext cx="64415" cy="34882"/>
            </a:xfrm>
            <a:custGeom>
              <a:rect b="b" l="l" r="r" t="t"/>
              <a:pathLst>
                <a:path extrusionOk="0" h="14296" w="43969">
                  <a:moveTo>
                    <a:pt x="23130" y="0"/>
                  </a:moveTo>
                  <a:cubicBezTo>
                    <a:pt x="12535" y="0"/>
                    <a:pt x="1800" y="-70"/>
                    <a:pt x="557" y="2086"/>
                  </a:cubicBezTo>
                  <a:cubicBezTo>
                    <a:pt x="-3592" y="9189"/>
                    <a:pt x="16637" y="11322"/>
                    <a:pt x="21114" y="12166"/>
                  </a:cubicBezTo>
                  <a:cubicBezTo>
                    <a:pt x="26904" y="13244"/>
                    <a:pt x="39351" y="16854"/>
                    <a:pt x="43406" y="11205"/>
                  </a:cubicBezTo>
                  <a:cubicBezTo>
                    <a:pt x="46219" y="7290"/>
                    <a:pt x="38343" y="24"/>
                    <a:pt x="23154" y="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5" name="Google Shape;3595;p20"/>
            <p:cNvSpPr/>
            <p:nvPr/>
          </p:nvSpPr>
          <p:spPr>
            <a:xfrm>
              <a:off x="2725598" y="4834875"/>
              <a:ext cx="50071" cy="36964"/>
            </a:xfrm>
            <a:custGeom>
              <a:rect b="b" l="l" r="r" t="t"/>
              <a:pathLst>
                <a:path extrusionOk="0" h="15149" w="34178">
                  <a:moveTo>
                    <a:pt x="16113" y="1715"/>
                  </a:moveTo>
                  <a:cubicBezTo>
                    <a:pt x="8307" y="4716"/>
                    <a:pt x="384" y="7716"/>
                    <a:pt x="56" y="10107"/>
                  </a:cubicBezTo>
                  <a:cubicBezTo>
                    <a:pt x="-1046" y="18053"/>
                    <a:pt x="14425" y="14349"/>
                    <a:pt x="17941" y="13881"/>
                  </a:cubicBezTo>
                  <a:cubicBezTo>
                    <a:pt x="22488" y="13271"/>
                    <a:pt x="32638" y="13177"/>
                    <a:pt x="34091" y="6638"/>
                  </a:cubicBezTo>
                  <a:cubicBezTo>
                    <a:pt x="35099" y="2090"/>
                    <a:pt x="27317" y="-2598"/>
                    <a:pt x="16113" y="169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6" name="Google Shape;3596;p20"/>
            <p:cNvSpPr/>
            <p:nvPr/>
          </p:nvSpPr>
          <p:spPr>
            <a:xfrm>
              <a:off x="2880911" y="4725834"/>
              <a:ext cx="54908" cy="43234"/>
            </a:xfrm>
            <a:custGeom>
              <a:rect b="b" l="l" r="r" t="t"/>
              <a:pathLst>
                <a:path extrusionOk="0" h="17719" w="37480">
                  <a:moveTo>
                    <a:pt x="17251" y="3300"/>
                  </a:moveTo>
                  <a:cubicBezTo>
                    <a:pt x="9188" y="7331"/>
                    <a:pt x="468" y="10566"/>
                    <a:pt x="70" y="12980"/>
                  </a:cubicBezTo>
                  <a:cubicBezTo>
                    <a:pt x="-587" y="16988"/>
                    <a:pt x="3492" y="17973"/>
                    <a:pt x="8297" y="17668"/>
                  </a:cubicBezTo>
                  <a:cubicBezTo>
                    <a:pt x="13102" y="17364"/>
                    <a:pt x="18470" y="15723"/>
                    <a:pt x="20439" y="15207"/>
                  </a:cubicBezTo>
                  <a:cubicBezTo>
                    <a:pt x="25572" y="14058"/>
                    <a:pt x="37199" y="11691"/>
                    <a:pt x="37480" y="4823"/>
                  </a:cubicBezTo>
                  <a:cubicBezTo>
                    <a:pt x="37550" y="88"/>
                    <a:pt x="28667" y="-2420"/>
                    <a:pt x="17251" y="330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7" name="Google Shape;3597;p20"/>
            <p:cNvSpPr/>
            <p:nvPr/>
          </p:nvSpPr>
          <p:spPr>
            <a:xfrm>
              <a:off x="2963001" y="4803459"/>
              <a:ext cx="75597" cy="44520"/>
            </a:xfrm>
            <a:custGeom>
              <a:rect b="b" l="l" r="r" t="t"/>
              <a:pathLst>
                <a:path extrusionOk="0" h="18246" w="51602">
                  <a:moveTo>
                    <a:pt x="24615" y="3497"/>
                  </a:moveTo>
                  <a:cubicBezTo>
                    <a:pt x="13035" y="7716"/>
                    <a:pt x="870" y="11139"/>
                    <a:pt x="167" y="13576"/>
                  </a:cubicBezTo>
                  <a:cubicBezTo>
                    <a:pt x="-1029" y="17608"/>
                    <a:pt x="4386" y="18546"/>
                    <a:pt x="10808" y="18171"/>
                  </a:cubicBezTo>
                  <a:cubicBezTo>
                    <a:pt x="17208" y="17819"/>
                    <a:pt x="24544" y="16084"/>
                    <a:pt x="27217" y="15569"/>
                  </a:cubicBezTo>
                  <a:cubicBezTo>
                    <a:pt x="34178" y="14350"/>
                    <a:pt x="49742" y="11959"/>
                    <a:pt x="51524" y="4904"/>
                  </a:cubicBezTo>
                  <a:cubicBezTo>
                    <a:pt x="52672" y="5"/>
                    <a:pt x="41140" y="-2480"/>
                    <a:pt x="24615" y="352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8" name="Google Shape;3598;p20"/>
            <p:cNvSpPr/>
            <p:nvPr/>
          </p:nvSpPr>
          <p:spPr>
            <a:xfrm>
              <a:off x="3163419" y="4729154"/>
              <a:ext cx="75550" cy="33228"/>
            </a:xfrm>
            <a:custGeom>
              <a:rect b="b" l="l" r="r" t="t"/>
              <a:pathLst>
                <a:path extrusionOk="0" h="13618" w="51570">
                  <a:moveTo>
                    <a:pt x="26346" y="111"/>
                  </a:moveTo>
                  <a:cubicBezTo>
                    <a:pt x="14087" y="837"/>
                    <a:pt x="1640" y="1517"/>
                    <a:pt x="445" y="3744"/>
                  </a:cubicBezTo>
                  <a:cubicBezTo>
                    <a:pt x="-3516" y="11127"/>
                    <a:pt x="20135" y="11854"/>
                    <a:pt x="25409" y="12393"/>
                  </a:cubicBezTo>
                  <a:cubicBezTo>
                    <a:pt x="32230" y="13073"/>
                    <a:pt x="47044" y="15816"/>
                    <a:pt x="51099" y="9885"/>
                  </a:cubicBezTo>
                  <a:cubicBezTo>
                    <a:pt x="53912" y="5783"/>
                    <a:pt x="43950" y="-944"/>
                    <a:pt x="26346" y="11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9" name="Google Shape;3599;p20"/>
            <p:cNvSpPr/>
            <p:nvPr/>
          </p:nvSpPr>
          <p:spPr>
            <a:xfrm>
              <a:off x="3328179" y="4803850"/>
              <a:ext cx="59242" cy="34912"/>
            </a:xfrm>
            <a:custGeom>
              <a:rect b="b" l="l" r="r" t="t"/>
              <a:pathLst>
                <a:path extrusionOk="0" h="14308" w="40438">
                  <a:moveTo>
                    <a:pt x="19676" y="1274"/>
                  </a:moveTo>
                  <a:cubicBezTo>
                    <a:pt x="10276" y="3853"/>
                    <a:pt x="760" y="6455"/>
                    <a:pt x="150" y="8846"/>
                  </a:cubicBezTo>
                  <a:cubicBezTo>
                    <a:pt x="-1842" y="16745"/>
                    <a:pt x="16582" y="13838"/>
                    <a:pt x="20731" y="13557"/>
                  </a:cubicBezTo>
                  <a:cubicBezTo>
                    <a:pt x="26098" y="13182"/>
                    <a:pt x="37983" y="13627"/>
                    <a:pt x="40256" y="7158"/>
                  </a:cubicBezTo>
                  <a:cubicBezTo>
                    <a:pt x="41827" y="2681"/>
                    <a:pt x="33130" y="-2429"/>
                    <a:pt x="19652" y="127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0" name="Google Shape;3600;p20"/>
            <p:cNvSpPr/>
            <p:nvPr/>
          </p:nvSpPr>
          <p:spPr>
            <a:xfrm>
              <a:off x="3565466" y="4751964"/>
              <a:ext cx="79898" cy="32135"/>
            </a:xfrm>
            <a:custGeom>
              <a:rect b="b" l="l" r="r" t="t"/>
              <a:pathLst>
                <a:path extrusionOk="0" h="13170" w="54538">
                  <a:moveTo>
                    <a:pt x="27156" y="705"/>
                  </a:moveTo>
                  <a:cubicBezTo>
                    <a:pt x="14334" y="2627"/>
                    <a:pt x="1348" y="4549"/>
                    <a:pt x="317" y="6893"/>
                  </a:cubicBezTo>
                  <a:cubicBezTo>
                    <a:pt x="-3082" y="14628"/>
                    <a:pt x="21859" y="13035"/>
                    <a:pt x="27437" y="13035"/>
                  </a:cubicBezTo>
                  <a:cubicBezTo>
                    <a:pt x="34680" y="13035"/>
                    <a:pt x="50549" y="14300"/>
                    <a:pt x="54183" y="8018"/>
                  </a:cubicBezTo>
                  <a:cubicBezTo>
                    <a:pt x="56714" y="3658"/>
                    <a:pt x="45533" y="-2038"/>
                    <a:pt x="27156" y="72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1" name="Google Shape;3601;p20"/>
            <p:cNvSpPr/>
            <p:nvPr/>
          </p:nvSpPr>
          <p:spPr>
            <a:xfrm>
              <a:off x="3782602" y="4679676"/>
              <a:ext cx="63749" cy="37242"/>
            </a:xfrm>
            <a:custGeom>
              <a:rect b="b" l="l" r="r" t="t"/>
              <a:pathLst>
                <a:path extrusionOk="0" h="15263" w="43515">
                  <a:moveTo>
                    <a:pt x="20943" y="1744"/>
                  </a:moveTo>
                  <a:cubicBezTo>
                    <a:pt x="10910" y="4768"/>
                    <a:pt x="714" y="7792"/>
                    <a:pt x="128" y="10206"/>
                  </a:cubicBezTo>
                  <a:cubicBezTo>
                    <a:pt x="-1771" y="18199"/>
                    <a:pt x="18013" y="14449"/>
                    <a:pt x="22490" y="13957"/>
                  </a:cubicBezTo>
                  <a:cubicBezTo>
                    <a:pt x="28280" y="13347"/>
                    <a:pt x="41101" y="13206"/>
                    <a:pt x="43352" y="6643"/>
                  </a:cubicBezTo>
                  <a:cubicBezTo>
                    <a:pt x="44899" y="2072"/>
                    <a:pt x="35359" y="-2616"/>
                    <a:pt x="20943" y="172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2" name="Google Shape;3602;p20"/>
            <p:cNvSpPr/>
            <p:nvPr/>
          </p:nvSpPr>
          <p:spPr>
            <a:xfrm>
              <a:off x="3996889" y="4673299"/>
              <a:ext cx="80322" cy="34707"/>
            </a:xfrm>
            <a:custGeom>
              <a:rect b="b" l="l" r="r" t="t"/>
              <a:pathLst>
                <a:path extrusionOk="0" h="14224" w="54827">
                  <a:moveTo>
                    <a:pt x="26591" y="14224"/>
                  </a:moveTo>
                  <a:cubicBezTo>
                    <a:pt x="39671" y="14107"/>
                    <a:pt x="52961" y="14013"/>
                    <a:pt x="54297" y="11834"/>
                  </a:cubicBezTo>
                  <a:cubicBezTo>
                    <a:pt x="58774" y="4637"/>
                    <a:pt x="33600" y="2762"/>
                    <a:pt x="27997" y="1965"/>
                  </a:cubicBezTo>
                  <a:cubicBezTo>
                    <a:pt x="20754" y="957"/>
                    <a:pt x="5049" y="-2512"/>
                    <a:pt x="549" y="3207"/>
                  </a:cubicBezTo>
                  <a:cubicBezTo>
                    <a:pt x="-2569" y="7192"/>
                    <a:pt x="7792" y="14388"/>
                    <a:pt x="26591" y="1420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3" name="Google Shape;3603;p20"/>
            <p:cNvSpPr/>
            <p:nvPr/>
          </p:nvSpPr>
          <p:spPr>
            <a:xfrm>
              <a:off x="4186471" y="4768318"/>
              <a:ext cx="104954" cy="45655"/>
            </a:xfrm>
            <a:custGeom>
              <a:rect b="b" l="l" r="r" t="t"/>
              <a:pathLst>
                <a:path extrusionOk="0" h="18711" w="71641">
                  <a:moveTo>
                    <a:pt x="34338" y="17752"/>
                  </a:moveTo>
                  <a:cubicBezTo>
                    <a:pt x="51894" y="19392"/>
                    <a:pt x="69592" y="18877"/>
                    <a:pt x="71115" y="16603"/>
                  </a:cubicBezTo>
                  <a:cubicBezTo>
                    <a:pt x="73647" y="12899"/>
                    <a:pt x="66662" y="10907"/>
                    <a:pt x="58270" y="9313"/>
                  </a:cubicBezTo>
                  <a:cubicBezTo>
                    <a:pt x="49879" y="7743"/>
                    <a:pt x="39963" y="6336"/>
                    <a:pt x="36377" y="5586"/>
                  </a:cubicBezTo>
                  <a:cubicBezTo>
                    <a:pt x="31712" y="4672"/>
                    <a:pt x="24423" y="2679"/>
                    <a:pt x="17555" y="1297"/>
                  </a:cubicBezTo>
                  <a:cubicBezTo>
                    <a:pt x="10687" y="-63"/>
                    <a:pt x="4217" y="-813"/>
                    <a:pt x="935" y="1414"/>
                  </a:cubicBezTo>
                  <a:cubicBezTo>
                    <a:pt x="-1338" y="2937"/>
                    <a:pt x="561" y="6289"/>
                    <a:pt x="6327" y="9735"/>
                  </a:cubicBezTo>
                  <a:cubicBezTo>
                    <a:pt x="12070" y="13157"/>
                    <a:pt x="21727" y="16603"/>
                    <a:pt x="34338" y="1772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4" name="Google Shape;3604;p20"/>
            <p:cNvSpPr/>
            <p:nvPr/>
          </p:nvSpPr>
          <p:spPr>
            <a:xfrm>
              <a:off x="4339408" y="4675364"/>
              <a:ext cx="96114" cy="33987"/>
            </a:xfrm>
            <a:custGeom>
              <a:rect b="b" l="l" r="r" t="t"/>
              <a:pathLst>
                <a:path extrusionOk="0" h="13929" w="65607">
                  <a:moveTo>
                    <a:pt x="32270" y="13894"/>
                  </a:moveTo>
                  <a:cubicBezTo>
                    <a:pt x="47834" y="13472"/>
                    <a:pt x="63609" y="13097"/>
                    <a:pt x="65086" y="10870"/>
                  </a:cubicBezTo>
                  <a:cubicBezTo>
                    <a:pt x="69915" y="3557"/>
                    <a:pt x="39841" y="2245"/>
                    <a:pt x="33137" y="1588"/>
                  </a:cubicBezTo>
                  <a:cubicBezTo>
                    <a:pt x="24464" y="744"/>
                    <a:pt x="5524" y="-2373"/>
                    <a:pt x="555" y="3464"/>
                  </a:cubicBezTo>
                  <a:cubicBezTo>
                    <a:pt x="-2891" y="7519"/>
                    <a:pt x="9954" y="14480"/>
                    <a:pt x="32270" y="1389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5" name="Google Shape;3605;p20"/>
            <p:cNvSpPr/>
            <p:nvPr/>
          </p:nvSpPr>
          <p:spPr>
            <a:xfrm>
              <a:off x="4522141" y="4647425"/>
              <a:ext cx="66332" cy="46950"/>
            </a:xfrm>
            <a:custGeom>
              <a:rect b="b" l="l" r="r" t="t"/>
              <a:pathLst>
                <a:path extrusionOk="0" h="19242" w="45278">
                  <a:moveTo>
                    <a:pt x="21438" y="4571"/>
                  </a:moveTo>
                  <a:cubicBezTo>
                    <a:pt x="11781" y="9118"/>
                    <a:pt x="952" y="11814"/>
                    <a:pt x="202" y="14181"/>
                  </a:cubicBezTo>
                  <a:cubicBezTo>
                    <a:pt x="-1064" y="18119"/>
                    <a:pt x="3811" y="19432"/>
                    <a:pt x="9718" y="19221"/>
                  </a:cubicBezTo>
                  <a:cubicBezTo>
                    <a:pt x="15625" y="19033"/>
                    <a:pt x="22282" y="17111"/>
                    <a:pt x="24697" y="16478"/>
                  </a:cubicBezTo>
                  <a:cubicBezTo>
                    <a:pt x="27861" y="15705"/>
                    <a:pt x="32971" y="14533"/>
                    <a:pt x="37307" y="12423"/>
                  </a:cubicBezTo>
                  <a:cubicBezTo>
                    <a:pt x="41667" y="10361"/>
                    <a:pt x="45183" y="7407"/>
                    <a:pt x="45277" y="3891"/>
                  </a:cubicBezTo>
                  <a:cubicBezTo>
                    <a:pt x="45347" y="1430"/>
                    <a:pt x="42581" y="0"/>
                    <a:pt x="38362" y="0"/>
                  </a:cubicBezTo>
                  <a:cubicBezTo>
                    <a:pt x="34096" y="0"/>
                    <a:pt x="28353" y="1407"/>
                    <a:pt x="21415" y="459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6" name="Google Shape;3606;p20"/>
            <p:cNvSpPr/>
            <p:nvPr/>
          </p:nvSpPr>
          <p:spPr>
            <a:xfrm>
              <a:off x="4492580" y="4770847"/>
              <a:ext cx="61501" cy="44071"/>
            </a:xfrm>
            <a:custGeom>
              <a:rect b="b" l="l" r="r" t="t"/>
              <a:pathLst>
                <a:path extrusionOk="0" h="18062" w="41980">
                  <a:moveTo>
                    <a:pt x="19633" y="3495"/>
                  </a:moveTo>
                  <a:cubicBezTo>
                    <a:pt x="10468" y="7644"/>
                    <a:pt x="623" y="10903"/>
                    <a:pt x="107" y="13317"/>
                  </a:cubicBezTo>
                  <a:cubicBezTo>
                    <a:pt x="-760" y="17325"/>
                    <a:pt x="3764" y="18333"/>
                    <a:pt x="9085" y="18005"/>
                  </a:cubicBezTo>
                  <a:cubicBezTo>
                    <a:pt x="14406" y="17700"/>
                    <a:pt x="20430" y="15989"/>
                    <a:pt x="22633" y="15450"/>
                  </a:cubicBezTo>
                  <a:cubicBezTo>
                    <a:pt x="28353" y="14254"/>
                    <a:pt x="41291" y="11723"/>
                    <a:pt x="41971" y="4738"/>
                  </a:cubicBezTo>
                  <a:cubicBezTo>
                    <a:pt x="42323" y="-68"/>
                    <a:pt x="32595" y="-2388"/>
                    <a:pt x="19609" y="3495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7" name="Google Shape;3607;p20"/>
            <p:cNvSpPr/>
            <p:nvPr/>
          </p:nvSpPr>
          <p:spPr>
            <a:xfrm>
              <a:off x="4752930" y="4716211"/>
              <a:ext cx="43349" cy="40553"/>
            </a:xfrm>
            <a:custGeom>
              <a:rect b="b" l="l" r="r" t="t"/>
              <a:pathLst>
                <a:path extrusionOk="0" h="16620" w="29590">
                  <a:moveTo>
                    <a:pt x="13080" y="2460"/>
                  </a:moveTo>
                  <a:cubicBezTo>
                    <a:pt x="6587" y="6093"/>
                    <a:pt x="-23" y="9749"/>
                    <a:pt x="0" y="12164"/>
                  </a:cubicBezTo>
                  <a:cubicBezTo>
                    <a:pt x="47" y="20134"/>
                    <a:pt x="13220" y="15141"/>
                    <a:pt x="16267" y="14367"/>
                  </a:cubicBezTo>
                  <a:cubicBezTo>
                    <a:pt x="20205" y="13383"/>
                    <a:pt x="29159" y="12398"/>
                    <a:pt x="29582" y="5811"/>
                  </a:cubicBezTo>
                  <a:cubicBezTo>
                    <a:pt x="29886" y="1241"/>
                    <a:pt x="22409" y="-2744"/>
                    <a:pt x="13080" y="246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8" name="Google Shape;3608;p20"/>
            <p:cNvSpPr/>
            <p:nvPr/>
          </p:nvSpPr>
          <p:spPr>
            <a:xfrm>
              <a:off x="4713226" y="4636354"/>
              <a:ext cx="89616" cy="38152"/>
            </a:xfrm>
            <a:custGeom>
              <a:rect b="b" l="l" r="r" t="t"/>
              <a:pathLst>
                <a:path extrusionOk="0" h="15636" w="61171">
                  <a:moveTo>
                    <a:pt x="31605" y="527"/>
                  </a:moveTo>
                  <a:cubicBezTo>
                    <a:pt x="16979" y="-36"/>
                    <a:pt x="2141" y="-622"/>
                    <a:pt x="617" y="1488"/>
                  </a:cubicBezTo>
                  <a:cubicBezTo>
                    <a:pt x="-4492" y="8473"/>
                    <a:pt x="23612" y="11661"/>
                    <a:pt x="29847" y="12739"/>
                  </a:cubicBezTo>
                  <a:cubicBezTo>
                    <a:pt x="37911" y="14122"/>
                    <a:pt x="55420" y="18411"/>
                    <a:pt x="60531" y="12903"/>
                  </a:cubicBezTo>
                  <a:cubicBezTo>
                    <a:pt x="64093" y="9082"/>
                    <a:pt x="52584" y="1323"/>
                    <a:pt x="31605" y="52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9" name="Google Shape;3609;p20"/>
            <p:cNvSpPr/>
            <p:nvPr/>
          </p:nvSpPr>
          <p:spPr>
            <a:xfrm>
              <a:off x="4948764" y="4670858"/>
              <a:ext cx="66306" cy="32169"/>
            </a:xfrm>
            <a:custGeom>
              <a:rect b="b" l="l" r="r" t="t"/>
              <a:pathLst>
                <a:path extrusionOk="0" h="13184" w="45260">
                  <a:moveTo>
                    <a:pt x="22769" y="480"/>
                  </a:moveTo>
                  <a:cubicBezTo>
                    <a:pt x="12080" y="2051"/>
                    <a:pt x="1251" y="3574"/>
                    <a:pt x="313" y="5895"/>
                  </a:cubicBezTo>
                  <a:cubicBezTo>
                    <a:pt x="-2781" y="13536"/>
                    <a:pt x="17964" y="12646"/>
                    <a:pt x="22581" y="12810"/>
                  </a:cubicBezTo>
                  <a:cubicBezTo>
                    <a:pt x="28582" y="13021"/>
                    <a:pt x="41685" y="14732"/>
                    <a:pt x="44920" y="8544"/>
                  </a:cubicBezTo>
                  <a:cubicBezTo>
                    <a:pt x="47170" y="4254"/>
                    <a:pt x="38099" y="-1746"/>
                    <a:pt x="22769" y="48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0" name="Google Shape;3610;p20"/>
            <p:cNvSpPr/>
            <p:nvPr/>
          </p:nvSpPr>
          <p:spPr>
            <a:xfrm>
              <a:off x="5144942" y="4655776"/>
              <a:ext cx="29895" cy="32096"/>
            </a:xfrm>
            <a:custGeom>
              <a:rect b="b" l="l" r="r" t="t"/>
              <a:pathLst>
                <a:path extrusionOk="0" h="13154" w="20406">
                  <a:moveTo>
                    <a:pt x="10729" y="470"/>
                  </a:moveTo>
                  <a:cubicBezTo>
                    <a:pt x="5807" y="1994"/>
                    <a:pt x="838" y="3517"/>
                    <a:pt x="252" y="5814"/>
                  </a:cubicBezTo>
                  <a:cubicBezTo>
                    <a:pt x="-1647" y="13432"/>
                    <a:pt x="7752" y="12589"/>
                    <a:pt x="9815" y="12753"/>
                  </a:cubicBezTo>
                  <a:cubicBezTo>
                    <a:pt x="12511" y="12987"/>
                    <a:pt x="18301" y="14722"/>
                    <a:pt x="20152" y="8557"/>
                  </a:cubicBezTo>
                  <a:cubicBezTo>
                    <a:pt x="21441" y="4291"/>
                    <a:pt x="17761" y="-1733"/>
                    <a:pt x="10706" y="47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1" name="Google Shape;3611;p20"/>
            <p:cNvSpPr/>
            <p:nvPr/>
          </p:nvSpPr>
          <p:spPr>
            <a:xfrm>
              <a:off x="5357202" y="4619454"/>
              <a:ext cx="80122" cy="32142"/>
            </a:xfrm>
            <a:custGeom>
              <a:rect b="b" l="l" r="r" t="t"/>
              <a:pathLst>
                <a:path extrusionOk="0" h="13173" w="54691">
                  <a:moveTo>
                    <a:pt x="27489" y="582"/>
                  </a:moveTo>
                  <a:cubicBezTo>
                    <a:pt x="14808" y="2176"/>
                    <a:pt x="1728" y="2879"/>
                    <a:pt x="462" y="5106"/>
                  </a:cubicBezTo>
                  <a:cubicBezTo>
                    <a:pt x="-1624" y="8786"/>
                    <a:pt x="3650" y="10872"/>
                    <a:pt x="10214" y="11903"/>
                  </a:cubicBezTo>
                  <a:cubicBezTo>
                    <a:pt x="16777" y="12958"/>
                    <a:pt x="24559" y="12841"/>
                    <a:pt x="27395" y="12911"/>
                  </a:cubicBezTo>
                  <a:cubicBezTo>
                    <a:pt x="34709" y="13239"/>
                    <a:pt x="51000" y="14271"/>
                    <a:pt x="54398" y="7754"/>
                  </a:cubicBezTo>
                  <a:cubicBezTo>
                    <a:pt x="56672" y="3230"/>
                    <a:pt x="45538" y="-1716"/>
                    <a:pt x="27466" y="58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2" name="Google Shape;3612;p20"/>
            <p:cNvSpPr/>
            <p:nvPr/>
          </p:nvSpPr>
          <p:spPr>
            <a:xfrm>
              <a:off x="5357183" y="4728966"/>
              <a:ext cx="96183" cy="32669"/>
            </a:xfrm>
            <a:custGeom>
              <a:rect b="b" l="l" r="r" t="t"/>
              <a:pathLst>
                <a:path extrusionOk="0" h="13389" w="65654">
                  <a:moveTo>
                    <a:pt x="32800" y="1008"/>
                  </a:moveTo>
                  <a:cubicBezTo>
                    <a:pt x="17704" y="3024"/>
                    <a:pt x="2046" y="3282"/>
                    <a:pt x="546" y="5462"/>
                  </a:cubicBezTo>
                  <a:cubicBezTo>
                    <a:pt x="-1939" y="9071"/>
                    <a:pt x="4414" y="11392"/>
                    <a:pt x="12360" y="12494"/>
                  </a:cubicBezTo>
                  <a:cubicBezTo>
                    <a:pt x="20306" y="13619"/>
                    <a:pt x="29705" y="13385"/>
                    <a:pt x="33128" y="13338"/>
                  </a:cubicBezTo>
                  <a:cubicBezTo>
                    <a:pt x="41965" y="13549"/>
                    <a:pt x="61701" y="13432"/>
                    <a:pt x="65382" y="6540"/>
                  </a:cubicBezTo>
                  <a:cubicBezTo>
                    <a:pt x="67773" y="1735"/>
                    <a:pt x="54271" y="-1828"/>
                    <a:pt x="32800" y="100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3" name="Google Shape;3613;p20"/>
            <p:cNvSpPr/>
            <p:nvPr/>
          </p:nvSpPr>
          <p:spPr>
            <a:xfrm>
              <a:off x="5556920" y="4856233"/>
              <a:ext cx="67629" cy="32803"/>
            </a:xfrm>
            <a:custGeom>
              <a:rect b="b" l="l" r="r" t="t"/>
              <a:pathLst>
                <a:path extrusionOk="0" h="13444" w="46163">
                  <a:moveTo>
                    <a:pt x="23862" y="92"/>
                  </a:moveTo>
                  <a:cubicBezTo>
                    <a:pt x="13244" y="655"/>
                    <a:pt x="2250" y="-494"/>
                    <a:pt x="750" y="1475"/>
                  </a:cubicBezTo>
                  <a:cubicBezTo>
                    <a:pt x="-1735" y="4757"/>
                    <a:pt x="2297" y="7616"/>
                    <a:pt x="7782" y="9468"/>
                  </a:cubicBezTo>
                  <a:cubicBezTo>
                    <a:pt x="13244" y="11343"/>
                    <a:pt x="19995" y="12023"/>
                    <a:pt x="22409" y="12328"/>
                  </a:cubicBezTo>
                  <a:cubicBezTo>
                    <a:pt x="28644" y="13406"/>
                    <a:pt x="42825" y="15305"/>
                    <a:pt x="45873" y="8835"/>
                  </a:cubicBezTo>
                  <a:cubicBezTo>
                    <a:pt x="46927" y="6632"/>
                    <a:pt x="45052" y="4171"/>
                    <a:pt x="41185" y="2460"/>
                  </a:cubicBezTo>
                  <a:cubicBezTo>
                    <a:pt x="37293" y="748"/>
                    <a:pt x="31457" y="-283"/>
                    <a:pt x="23862" y="69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4" name="Google Shape;3614;p20"/>
            <p:cNvSpPr/>
            <p:nvPr/>
          </p:nvSpPr>
          <p:spPr>
            <a:xfrm>
              <a:off x="5587517" y="4665814"/>
              <a:ext cx="87302" cy="32113"/>
            </a:xfrm>
            <a:custGeom>
              <a:rect b="b" l="l" r="r" t="t"/>
              <a:pathLst>
                <a:path extrusionOk="0" h="13161" w="59592">
                  <a:moveTo>
                    <a:pt x="30001" y="507"/>
                  </a:moveTo>
                  <a:cubicBezTo>
                    <a:pt x="16312" y="1936"/>
                    <a:pt x="2107" y="1561"/>
                    <a:pt x="607" y="3647"/>
                  </a:cubicBezTo>
                  <a:cubicBezTo>
                    <a:pt x="-1901" y="7140"/>
                    <a:pt x="3724" y="9719"/>
                    <a:pt x="10920" y="11148"/>
                  </a:cubicBezTo>
                  <a:cubicBezTo>
                    <a:pt x="18093" y="12602"/>
                    <a:pt x="26672" y="12742"/>
                    <a:pt x="29790" y="12836"/>
                  </a:cubicBezTo>
                  <a:cubicBezTo>
                    <a:pt x="37830" y="13399"/>
                    <a:pt x="55855" y="14032"/>
                    <a:pt x="59324" y="7281"/>
                  </a:cubicBezTo>
                  <a:cubicBezTo>
                    <a:pt x="61574" y="2569"/>
                    <a:pt x="49456" y="-1486"/>
                    <a:pt x="30024" y="53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5" name="Google Shape;3615;p20"/>
            <p:cNvSpPr/>
            <p:nvPr/>
          </p:nvSpPr>
          <p:spPr>
            <a:xfrm>
              <a:off x="5713364" y="4546887"/>
              <a:ext cx="75568" cy="32113"/>
            </a:xfrm>
            <a:custGeom>
              <a:rect b="b" l="l" r="r" t="t"/>
              <a:pathLst>
                <a:path extrusionOk="0" h="13161" w="51582">
                  <a:moveTo>
                    <a:pt x="25940" y="586"/>
                  </a:moveTo>
                  <a:cubicBezTo>
                    <a:pt x="13962" y="2180"/>
                    <a:pt x="1632" y="2977"/>
                    <a:pt x="437" y="5203"/>
                  </a:cubicBezTo>
                  <a:cubicBezTo>
                    <a:pt x="-1532" y="8907"/>
                    <a:pt x="3437" y="10946"/>
                    <a:pt x="9626" y="11931"/>
                  </a:cubicBezTo>
                  <a:cubicBezTo>
                    <a:pt x="15814" y="12939"/>
                    <a:pt x="23151" y="12821"/>
                    <a:pt x="25823" y="12892"/>
                  </a:cubicBezTo>
                  <a:cubicBezTo>
                    <a:pt x="32714" y="13197"/>
                    <a:pt x="48068" y="14322"/>
                    <a:pt x="51302" y="7852"/>
                  </a:cubicBezTo>
                  <a:cubicBezTo>
                    <a:pt x="53459" y="3352"/>
                    <a:pt x="43004" y="-1711"/>
                    <a:pt x="25940" y="56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6" name="Google Shape;3616;p20"/>
            <p:cNvSpPr/>
            <p:nvPr/>
          </p:nvSpPr>
          <p:spPr>
            <a:xfrm>
              <a:off x="5848492" y="4704359"/>
              <a:ext cx="75191" cy="38642"/>
            </a:xfrm>
            <a:custGeom>
              <a:rect b="b" l="l" r="r" t="t"/>
              <a:pathLst>
                <a:path extrusionOk="0" h="15837" w="51325">
                  <a:moveTo>
                    <a:pt x="24661" y="1525"/>
                  </a:moveTo>
                  <a:cubicBezTo>
                    <a:pt x="12401" y="4666"/>
                    <a:pt x="517" y="9096"/>
                    <a:pt x="72" y="11604"/>
                  </a:cubicBezTo>
                  <a:cubicBezTo>
                    <a:pt x="-678" y="15730"/>
                    <a:pt x="4549" y="16128"/>
                    <a:pt x="10597" y="15706"/>
                  </a:cubicBezTo>
                  <a:cubicBezTo>
                    <a:pt x="16644" y="15237"/>
                    <a:pt x="23606" y="14018"/>
                    <a:pt x="26184" y="13784"/>
                  </a:cubicBezTo>
                  <a:cubicBezTo>
                    <a:pt x="32912" y="12964"/>
                    <a:pt x="47491" y="13714"/>
                    <a:pt x="50960" y="7549"/>
                  </a:cubicBezTo>
                  <a:cubicBezTo>
                    <a:pt x="53515" y="3306"/>
                    <a:pt x="42452" y="-2952"/>
                    <a:pt x="24684" y="157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7" name="Google Shape;3617;p20"/>
            <p:cNvSpPr/>
            <p:nvPr/>
          </p:nvSpPr>
          <p:spPr>
            <a:xfrm>
              <a:off x="5848449" y="4797302"/>
              <a:ext cx="84358" cy="36661"/>
            </a:xfrm>
            <a:custGeom>
              <a:rect b="b" l="l" r="r" t="t"/>
              <a:pathLst>
                <a:path extrusionOk="0" h="15025" w="57582">
                  <a:moveTo>
                    <a:pt x="28182" y="1612"/>
                  </a:moveTo>
                  <a:cubicBezTo>
                    <a:pt x="14775" y="4542"/>
                    <a:pt x="1156" y="7449"/>
                    <a:pt x="242" y="9863"/>
                  </a:cubicBezTo>
                  <a:cubicBezTo>
                    <a:pt x="-2782" y="17856"/>
                    <a:pt x="23471" y="14293"/>
                    <a:pt x="29378" y="13872"/>
                  </a:cubicBezTo>
                  <a:cubicBezTo>
                    <a:pt x="37043" y="13309"/>
                    <a:pt x="53920" y="13332"/>
                    <a:pt x="57295" y="6769"/>
                  </a:cubicBezTo>
                  <a:cubicBezTo>
                    <a:pt x="59639" y="2222"/>
                    <a:pt x="47427" y="-2583"/>
                    <a:pt x="28182" y="161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8" name="Google Shape;3618;p20"/>
            <p:cNvSpPr/>
            <p:nvPr/>
          </p:nvSpPr>
          <p:spPr>
            <a:xfrm>
              <a:off x="6053818" y="4586832"/>
              <a:ext cx="63883" cy="34299"/>
            </a:xfrm>
            <a:custGeom>
              <a:rect b="b" l="l" r="r" t="t"/>
              <a:pathLst>
                <a:path extrusionOk="0" h="14057" w="43606">
                  <a:moveTo>
                    <a:pt x="21354" y="1147"/>
                  </a:moveTo>
                  <a:cubicBezTo>
                    <a:pt x="11204" y="3608"/>
                    <a:pt x="891" y="6069"/>
                    <a:pt x="188" y="8460"/>
                  </a:cubicBezTo>
                  <a:cubicBezTo>
                    <a:pt x="-2133" y="16336"/>
                    <a:pt x="17768" y="13663"/>
                    <a:pt x="22245" y="13453"/>
                  </a:cubicBezTo>
                  <a:cubicBezTo>
                    <a:pt x="28034" y="13148"/>
                    <a:pt x="40809" y="13734"/>
                    <a:pt x="43388" y="7311"/>
                  </a:cubicBezTo>
                  <a:cubicBezTo>
                    <a:pt x="45169" y="2834"/>
                    <a:pt x="35934" y="-2370"/>
                    <a:pt x="21354" y="117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9" name="Google Shape;3619;p20"/>
            <p:cNvSpPr/>
            <p:nvPr/>
          </p:nvSpPr>
          <p:spPr>
            <a:xfrm>
              <a:off x="6074510" y="4656719"/>
              <a:ext cx="91268" cy="43132"/>
            </a:xfrm>
            <a:custGeom>
              <a:rect b="b" l="l" r="r" t="t"/>
              <a:pathLst>
                <a:path extrusionOk="0" h="17677" w="62299">
                  <a:moveTo>
                    <a:pt x="30175" y="3107"/>
                  </a:moveTo>
                  <a:cubicBezTo>
                    <a:pt x="15900" y="7116"/>
                    <a:pt x="1180" y="10561"/>
                    <a:pt x="242" y="12999"/>
                  </a:cubicBezTo>
                  <a:cubicBezTo>
                    <a:pt x="-2922" y="21203"/>
                    <a:pt x="25839" y="16351"/>
                    <a:pt x="32238" y="15249"/>
                  </a:cubicBezTo>
                  <a:cubicBezTo>
                    <a:pt x="40583" y="14148"/>
                    <a:pt x="59101" y="12319"/>
                    <a:pt x="62101" y="5311"/>
                  </a:cubicBezTo>
                  <a:cubicBezTo>
                    <a:pt x="64117" y="459"/>
                    <a:pt x="50592" y="-2636"/>
                    <a:pt x="30175" y="310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0" name="Google Shape;3620;p20"/>
            <p:cNvSpPr/>
            <p:nvPr/>
          </p:nvSpPr>
          <p:spPr>
            <a:xfrm>
              <a:off x="6333214" y="4733831"/>
              <a:ext cx="33648" cy="33382"/>
            </a:xfrm>
            <a:custGeom>
              <a:rect b="b" l="l" r="r" t="t"/>
              <a:pathLst>
                <a:path extrusionOk="0" h="13681" w="22968">
                  <a:moveTo>
                    <a:pt x="13704" y="0"/>
                  </a:moveTo>
                  <a:cubicBezTo>
                    <a:pt x="7938" y="0"/>
                    <a:pt x="2078" y="-47"/>
                    <a:pt x="883" y="2016"/>
                  </a:cubicBezTo>
                  <a:cubicBezTo>
                    <a:pt x="-3079" y="8837"/>
                    <a:pt x="7446" y="10853"/>
                    <a:pt x="9696" y="11650"/>
                  </a:cubicBezTo>
                  <a:cubicBezTo>
                    <a:pt x="12579" y="12681"/>
                    <a:pt x="18510" y="16127"/>
                    <a:pt x="22072" y="10712"/>
                  </a:cubicBezTo>
                  <a:cubicBezTo>
                    <a:pt x="24534" y="6962"/>
                    <a:pt x="21979" y="0"/>
                    <a:pt x="13704" y="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1" name="Google Shape;3621;p20"/>
            <p:cNvSpPr/>
            <p:nvPr/>
          </p:nvSpPr>
          <p:spPr>
            <a:xfrm>
              <a:off x="6560440" y="4811098"/>
              <a:ext cx="55614" cy="36124"/>
            </a:xfrm>
            <a:custGeom>
              <a:rect b="b" l="l" r="r" t="t"/>
              <a:pathLst>
                <a:path extrusionOk="0" h="14805" w="37962">
                  <a:moveTo>
                    <a:pt x="17411" y="14549"/>
                  </a:moveTo>
                  <a:cubicBezTo>
                    <a:pt x="26670" y="14877"/>
                    <a:pt x="36046" y="15252"/>
                    <a:pt x="37311" y="13166"/>
                  </a:cubicBezTo>
                  <a:cubicBezTo>
                    <a:pt x="41531" y="6251"/>
                    <a:pt x="24021" y="3509"/>
                    <a:pt x="20200" y="2548"/>
                  </a:cubicBezTo>
                  <a:cubicBezTo>
                    <a:pt x="15231" y="1305"/>
                    <a:pt x="4659" y="-2656"/>
                    <a:pt x="651" y="2829"/>
                  </a:cubicBezTo>
                  <a:cubicBezTo>
                    <a:pt x="-2138" y="6626"/>
                    <a:pt x="4144" y="14080"/>
                    <a:pt x="17411" y="14549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2" name="Google Shape;3622;p20"/>
            <p:cNvSpPr/>
            <p:nvPr/>
          </p:nvSpPr>
          <p:spPr>
            <a:xfrm>
              <a:off x="6704455" y="4700294"/>
              <a:ext cx="59277" cy="34894"/>
            </a:xfrm>
            <a:custGeom>
              <a:rect b="b" l="l" r="r" t="t"/>
              <a:pathLst>
                <a:path extrusionOk="0" h="14301" w="40462">
                  <a:moveTo>
                    <a:pt x="19676" y="1267"/>
                  </a:moveTo>
                  <a:cubicBezTo>
                    <a:pt x="10300" y="3869"/>
                    <a:pt x="760" y="6447"/>
                    <a:pt x="150" y="8838"/>
                  </a:cubicBezTo>
                  <a:cubicBezTo>
                    <a:pt x="-1842" y="16738"/>
                    <a:pt x="16582" y="13831"/>
                    <a:pt x="20754" y="13550"/>
                  </a:cubicBezTo>
                  <a:cubicBezTo>
                    <a:pt x="26122" y="13175"/>
                    <a:pt x="38029" y="13620"/>
                    <a:pt x="40280" y="7151"/>
                  </a:cubicBezTo>
                  <a:cubicBezTo>
                    <a:pt x="41850" y="2650"/>
                    <a:pt x="33154" y="-2436"/>
                    <a:pt x="19676" y="129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3" name="Google Shape;3623;p20"/>
            <p:cNvSpPr/>
            <p:nvPr/>
          </p:nvSpPr>
          <p:spPr>
            <a:xfrm>
              <a:off x="6681624" y="4801308"/>
              <a:ext cx="110224" cy="43552"/>
            </a:xfrm>
            <a:custGeom>
              <a:rect b="b" l="l" r="r" t="t"/>
              <a:pathLst>
                <a:path extrusionOk="0" h="17849" w="75238">
                  <a:moveTo>
                    <a:pt x="36809" y="15160"/>
                  </a:moveTo>
                  <a:cubicBezTo>
                    <a:pt x="54459" y="16191"/>
                    <a:pt x="72368" y="19098"/>
                    <a:pt x="74383" y="17246"/>
                  </a:cubicBezTo>
                  <a:cubicBezTo>
                    <a:pt x="77712" y="14175"/>
                    <a:pt x="70844" y="10589"/>
                    <a:pt x="61984" y="7917"/>
                  </a:cubicBezTo>
                  <a:cubicBezTo>
                    <a:pt x="53147" y="5221"/>
                    <a:pt x="42411" y="3604"/>
                    <a:pt x="38520" y="2948"/>
                  </a:cubicBezTo>
                  <a:cubicBezTo>
                    <a:pt x="28488" y="979"/>
                    <a:pt x="6102" y="-2748"/>
                    <a:pt x="570" y="3323"/>
                  </a:cubicBezTo>
                  <a:cubicBezTo>
                    <a:pt x="-3156" y="7565"/>
                    <a:pt x="11658" y="13683"/>
                    <a:pt x="36809" y="1516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4" name="Google Shape;3624;p20"/>
            <p:cNvSpPr/>
            <p:nvPr/>
          </p:nvSpPr>
          <p:spPr>
            <a:xfrm>
              <a:off x="6857257" y="4621971"/>
              <a:ext cx="89211" cy="35390"/>
            </a:xfrm>
            <a:custGeom>
              <a:rect b="b" l="l" r="r" t="t"/>
              <a:pathLst>
                <a:path extrusionOk="0" h="14504" w="60895">
                  <a:moveTo>
                    <a:pt x="30779" y="12818"/>
                  </a:moveTo>
                  <a:cubicBezTo>
                    <a:pt x="44703" y="10099"/>
                    <a:pt x="59212" y="8763"/>
                    <a:pt x="60478" y="6489"/>
                  </a:cubicBezTo>
                  <a:cubicBezTo>
                    <a:pt x="62564" y="2715"/>
                    <a:pt x="56540" y="863"/>
                    <a:pt x="49109" y="254"/>
                  </a:cubicBezTo>
                  <a:cubicBezTo>
                    <a:pt x="41679" y="-379"/>
                    <a:pt x="32982" y="348"/>
                    <a:pt x="29818" y="535"/>
                  </a:cubicBezTo>
                  <a:cubicBezTo>
                    <a:pt x="21614" y="793"/>
                    <a:pt x="3331" y="1567"/>
                    <a:pt x="213" y="8505"/>
                  </a:cubicBezTo>
                  <a:cubicBezTo>
                    <a:pt x="-1826" y="13333"/>
                    <a:pt x="10949" y="16685"/>
                    <a:pt x="30756" y="1281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5" name="Google Shape;3625;p20"/>
            <p:cNvSpPr/>
            <p:nvPr/>
          </p:nvSpPr>
          <p:spPr>
            <a:xfrm>
              <a:off x="6980599" y="4654170"/>
              <a:ext cx="96439" cy="32803"/>
            </a:xfrm>
            <a:custGeom>
              <a:rect b="b" l="l" r="r" t="t"/>
              <a:pathLst>
                <a:path extrusionOk="0" h="13444" w="65829">
                  <a:moveTo>
                    <a:pt x="32460" y="13340"/>
                  </a:moveTo>
                  <a:cubicBezTo>
                    <a:pt x="47766" y="12778"/>
                    <a:pt x="63448" y="13973"/>
                    <a:pt x="65136" y="11957"/>
                  </a:cubicBezTo>
                  <a:cubicBezTo>
                    <a:pt x="67949" y="8582"/>
                    <a:pt x="61807" y="5699"/>
                    <a:pt x="53955" y="3870"/>
                  </a:cubicBezTo>
                  <a:cubicBezTo>
                    <a:pt x="46126" y="1995"/>
                    <a:pt x="36703" y="1362"/>
                    <a:pt x="33280" y="1057"/>
                  </a:cubicBezTo>
                  <a:cubicBezTo>
                    <a:pt x="24467" y="3"/>
                    <a:pt x="4754" y="-1802"/>
                    <a:pt x="394" y="4691"/>
                  </a:cubicBezTo>
                  <a:cubicBezTo>
                    <a:pt x="-2489" y="9215"/>
                    <a:pt x="10684" y="14137"/>
                    <a:pt x="32437" y="1336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6" name="Google Shape;3626;p20"/>
            <p:cNvSpPr/>
            <p:nvPr/>
          </p:nvSpPr>
          <p:spPr>
            <a:xfrm>
              <a:off x="7185359" y="4652547"/>
              <a:ext cx="92102" cy="50454"/>
            </a:xfrm>
            <a:custGeom>
              <a:rect b="b" l="l" r="r" t="t"/>
              <a:pathLst>
                <a:path extrusionOk="0" h="20678" w="62868">
                  <a:moveTo>
                    <a:pt x="33126" y="3246"/>
                  </a:moveTo>
                  <a:cubicBezTo>
                    <a:pt x="17984" y="1066"/>
                    <a:pt x="2607" y="-1208"/>
                    <a:pt x="802" y="738"/>
                  </a:cubicBezTo>
                  <a:cubicBezTo>
                    <a:pt x="-5152" y="7114"/>
                    <a:pt x="23774" y="13466"/>
                    <a:pt x="30149" y="15224"/>
                  </a:cubicBezTo>
                  <a:cubicBezTo>
                    <a:pt x="38424" y="17521"/>
                    <a:pt x="56215" y="23756"/>
                    <a:pt x="62051" y="18834"/>
                  </a:cubicBezTo>
                  <a:cubicBezTo>
                    <a:pt x="66106" y="15412"/>
                    <a:pt x="54855" y="6411"/>
                    <a:pt x="33126" y="327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7" name="Google Shape;3627;p20"/>
            <p:cNvSpPr/>
            <p:nvPr/>
          </p:nvSpPr>
          <p:spPr>
            <a:xfrm>
              <a:off x="7176870" y="4573195"/>
              <a:ext cx="65171" cy="46716"/>
            </a:xfrm>
            <a:custGeom>
              <a:rect b="b" l="l" r="r" t="t"/>
              <a:pathLst>
                <a:path extrusionOk="0" h="19146" w="44485">
                  <a:moveTo>
                    <a:pt x="20052" y="16507"/>
                  </a:moveTo>
                  <a:cubicBezTo>
                    <a:pt x="30952" y="18359"/>
                    <a:pt x="41992" y="20257"/>
                    <a:pt x="43610" y="18359"/>
                  </a:cubicBezTo>
                  <a:cubicBezTo>
                    <a:pt x="48931" y="12053"/>
                    <a:pt x="28444" y="6427"/>
                    <a:pt x="23967" y="4834"/>
                  </a:cubicBezTo>
                  <a:cubicBezTo>
                    <a:pt x="18177" y="2771"/>
                    <a:pt x="5894" y="-2972"/>
                    <a:pt x="878" y="1927"/>
                  </a:cubicBezTo>
                  <a:cubicBezTo>
                    <a:pt x="-2615" y="5326"/>
                    <a:pt x="4417" y="13882"/>
                    <a:pt x="20052" y="1650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8" name="Google Shape;3628;p20"/>
            <p:cNvSpPr/>
            <p:nvPr/>
          </p:nvSpPr>
          <p:spPr>
            <a:xfrm>
              <a:off x="7329104" y="4659609"/>
              <a:ext cx="91308" cy="32062"/>
            </a:xfrm>
            <a:custGeom>
              <a:rect b="b" l="l" r="r" t="t"/>
              <a:pathLst>
                <a:path extrusionOk="0" h="13140" w="62326">
                  <a:moveTo>
                    <a:pt x="31051" y="682"/>
                  </a:moveTo>
                  <a:cubicBezTo>
                    <a:pt x="16400" y="2581"/>
                    <a:pt x="1539" y="4456"/>
                    <a:pt x="367" y="6800"/>
                  </a:cubicBezTo>
                  <a:cubicBezTo>
                    <a:pt x="-3547" y="14535"/>
                    <a:pt x="24979" y="12988"/>
                    <a:pt x="31355" y="13011"/>
                  </a:cubicBezTo>
                  <a:cubicBezTo>
                    <a:pt x="39629" y="13035"/>
                    <a:pt x="57749" y="14347"/>
                    <a:pt x="61921" y="8065"/>
                  </a:cubicBezTo>
                  <a:cubicBezTo>
                    <a:pt x="64804" y="3706"/>
                    <a:pt x="52076" y="-2014"/>
                    <a:pt x="31051" y="705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9" name="Google Shape;3629;p20"/>
            <p:cNvSpPr/>
            <p:nvPr/>
          </p:nvSpPr>
          <p:spPr>
            <a:xfrm>
              <a:off x="7568650" y="4734461"/>
              <a:ext cx="115235" cy="43896"/>
            </a:xfrm>
            <a:custGeom>
              <a:rect b="b" l="l" r="r" t="t"/>
              <a:pathLst>
                <a:path extrusionOk="0" h="17990" w="78659">
                  <a:moveTo>
                    <a:pt x="53701" y="5110"/>
                  </a:moveTo>
                  <a:cubicBezTo>
                    <a:pt x="46528" y="5766"/>
                    <a:pt x="39192" y="5837"/>
                    <a:pt x="34269" y="6212"/>
                  </a:cubicBezTo>
                  <a:lnTo>
                    <a:pt x="34128" y="10572"/>
                  </a:lnTo>
                  <a:cubicBezTo>
                    <a:pt x="37012" y="9400"/>
                    <a:pt x="38887" y="8321"/>
                    <a:pt x="39121" y="7384"/>
                  </a:cubicBezTo>
                  <a:cubicBezTo>
                    <a:pt x="39942" y="4313"/>
                    <a:pt x="37152" y="3071"/>
                    <a:pt x="33121" y="2742"/>
                  </a:cubicBezTo>
                  <a:lnTo>
                    <a:pt x="0" y="0"/>
                  </a:lnTo>
                  <a:lnTo>
                    <a:pt x="32793" y="13970"/>
                  </a:lnTo>
                  <a:cubicBezTo>
                    <a:pt x="39121" y="16666"/>
                    <a:pt x="49693" y="17228"/>
                    <a:pt x="52998" y="17416"/>
                  </a:cubicBezTo>
                  <a:cubicBezTo>
                    <a:pt x="56467" y="17697"/>
                    <a:pt x="62023" y="18283"/>
                    <a:pt x="67156" y="17814"/>
                  </a:cubicBezTo>
                  <a:cubicBezTo>
                    <a:pt x="72289" y="17346"/>
                    <a:pt x="76907" y="15846"/>
                    <a:pt x="78407" y="12587"/>
                  </a:cubicBezTo>
                  <a:cubicBezTo>
                    <a:pt x="79438" y="10314"/>
                    <a:pt x="77259" y="7993"/>
                    <a:pt x="72899" y="6516"/>
                  </a:cubicBezTo>
                  <a:cubicBezTo>
                    <a:pt x="68515" y="5016"/>
                    <a:pt x="62023" y="4360"/>
                    <a:pt x="53701" y="511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0" name="Google Shape;3630;p20"/>
            <p:cNvSpPr/>
            <p:nvPr/>
          </p:nvSpPr>
          <p:spPr>
            <a:xfrm>
              <a:off x="7798427" y="4664335"/>
              <a:ext cx="57601" cy="32611"/>
            </a:xfrm>
            <a:custGeom>
              <a:rect b="b" l="l" r="r" t="t"/>
              <a:pathLst>
                <a:path extrusionOk="0" h="13365" w="39318">
                  <a:moveTo>
                    <a:pt x="20224" y="223"/>
                  </a:moveTo>
                  <a:cubicBezTo>
                    <a:pt x="10848" y="1277"/>
                    <a:pt x="1332" y="2285"/>
                    <a:pt x="370" y="4559"/>
                  </a:cubicBezTo>
                  <a:cubicBezTo>
                    <a:pt x="-2794" y="12037"/>
                    <a:pt x="15255" y="12130"/>
                    <a:pt x="19263" y="12505"/>
                  </a:cubicBezTo>
                  <a:cubicBezTo>
                    <a:pt x="24467" y="12997"/>
                    <a:pt x="35742" y="15341"/>
                    <a:pt x="38929" y="9317"/>
                  </a:cubicBezTo>
                  <a:cubicBezTo>
                    <a:pt x="41156" y="5145"/>
                    <a:pt x="33678" y="-1278"/>
                    <a:pt x="20200" y="22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1" name="Google Shape;3631;p20"/>
            <p:cNvSpPr/>
            <p:nvPr/>
          </p:nvSpPr>
          <p:spPr>
            <a:xfrm>
              <a:off x="8015165" y="4795533"/>
              <a:ext cx="62824" cy="37522"/>
            </a:xfrm>
            <a:custGeom>
              <a:rect b="b" l="l" r="r" t="t"/>
              <a:pathLst>
                <a:path extrusionOk="0" h="15378" w="42883">
                  <a:moveTo>
                    <a:pt x="20753" y="2103"/>
                  </a:moveTo>
                  <a:cubicBezTo>
                    <a:pt x="11213" y="5220"/>
                    <a:pt x="1064" y="7283"/>
                    <a:pt x="243" y="9627"/>
                  </a:cubicBezTo>
                  <a:cubicBezTo>
                    <a:pt x="-1093" y="13495"/>
                    <a:pt x="3267" y="15042"/>
                    <a:pt x="8635" y="15323"/>
                  </a:cubicBezTo>
                  <a:cubicBezTo>
                    <a:pt x="13979" y="15628"/>
                    <a:pt x="20167" y="14596"/>
                    <a:pt x="22441" y="14315"/>
                  </a:cubicBezTo>
                  <a:cubicBezTo>
                    <a:pt x="28278" y="13776"/>
                    <a:pt x="41451" y="12557"/>
                    <a:pt x="42834" y="5666"/>
                  </a:cubicBezTo>
                  <a:cubicBezTo>
                    <a:pt x="43654" y="907"/>
                    <a:pt x="34255" y="-2328"/>
                    <a:pt x="20753" y="210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2" name="Google Shape;3632;p20"/>
            <p:cNvSpPr/>
            <p:nvPr/>
          </p:nvSpPr>
          <p:spPr>
            <a:xfrm>
              <a:off x="8257751" y="4680552"/>
              <a:ext cx="36537" cy="32135"/>
            </a:xfrm>
            <a:custGeom>
              <a:rect b="b" l="l" r="r" t="t"/>
              <a:pathLst>
                <a:path extrusionOk="0" h="13170" w="24940">
                  <a:moveTo>
                    <a:pt x="12426" y="705"/>
                  </a:moveTo>
                  <a:cubicBezTo>
                    <a:pt x="6566" y="2627"/>
                    <a:pt x="636" y="4549"/>
                    <a:pt x="144" y="6893"/>
                  </a:cubicBezTo>
                  <a:cubicBezTo>
                    <a:pt x="-1404" y="14628"/>
                    <a:pt x="9989" y="13035"/>
                    <a:pt x="12543" y="13035"/>
                  </a:cubicBezTo>
                  <a:cubicBezTo>
                    <a:pt x="15849" y="13035"/>
                    <a:pt x="23115" y="14300"/>
                    <a:pt x="24779" y="8018"/>
                  </a:cubicBezTo>
                  <a:cubicBezTo>
                    <a:pt x="25928" y="3658"/>
                    <a:pt x="20841" y="-2038"/>
                    <a:pt x="12426" y="72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3" name="Google Shape;3633;p20"/>
            <p:cNvSpPr/>
            <p:nvPr/>
          </p:nvSpPr>
          <p:spPr>
            <a:xfrm>
              <a:off x="8487162" y="4584259"/>
              <a:ext cx="109579" cy="47473"/>
            </a:xfrm>
            <a:custGeom>
              <a:rect b="b" l="l" r="r" t="t"/>
              <a:pathLst>
                <a:path extrusionOk="0" h="19456" w="74798">
                  <a:moveTo>
                    <a:pt x="38668" y="16101"/>
                  </a:moveTo>
                  <a:cubicBezTo>
                    <a:pt x="56107" y="11600"/>
                    <a:pt x="73593" y="6467"/>
                    <a:pt x="74578" y="3912"/>
                  </a:cubicBezTo>
                  <a:cubicBezTo>
                    <a:pt x="77836" y="-4433"/>
                    <a:pt x="44152" y="3021"/>
                    <a:pt x="36464" y="3982"/>
                  </a:cubicBezTo>
                  <a:cubicBezTo>
                    <a:pt x="26572" y="5506"/>
                    <a:pt x="4680" y="7006"/>
                    <a:pt x="366" y="13780"/>
                  </a:cubicBezTo>
                  <a:cubicBezTo>
                    <a:pt x="-2681" y="18468"/>
                    <a:pt x="13563" y="22594"/>
                    <a:pt x="38644" y="1610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4" name="Google Shape;3634;p20"/>
            <p:cNvSpPr/>
            <p:nvPr/>
          </p:nvSpPr>
          <p:spPr>
            <a:xfrm>
              <a:off x="8602132" y="4710994"/>
              <a:ext cx="36537" cy="32135"/>
            </a:xfrm>
            <a:custGeom>
              <a:rect b="b" l="l" r="r" t="t"/>
              <a:pathLst>
                <a:path extrusionOk="0" h="13170" w="24940">
                  <a:moveTo>
                    <a:pt x="12426" y="705"/>
                  </a:moveTo>
                  <a:cubicBezTo>
                    <a:pt x="6566" y="2627"/>
                    <a:pt x="636" y="4549"/>
                    <a:pt x="144" y="6893"/>
                  </a:cubicBezTo>
                  <a:cubicBezTo>
                    <a:pt x="-1403" y="14629"/>
                    <a:pt x="9989" y="13035"/>
                    <a:pt x="12544" y="13035"/>
                  </a:cubicBezTo>
                  <a:cubicBezTo>
                    <a:pt x="15849" y="13035"/>
                    <a:pt x="23115" y="14300"/>
                    <a:pt x="24779" y="8018"/>
                  </a:cubicBezTo>
                  <a:cubicBezTo>
                    <a:pt x="25928" y="3658"/>
                    <a:pt x="20842" y="-2038"/>
                    <a:pt x="12426" y="72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5" name="Google Shape;3635;p20"/>
            <p:cNvSpPr/>
            <p:nvPr/>
          </p:nvSpPr>
          <p:spPr>
            <a:xfrm>
              <a:off x="9097311" y="4685600"/>
              <a:ext cx="55226" cy="32132"/>
            </a:xfrm>
            <a:custGeom>
              <a:rect b="b" l="l" r="r" t="t"/>
              <a:pathLst>
                <a:path extrusionOk="0" h="13169" w="37697">
                  <a:moveTo>
                    <a:pt x="19156" y="606"/>
                  </a:moveTo>
                  <a:cubicBezTo>
                    <a:pt x="10577" y="2200"/>
                    <a:pt x="1552" y="2763"/>
                    <a:pt x="474" y="4943"/>
                  </a:cubicBezTo>
                  <a:cubicBezTo>
                    <a:pt x="-1308" y="8576"/>
                    <a:pt x="2185" y="10709"/>
                    <a:pt x="6756" y="11811"/>
                  </a:cubicBezTo>
                  <a:cubicBezTo>
                    <a:pt x="11326" y="12912"/>
                    <a:pt x="16812" y="12842"/>
                    <a:pt x="18804" y="12912"/>
                  </a:cubicBezTo>
                  <a:cubicBezTo>
                    <a:pt x="23914" y="13264"/>
                    <a:pt x="35493" y="14202"/>
                    <a:pt x="37556" y="7662"/>
                  </a:cubicBezTo>
                  <a:cubicBezTo>
                    <a:pt x="38845" y="3114"/>
                    <a:pt x="31227" y="-1691"/>
                    <a:pt x="19132" y="58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6" name="Google Shape;3636;p20"/>
            <p:cNvSpPr/>
            <p:nvPr/>
          </p:nvSpPr>
          <p:spPr>
            <a:xfrm>
              <a:off x="5158663" y="4534983"/>
              <a:ext cx="92308" cy="43098"/>
            </a:xfrm>
            <a:custGeom>
              <a:rect b="b" l="l" r="r" t="t"/>
              <a:pathLst>
                <a:path extrusionOk="0" h="17663" w="63009">
                  <a:moveTo>
                    <a:pt x="12027" y="16971"/>
                  </a:moveTo>
                  <a:lnTo>
                    <a:pt x="14559" y="16127"/>
                  </a:lnTo>
                  <a:lnTo>
                    <a:pt x="63010" y="0"/>
                  </a:lnTo>
                  <a:lnTo>
                    <a:pt x="15614" y="6211"/>
                  </a:lnTo>
                  <a:cubicBezTo>
                    <a:pt x="10644" y="6868"/>
                    <a:pt x="6191" y="7665"/>
                    <a:pt x="5417" y="9540"/>
                  </a:cubicBezTo>
                  <a:cubicBezTo>
                    <a:pt x="3050" y="15213"/>
                    <a:pt x="9285" y="16853"/>
                    <a:pt x="13270" y="17557"/>
                  </a:cubicBezTo>
                  <a:lnTo>
                    <a:pt x="14653" y="4547"/>
                  </a:lnTo>
                  <a:cubicBezTo>
                    <a:pt x="13504" y="4594"/>
                    <a:pt x="12543" y="4618"/>
                    <a:pt x="12004" y="4641"/>
                  </a:cubicBezTo>
                  <a:cubicBezTo>
                    <a:pt x="8816" y="4594"/>
                    <a:pt x="1831" y="3281"/>
                    <a:pt x="167" y="9563"/>
                  </a:cubicBezTo>
                  <a:cubicBezTo>
                    <a:pt x="-982" y="13923"/>
                    <a:pt x="3894" y="19666"/>
                    <a:pt x="12027" y="1697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7" name="Google Shape;3637;p20"/>
            <p:cNvSpPr/>
            <p:nvPr/>
          </p:nvSpPr>
          <p:spPr>
            <a:xfrm>
              <a:off x="3170011" y="4585919"/>
              <a:ext cx="99431" cy="33640"/>
            </a:xfrm>
            <a:custGeom>
              <a:rect b="b" l="l" r="r" t="t"/>
              <a:pathLst>
                <a:path extrusionOk="0" h="13787" w="67871">
                  <a:moveTo>
                    <a:pt x="34387" y="67"/>
                  </a:moveTo>
                  <a:cubicBezTo>
                    <a:pt x="18307" y="630"/>
                    <a:pt x="1993" y="1169"/>
                    <a:pt x="516" y="3396"/>
                  </a:cubicBezTo>
                  <a:cubicBezTo>
                    <a:pt x="-4359" y="10756"/>
                    <a:pt x="26746" y="11787"/>
                    <a:pt x="33684" y="12373"/>
                  </a:cubicBezTo>
                  <a:cubicBezTo>
                    <a:pt x="42661" y="13147"/>
                    <a:pt x="62281" y="16077"/>
                    <a:pt x="67320" y="10194"/>
                  </a:cubicBezTo>
                  <a:cubicBezTo>
                    <a:pt x="70813" y="6115"/>
                    <a:pt x="57452" y="-753"/>
                    <a:pt x="34364" y="6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8" name="Google Shape;3638;p20"/>
            <p:cNvSpPr/>
            <p:nvPr/>
          </p:nvSpPr>
          <p:spPr>
            <a:xfrm>
              <a:off x="2895326" y="4583194"/>
              <a:ext cx="38294" cy="40421"/>
            </a:xfrm>
            <a:custGeom>
              <a:rect b="b" l="l" r="r" t="t"/>
              <a:pathLst>
                <a:path extrusionOk="0" h="16566" w="26139">
                  <a:moveTo>
                    <a:pt x="11138" y="2496"/>
                  </a:moveTo>
                  <a:cubicBezTo>
                    <a:pt x="5535" y="6129"/>
                    <a:pt x="-161" y="9786"/>
                    <a:pt x="3" y="12177"/>
                  </a:cubicBezTo>
                  <a:cubicBezTo>
                    <a:pt x="543" y="20076"/>
                    <a:pt x="12052" y="15060"/>
                    <a:pt x="14724" y="14286"/>
                  </a:cubicBezTo>
                  <a:cubicBezTo>
                    <a:pt x="18193" y="13278"/>
                    <a:pt x="26163" y="12294"/>
                    <a:pt x="26139" y="5731"/>
                  </a:cubicBezTo>
                  <a:cubicBezTo>
                    <a:pt x="26139" y="1183"/>
                    <a:pt x="19177" y="-2731"/>
                    <a:pt x="11138" y="2496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9" name="Google Shape;3639;p20"/>
            <p:cNvSpPr/>
            <p:nvPr/>
          </p:nvSpPr>
          <p:spPr>
            <a:xfrm>
              <a:off x="2719485" y="4548766"/>
              <a:ext cx="54765" cy="34075"/>
            </a:xfrm>
            <a:custGeom>
              <a:rect b="b" l="l" r="r" t="t"/>
              <a:pathLst>
                <a:path extrusionOk="0" h="13965" w="37382">
                  <a:moveTo>
                    <a:pt x="17426" y="13692"/>
                  </a:moveTo>
                  <a:cubicBezTo>
                    <a:pt x="26028" y="13505"/>
                    <a:pt x="34936" y="14817"/>
                    <a:pt x="36459" y="12942"/>
                  </a:cubicBezTo>
                  <a:cubicBezTo>
                    <a:pt x="38991" y="9778"/>
                    <a:pt x="35967" y="6918"/>
                    <a:pt x="31630" y="4926"/>
                  </a:cubicBezTo>
                  <a:cubicBezTo>
                    <a:pt x="27294" y="2933"/>
                    <a:pt x="21786" y="2019"/>
                    <a:pt x="19817" y="1621"/>
                  </a:cubicBezTo>
                  <a:cubicBezTo>
                    <a:pt x="14800" y="331"/>
                    <a:pt x="3197" y="-2224"/>
                    <a:pt x="314" y="4058"/>
                  </a:cubicBezTo>
                  <a:cubicBezTo>
                    <a:pt x="-670" y="6191"/>
                    <a:pt x="713" y="8770"/>
                    <a:pt x="3690" y="10645"/>
                  </a:cubicBezTo>
                  <a:cubicBezTo>
                    <a:pt x="6713" y="12544"/>
                    <a:pt x="11261" y="13809"/>
                    <a:pt x="17402" y="13716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0" name="Google Shape;3640;p20"/>
            <p:cNvSpPr/>
            <p:nvPr/>
          </p:nvSpPr>
          <p:spPr>
            <a:xfrm>
              <a:off x="2685102" y="4640826"/>
              <a:ext cx="137697" cy="66819"/>
            </a:xfrm>
            <a:custGeom>
              <a:rect b="b" l="l" r="r" t="t"/>
              <a:pathLst>
                <a:path extrusionOk="0" h="27385" w="93991">
                  <a:moveTo>
                    <a:pt x="26460" y="15408"/>
                  </a:moveTo>
                  <a:cubicBezTo>
                    <a:pt x="30961" y="15900"/>
                    <a:pt x="35508" y="16627"/>
                    <a:pt x="39563" y="17306"/>
                  </a:cubicBezTo>
                  <a:lnTo>
                    <a:pt x="41204" y="9852"/>
                  </a:lnTo>
                  <a:cubicBezTo>
                    <a:pt x="33328" y="10368"/>
                    <a:pt x="27234" y="11142"/>
                    <a:pt x="26390" y="12595"/>
                  </a:cubicBezTo>
                  <a:cubicBezTo>
                    <a:pt x="23858" y="16955"/>
                    <a:pt x="31968" y="19064"/>
                    <a:pt x="40196" y="20166"/>
                  </a:cubicBezTo>
                  <a:lnTo>
                    <a:pt x="93991" y="27386"/>
                  </a:lnTo>
                  <a:lnTo>
                    <a:pt x="42962" y="7532"/>
                  </a:lnTo>
                  <a:cubicBezTo>
                    <a:pt x="37454" y="5399"/>
                    <a:pt x="31711" y="4039"/>
                    <a:pt x="29343" y="3430"/>
                  </a:cubicBezTo>
                  <a:cubicBezTo>
                    <a:pt x="25593" y="2422"/>
                    <a:pt x="19569" y="687"/>
                    <a:pt x="13826" y="172"/>
                  </a:cubicBezTo>
                  <a:cubicBezTo>
                    <a:pt x="8083" y="-368"/>
                    <a:pt x="2715" y="289"/>
                    <a:pt x="512" y="3219"/>
                  </a:cubicBezTo>
                  <a:cubicBezTo>
                    <a:pt x="-1035" y="5258"/>
                    <a:pt x="1004" y="7954"/>
                    <a:pt x="5552" y="10204"/>
                  </a:cubicBezTo>
                  <a:cubicBezTo>
                    <a:pt x="10122" y="12478"/>
                    <a:pt x="17201" y="14376"/>
                    <a:pt x="26460" y="1540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1" name="Google Shape;3641;p20"/>
            <p:cNvSpPr/>
            <p:nvPr/>
          </p:nvSpPr>
          <p:spPr>
            <a:xfrm>
              <a:off x="2539193" y="4578420"/>
              <a:ext cx="32204" cy="32603"/>
            </a:xfrm>
            <a:custGeom>
              <a:rect b="b" l="l" r="r" t="t"/>
              <a:pathLst>
                <a:path extrusionOk="0" h="13362" w="21982">
                  <a:moveTo>
                    <a:pt x="10768" y="13172"/>
                  </a:moveTo>
                  <a:cubicBezTo>
                    <a:pt x="17870" y="12000"/>
                    <a:pt x="22769" y="7359"/>
                    <a:pt x="21878" y="5132"/>
                  </a:cubicBezTo>
                  <a:cubicBezTo>
                    <a:pt x="20613" y="1428"/>
                    <a:pt x="18409" y="889"/>
                    <a:pt x="16604" y="748"/>
                  </a:cubicBezTo>
                  <a:cubicBezTo>
                    <a:pt x="14753" y="655"/>
                    <a:pt x="12666" y="1006"/>
                    <a:pt x="11869" y="889"/>
                  </a:cubicBezTo>
                  <a:cubicBezTo>
                    <a:pt x="10838" y="795"/>
                    <a:pt x="9338" y="162"/>
                    <a:pt x="7838" y="22"/>
                  </a:cubicBezTo>
                  <a:cubicBezTo>
                    <a:pt x="6291" y="-96"/>
                    <a:pt x="4533" y="209"/>
                    <a:pt x="2025" y="2248"/>
                  </a:cubicBezTo>
                  <a:cubicBezTo>
                    <a:pt x="313" y="3655"/>
                    <a:pt x="-718" y="6187"/>
                    <a:pt x="595" y="8905"/>
                  </a:cubicBezTo>
                  <a:cubicBezTo>
                    <a:pt x="1790" y="11554"/>
                    <a:pt x="5752" y="14086"/>
                    <a:pt x="10768" y="1317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2" name="Google Shape;3642;p20"/>
            <p:cNvSpPr/>
            <p:nvPr/>
          </p:nvSpPr>
          <p:spPr>
            <a:xfrm>
              <a:off x="2428890" y="4552421"/>
              <a:ext cx="50386" cy="33806"/>
            </a:xfrm>
            <a:custGeom>
              <a:rect b="b" l="l" r="r" t="t"/>
              <a:pathLst>
                <a:path extrusionOk="0" h="13855" w="34393">
                  <a:moveTo>
                    <a:pt x="16969" y="1295"/>
                  </a:moveTo>
                  <a:cubicBezTo>
                    <a:pt x="9515" y="3663"/>
                    <a:pt x="1335" y="4647"/>
                    <a:pt x="397" y="6874"/>
                  </a:cubicBezTo>
                  <a:cubicBezTo>
                    <a:pt x="-1173" y="10578"/>
                    <a:pt x="2132" y="12594"/>
                    <a:pt x="6468" y="13391"/>
                  </a:cubicBezTo>
                  <a:cubicBezTo>
                    <a:pt x="10781" y="14235"/>
                    <a:pt x="15915" y="13695"/>
                    <a:pt x="17766" y="13578"/>
                  </a:cubicBezTo>
                  <a:cubicBezTo>
                    <a:pt x="22525" y="13531"/>
                    <a:pt x="33518" y="13062"/>
                    <a:pt x="34362" y="6288"/>
                  </a:cubicBezTo>
                  <a:cubicBezTo>
                    <a:pt x="34667" y="3968"/>
                    <a:pt x="32768" y="1858"/>
                    <a:pt x="29674" y="780"/>
                  </a:cubicBezTo>
                  <a:cubicBezTo>
                    <a:pt x="26556" y="-299"/>
                    <a:pt x="22314" y="-369"/>
                    <a:pt x="16969" y="127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3" name="Google Shape;3643;p20"/>
            <p:cNvSpPr/>
            <p:nvPr/>
          </p:nvSpPr>
          <p:spPr>
            <a:xfrm>
              <a:off x="2230594" y="4565535"/>
              <a:ext cx="30561" cy="32135"/>
            </a:xfrm>
            <a:custGeom>
              <a:rect b="b" l="l" r="r" t="t"/>
              <a:pathLst>
                <a:path extrusionOk="0" h="13170" w="20861">
                  <a:moveTo>
                    <a:pt x="10390" y="705"/>
                  </a:moveTo>
                  <a:cubicBezTo>
                    <a:pt x="5491" y="2627"/>
                    <a:pt x="522" y="4549"/>
                    <a:pt x="123" y="6893"/>
                  </a:cubicBezTo>
                  <a:cubicBezTo>
                    <a:pt x="-1189" y="14628"/>
                    <a:pt x="8351" y="13034"/>
                    <a:pt x="10507" y="13034"/>
                  </a:cubicBezTo>
                  <a:cubicBezTo>
                    <a:pt x="13273" y="13034"/>
                    <a:pt x="19344" y="14300"/>
                    <a:pt x="20727" y="8018"/>
                  </a:cubicBezTo>
                  <a:cubicBezTo>
                    <a:pt x="21688" y="3658"/>
                    <a:pt x="17422" y="-2037"/>
                    <a:pt x="10390" y="72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4" name="Google Shape;3644;p20"/>
            <p:cNvSpPr/>
            <p:nvPr/>
          </p:nvSpPr>
          <p:spPr>
            <a:xfrm>
              <a:off x="1867679" y="4547609"/>
              <a:ext cx="26855" cy="37000"/>
            </a:xfrm>
            <a:custGeom>
              <a:rect b="b" l="l" r="r" t="t"/>
              <a:pathLst>
                <a:path extrusionOk="0" h="15164" w="18331">
                  <a:moveTo>
                    <a:pt x="11322" y="13510"/>
                  </a:moveTo>
                  <a:cubicBezTo>
                    <a:pt x="16315" y="10158"/>
                    <a:pt x="19292" y="5376"/>
                    <a:pt x="18050" y="3360"/>
                  </a:cubicBezTo>
                  <a:cubicBezTo>
                    <a:pt x="16081" y="-15"/>
                    <a:pt x="13901" y="-203"/>
                    <a:pt x="12143" y="102"/>
                  </a:cubicBezTo>
                  <a:cubicBezTo>
                    <a:pt x="10361" y="454"/>
                    <a:pt x="8627" y="1485"/>
                    <a:pt x="7877" y="1673"/>
                  </a:cubicBezTo>
                  <a:cubicBezTo>
                    <a:pt x="5814" y="2352"/>
                    <a:pt x="2204" y="1251"/>
                    <a:pt x="306" y="7275"/>
                  </a:cubicBezTo>
                  <a:cubicBezTo>
                    <a:pt x="-374" y="9384"/>
                    <a:pt x="24" y="12033"/>
                    <a:pt x="2064" y="13721"/>
                  </a:cubicBezTo>
                  <a:cubicBezTo>
                    <a:pt x="4009" y="15408"/>
                    <a:pt x="7736" y="15948"/>
                    <a:pt x="11299" y="1351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5" name="Google Shape;3645;p20"/>
            <p:cNvSpPr/>
            <p:nvPr/>
          </p:nvSpPr>
          <p:spPr>
            <a:xfrm>
              <a:off x="1564682" y="4528512"/>
              <a:ext cx="24027" cy="30217"/>
            </a:xfrm>
            <a:custGeom>
              <a:rect b="b" l="l" r="r" t="t"/>
              <a:pathLst>
                <a:path extrusionOk="0" h="12384" w="16401">
                  <a:moveTo>
                    <a:pt x="5736" y="12027"/>
                  </a:moveTo>
                  <a:cubicBezTo>
                    <a:pt x="8643" y="12636"/>
                    <a:pt x="11479" y="12449"/>
                    <a:pt x="13448" y="11605"/>
                  </a:cubicBezTo>
                  <a:cubicBezTo>
                    <a:pt x="15440" y="10785"/>
                    <a:pt x="16425" y="9495"/>
                    <a:pt x="16402" y="8347"/>
                  </a:cubicBezTo>
                  <a:cubicBezTo>
                    <a:pt x="16120" y="4479"/>
                    <a:pt x="14925" y="3120"/>
                    <a:pt x="14268" y="2440"/>
                  </a:cubicBezTo>
                  <a:cubicBezTo>
                    <a:pt x="13518" y="1784"/>
                    <a:pt x="12417" y="1713"/>
                    <a:pt x="12042" y="1455"/>
                  </a:cubicBezTo>
                  <a:cubicBezTo>
                    <a:pt x="11549" y="1174"/>
                    <a:pt x="11151" y="424"/>
                    <a:pt x="10354" y="166"/>
                  </a:cubicBezTo>
                  <a:cubicBezTo>
                    <a:pt x="9534" y="-92"/>
                    <a:pt x="8151" y="-92"/>
                    <a:pt x="5010" y="471"/>
                  </a:cubicBezTo>
                  <a:cubicBezTo>
                    <a:pt x="2853" y="846"/>
                    <a:pt x="533" y="2205"/>
                    <a:pt x="87" y="4854"/>
                  </a:cubicBezTo>
                  <a:cubicBezTo>
                    <a:pt x="-452" y="7386"/>
                    <a:pt x="1517" y="11113"/>
                    <a:pt x="5760" y="1205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74" y="0"/>
            <a:ext cx="913185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"/>
          <p:cNvSpPr txBox="1"/>
          <p:nvPr>
            <p:ph type="title"/>
          </p:nvPr>
        </p:nvSpPr>
        <p:spPr>
          <a:xfrm>
            <a:off x="4461575" y="2229250"/>
            <a:ext cx="3969000" cy="11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7" name="Google Shape;297;p3"/>
          <p:cNvSpPr txBox="1"/>
          <p:nvPr>
            <p:ph hasCustomPrompt="1" idx="2" type="title"/>
          </p:nvPr>
        </p:nvSpPr>
        <p:spPr>
          <a:xfrm>
            <a:off x="6706325" y="1362252"/>
            <a:ext cx="1724400" cy="10194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8" name="Google Shape;298;p3"/>
          <p:cNvSpPr/>
          <p:nvPr/>
        </p:nvSpPr>
        <p:spPr>
          <a:xfrm>
            <a:off x="192950" y="539500"/>
            <a:ext cx="4812825" cy="3548825"/>
          </a:xfrm>
          <a:custGeom>
            <a:rect b="b" l="l" r="r" t="t"/>
            <a:pathLst>
              <a:path extrusionOk="0" h="141953" w="192513">
                <a:moveTo>
                  <a:pt x="192513" y="5685"/>
                </a:moveTo>
                <a:lnTo>
                  <a:pt x="133043" y="141953"/>
                </a:lnTo>
                <a:lnTo>
                  <a:pt x="0" y="137959"/>
                </a:lnTo>
                <a:lnTo>
                  <a:pt x="171450" y="0"/>
                </a:lnTo>
                <a:close/>
              </a:path>
            </a:pathLst>
          </a:custGeom>
          <a:solidFill>
            <a:srgbClr val="F8D74C">
              <a:alpha val="11390"/>
            </a:srgbClr>
          </a:solidFill>
          <a:ln>
            <a:noFill/>
          </a:ln>
        </p:spPr>
      </p:sp>
      <p:grpSp>
        <p:nvGrpSpPr>
          <p:cNvPr id="299" name="Google Shape;299;p3"/>
          <p:cNvGrpSpPr/>
          <p:nvPr/>
        </p:nvGrpSpPr>
        <p:grpSpPr>
          <a:xfrm>
            <a:off x="4322350" y="157300"/>
            <a:ext cx="843000" cy="843000"/>
            <a:chOff x="4322350" y="157300"/>
            <a:chExt cx="843000" cy="843000"/>
          </a:xfrm>
        </p:grpSpPr>
        <p:sp>
          <p:nvSpPr>
            <p:cNvPr id="300" name="Google Shape;300;p3"/>
            <p:cNvSpPr/>
            <p:nvPr/>
          </p:nvSpPr>
          <p:spPr>
            <a:xfrm flipH="1">
              <a:off x="4322350" y="157300"/>
              <a:ext cx="843000" cy="843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301" name="Google Shape;301;p3"/>
            <p:cNvSpPr/>
            <p:nvPr/>
          </p:nvSpPr>
          <p:spPr>
            <a:xfrm flipH="1">
              <a:off x="4481980" y="316870"/>
              <a:ext cx="523800" cy="523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</p:grpSp>
      <p:grpSp>
        <p:nvGrpSpPr>
          <p:cNvPr id="302" name="Google Shape;302;p3"/>
          <p:cNvGrpSpPr/>
          <p:nvPr/>
        </p:nvGrpSpPr>
        <p:grpSpPr>
          <a:xfrm>
            <a:off x="-12" y="3844350"/>
            <a:ext cx="9239365" cy="1299144"/>
            <a:chOff x="0" y="3844550"/>
            <a:chExt cx="9239365" cy="1299144"/>
          </a:xfrm>
        </p:grpSpPr>
        <p:sp>
          <p:nvSpPr>
            <p:cNvPr id="303" name="Google Shape;303;p3"/>
            <p:cNvSpPr/>
            <p:nvPr/>
          </p:nvSpPr>
          <p:spPr>
            <a:xfrm>
              <a:off x="0" y="3844836"/>
              <a:ext cx="9239365" cy="1298858"/>
            </a:xfrm>
            <a:custGeom>
              <a:rect b="b" l="l" r="r" t="t"/>
              <a:pathLst>
                <a:path extrusionOk="0" h="532319" w="6306734">
                  <a:moveTo>
                    <a:pt x="6306735" y="35740"/>
                  </a:moveTo>
                  <a:lnTo>
                    <a:pt x="6306735" y="532319"/>
                  </a:lnTo>
                  <a:lnTo>
                    <a:pt x="0" y="532319"/>
                  </a:lnTo>
                  <a:lnTo>
                    <a:pt x="0" y="12112"/>
                  </a:lnTo>
                  <a:cubicBezTo>
                    <a:pt x="0" y="12112"/>
                    <a:pt x="68961" y="-6804"/>
                    <a:pt x="247387" y="2643"/>
                  </a:cubicBezTo>
                  <a:cubicBezTo>
                    <a:pt x="425861" y="12112"/>
                    <a:pt x="389669" y="23129"/>
                    <a:pt x="531951" y="33209"/>
                  </a:cubicBezTo>
                  <a:cubicBezTo>
                    <a:pt x="674232" y="43288"/>
                    <a:pt x="941848" y="7682"/>
                    <a:pt x="1047985" y="9909"/>
                  </a:cubicBezTo>
                  <a:cubicBezTo>
                    <a:pt x="1154076" y="12089"/>
                    <a:pt x="1259181" y="29505"/>
                    <a:pt x="1325986" y="31544"/>
                  </a:cubicBezTo>
                  <a:cubicBezTo>
                    <a:pt x="1392766" y="33630"/>
                    <a:pt x="1533478" y="-6851"/>
                    <a:pt x="1598172" y="2619"/>
                  </a:cubicBezTo>
                  <a:cubicBezTo>
                    <a:pt x="1662867" y="12089"/>
                    <a:pt x="1770551" y="36725"/>
                    <a:pt x="1842067" y="31544"/>
                  </a:cubicBezTo>
                  <a:cubicBezTo>
                    <a:pt x="1913653" y="26411"/>
                    <a:pt x="2109355" y="5830"/>
                    <a:pt x="2168213" y="8971"/>
                  </a:cubicBezTo>
                  <a:cubicBezTo>
                    <a:pt x="2227072" y="12065"/>
                    <a:pt x="2398278" y="31872"/>
                    <a:pt x="2453738" y="31544"/>
                  </a:cubicBezTo>
                  <a:cubicBezTo>
                    <a:pt x="2509197" y="31216"/>
                    <a:pt x="2631836" y="13683"/>
                    <a:pt x="2676279" y="12089"/>
                  </a:cubicBezTo>
                  <a:cubicBezTo>
                    <a:pt x="2720674" y="10542"/>
                    <a:pt x="2830585" y="34310"/>
                    <a:pt x="2886935" y="31544"/>
                  </a:cubicBezTo>
                  <a:cubicBezTo>
                    <a:pt x="2943215" y="28825"/>
                    <a:pt x="3131322" y="-6851"/>
                    <a:pt x="3210901" y="2619"/>
                  </a:cubicBezTo>
                  <a:cubicBezTo>
                    <a:pt x="3290481" y="12089"/>
                    <a:pt x="3413119" y="27700"/>
                    <a:pt x="3492839" y="19894"/>
                  </a:cubicBezTo>
                  <a:cubicBezTo>
                    <a:pt x="3572606" y="12089"/>
                    <a:pt x="3738961" y="5830"/>
                    <a:pt x="3905362" y="8971"/>
                  </a:cubicBezTo>
                  <a:cubicBezTo>
                    <a:pt x="4071764" y="12065"/>
                    <a:pt x="4125325" y="22473"/>
                    <a:pt x="4181581" y="24395"/>
                  </a:cubicBezTo>
                  <a:cubicBezTo>
                    <a:pt x="4237814" y="26387"/>
                    <a:pt x="4392472" y="-733"/>
                    <a:pt x="4463613" y="5666"/>
                  </a:cubicBezTo>
                  <a:cubicBezTo>
                    <a:pt x="4534801" y="12065"/>
                    <a:pt x="4875269" y="14456"/>
                    <a:pt x="4957122" y="17457"/>
                  </a:cubicBezTo>
                  <a:cubicBezTo>
                    <a:pt x="5039045" y="20457"/>
                    <a:pt x="5098231" y="12065"/>
                    <a:pt x="5138713" y="12065"/>
                  </a:cubicBezTo>
                  <a:cubicBezTo>
                    <a:pt x="5159480" y="12065"/>
                    <a:pt x="5209455" y="12698"/>
                    <a:pt x="5261961" y="14292"/>
                  </a:cubicBezTo>
                  <a:cubicBezTo>
                    <a:pt x="5311654" y="15792"/>
                    <a:pt x="5363621" y="18066"/>
                    <a:pt x="5395265" y="21418"/>
                  </a:cubicBezTo>
                  <a:cubicBezTo>
                    <a:pt x="5460382" y="28356"/>
                    <a:pt x="5600929" y="19473"/>
                    <a:pt x="5688853" y="17433"/>
                  </a:cubicBezTo>
                  <a:cubicBezTo>
                    <a:pt x="5776777" y="15394"/>
                    <a:pt x="5846722" y="39514"/>
                    <a:pt x="5934154" y="44085"/>
                  </a:cubicBezTo>
                  <a:cubicBezTo>
                    <a:pt x="5947984" y="44811"/>
                    <a:pt x="5963267" y="45046"/>
                    <a:pt x="5979323" y="44905"/>
                  </a:cubicBezTo>
                  <a:cubicBezTo>
                    <a:pt x="6064692" y="44179"/>
                    <a:pt x="6172986" y="33302"/>
                    <a:pt x="6214686" y="32669"/>
                  </a:cubicBezTo>
                  <a:cubicBezTo>
                    <a:pt x="6264144" y="31896"/>
                    <a:pt x="6306688" y="35670"/>
                    <a:pt x="6306688" y="356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0" y="3844780"/>
              <a:ext cx="9239365" cy="1129249"/>
            </a:xfrm>
            <a:custGeom>
              <a:rect b="b" l="l" r="r" t="t"/>
              <a:pathLst>
                <a:path extrusionOk="0" h="462807" w="6306734">
                  <a:moveTo>
                    <a:pt x="6306735" y="35763"/>
                  </a:moveTo>
                  <a:lnTo>
                    <a:pt x="6306735" y="390694"/>
                  </a:lnTo>
                  <a:cubicBezTo>
                    <a:pt x="6099477" y="347400"/>
                    <a:pt x="6032180" y="468773"/>
                    <a:pt x="5823798" y="415400"/>
                  </a:cubicBezTo>
                  <a:cubicBezTo>
                    <a:pt x="5704417" y="384834"/>
                    <a:pt x="5531335" y="423463"/>
                    <a:pt x="5421260" y="456936"/>
                  </a:cubicBezTo>
                  <a:cubicBezTo>
                    <a:pt x="5310623" y="490619"/>
                    <a:pt x="5155519" y="368379"/>
                    <a:pt x="5042303" y="368754"/>
                  </a:cubicBezTo>
                  <a:cubicBezTo>
                    <a:pt x="4900514" y="369246"/>
                    <a:pt x="4823208" y="358652"/>
                    <a:pt x="4646704" y="445145"/>
                  </a:cubicBezTo>
                  <a:cubicBezTo>
                    <a:pt x="4549170" y="492940"/>
                    <a:pt x="4433094" y="379583"/>
                    <a:pt x="4308767" y="383990"/>
                  </a:cubicBezTo>
                  <a:cubicBezTo>
                    <a:pt x="4186246" y="388303"/>
                    <a:pt x="3921583" y="450912"/>
                    <a:pt x="3802835" y="444700"/>
                  </a:cubicBezTo>
                  <a:cubicBezTo>
                    <a:pt x="3636059" y="435957"/>
                    <a:pt x="3629683" y="354643"/>
                    <a:pt x="3462273" y="358652"/>
                  </a:cubicBezTo>
                  <a:cubicBezTo>
                    <a:pt x="3368560" y="360925"/>
                    <a:pt x="3171006" y="440176"/>
                    <a:pt x="3077597" y="444302"/>
                  </a:cubicBezTo>
                  <a:cubicBezTo>
                    <a:pt x="2896874" y="452318"/>
                    <a:pt x="2848540" y="343134"/>
                    <a:pt x="2665613" y="358652"/>
                  </a:cubicBezTo>
                  <a:cubicBezTo>
                    <a:pt x="2544100" y="368988"/>
                    <a:pt x="2338295" y="439989"/>
                    <a:pt x="2215773" y="443716"/>
                  </a:cubicBezTo>
                  <a:cubicBezTo>
                    <a:pt x="2085962" y="447654"/>
                    <a:pt x="1844552" y="429605"/>
                    <a:pt x="1715420" y="443481"/>
                  </a:cubicBezTo>
                  <a:cubicBezTo>
                    <a:pt x="1666360" y="448732"/>
                    <a:pt x="1317313" y="359730"/>
                    <a:pt x="1267666" y="358652"/>
                  </a:cubicBezTo>
                  <a:cubicBezTo>
                    <a:pt x="1208714" y="357433"/>
                    <a:pt x="1123580" y="420322"/>
                    <a:pt x="901485" y="442544"/>
                  </a:cubicBezTo>
                  <a:cubicBezTo>
                    <a:pt x="756531" y="457053"/>
                    <a:pt x="595145" y="298903"/>
                    <a:pt x="453778" y="293183"/>
                  </a:cubicBezTo>
                  <a:cubicBezTo>
                    <a:pt x="324998" y="287933"/>
                    <a:pt x="179692" y="306779"/>
                    <a:pt x="50373" y="317631"/>
                  </a:cubicBezTo>
                  <a:cubicBezTo>
                    <a:pt x="31504" y="319225"/>
                    <a:pt x="14814" y="320350"/>
                    <a:pt x="0" y="320491"/>
                  </a:cubicBezTo>
                  <a:lnTo>
                    <a:pt x="0" y="12112"/>
                  </a:lnTo>
                  <a:cubicBezTo>
                    <a:pt x="0" y="12112"/>
                    <a:pt x="68961" y="-6804"/>
                    <a:pt x="247387" y="2643"/>
                  </a:cubicBezTo>
                  <a:cubicBezTo>
                    <a:pt x="425861" y="12112"/>
                    <a:pt x="389669" y="23129"/>
                    <a:pt x="531951" y="33209"/>
                  </a:cubicBezTo>
                  <a:cubicBezTo>
                    <a:pt x="674232" y="43288"/>
                    <a:pt x="941848" y="7682"/>
                    <a:pt x="1047985" y="9909"/>
                  </a:cubicBezTo>
                  <a:cubicBezTo>
                    <a:pt x="1154076" y="12089"/>
                    <a:pt x="1259181" y="29505"/>
                    <a:pt x="1325986" y="31544"/>
                  </a:cubicBezTo>
                  <a:cubicBezTo>
                    <a:pt x="1392766" y="33630"/>
                    <a:pt x="1533478" y="-6851"/>
                    <a:pt x="1598172" y="2619"/>
                  </a:cubicBezTo>
                  <a:cubicBezTo>
                    <a:pt x="1662867" y="12089"/>
                    <a:pt x="1770551" y="36725"/>
                    <a:pt x="1842067" y="31544"/>
                  </a:cubicBezTo>
                  <a:cubicBezTo>
                    <a:pt x="1913653" y="26411"/>
                    <a:pt x="2109355" y="5830"/>
                    <a:pt x="2168213" y="8971"/>
                  </a:cubicBezTo>
                  <a:cubicBezTo>
                    <a:pt x="2227072" y="12065"/>
                    <a:pt x="2398278" y="31872"/>
                    <a:pt x="2453738" y="31544"/>
                  </a:cubicBezTo>
                  <a:cubicBezTo>
                    <a:pt x="2509197" y="31216"/>
                    <a:pt x="2631836" y="13683"/>
                    <a:pt x="2676279" y="12089"/>
                  </a:cubicBezTo>
                  <a:cubicBezTo>
                    <a:pt x="2720674" y="10542"/>
                    <a:pt x="2830585" y="34310"/>
                    <a:pt x="2886935" y="31544"/>
                  </a:cubicBezTo>
                  <a:cubicBezTo>
                    <a:pt x="2943215" y="28825"/>
                    <a:pt x="3131322" y="-6851"/>
                    <a:pt x="3210901" y="2619"/>
                  </a:cubicBezTo>
                  <a:cubicBezTo>
                    <a:pt x="3290481" y="12089"/>
                    <a:pt x="3413119" y="27700"/>
                    <a:pt x="3492839" y="19895"/>
                  </a:cubicBezTo>
                  <a:cubicBezTo>
                    <a:pt x="3572606" y="12089"/>
                    <a:pt x="3738961" y="5830"/>
                    <a:pt x="3905362" y="8971"/>
                  </a:cubicBezTo>
                  <a:cubicBezTo>
                    <a:pt x="4071764" y="12065"/>
                    <a:pt x="4125325" y="22473"/>
                    <a:pt x="4181581" y="24395"/>
                  </a:cubicBezTo>
                  <a:cubicBezTo>
                    <a:pt x="4237814" y="26387"/>
                    <a:pt x="4392472" y="-733"/>
                    <a:pt x="4463613" y="5666"/>
                  </a:cubicBezTo>
                  <a:cubicBezTo>
                    <a:pt x="4534801" y="12065"/>
                    <a:pt x="4875269" y="14456"/>
                    <a:pt x="4957122" y="17457"/>
                  </a:cubicBezTo>
                  <a:cubicBezTo>
                    <a:pt x="5039045" y="20457"/>
                    <a:pt x="5098231" y="12065"/>
                    <a:pt x="5138713" y="12065"/>
                  </a:cubicBezTo>
                  <a:cubicBezTo>
                    <a:pt x="5159480" y="12065"/>
                    <a:pt x="5209455" y="12698"/>
                    <a:pt x="5261961" y="14292"/>
                  </a:cubicBezTo>
                  <a:cubicBezTo>
                    <a:pt x="5311654" y="15793"/>
                    <a:pt x="5363621" y="18066"/>
                    <a:pt x="5395265" y="21418"/>
                  </a:cubicBezTo>
                  <a:cubicBezTo>
                    <a:pt x="5460382" y="28356"/>
                    <a:pt x="5600929" y="19473"/>
                    <a:pt x="5688853" y="17433"/>
                  </a:cubicBezTo>
                  <a:cubicBezTo>
                    <a:pt x="5776777" y="15394"/>
                    <a:pt x="5846722" y="39514"/>
                    <a:pt x="5934154" y="44085"/>
                  </a:cubicBezTo>
                  <a:cubicBezTo>
                    <a:pt x="5947984" y="44811"/>
                    <a:pt x="5963267" y="45046"/>
                    <a:pt x="5979323" y="44905"/>
                  </a:cubicBezTo>
                  <a:cubicBezTo>
                    <a:pt x="6064692" y="44179"/>
                    <a:pt x="6172986" y="33302"/>
                    <a:pt x="6214686" y="32669"/>
                  </a:cubicBezTo>
                  <a:cubicBezTo>
                    <a:pt x="6264144" y="31896"/>
                    <a:pt x="6306688" y="35670"/>
                    <a:pt x="6306688" y="35670"/>
                  </a:cubicBezTo>
                  <a:close/>
                </a:path>
              </a:pathLst>
            </a:custGeom>
            <a:solidFill>
              <a:srgbClr val="F6F6F6">
                <a:alpha val="315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0" y="3844951"/>
              <a:ext cx="9239365" cy="964303"/>
            </a:xfrm>
            <a:custGeom>
              <a:rect b="b" l="l" r="r" t="t"/>
              <a:pathLst>
                <a:path extrusionOk="0" h="395206" w="6306734">
                  <a:moveTo>
                    <a:pt x="6306735" y="35693"/>
                  </a:moveTo>
                  <a:lnTo>
                    <a:pt x="6306735" y="247662"/>
                  </a:lnTo>
                  <a:cubicBezTo>
                    <a:pt x="6261519" y="236880"/>
                    <a:pt x="6216139" y="226941"/>
                    <a:pt x="6168977" y="226754"/>
                  </a:cubicBezTo>
                  <a:cubicBezTo>
                    <a:pt x="6103228" y="226566"/>
                    <a:pt x="6038158" y="256007"/>
                    <a:pt x="5973323" y="237630"/>
                  </a:cubicBezTo>
                  <a:cubicBezTo>
                    <a:pt x="5930872" y="225558"/>
                    <a:pt x="5901361" y="252538"/>
                    <a:pt x="5856028" y="241076"/>
                  </a:cubicBezTo>
                  <a:cubicBezTo>
                    <a:pt x="5772464" y="219909"/>
                    <a:pt x="5736015" y="283292"/>
                    <a:pt x="5655802" y="294027"/>
                  </a:cubicBezTo>
                  <a:cubicBezTo>
                    <a:pt x="5517248" y="312521"/>
                    <a:pt x="5406188" y="312896"/>
                    <a:pt x="5266087" y="319366"/>
                  </a:cubicBezTo>
                  <a:cubicBezTo>
                    <a:pt x="5147924" y="324804"/>
                    <a:pt x="4922758" y="289526"/>
                    <a:pt x="4804362" y="270306"/>
                  </a:cubicBezTo>
                  <a:cubicBezTo>
                    <a:pt x="4720658" y="256710"/>
                    <a:pt x="4593214" y="334696"/>
                    <a:pt x="4509650" y="329703"/>
                  </a:cubicBezTo>
                  <a:cubicBezTo>
                    <a:pt x="4428992" y="324851"/>
                    <a:pt x="4368727" y="280455"/>
                    <a:pt x="4291328" y="260508"/>
                  </a:cubicBezTo>
                  <a:cubicBezTo>
                    <a:pt x="4230173" y="244732"/>
                    <a:pt x="4136037" y="280057"/>
                    <a:pt x="4071295" y="276822"/>
                  </a:cubicBezTo>
                  <a:cubicBezTo>
                    <a:pt x="3951141" y="270845"/>
                    <a:pt x="3868702" y="260179"/>
                    <a:pt x="3748407" y="287394"/>
                  </a:cubicBezTo>
                  <a:cubicBezTo>
                    <a:pt x="3602774" y="320350"/>
                    <a:pt x="3446522" y="328109"/>
                    <a:pt x="3303185" y="296418"/>
                  </a:cubicBezTo>
                  <a:cubicBezTo>
                    <a:pt x="3121219" y="256195"/>
                    <a:pt x="3101741" y="317373"/>
                    <a:pt x="2915696" y="319366"/>
                  </a:cubicBezTo>
                  <a:cubicBezTo>
                    <a:pt x="2663996" y="322038"/>
                    <a:pt x="2700961" y="325437"/>
                    <a:pt x="2451722" y="358136"/>
                  </a:cubicBezTo>
                  <a:cubicBezTo>
                    <a:pt x="2340827" y="372645"/>
                    <a:pt x="2215258" y="326163"/>
                    <a:pt x="2100917" y="323679"/>
                  </a:cubicBezTo>
                  <a:cubicBezTo>
                    <a:pt x="2023963" y="321991"/>
                    <a:pt x="1839887" y="417721"/>
                    <a:pt x="1769778" y="390249"/>
                  </a:cubicBezTo>
                  <a:cubicBezTo>
                    <a:pt x="1718913" y="370301"/>
                    <a:pt x="1556261" y="322460"/>
                    <a:pt x="1500990" y="308818"/>
                  </a:cubicBezTo>
                  <a:cubicBezTo>
                    <a:pt x="1446046" y="295269"/>
                    <a:pt x="1350129" y="324687"/>
                    <a:pt x="1293380" y="324593"/>
                  </a:cubicBezTo>
                  <a:cubicBezTo>
                    <a:pt x="1220927" y="324452"/>
                    <a:pt x="1121072" y="324734"/>
                    <a:pt x="1049673" y="341634"/>
                  </a:cubicBezTo>
                  <a:cubicBezTo>
                    <a:pt x="997214" y="354010"/>
                    <a:pt x="933996" y="252444"/>
                    <a:pt x="819467" y="292292"/>
                  </a:cubicBezTo>
                  <a:cubicBezTo>
                    <a:pt x="704845" y="332188"/>
                    <a:pt x="600185" y="280596"/>
                    <a:pt x="485703" y="263719"/>
                  </a:cubicBezTo>
                  <a:cubicBezTo>
                    <a:pt x="389481" y="249538"/>
                    <a:pt x="296893" y="199657"/>
                    <a:pt x="200366" y="212526"/>
                  </a:cubicBezTo>
                  <a:cubicBezTo>
                    <a:pt x="142141" y="220284"/>
                    <a:pt x="59679" y="248483"/>
                    <a:pt x="0" y="242224"/>
                  </a:cubicBezTo>
                  <a:lnTo>
                    <a:pt x="0" y="12112"/>
                  </a:lnTo>
                  <a:cubicBezTo>
                    <a:pt x="0" y="12112"/>
                    <a:pt x="68961" y="-6804"/>
                    <a:pt x="247387" y="2643"/>
                  </a:cubicBezTo>
                  <a:cubicBezTo>
                    <a:pt x="425861" y="12112"/>
                    <a:pt x="389669" y="23129"/>
                    <a:pt x="531951" y="33208"/>
                  </a:cubicBezTo>
                  <a:cubicBezTo>
                    <a:pt x="674232" y="43288"/>
                    <a:pt x="941848" y="7682"/>
                    <a:pt x="1047985" y="9909"/>
                  </a:cubicBezTo>
                  <a:cubicBezTo>
                    <a:pt x="1154076" y="12089"/>
                    <a:pt x="1259181" y="29505"/>
                    <a:pt x="1325986" y="31544"/>
                  </a:cubicBezTo>
                  <a:cubicBezTo>
                    <a:pt x="1392766" y="33630"/>
                    <a:pt x="1533478" y="-6851"/>
                    <a:pt x="1598172" y="2619"/>
                  </a:cubicBezTo>
                  <a:cubicBezTo>
                    <a:pt x="1662867" y="12089"/>
                    <a:pt x="1770551" y="36724"/>
                    <a:pt x="1842067" y="31544"/>
                  </a:cubicBezTo>
                  <a:cubicBezTo>
                    <a:pt x="1913653" y="26411"/>
                    <a:pt x="2109355" y="5830"/>
                    <a:pt x="2168213" y="8971"/>
                  </a:cubicBezTo>
                  <a:cubicBezTo>
                    <a:pt x="2227072" y="12066"/>
                    <a:pt x="2398278" y="31872"/>
                    <a:pt x="2453738" y="31544"/>
                  </a:cubicBezTo>
                  <a:cubicBezTo>
                    <a:pt x="2509197" y="31216"/>
                    <a:pt x="2631836" y="13683"/>
                    <a:pt x="2676279" y="12089"/>
                  </a:cubicBezTo>
                  <a:cubicBezTo>
                    <a:pt x="2720674" y="10542"/>
                    <a:pt x="2830585" y="34310"/>
                    <a:pt x="2886935" y="31544"/>
                  </a:cubicBezTo>
                  <a:cubicBezTo>
                    <a:pt x="2943215" y="28825"/>
                    <a:pt x="3131322" y="-6851"/>
                    <a:pt x="3210901" y="2619"/>
                  </a:cubicBezTo>
                  <a:cubicBezTo>
                    <a:pt x="3290481" y="12089"/>
                    <a:pt x="3413119" y="27700"/>
                    <a:pt x="3492839" y="19894"/>
                  </a:cubicBezTo>
                  <a:cubicBezTo>
                    <a:pt x="3572606" y="12089"/>
                    <a:pt x="3738961" y="5830"/>
                    <a:pt x="3905362" y="8971"/>
                  </a:cubicBezTo>
                  <a:cubicBezTo>
                    <a:pt x="4071764" y="12066"/>
                    <a:pt x="4125325" y="22473"/>
                    <a:pt x="4181581" y="24395"/>
                  </a:cubicBezTo>
                  <a:cubicBezTo>
                    <a:pt x="4237814" y="26387"/>
                    <a:pt x="4392472" y="-733"/>
                    <a:pt x="4463613" y="5666"/>
                  </a:cubicBezTo>
                  <a:cubicBezTo>
                    <a:pt x="4534801" y="12066"/>
                    <a:pt x="4875269" y="14456"/>
                    <a:pt x="4957122" y="17457"/>
                  </a:cubicBezTo>
                  <a:cubicBezTo>
                    <a:pt x="5039045" y="20457"/>
                    <a:pt x="5098231" y="12066"/>
                    <a:pt x="5138713" y="12066"/>
                  </a:cubicBezTo>
                  <a:cubicBezTo>
                    <a:pt x="5159480" y="12066"/>
                    <a:pt x="5209455" y="12698"/>
                    <a:pt x="5261961" y="14292"/>
                  </a:cubicBezTo>
                  <a:cubicBezTo>
                    <a:pt x="5311654" y="15792"/>
                    <a:pt x="5363621" y="18066"/>
                    <a:pt x="5395265" y="21418"/>
                  </a:cubicBezTo>
                  <a:cubicBezTo>
                    <a:pt x="5460382" y="28356"/>
                    <a:pt x="5600929" y="19473"/>
                    <a:pt x="5688853" y="17433"/>
                  </a:cubicBezTo>
                  <a:cubicBezTo>
                    <a:pt x="5776777" y="15394"/>
                    <a:pt x="5846722" y="39514"/>
                    <a:pt x="5934154" y="44085"/>
                  </a:cubicBezTo>
                  <a:cubicBezTo>
                    <a:pt x="5947984" y="44811"/>
                    <a:pt x="5963267" y="45046"/>
                    <a:pt x="5979323" y="44905"/>
                  </a:cubicBezTo>
                  <a:cubicBezTo>
                    <a:pt x="6064692" y="44178"/>
                    <a:pt x="6172986" y="33302"/>
                    <a:pt x="6214686" y="32669"/>
                  </a:cubicBezTo>
                  <a:cubicBezTo>
                    <a:pt x="6264144" y="31896"/>
                    <a:pt x="6306688" y="35670"/>
                    <a:pt x="6306688" y="35670"/>
                  </a:cubicBezTo>
                  <a:close/>
                </a:path>
              </a:pathLst>
            </a:custGeom>
            <a:solidFill>
              <a:srgbClr val="F6F6F6">
                <a:alpha val="315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34" y="3844550"/>
              <a:ext cx="9239332" cy="533384"/>
            </a:xfrm>
            <a:custGeom>
              <a:rect b="b" l="l" r="r" t="t"/>
              <a:pathLst>
                <a:path extrusionOk="0" h="218600" w="6306711">
                  <a:moveTo>
                    <a:pt x="6306712" y="35857"/>
                  </a:moveTo>
                  <a:lnTo>
                    <a:pt x="6306712" y="179006"/>
                  </a:lnTo>
                  <a:cubicBezTo>
                    <a:pt x="6254791" y="175162"/>
                    <a:pt x="6192371" y="148042"/>
                    <a:pt x="6144928" y="145463"/>
                  </a:cubicBezTo>
                  <a:cubicBezTo>
                    <a:pt x="6063051" y="141104"/>
                    <a:pt x="5983191" y="126735"/>
                    <a:pt x="5901033" y="120078"/>
                  </a:cubicBezTo>
                  <a:cubicBezTo>
                    <a:pt x="5834603" y="114686"/>
                    <a:pt x="5794263" y="153761"/>
                    <a:pt x="5730600" y="155402"/>
                  </a:cubicBezTo>
                  <a:cubicBezTo>
                    <a:pt x="5666538" y="157043"/>
                    <a:pt x="5610680" y="126149"/>
                    <a:pt x="5552595" y="103857"/>
                  </a:cubicBezTo>
                  <a:cubicBezTo>
                    <a:pt x="5518771" y="90895"/>
                    <a:pt x="5484220" y="80862"/>
                    <a:pt x="5446857" y="81870"/>
                  </a:cubicBezTo>
                  <a:cubicBezTo>
                    <a:pt x="5430589" y="82316"/>
                    <a:pt x="5416431" y="85855"/>
                    <a:pt x="5403469" y="91176"/>
                  </a:cubicBezTo>
                  <a:cubicBezTo>
                    <a:pt x="5360620" y="108780"/>
                    <a:pt x="5330781" y="145815"/>
                    <a:pt x="5280994" y="154464"/>
                  </a:cubicBezTo>
                  <a:cubicBezTo>
                    <a:pt x="5197149" y="169068"/>
                    <a:pt x="5108686" y="123453"/>
                    <a:pt x="5022637" y="126664"/>
                  </a:cubicBezTo>
                  <a:cubicBezTo>
                    <a:pt x="4915398" y="130649"/>
                    <a:pt x="4809261" y="126266"/>
                    <a:pt x="4702117" y="121273"/>
                  </a:cubicBezTo>
                  <a:cubicBezTo>
                    <a:pt x="4572445" y="115249"/>
                    <a:pt x="4478708" y="141221"/>
                    <a:pt x="4355343" y="163348"/>
                  </a:cubicBezTo>
                  <a:cubicBezTo>
                    <a:pt x="4223305" y="187070"/>
                    <a:pt x="4085383" y="130391"/>
                    <a:pt x="3948539" y="143987"/>
                  </a:cubicBezTo>
                  <a:cubicBezTo>
                    <a:pt x="3872546" y="151558"/>
                    <a:pt x="3826791" y="195531"/>
                    <a:pt x="3760315" y="209830"/>
                  </a:cubicBezTo>
                  <a:cubicBezTo>
                    <a:pt x="3651904" y="233176"/>
                    <a:pt x="3550150" y="180670"/>
                    <a:pt x="3445725" y="170076"/>
                  </a:cubicBezTo>
                  <a:cubicBezTo>
                    <a:pt x="3356090" y="161004"/>
                    <a:pt x="3284949" y="203220"/>
                    <a:pt x="3199884" y="208353"/>
                  </a:cubicBezTo>
                  <a:cubicBezTo>
                    <a:pt x="3103077" y="214166"/>
                    <a:pt x="3010488" y="161871"/>
                    <a:pt x="2916399" y="144291"/>
                  </a:cubicBezTo>
                  <a:cubicBezTo>
                    <a:pt x="2812935" y="125024"/>
                    <a:pt x="2644353" y="77088"/>
                    <a:pt x="2543232" y="112061"/>
                  </a:cubicBezTo>
                  <a:cubicBezTo>
                    <a:pt x="2511846" y="122937"/>
                    <a:pt x="2488687" y="165059"/>
                    <a:pt x="2460840" y="175185"/>
                  </a:cubicBezTo>
                  <a:cubicBezTo>
                    <a:pt x="2422398" y="189156"/>
                    <a:pt x="2362368" y="170193"/>
                    <a:pt x="2324629" y="161309"/>
                  </a:cubicBezTo>
                  <a:cubicBezTo>
                    <a:pt x="2239120" y="141314"/>
                    <a:pt x="2155087" y="120500"/>
                    <a:pt x="2066507" y="144127"/>
                  </a:cubicBezTo>
                  <a:cubicBezTo>
                    <a:pt x="1987420" y="165247"/>
                    <a:pt x="1977950" y="192461"/>
                    <a:pt x="1890073" y="176193"/>
                  </a:cubicBezTo>
                  <a:cubicBezTo>
                    <a:pt x="1811032" y="161590"/>
                    <a:pt x="1746103" y="158332"/>
                    <a:pt x="1668399" y="182546"/>
                  </a:cubicBezTo>
                  <a:cubicBezTo>
                    <a:pt x="1599204" y="204087"/>
                    <a:pt x="1535095" y="233059"/>
                    <a:pt x="1458868" y="210299"/>
                  </a:cubicBezTo>
                  <a:cubicBezTo>
                    <a:pt x="1389766" y="189625"/>
                    <a:pt x="1366514" y="161051"/>
                    <a:pt x="1286887" y="177553"/>
                  </a:cubicBezTo>
                  <a:cubicBezTo>
                    <a:pt x="1211434" y="193187"/>
                    <a:pt x="1146106" y="218550"/>
                    <a:pt x="1064886" y="196422"/>
                  </a:cubicBezTo>
                  <a:cubicBezTo>
                    <a:pt x="1020678" y="184397"/>
                    <a:pt x="979142" y="152214"/>
                    <a:pt x="937254" y="134306"/>
                  </a:cubicBezTo>
                  <a:cubicBezTo>
                    <a:pt x="798699" y="75049"/>
                    <a:pt x="602459" y="136064"/>
                    <a:pt x="453965" y="136064"/>
                  </a:cubicBezTo>
                  <a:cubicBezTo>
                    <a:pt x="361142" y="136064"/>
                    <a:pt x="274179" y="117968"/>
                    <a:pt x="182013" y="115530"/>
                  </a:cubicBezTo>
                  <a:cubicBezTo>
                    <a:pt x="121607" y="113936"/>
                    <a:pt x="60897" y="119562"/>
                    <a:pt x="0" y="124062"/>
                  </a:cubicBezTo>
                  <a:lnTo>
                    <a:pt x="0" y="12112"/>
                  </a:lnTo>
                  <a:cubicBezTo>
                    <a:pt x="0" y="12112"/>
                    <a:pt x="68961" y="-6804"/>
                    <a:pt x="247387" y="2643"/>
                  </a:cubicBezTo>
                  <a:cubicBezTo>
                    <a:pt x="425861" y="12112"/>
                    <a:pt x="389669" y="23129"/>
                    <a:pt x="531951" y="33208"/>
                  </a:cubicBezTo>
                  <a:cubicBezTo>
                    <a:pt x="674232" y="43288"/>
                    <a:pt x="941848" y="7682"/>
                    <a:pt x="1047985" y="9909"/>
                  </a:cubicBezTo>
                  <a:cubicBezTo>
                    <a:pt x="1154075" y="12089"/>
                    <a:pt x="1259181" y="29505"/>
                    <a:pt x="1325986" y="31544"/>
                  </a:cubicBezTo>
                  <a:cubicBezTo>
                    <a:pt x="1392767" y="33630"/>
                    <a:pt x="1533478" y="-6851"/>
                    <a:pt x="1598173" y="2619"/>
                  </a:cubicBezTo>
                  <a:cubicBezTo>
                    <a:pt x="1662867" y="12089"/>
                    <a:pt x="1770551" y="36724"/>
                    <a:pt x="1842067" y="31544"/>
                  </a:cubicBezTo>
                  <a:cubicBezTo>
                    <a:pt x="1913653" y="26411"/>
                    <a:pt x="2109355" y="5830"/>
                    <a:pt x="2168213" y="8971"/>
                  </a:cubicBezTo>
                  <a:cubicBezTo>
                    <a:pt x="2227072" y="12066"/>
                    <a:pt x="2398278" y="31872"/>
                    <a:pt x="2453738" y="31544"/>
                  </a:cubicBezTo>
                  <a:cubicBezTo>
                    <a:pt x="2509197" y="31216"/>
                    <a:pt x="2631836" y="13683"/>
                    <a:pt x="2676279" y="12089"/>
                  </a:cubicBezTo>
                  <a:cubicBezTo>
                    <a:pt x="2720674" y="10542"/>
                    <a:pt x="2830585" y="34310"/>
                    <a:pt x="2886935" y="31544"/>
                  </a:cubicBezTo>
                  <a:cubicBezTo>
                    <a:pt x="2943215" y="28825"/>
                    <a:pt x="3131322" y="-6851"/>
                    <a:pt x="3210901" y="2619"/>
                  </a:cubicBezTo>
                  <a:cubicBezTo>
                    <a:pt x="3290481" y="12089"/>
                    <a:pt x="3413119" y="27700"/>
                    <a:pt x="3492839" y="19894"/>
                  </a:cubicBezTo>
                  <a:cubicBezTo>
                    <a:pt x="3572606" y="12089"/>
                    <a:pt x="3738961" y="5830"/>
                    <a:pt x="3905362" y="8971"/>
                  </a:cubicBezTo>
                  <a:cubicBezTo>
                    <a:pt x="4071764" y="12066"/>
                    <a:pt x="4125325" y="22473"/>
                    <a:pt x="4181581" y="24395"/>
                  </a:cubicBezTo>
                  <a:cubicBezTo>
                    <a:pt x="4237814" y="26387"/>
                    <a:pt x="4392472" y="-733"/>
                    <a:pt x="4463613" y="5666"/>
                  </a:cubicBezTo>
                  <a:cubicBezTo>
                    <a:pt x="4534801" y="12066"/>
                    <a:pt x="4875269" y="14456"/>
                    <a:pt x="4957122" y="17457"/>
                  </a:cubicBezTo>
                  <a:cubicBezTo>
                    <a:pt x="5039045" y="20457"/>
                    <a:pt x="5098231" y="12066"/>
                    <a:pt x="5138713" y="12066"/>
                  </a:cubicBezTo>
                  <a:cubicBezTo>
                    <a:pt x="5159480" y="12066"/>
                    <a:pt x="5209455" y="12698"/>
                    <a:pt x="5261961" y="14292"/>
                  </a:cubicBezTo>
                  <a:cubicBezTo>
                    <a:pt x="5311654" y="15792"/>
                    <a:pt x="5363621" y="18066"/>
                    <a:pt x="5395265" y="21418"/>
                  </a:cubicBezTo>
                  <a:cubicBezTo>
                    <a:pt x="5460382" y="28356"/>
                    <a:pt x="5600929" y="19473"/>
                    <a:pt x="5688853" y="17433"/>
                  </a:cubicBezTo>
                  <a:cubicBezTo>
                    <a:pt x="5776777" y="15394"/>
                    <a:pt x="5846722" y="39514"/>
                    <a:pt x="5934154" y="44085"/>
                  </a:cubicBezTo>
                  <a:cubicBezTo>
                    <a:pt x="5947984" y="44811"/>
                    <a:pt x="5963267" y="45046"/>
                    <a:pt x="5979323" y="44905"/>
                  </a:cubicBezTo>
                  <a:cubicBezTo>
                    <a:pt x="6064692" y="44178"/>
                    <a:pt x="6172986" y="33302"/>
                    <a:pt x="6214686" y="32669"/>
                  </a:cubicBezTo>
                  <a:cubicBezTo>
                    <a:pt x="6264144" y="31896"/>
                    <a:pt x="6306688" y="35670"/>
                    <a:pt x="6306688" y="35670"/>
                  </a:cubicBezTo>
                  <a:close/>
                </a:path>
              </a:pathLst>
            </a:custGeom>
            <a:solidFill>
              <a:srgbClr val="F6F6F6">
                <a:alpha val="315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7" name="Google Shape;307;p3"/>
            <p:cNvGrpSpPr/>
            <p:nvPr/>
          </p:nvGrpSpPr>
          <p:grpSpPr>
            <a:xfrm>
              <a:off x="47278" y="3902871"/>
              <a:ext cx="9134042" cy="1184168"/>
              <a:chOff x="32276" y="3392268"/>
              <a:chExt cx="6235692" cy="485076"/>
            </a:xfrm>
          </p:grpSpPr>
          <p:sp>
            <p:nvSpPr>
              <p:cNvPr id="308" name="Google Shape;308;p3"/>
              <p:cNvSpPr/>
              <p:nvPr/>
            </p:nvSpPr>
            <p:spPr>
              <a:xfrm>
                <a:off x="72640" y="3797726"/>
                <a:ext cx="118837" cy="13308"/>
              </a:xfrm>
              <a:custGeom>
                <a:rect b="b" l="l" r="r" t="t"/>
                <a:pathLst>
                  <a:path extrusionOk="0" h="13308" w="118837">
                    <a:moveTo>
                      <a:pt x="59562" y="12413"/>
                    </a:moveTo>
                    <a:cubicBezTo>
                      <a:pt x="87292" y="10561"/>
                      <a:pt x="115631" y="10632"/>
                      <a:pt x="118045" y="8499"/>
                    </a:cubicBezTo>
                    <a:cubicBezTo>
                      <a:pt x="122030" y="4912"/>
                      <a:pt x="110404" y="2474"/>
                      <a:pt x="96152" y="1232"/>
                    </a:cubicBezTo>
                    <a:cubicBezTo>
                      <a:pt x="81901" y="-34"/>
                      <a:pt x="65141" y="107"/>
                      <a:pt x="59023" y="107"/>
                    </a:cubicBezTo>
                    <a:cubicBezTo>
                      <a:pt x="43177" y="-221"/>
                      <a:pt x="8205" y="-221"/>
                      <a:pt x="680" y="6694"/>
                    </a:cubicBezTo>
                    <a:cubicBezTo>
                      <a:pt x="-4453" y="11522"/>
                      <a:pt x="19878" y="15038"/>
                      <a:pt x="59562" y="124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3"/>
              <p:cNvSpPr/>
              <p:nvPr/>
            </p:nvSpPr>
            <p:spPr>
              <a:xfrm>
                <a:off x="327616" y="3814939"/>
                <a:ext cx="114030" cy="19346"/>
              </a:xfrm>
              <a:custGeom>
                <a:rect b="b" l="l" r="r" t="t"/>
                <a:pathLst>
                  <a:path extrusionOk="0" h="19346" w="114030">
                    <a:moveTo>
                      <a:pt x="56333" y="17000"/>
                    </a:moveTo>
                    <a:cubicBezTo>
                      <a:pt x="83336" y="18711"/>
                      <a:pt x="110714" y="20469"/>
                      <a:pt x="113175" y="18430"/>
                    </a:cubicBezTo>
                    <a:cubicBezTo>
                      <a:pt x="121309" y="11726"/>
                      <a:pt x="69038" y="6288"/>
                      <a:pt x="57388" y="4694"/>
                    </a:cubicBezTo>
                    <a:cubicBezTo>
                      <a:pt x="42292" y="2654"/>
                      <a:pt x="9335" y="-3088"/>
                      <a:pt x="920" y="2139"/>
                    </a:cubicBezTo>
                    <a:cubicBezTo>
                      <a:pt x="-4940" y="5748"/>
                      <a:pt x="17610" y="14538"/>
                      <a:pt x="56333" y="1700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3"/>
              <p:cNvSpPr/>
              <p:nvPr/>
            </p:nvSpPr>
            <p:spPr>
              <a:xfrm>
                <a:off x="249986" y="3741248"/>
                <a:ext cx="96835" cy="16360"/>
              </a:xfrm>
              <a:custGeom>
                <a:rect b="b" l="l" r="r" t="t"/>
                <a:pathLst>
                  <a:path extrusionOk="0" h="16360" w="96835">
                    <a:moveTo>
                      <a:pt x="47938" y="14744"/>
                    </a:moveTo>
                    <a:cubicBezTo>
                      <a:pt x="70698" y="15354"/>
                      <a:pt x="93787" y="17510"/>
                      <a:pt x="96014" y="15565"/>
                    </a:cubicBezTo>
                    <a:cubicBezTo>
                      <a:pt x="99694" y="12307"/>
                      <a:pt x="90482" y="9025"/>
                      <a:pt x="78996" y="6681"/>
                    </a:cubicBezTo>
                    <a:cubicBezTo>
                      <a:pt x="67510" y="4313"/>
                      <a:pt x="53821" y="3001"/>
                      <a:pt x="48852" y="2462"/>
                    </a:cubicBezTo>
                    <a:cubicBezTo>
                      <a:pt x="35983" y="797"/>
                      <a:pt x="7504" y="-2602"/>
                      <a:pt x="683" y="3470"/>
                    </a:cubicBezTo>
                    <a:cubicBezTo>
                      <a:pt x="-3959" y="7712"/>
                      <a:pt x="15426" y="13853"/>
                      <a:pt x="47961" y="1474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3"/>
              <p:cNvSpPr/>
              <p:nvPr/>
            </p:nvSpPr>
            <p:spPr>
              <a:xfrm>
                <a:off x="504785" y="3789896"/>
                <a:ext cx="73266" cy="18329"/>
              </a:xfrm>
              <a:custGeom>
                <a:rect b="b" l="l" r="r" t="t"/>
                <a:pathLst>
                  <a:path extrusionOk="0" h="18329" w="73266">
                    <a:moveTo>
                      <a:pt x="35580" y="16000"/>
                    </a:moveTo>
                    <a:cubicBezTo>
                      <a:pt x="52949" y="17360"/>
                      <a:pt x="70576" y="19493"/>
                      <a:pt x="72475" y="17547"/>
                    </a:cubicBezTo>
                    <a:cubicBezTo>
                      <a:pt x="78827" y="10961"/>
                      <a:pt x="45073" y="5077"/>
                      <a:pt x="37526" y="3835"/>
                    </a:cubicBezTo>
                    <a:cubicBezTo>
                      <a:pt x="27822" y="1866"/>
                      <a:pt x="6514" y="-2963"/>
                      <a:pt x="678" y="2569"/>
                    </a:cubicBezTo>
                    <a:cubicBezTo>
                      <a:pt x="-3330" y="6437"/>
                      <a:pt x="10710" y="14055"/>
                      <a:pt x="35580" y="1600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3"/>
              <p:cNvSpPr/>
              <p:nvPr/>
            </p:nvSpPr>
            <p:spPr>
              <a:xfrm>
                <a:off x="660829" y="3843026"/>
                <a:ext cx="95213" cy="23448"/>
              </a:xfrm>
              <a:custGeom>
                <a:rect b="b" l="l" r="r" t="t"/>
                <a:pathLst>
                  <a:path extrusionOk="0" h="23448" w="95213">
                    <a:moveTo>
                      <a:pt x="46360" y="18846"/>
                    </a:moveTo>
                    <a:cubicBezTo>
                      <a:pt x="69050" y="21752"/>
                      <a:pt x="92045" y="24753"/>
                      <a:pt x="94342" y="22854"/>
                    </a:cubicBezTo>
                    <a:cubicBezTo>
                      <a:pt x="101890" y="16572"/>
                      <a:pt x="58174" y="8790"/>
                      <a:pt x="48470" y="6704"/>
                    </a:cubicBezTo>
                    <a:cubicBezTo>
                      <a:pt x="35882" y="3985"/>
                      <a:pt x="8575" y="-3188"/>
                      <a:pt x="910" y="1617"/>
                    </a:cubicBezTo>
                    <a:cubicBezTo>
                      <a:pt x="-4388" y="4945"/>
                      <a:pt x="13802" y="14697"/>
                      <a:pt x="46360" y="1886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3"/>
              <p:cNvSpPr/>
              <p:nvPr/>
            </p:nvSpPr>
            <p:spPr>
              <a:xfrm>
                <a:off x="993078" y="3855084"/>
                <a:ext cx="47624" cy="13963"/>
              </a:xfrm>
              <a:custGeom>
                <a:rect b="b" l="l" r="r" t="t"/>
                <a:pathLst>
                  <a:path extrusionOk="0" h="13963" w="47624">
                    <a:moveTo>
                      <a:pt x="24036" y="12624"/>
                    </a:moveTo>
                    <a:cubicBezTo>
                      <a:pt x="34818" y="10186"/>
                      <a:pt x="46163" y="8991"/>
                      <a:pt x="47242" y="6741"/>
                    </a:cubicBezTo>
                    <a:cubicBezTo>
                      <a:pt x="49023" y="2990"/>
                      <a:pt x="44335" y="1092"/>
                      <a:pt x="38499" y="365"/>
                    </a:cubicBezTo>
                    <a:cubicBezTo>
                      <a:pt x="32662" y="-362"/>
                      <a:pt x="25794" y="201"/>
                      <a:pt x="23286" y="318"/>
                    </a:cubicBezTo>
                    <a:cubicBezTo>
                      <a:pt x="16816" y="412"/>
                      <a:pt x="2307" y="763"/>
                      <a:pt x="127" y="7585"/>
                    </a:cubicBezTo>
                    <a:cubicBezTo>
                      <a:pt x="-1256" y="12320"/>
                      <a:pt x="8776" y="16070"/>
                      <a:pt x="24059" y="1262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3"/>
              <p:cNvSpPr/>
              <p:nvPr/>
            </p:nvSpPr>
            <p:spPr>
              <a:xfrm>
                <a:off x="1048464" y="3809006"/>
                <a:ext cx="118675" cy="15936"/>
              </a:xfrm>
              <a:custGeom>
                <a:rect b="b" l="l" r="r" t="t"/>
                <a:pathLst>
                  <a:path extrusionOk="0" h="15936" w="118675">
                    <a:moveTo>
                      <a:pt x="59856" y="13651"/>
                    </a:moveTo>
                    <a:cubicBezTo>
                      <a:pt x="87562" y="10298"/>
                      <a:pt x="115831" y="7744"/>
                      <a:pt x="118011" y="5376"/>
                    </a:cubicBezTo>
                    <a:cubicBezTo>
                      <a:pt x="121644" y="1438"/>
                      <a:pt x="109854" y="125"/>
                      <a:pt x="95602" y="8"/>
                    </a:cubicBezTo>
                    <a:cubicBezTo>
                      <a:pt x="81351" y="-109"/>
                      <a:pt x="64708" y="1063"/>
                      <a:pt x="58614" y="1368"/>
                    </a:cubicBezTo>
                    <a:cubicBezTo>
                      <a:pt x="42815" y="2047"/>
                      <a:pt x="8077" y="3149"/>
                      <a:pt x="669" y="10111"/>
                    </a:cubicBezTo>
                    <a:cubicBezTo>
                      <a:pt x="-4440" y="14963"/>
                      <a:pt x="20125" y="18432"/>
                      <a:pt x="59856" y="136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3"/>
              <p:cNvSpPr/>
              <p:nvPr/>
            </p:nvSpPr>
            <p:spPr>
              <a:xfrm>
                <a:off x="1281959" y="3851065"/>
                <a:ext cx="69360" cy="13917"/>
              </a:xfrm>
              <a:custGeom>
                <a:rect b="b" l="l" r="r" t="t"/>
                <a:pathLst>
                  <a:path extrusionOk="0" h="13917" w="69360">
                    <a:moveTo>
                      <a:pt x="34205" y="13877"/>
                    </a:moveTo>
                    <a:cubicBezTo>
                      <a:pt x="50637" y="13432"/>
                      <a:pt x="67302" y="13033"/>
                      <a:pt x="68826" y="10807"/>
                    </a:cubicBezTo>
                    <a:cubicBezTo>
                      <a:pt x="73842" y="3493"/>
                      <a:pt x="42057" y="2204"/>
                      <a:pt x="34955" y="1571"/>
                    </a:cubicBezTo>
                    <a:cubicBezTo>
                      <a:pt x="25767" y="727"/>
                      <a:pt x="5749" y="-2367"/>
                      <a:pt x="568" y="3493"/>
                    </a:cubicBezTo>
                    <a:cubicBezTo>
                      <a:pt x="-3018" y="7549"/>
                      <a:pt x="10624" y="14510"/>
                      <a:pt x="34205" y="1387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3"/>
              <p:cNvSpPr/>
              <p:nvPr/>
            </p:nvSpPr>
            <p:spPr>
              <a:xfrm>
                <a:off x="1428353" y="3851130"/>
                <a:ext cx="75384" cy="14324"/>
              </a:xfrm>
              <a:custGeom>
                <a:rect b="b" l="l" r="r" t="t"/>
                <a:pathLst>
                  <a:path extrusionOk="0" h="14324" w="75384">
                    <a:moveTo>
                      <a:pt x="37124" y="14211"/>
                    </a:moveTo>
                    <a:cubicBezTo>
                      <a:pt x="54892" y="14211"/>
                      <a:pt x="72964" y="14914"/>
                      <a:pt x="74722" y="12828"/>
                    </a:cubicBezTo>
                    <a:cubicBezTo>
                      <a:pt x="80582" y="5749"/>
                      <a:pt x="45844" y="2608"/>
                      <a:pt x="38085" y="1928"/>
                    </a:cubicBezTo>
                    <a:cubicBezTo>
                      <a:pt x="28077" y="733"/>
                      <a:pt x="6090" y="-2455"/>
                      <a:pt x="581" y="3499"/>
                    </a:cubicBezTo>
                    <a:cubicBezTo>
                      <a:pt x="-3193" y="7647"/>
                      <a:pt x="11692" y="14211"/>
                      <a:pt x="37124" y="1423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3"/>
              <p:cNvSpPr/>
              <p:nvPr/>
            </p:nvSpPr>
            <p:spPr>
              <a:xfrm>
                <a:off x="1566420" y="3816930"/>
                <a:ext cx="115119" cy="20969"/>
              </a:xfrm>
              <a:custGeom>
                <a:rect b="b" l="l" r="r" t="t"/>
                <a:pathLst>
                  <a:path extrusionOk="0" h="20969" w="115119">
                    <a:moveTo>
                      <a:pt x="58263" y="3733"/>
                    </a:moveTo>
                    <a:cubicBezTo>
                      <a:pt x="31072" y="1624"/>
                      <a:pt x="3483" y="-1283"/>
                      <a:pt x="928" y="616"/>
                    </a:cubicBezTo>
                    <a:cubicBezTo>
                      <a:pt x="-7604" y="7109"/>
                      <a:pt x="45206" y="14445"/>
                      <a:pt x="57020" y="15992"/>
                    </a:cubicBezTo>
                    <a:cubicBezTo>
                      <a:pt x="72280" y="18383"/>
                      <a:pt x="105752" y="24103"/>
                      <a:pt x="114214" y="18758"/>
                    </a:cubicBezTo>
                    <a:cubicBezTo>
                      <a:pt x="120051" y="15008"/>
                      <a:pt x="97243" y="6757"/>
                      <a:pt x="58239" y="373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3"/>
              <p:cNvSpPr/>
              <p:nvPr/>
            </p:nvSpPr>
            <p:spPr>
              <a:xfrm>
                <a:off x="1964472" y="3862434"/>
                <a:ext cx="93162" cy="13633"/>
              </a:xfrm>
              <a:custGeom>
                <a:rect b="b" l="l" r="r" t="t"/>
                <a:pathLst>
                  <a:path extrusionOk="0" h="13633" w="93162">
                    <a:moveTo>
                      <a:pt x="46340" y="13549"/>
                    </a:moveTo>
                    <a:cubicBezTo>
                      <a:pt x="68210" y="13033"/>
                      <a:pt x="90454" y="13455"/>
                      <a:pt x="92470" y="11322"/>
                    </a:cubicBezTo>
                    <a:cubicBezTo>
                      <a:pt x="95775" y="7782"/>
                      <a:pt x="86774" y="5251"/>
                      <a:pt x="75663" y="3680"/>
                    </a:cubicBezTo>
                    <a:cubicBezTo>
                      <a:pt x="64576" y="2087"/>
                      <a:pt x="51450" y="1547"/>
                      <a:pt x="46668" y="1243"/>
                    </a:cubicBezTo>
                    <a:cubicBezTo>
                      <a:pt x="34292" y="305"/>
                      <a:pt x="7031" y="-2086"/>
                      <a:pt x="632" y="4126"/>
                    </a:cubicBezTo>
                    <a:cubicBezTo>
                      <a:pt x="-3752" y="8462"/>
                      <a:pt x="15024" y="14299"/>
                      <a:pt x="46340" y="1357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3"/>
              <p:cNvSpPr/>
              <p:nvPr/>
            </p:nvSpPr>
            <p:spPr>
              <a:xfrm>
                <a:off x="2536248" y="3840642"/>
                <a:ext cx="112727" cy="13919"/>
              </a:xfrm>
              <a:custGeom>
                <a:rect b="b" l="l" r="r" t="t"/>
                <a:pathLst>
                  <a:path extrusionOk="0" h="13919" w="112727">
                    <a:moveTo>
                      <a:pt x="56020" y="1071"/>
                    </a:moveTo>
                    <a:cubicBezTo>
                      <a:pt x="29556" y="3462"/>
                      <a:pt x="2718" y="5829"/>
                      <a:pt x="631" y="8220"/>
                    </a:cubicBezTo>
                    <a:cubicBezTo>
                      <a:pt x="-6260" y="16073"/>
                      <a:pt x="45285" y="13588"/>
                      <a:pt x="56817" y="13401"/>
                    </a:cubicBezTo>
                    <a:cubicBezTo>
                      <a:pt x="71772" y="13143"/>
                      <a:pt x="104612" y="13846"/>
                      <a:pt x="112019" y="7424"/>
                    </a:cubicBezTo>
                    <a:cubicBezTo>
                      <a:pt x="117152" y="2970"/>
                      <a:pt x="93993" y="-2328"/>
                      <a:pt x="56020" y="109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3"/>
              <p:cNvSpPr/>
              <p:nvPr/>
            </p:nvSpPr>
            <p:spPr>
              <a:xfrm>
                <a:off x="2403597" y="3849318"/>
                <a:ext cx="65386" cy="13886"/>
              </a:xfrm>
              <a:custGeom>
                <a:rect b="b" l="l" r="r" t="t"/>
                <a:pathLst>
                  <a:path extrusionOk="0" h="13886" w="65386">
                    <a:moveTo>
                      <a:pt x="32466" y="1278"/>
                    </a:moveTo>
                    <a:cubicBezTo>
                      <a:pt x="17370" y="3646"/>
                      <a:pt x="1783" y="4888"/>
                      <a:pt x="447" y="7162"/>
                    </a:cubicBezTo>
                    <a:cubicBezTo>
                      <a:pt x="-1780" y="10935"/>
                      <a:pt x="4642" y="12811"/>
                      <a:pt x="12565" y="13514"/>
                    </a:cubicBezTo>
                    <a:cubicBezTo>
                      <a:pt x="20465" y="14241"/>
                      <a:pt x="29770" y="13702"/>
                      <a:pt x="33146" y="13584"/>
                    </a:cubicBezTo>
                    <a:cubicBezTo>
                      <a:pt x="41912" y="13491"/>
                      <a:pt x="61367" y="13350"/>
                      <a:pt x="65094" y="6552"/>
                    </a:cubicBezTo>
                    <a:cubicBezTo>
                      <a:pt x="67579" y="1817"/>
                      <a:pt x="54007" y="-2121"/>
                      <a:pt x="32466" y="127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3"/>
              <p:cNvSpPr/>
              <p:nvPr/>
            </p:nvSpPr>
            <p:spPr>
              <a:xfrm>
                <a:off x="2716290" y="3806189"/>
                <a:ext cx="63585" cy="15303"/>
              </a:xfrm>
              <a:custGeom>
                <a:rect b="b" l="l" r="r" t="t"/>
                <a:pathLst>
                  <a:path extrusionOk="0" h="15303" w="63585">
                    <a:moveTo>
                      <a:pt x="30870" y="14944"/>
                    </a:moveTo>
                    <a:cubicBezTo>
                      <a:pt x="46036" y="15365"/>
                      <a:pt x="61436" y="15834"/>
                      <a:pt x="62983" y="13701"/>
                    </a:cubicBezTo>
                    <a:cubicBezTo>
                      <a:pt x="68117" y="6669"/>
                      <a:pt x="38934" y="3739"/>
                      <a:pt x="32441" y="2708"/>
                    </a:cubicBezTo>
                    <a:cubicBezTo>
                      <a:pt x="24049" y="1395"/>
                      <a:pt x="5813" y="-2730"/>
                      <a:pt x="633" y="2825"/>
                    </a:cubicBezTo>
                    <a:cubicBezTo>
                      <a:pt x="-2977" y="6693"/>
                      <a:pt x="9094" y="14334"/>
                      <a:pt x="30870" y="1494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3"/>
              <p:cNvSpPr/>
              <p:nvPr/>
            </p:nvSpPr>
            <p:spPr>
              <a:xfrm>
                <a:off x="2836928" y="3804901"/>
                <a:ext cx="65987" cy="20597"/>
              </a:xfrm>
              <a:custGeom>
                <a:rect b="b" l="l" r="r" t="t"/>
                <a:pathLst>
                  <a:path extrusionOk="0" h="20597" w="65987">
                    <a:moveTo>
                      <a:pt x="31418" y="17404"/>
                    </a:moveTo>
                    <a:cubicBezTo>
                      <a:pt x="47287" y="19561"/>
                      <a:pt x="63367" y="21787"/>
                      <a:pt x="65195" y="19865"/>
                    </a:cubicBezTo>
                    <a:cubicBezTo>
                      <a:pt x="71243" y="13442"/>
                      <a:pt x="40888" y="7161"/>
                      <a:pt x="34184" y="5403"/>
                    </a:cubicBezTo>
                    <a:cubicBezTo>
                      <a:pt x="25511" y="3129"/>
                      <a:pt x="6783" y="-3083"/>
                      <a:pt x="805" y="1863"/>
                    </a:cubicBezTo>
                    <a:cubicBezTo>
                      <a:pt x="-3320" y="5285"/>
                      <a:pt x="8634" y="14310"/>
                      <a:pt x="31395" y="1740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3"/>
              <p:cNvSpPr/>
              <p:nvPr/>
            </p:nvSpPr>
            <p:spPr>
              <a:xfrm>
                <a:off x="2882372" y="3856236"/>
                <a:ext cx="87249" cy="15247"/>
              </a:xfrm>
              <a:custGeom>
                <a:rect b="b" l="l" r="r" t="t"/>
                <a:pathLst>
                  <a:path extrusionOk="0" h="15247" w="87249">
                    <a:moveTo>
                      <a:pt x="43051" y="14941"/>
                    </a:moveTo>
                    <a:cubicBezTo>
                      <a:pt x="63725" y="15317"/>
                      <a:pt x="84681" y="15738"/>
                      <a:pt x="86579" y="13605"/>
                    </a:cubicBezTo>
                    <a:cubicBezTo>
                      <a:pt x="92885" y="6526"/>
                      <a:pt x="52872" y="3667"/>
                      <a:pt x="43965" y="2659"/>
                    </a:cubicBezTo>
                    <a:cubicBezTo>
                      <a:pt x="32409" y="1369"/>
                      <a:pt x="7211" y="-2733"/>
                      <a:pt x="718" y="2870"/>
                    </a:cubicBezTo>
                    <a:cubicBezTo>
                      <a:pt x="-3806" y="6761"/>
                      <a:pt x="13376" y="14426"/>
                      <a:pt x="43051" y="1494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3"/>
              <p:cNvSpPr/>
              <p:nvPr/>
            </p:nvSpPr>
            <p:spPr>
              <a:xfrm>
                <a:off x="3183037" y="3805870"/>
                <a:ext cx="122649" cy="33208"/>
              </a:xfrm>
              <a:custGeom>
                <a:rect b="b" l="l" r="r" t="t"/>
                <a:pathLst>
                  <a:path extrusionOk="0" h="33208" w="122649">
                    <a:moveTo>
                      <a:pt x="62063" y="19623"/>
                    </a:moveTo>
                    <a:cubicBezTo>
                      <a:pt x="90144" y="11090"/>
                      <a:pt x="119842" y="6473"/>
                      <a:pt x="122022" y="4011"/>
                    </a:cubicBezTo>
                    <a:cubicBezTo>
                      <a:pt x="125656" y="-161"/>
                      <a:pt x="112975" y="-770"/>
                      <a:pt x="97762" y="777"/>
                    </a:cubicBezTo>
                    <a:cubicBezTo>
                      <a:pt x="82549" y="2253"/>
                      <a:pt x="65063" y="6262"/>
                      <a:pt x="58687" y="7762"/>
                    </a:cubicBezTo>
                    <a:cubicBezTo>
                      <a:pt x="50413" y="9614"/>
                      <a:pt x="37193" y="12661"/>
                      <a:pt x="25379" y="16810"/>
                    </a:cubicBezTo>
                    <a:cubicBezTo>
                      <a:pt x="13565" y="20888"/>
                      <a:pt x="3251" y="26022"/>
                      <a:pt x="392" y="30428"/>
                    </a:cubicBezTo>
                    <a:cubicBezTo>
                      <a:pt x="-1577" y="33523"/>
                      <a:pt x="3978" y="34015"/>
                      <a:pt x="14831" y="31999"/>
                    </a:cubicBezTo>
                    <a:cubicBezTo>
                      <a:pt x="25707" y="30007"/>
                      <a:pt x="41881" y="25647"/>
                      <a:pt x="62039" y="1964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3"/>
              <p:cNvSpPr/>
              <p:nvPr/>
            </p:nvSpPr>
            <p:spPr>
              <a:xfrm>
                <a:off x="3355377" y="3839623"/>
                <a:ext cx="110683" cy="19841"/>
              </a:xfrm>
              <a:custGeom>
                <a:rect b="b" l="l" r="r" t="t"/>
                <a:pathLst>
                  <a:path extrusionOk="0" h="19841" w="110683">
                    <a:moveTo>
                      <a:pt x="54273" y="3169"/>
                    </a:moveTo>
                    <a:cubicBezTo>
                      <a:pt x="28254" y="7693"/>
                      <a:pt x="2189" y="13459"/>
                      <a:pt x="454" y="16108"/>
                    </a:cubicBezTo>
                    <a:cubicBezTo>
                      <a:pt x="-2406" y="20444"/>
                      <a:pt x="8658" y="20303"/>
                      <a:pt x="21855" y="19155"/>
                    </a:cubicBezTo>
                    <a:cubicBezTo>
                      <a:pt x="35052" y="17983"/>
                      <a:pt x="50429" y="15920"/>
                      <a:pt x="56078" y="15357"/>
                    </a:cubicBezTo>
                    <a:cubicBezTo>
                      <a:pt x="70728" y="13740"/>
                      <a:pt x="102934" y="12685"/>
                      <a:pt x="110013" y="6099"/>
                    </a:cubicBezTo>
                    <a:cubicBezTo>
                      <a:pt x="115006" y="1551"/>
                      <a:pt x="91683" y="-3371"/>
                      <a:pt x="54273" y="314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3"/>
              <p:cNvSpPr/>
              <p:nvPr/>
            </p:nvSpPr>
            <p:spPr>
              <a:xfrm>
                <a:off x="3529085" y="3807848"/>
                <a:ext cx="45753" cy="13740"/>
              </a:xfrm>
              <a:custGeom>
                <a:rect b="b" l="l" r="r" t="t"/>
                <a:pathLst>
                  <a:path extrusionOk="0" h="13740" w="45753">
                    <a:moveTo>
                      <a:pt x="23644" y="64"/>
                    </a:moveTo>
                    <a:cubicBezTo>
                      <a:pt x="12697" y="627"/>
                      <a:pt x="1610" y="1142"/>
                      <a:pt x="461" y="3369"/>
                    </a:cubicBezTo>
                    <a:cubicBezTo>
                      <a:pt x="-3359" y="10683"/>
                      <a:pt x="17666" y="11737"/>
                      <a:pt x="22331" y="12323"/>
                    </a:cubicBezTo>
                    <a:cubicBezTo>
                      <a:pt x="28379" y="13097"/>
                      <a:pt x="41458" y="16027"/>
                      <a:pt x="45279" y="10167"/>
                    </a:cubicBezTo>
                    <a:cubicBezTo>
                      <a:pt x="47928" y="6088"/>
                      <a:pt x="39325" y="-733"/>
                      <a:pt x="23644" y="6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3"/>
              <p:cNvSpPr/>
              <p:nvPr/>
            </p:nvSpPr>
            <p:spPr>
              <a:xfrm>
                <a:off x="3618366" y="3857557"/>
                <a:ext cx="71225" cy="13170"/>
              </a:xfrm>
              <a:custGeom>
                <a:rect b="b" l="l" r="r" t="t"/>
                <a:pathLst>
                  <a:path extrusionOk="0" h="13170" w="71225">
                    <a:moveTo>
                      <a:pt x="35460" y="705"/>
                    </a:moveTo>
                    <a:cubicBezTo>
                      <a:pt x="18723" y="2627"/>
                      <a:pt x="1753" y="4549"/>
                      <a:pt x="416" y="6893"/>
                    </a:cubicBezTo>
                    <a:cubicBezTo>
                      <a:pt x="-4037" y="14628"/>
                      <a:pt x="28545" y="13034"/>
                      <a:pt x="35834" y="13034"/>
                    </a:cubicBezTo>
                    <a:cubicBezTo>
                      <a:pt x="45281" y="13034"/>
                      <a:pt x="66002" y="14300"/>
                      <a:pt x="70760" y="8018"/>
                    </a:cubicBezTo>
                    <a:cubicBezTo>
                      <a:pt x="74065" y="3658"/>
                      <a:pt x="59486" y="-2037"/>
                      <a:pt x="35460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3"/>
              <p:cNvSpPr/>
              <p:nvPr/>
            </p:nvSpPr>
            <p:spPr>
              <a:xfrm>
                <a:off x="3974359" y="3816649"/>
                <a:ext cx="126428" cy="25932"/>
              </a:xfrm>
              <a:custGeom>
                <a:rect b="b" l="l" r="r" t="t"/>
                <a:pathLst>
                  <a:path extrusionOk="0" h="25932" w="126428">
                    <a:moveTo>
                      <a:pt x="64495" y="19227"/>
                    </a:moveTo>
                    <a:cubicBezTo>
                      <a:pt x="93959" y="12734"/>
                      <a:pt x="123845" y="6171"/>
                      <a:pt x="125884" y="3499"/>
                    </a:cubicBezTo>
                    <a:cubicBezTo>
                      <a:pt x="132612" y="-5362"/>
                      <a:pt x="74926" y="5163"/>
                      <a:pt x="61963" y="7155"/>
                    </a:cubicBezTo>
                    <a:cubicBezTo>
                      <a:pt x="45157" y="9734"/>
                      <a:pt x="8121" y="14187"/>
                      <a:pt x="644" y="21712"/>
                    </a:cubicBezTo>
                    <a:cubicBezTo>
                      <a:pt x="-4560" y="26939"/>
                      <a:pt x="22232" y="28556"/>
                      <a:pt x="64518" y="1922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3"/>
              <p:cNvSpPr/>
              <p:nvPr/>
            </p:nvSpPr>
            <p:spPr>
              <a:xfrm>
                <a:off x="4085395" y="3831792"/>
                <a:ext cx="63176" cy="17015"/>
              </a:xfrm>
              <a:custGeom>
                <a:rect b="b" l="l" r="r" t="t"/>
                <a:pathLst>
                  <a:path extrusionOk="0" h="17015" w="63176">
                    <a:moveTo>
                      <a:pt x="30647" y="2537"/>
                    </a:moveTo>
                    <a:cubicBezTo>
                      <a:pt x="15997" y="6264"/>
                      <a:pt x="1136" y="9991"/>
                      <a:pt x="222" y="12452"/>
                    </a:cubicBezTo>
                    <a:cubicBezTo>
                      <a:pt x="-2802" y="20609"/>
                      <a:pt x="25982" y="15499"/>
                      <a:pt x="32452" y="14726"/>
                    </a:cubicBezTo>
                    <a:cubicBezTo>
                      <a:pt x="40843" y="13718"/>
                      <a:pt x="59432" y="12733"/>
                      <a:pt x="62901" y="5959"/>
                    </a:cubicBezTo>
                    <a:cubicBezTo>
                      <a:pt x="65315" y="1271"/>
                      <a:pt x="51649" y="-2808"/>
                      <a:pt x="30647" y="25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3"/>
              <p:cNvSpPr/>
              <p:nvPr/>
            </p:nvSpPr>
            <p:spPr>
              <a:xfrm>
                <a:off x="4225771" y="3786782"/>
                <a:ext cx="100851" cy="14112"/>
              </a:xfrm>
              <a:custGeom>
                <a:rect b="b" l="l" r="r" t="t"/>
                <a:pathLst>
                  <a:path extrusionOk="0" h="14112" w="100851">
                    <a:moveTo>
                      <a:pt x="50062" y="1183"/>
                    </a:moveTo>
                    <a:cubicBezTo>
                      <a:pt x="26411" y="3668"/>
                      <a:pt x="2408" y="6152"/>
                      <a:pt x="557" y="8520"/>
                    </a:cubicBezTo>
                    <a:cubicBezTo>
                      <a:pt x="-5561" y="16395"/>
                      <a:pt x="40545" y="13723"/>
                      <a:pt x="50883" y="13489"/>
                    </a:cubicBezTo>
                    <a:cubicBezTo>
                      <a:pt x="64267" y="13184"/>
                      <a:pt x="93661" y="13747"/>
                      <a:pt x="100224" y="7301"/>
                    </a:cubicBezTo>
                    <a:cubicBezTo>
                      <a:pt x="104795" y="2824"/>
                      <a:pt x="84004" y="-2380"/>
                      <a:pt x="50062" y="11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3"/>
              <p:cNvSpPr/>
              <p:nvPr/>
            </p:nvSpPr>
            <p:spPr>
              <a:xfrm>
                <a:off x="4235610" y="3849900"/>
                <a:ext cx="102980" cy="14456"/>
              </a:xfrm>
              <a:custGeom>
                <a:rect b="b" l="l" r="r" t="t"/>
                <a:pathLst>
                  <a:path extrusionOk="0" h="14456" w="102980">
                    <a:moveTo>
                      <a:pt x="51146" y="14456"/>
                    </a:moveTo>
                    <a:cubicBezTo>
                      <a:pt x="75454" y="14456"/>
                      <a:pt x="100136" y="14456"/>
                      <a:pt x="102269" y="12276"/>
                    </a:cubicBezTo>
                    <a:cubicBezTo>
                      <a:pt x="109301" y="5057"/>
                      <a:pt x="62116" y="2947"/>
                      <a:pt x="51592" y="2127"/>
                    </a:cubicBezTo>
                    <a:cubicBezTo>
                      <a:pt x="37949" y="1049"/>
                      <a:pt x="8110" y="-2584"/>
                      <a:pt x="773" y="3158"/>
                    </a:cubicBezTo>
                    <a:cubicBezTo>
                      <a:pt x="-4337" y="7143"/>
                      <a:pt x="16267" y="14480"/>
                      <a:pt x="51169" y="1445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3"/>
              <p:cNvSpPr/>
              <p:nvPr/>
            </p:nvSpPr>
            <p:spPr>
              <a:xfrm>
                <a:off x="4621401" y="3861782"/>
                <a:ext cx="77368" cy="13237"/>
              </a:xfrm>
              <a:custGeom>
                <a:rect b="b" l="l" r="r" t="t"/>
                <a:pathLst>
                  <a:path extrusionOk="0" h="13237" w="77368">
                    <a:moveTo>
                      <a:pt x="38522" y="12934"/>
                    </a:moveTo>
                    <a:cubicBezTo>
                      <a:pt x="56594" y="11786"/>
                      <a:pt x="75089" y="11692"/>
                      <a:pt x="76776" y="9512"/>
                    </a:cubicBezTo>
                    <a:cubicBezTo>
                      <a:pt x="79566" y="5902"/>
                      <a:pt x="72088" y="3582"/>
                      <a:pt x="62853" y="2269"/>
                    </a:cubicBezTo>
                    <a:cubicBezTo>
                      <a:pt x="53617" y="956"/>
                      <a:pt x="42671" y="769"/>
                      <a:pt x="38686" y="605"/>
                    </a:cubicBezTo>
                    <a:cubicBezTo>
                      <a:pt x="28373" y="-5"/>
                      <a:pt x="5589" y="-1528"/>
                      <a:pt x="479" y="4894"/>
                    </a:cubicBezTo>
                    <a:cubicBezTo>
                      <a:pt x="-2990" y="9371"/>
                      <a:pt x="12668" y="14552"/>
                      <a:pt x="38522" y="1293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" name="Google Shape;333;p3"/>
              <p:cNvSpPr/>
              <p:nvPr/>
            </p:nvSpPr>
            <p:spPr>
              <a:xfrm>
                <a:off x="4769764" y="3843996"/>
                <a:ext cx="65365" cy="15514"/>
              </a:xfrm>
              <a:custGeom>
                <a:rect b="b" l="l" r="r" t="t"/>
                <a:pathLst>
                  <a:path extrusionOk="0" h="15514" w="65365">
                    <a:moveTo>
                      <a:pt x="37176" y="1843"/>
                    </a:moveTo>
                    <a:cubicBezTo>
                      <a:pt x="28550" y="3952"/>
                      <a:pt x="19854" y="6085"/>
                      <a:pt x="14861" y="7984"/>
                    </a:cubicBezTo>
                    <a:lnTo>
                      <a:pt x="0" y="13656"/>
                    </a:lnTo>
                    <a:lnTo>
                      <a:pt x="14791" y="11641"/>
                    </a:lnTo>
                    <a:cubicBezTo>
                      <a:pt x="17346" y="11289"/>
                      <a:pt x="19033" y="10797"/>
                      <a:pt x="19479" y="10093"/>
                    </a:cubicBezTo>
                    <a:cubicBezTo>
                      <a:pt x="20979" y="7679"/>
                      <a:pt x="19104" y="5851"/>
                      <a:pt x="15752" y="4491"/>
                    </a:cubicBezTo>
                    <a:lnTo>
                      <a:pt x="15541" y="15157"/>
                    </a:lnTo>
                    <a:cubicBezTo>
                      <a:pt x="22573" y="16282"/>
                      <a:pt x="34879" y="14430"/>
                      <a:pt x="38606" y="14078"/>
                    </a:cubicBezTo>
                    <a:cubicBezTo>
                      <a:pt x="45919" y="13399"/>
                      <a:pt x="62046" y="13141"/>
                      <a:pt x="65117" y="6531"/>
                    </a:cubicBezTo>
                    <a:cubicBezTo>
                      <a:pt x="67250" y="1936"/>
                      <a:pt x="55459" y="-2658"/>
                      <a:pt x="37153" y="184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3"/>
              <p:cNvSpPr/>
              <p:nvPr/>
            </p:nvSpPr>
            <p:spPr>
              <a:xfrm>
                <a:off x="4912274" y="3787448"/>
                <a:ext cx="100897" cy="15646"/>
              </a:xfrm>
              <a:custGeom>
                <a:rect b="b" l="l" r="r" t="t"/>
                <a:pathLst>
                  <a:path extrusionOk="0" h="15646" w="100897">
                    <a:moveTo>
                      <a:pt x="50824" y="13128"/>
                    </a:moveTo>
                    <a:cubicBezTo>
                      <a:pt x="74194" y="9893"/>
                      <a:pt x="98267" y="8698"/>
                      <a:pt x="100259" y="6447"/>
                    </a:cubicBezTo>
                    <a:cubicBezTo>
                      <a:pt x="103565" y="2697"/>
                      <a:pt x="93556" y="751"/>
                      <a:pt x="81366" y="189"/>
                    </a:cubicBezTo>
                    <a:cubicBezTo>
                      <a:pt x="69178" y="-397"/>
                      <a:pt x="54879" y="540"/>
                      <a:pt x="49652" y="845"/>
                    </a:cubicBezTo>
                    <a:cubicBezTo>
                      <a:pt x="42878" y="1173"/>
                      <a:pt x="32049" y="1595"/>
                      <a:pt x="22180" y="3048"/>
                    </a:cubicBezTo>
                    <a:cubicBezTo>
                      <a:pt x="12288" y="4479"/>
                      <a:pt x="3382" y="6916"/>
                      <a:pt x="475" y="10479"/>
                    </a:cubicBezTo>
                    <a:cubicBezTo>
                      <a:pt x="-3463" y="15589"/>
                      <a:pt x="17422" y="17698"/>
                      <a:pt x="50824" y="131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3"/>
              <p:cNvSpPr/>
              <p:nvPr/>
            </p:nvSpPr>
            <p:spPr>
              <a:xfrm>
                <a:off x="5024908" y="3847371"/>
                <a:ext cx="65326" cy="13206"/>
              </a:xfrm>
              <a:custGeom>
                <a:rect b="b" l="l" r="r" t="t"/>
                <a:pathLst>
                  <a:path extrusionOk="0" h="13206" w="65326">
                    <a:moveTo>
                      <a:pt x="32747" y="390"/>
                    </a:moveTo>
                    <a:cubicBezTo>
                      <a:pt x="17348" y="1819"/>
                      <a:pt x="1736" y="3226"/>
                      <a:pt x="423" y="5546"/>
                    </a:cubicBezTo>
                    <a:cubicBezTo>
                      <a:pt x="-3889" y="13141"/>
                      <a:pt x="26020" y="12508"/>
                      <a:pt x="32700" y="12719"/>
                    </a:cubicBezTo>
                    <a:cubicBezTo>
                      <a:pt x="41350" y="13000"/>
                      <a:pt x="60313" y="14876"/>
                      <a:pt x="64860" y="8734"/>
                    </a:cubicBezTo>
                    <a:cubicBezTo>
                      <a:pt x="68025" y="4468"/>
                      <a:pt x="54852" y="-1650"/>
                      <a:pt x="32747" y="4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3"/>
              <p:cNvSpPr/>
              <p:nvPr/>
            </p:nvSpPr>
            <p:spPr>
              <a:xfrm>
                <a:off x="5157675" y="3840564"/>
                <a:ext cx="135783" cy="16299"/>
              </a:xfrm>
              <a:custGeom>
                <a:rect b="b" l="l" r="r" t="t"/>
                <a:pathLst>
                  <a:path extrusionOk="0" h="16299" w="135783">
                    <a:moveTo>
                      <a:pt x="56397" y="3235"/>
                    </a:moveTo>
                    <a:cubicBezTo>
                      <a:pt x="36074" y="3633"/>
                      <a:pt x="15564" y="3375"/>
                      <a:pt x="679" y="3305"/>
                    </a:cubicBezTo>
                    <a:lnTo>
                      <a:pt x="93" y="8555"/>
                    </a:lnTo>
                    <a:cubicBezTo>
                      <a:pt x="12470" y="9423"/>
                      <a:pt x="21002" y="9681"/>
                      <a:pt x="22479" y="8837"/>
                    </a:cubicBezTo>
                    <a:cubicBezTo>
                      <a:pt x="27190" y="6141"/>
                      <a:pt x="16408" y="2953"/>
                      <a:pt x="1336" y="0"/>
                    </a:cubicBezTo>
                    <a:lnTo>
                      <a:pt x="0" y="11907"/>
                    </a:lnTo>
                    <a:cubicBezTo>
                      <a:pt x="20064" y="14556"/>
                      <a:pt x="47560" y="15306"/>
                      <a:pt x="56819" y="15564"/>
                    </a:cubicBezTo>
                    <a:cubicBezTo>
                      <a:pt x="67367" y="15939"/>
                      <a:pt x="84244" y="16619"/>
                      <a:pt x="99831" y="16127"/>
                    </a:cubicBezTo>
                    <a:cubicBezTo>
                      <a:pt x="115396" y="15658"/>
                      <a:pt x="129624" y="14041"/>
                      <a:pt x="134804" y="10735"/>
                    </a:cubicBezTo>
                    <a:cubicBezTo>
                      <a:pt x="141930" y="5954"/>
                      <a:pt x="109583" y="2180"/>
                      <a:pt x="56420" y="323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3"/>
              <p:cNvSpPr/>
              <p:nvPr/>
            </p:nvSpPr>
            <p:spPr>
              <a:xfrm>
                <a:off x="5436251" y="3860037"/>
                <a:ext cx="146076" cy="17307"/>
              </a:xfrm>
              <a:custGeom>
                <a:rect b="b" l="l" r="r" t="t"/>
                <a:pathLst>
                  <a:path extrusionOk="0" h="17307" w="146076">
                    <a:moveTo>
                      <a:pt x="72886" y="14867"/>
                    </a:moveTo>
                    <a:cubicBezTo>
                      <a:pt x="107179" y="15688"/>
                      <a:pt x="141964" y="18571"/>
                      <a:pt x="145035" y="16672"/>
                    </a:cubicBezTo>
                    <a:cubicBezTo>
                      <a:pt x="150098" y="13485"/>
                      <a:pt x="135963" y="9875"/>
                      <a:pt x="118594" y="7249"/>
                    </a:cubicBezTo>
                    <a:cubicBezTo>
                      <a:pt x="101225" y="4601"/>
                      <a:pt x="80668" y="3124"/>
                      <a:pt x="73144" y="2538"/>
                    </a:cubicBezTo>
                    <a:cubicBezTo>
                      <a:pt x="53735" y="686"/>
                      <a:pt x="10910" y="-2595"/>
                      <a:pt x="972" y="3616"/>
                    </a:cubicBezTo>
                    <a:cubicBezTo>
                      <a:pt x="-5850" y="7976"/>
                      <a:pt x="23779" y="13672"/>
                      <a:pt x="72886" y="1486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3"/>
              <p:cNvSpPr/>
              <p:nvPr/>
            </p:nvSpPr>
            <p:spPr>
              <a:xfrm>
                <a:off x="5609445" y="3821958"/>
                <a:ext cx="45565" cy="13170"/>
              </a:xfrm>
              <a:custGeom>
                <a:rect b="b" l="l" r="r" t="t"/>
                <a:pathLst>
                  <a:path extrusionOk="0" h="13170" w="45565">
                    <a:moveTo>
                      <a:pt x="22869" y="12465"/>
                    </a:moveTo>
                    <a:cubicBezTo>
                      <a:pt x="33581" y="10543"/>
                      <a:pt x="44434" y="8621"/>
                      <a:pt x="45301" y="6277"/>
                    </a:cubicBezTo>
                    <a:cubicBezTo>
                      <a:pt x="48137" y="-1458"/>
                      <a:pt x="27299" y="136"/>
                      <a:pt x="22635" y="136"/>
                    </a:cubicBezTo>
                    <a:cubicBezTo>
                      <a:pt x="16587" y="136"/>
                      <a:pt x="3320" y="-1130"/>
                      <a:pt x="296" y="5152"/>
                    </a:cubicBezTo>
                    <a:cubicBezTo>
                      <a:pt x="-1813" y="9512"/>
                      <a:pt x="7516" y="15208"/>
                      <a:pt x="22869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339;p3"/>
              <p:cNvSpPr/>
              <p:nvPr/>
            </p:nvSpPr>
            <p:spPr>
              <a:xfrm>
                <a:off x="5700579" y="3859526"/>
                <a:ext cx="63890" cy="13361"/>
              </a:xfrm>
              <a:custGeom>
                <a:rect b="b" l="l" r="r" t="t"/>
                <a:pathLst>
                  <a:path extrusionOk="0" h="13361" w="63890">
                    <a:moveTo>
                      <a:pt x="31731" y="13105"/>
                    </a:moveTo>
                    <a:cubicBezTo>
                      <a:pt x="46826" y="11956"/>
                      <a:pt x="62132" y="10854"/>
                      <a:pt x="63445" y="8581"/>
                    </a:cubicBezTo>
                    <a:cubicBezTo>
                      <a:pt x="67828" y="1056"/>
                      <a:pt x="38575" y="1127"/>
                      <a:pt x="32035" y="775"/>
                    </a:cubicBezTo>
                    <a:cubicBezTo>
                      <a:pt x="23573" y="330"/>
                      <a:pt x="5079" y="-1921"/>
                      <a:pt x="485" y="4151"/>
                    </a:cubicBezTo>
                    <a:cubicBezTo>
                      <a:pt x="-2703" y="8346"/>
                      <a:pt x="10072" y="14722"/>
                      <a:pt x="31707" y="1310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3"/>
              <p:cNvSpPr/>
              <p:nvPr/>
            </p:nvSpPr>
            <p:spPr>
              <a:xfrm>
                <a:off x="5812433" y="3818891"/>
                <a:ext cx="119171" cy="21802"/>
              </a:xfrm>
              <a:custGeom>
                <a:rect b="b" l="l" r="r" t="t"/>
                <a:pathLst>
                  <a:path extrusionOk="0" h="21802" w="119171">
                    <a:moveTo>
                      <a:pt x="59862" y="14267"/>
                    </a:moveTo>
                    <a:cubicBezTo>
                      <a:pt x="87263" y="9110"/>
                      <a:pt x="115931" y="8922"/>
                      <a:pt x="118369" y="6813"/>
                    </a:cubicBezTo>
                    <a:cubicBezTo>
                      <a:pt x="122424" y="3250"/>
                      <a:pt x="110540" y="695"/>
                      <a:pt x="95890" y="132"/>
                    </a:cubicBezTo>
                    <a:cubicBezTo>
                      <a:pt x="81240" y="-501"/>
                      <a:pt x="64152" y="1304"/>
                      <a:pt x="57916" y="2078"/>
                    </a:cubicBezTo>
                    <a:cubicBezTo>
                      <a:pt x="49853" y="2922"/>
                      <a:pt x="36914" y="4469"/>
                      <a:pt x="25288" y="7399"/>
                    </a:cubicBezTo>
                    <a:cubicBezTo>
                      <a:pt x="13662" y="10258"/>
                      <a:pt x="3418" y="14407"/>
                      <a:pt x="441" y="18556"/>
                    </a:cubicBezTo>
                    <a:cubicBezTo>
                      <a:pt x="-1621" y="21463"/>
                      <a:pt x="3653" y="22400"/>
                      <a:pt x="14107" y="21439"/>
                    </a:cubicBezTo>
                    <a:cubicBezTo>
                      <a:pt x="24584" y="20502"/>
                      <a:pt x="40243" y="17830"/>
                      <a:pt x="59885" y="1426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3"/>
              <p:cNvSpPr/>
              <p:nvPr/>
            </p:nvSpPr>
            <p:spPr>
              <a:xfrm>
                <a:off x="6010022" y="3817473"/>
                <a:ext cx="42701" cy="21395"/>
              </a:xfrm>
              <a:custGeom>
                <a:rect b="b" l="l" r="r" t="t"/>
                <a:pathLst>
                  <a:path extrusionOk="0" h="21395" w="42701">
                    <a:moveTo>
                      <a:pt x="18032" y="1972"/>
                    </a:moveTo>
                    <a:cubicBezTo>
                      <a:pt x="12101" y="4433"/>
                      <a:pt x="6921" y="8137"/>
                      <a:pt x="3850" y="11770"/>
                    </a:cubicBezTo>
                    <a:cubicBezTo>
                      <a:pt x="710" y="15356"/>
                      <a:pt x="-439" y="18521"/>
                      <a:pt x="147" y="19576"/>
                    </a:cubicBezTo>
                    <a:cubicBezTo>
                      <a:pt x="2280" y="23092"/>
                      <a:pt x="5960" y="20794"/>
                      <a:pt x="10015" y="18685"/>
                    </a:cubicBezTo>
                    <a:cubicBezTo>
                      <a:pt x="14094" y="16434"/>
                      <a:pt x="19133" y="14301"/>
                      <a:pt x="21150" y="13926"/>
                    </a:cubicBezTo>
                    <a:cubicBezTo>
                      <a:pt x="23705" y="13270"/>
                      <a:pt x="27854" y="13083"/>
                      <a:pt x="31651" y="13036"/>
                    </a:cubicBezTo>
                    <a:cubicBezTo>
                      <a:pt x="35495" y="12895"/>
                      <a:pt x="39104" y="12825"/>
                      <a:pt x="41730" y="10457"/>
                    </a:cubicBezTo>
                    <a:cubicBezTo>
                      <a:pt x="43535" y="8887"/>
                      <a:pt x="42972" y="5675"/>
                      <a:pt x="38800" y="2886"/>
                    </a:cubicBezTo>
                    <a:cubicBezTo>
                      <a:pt x="34768" y="144"/>
                      <a:pt x="26658" y="-1521"/>
                      <a:pt x="18032" y="199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3"/>
              <p:cNvSpPr/>
              <p:nvPr/>
            </p:nvSpPr>
            <p:spPr>
              <a:xfrm>
                <a:off x="6156267" y="3825627"/>
                <a:ext cx="97318" cy="14016"/>
              </a:xfrm>
              <a:custGeom>
                <a:rect b="b" l="l" r="r" t="t"/>
                <a:pathLst>
                  <a:path extrusionOk="0" h="14016" w="97318">
                    <a:moveTo>
                      <a:pt x="48925" y="29"/>
                    </a:moveTo>
                    <a:cubicBezTo>
                      <a:pt x="25953" y="404"/>
                      <a:pt x="2654" y="733"/>
                      <a:pt x="661" y="2936"/>
                    </a:cubicBezTo>
                    <a:cubicBezTo>
                      <a:pt x="-5925" y="10249"/>
                      <a:pt x="38635" y="11656"/>
                      <a:pt x="48597" y="12359"/>
                    </a:cubicBezTo>
                    <a:cubicBezTo>
                      <a:pt x="61489" y="13250"/>
                      <a:pt x="89687" y="16414"/>
                      <a:pt x="96602" y="10577"/>
                    </a:cubicBezTo>
                    <a:cubicBezTo>
                      <a:pt x="101383" y="6522"/>
                      <a:pt x="81882" y="-510"/>
                      <a:pt x="48948" y="2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3"/>
              <p:cNvSpPr/>
              <p:nvPr/>
            </p:nvSpPr>
            <p:spPr>
              <a:xfrm>
                <a:off x="70934" y="3649272"/>
                <a:ext cx="35948" cy="13171"/>
              </a:xfrm>
              <a:custGeom>
                <a:rect b="b" l="l" r="r" t="t"/>
                <a:pathLst>
                  <a:path extrusionOk="0" h="13171" w="35948">
                    <a:moveTo>
                      <a:pt x="17833" y="12608"/>
                    </a:moveTo>
                    <a:cubicBezTo>
                      <a:pt x="26318" y="10968"/>
                      <a:pt x="34944" y="9327"/>
                      <a:pt x="35694" y="7006"/>
                    </a:cubicBezTo>
                    <a:cubicBezTo>
                      <a:pt x="38179" y="-659"/>
                      <a:pt x="21724" y="420"/>
                      <a:pt x="18044" y="302"/>
                    </a:cubicBezTo>
                    <a:cubicBezTo>
                      <a:pt x="13286" y="138"/>
                      <a:pt x="2878" y="-1456"/>
                      <a:pt x="276" y="4756"/>
                    </a:cubicBezTo>
                    <a:cubicBezTo>
                      <a:pt x="-1529" y="9069"/>
                      <a:pt x="5644" y="14999"/>
                      <a:pt x="17833" y="1263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3"/>
              <p:cNvSpPr/>
              <p:nvPr/>
            </p:nvSpPr>
            <p:spPr>
              <a:xfrm>
                <a:off x="149691" y="3630561"/>
                <a:ext cx="43042" cy="13177"/>
              </a:xfrm>
              <a:custGeom>
                <a:rect b="b" l="l" r="r" t="t"/>
                <a:pathLst>
                  <a:path extrusionOk="0" h="13177" w="43042">
                    <a:moveTo>
                      <a:pt x="21211" y="12708"/>
                    </a:moveTo>
                    <a:cubicBezTo>
                      <a:pt x="31196" y="11278"/>
                      <a:pt x="41533" y="10505"/>
                      <a:pt x="42612" y="8278"/>
                    </a:cubicBezTo>
                    <a:cubicBezTo>
                      <a:pt x="46221" y="777"/>
                      <a:pt x="26086" y="449"/>
                      <a:pt x="21633" y="402"/>
                    </a:cubicBezTo>
                    <a:cubicBezTo>
                      <a:pt x="15866" y="27"/>
                      <a:pt x="3068" y="-1403"/>
                      <a:pt x="255" y="4973"/>
                    </a:cubicBezTo>
                    <a:cubicBezTo>
                      <a:pt x="-1620" y="9403"/>
                      <a:pt x="6983" y="14771"/>
                      <a:pt x="21234" y="1273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" name="Google Shape;345;p3"/>
              <p:cNvSpPr/>
              <p:nvPr/>
            </p:nvSpPr>
            <p:spPr>
              <a:xfrm>
                <a:off x="208716" y="3643552"/>
                <a:ext cx="35948" cy="13171"/>
              </a:xfrm>
              <a:custGeom>
                <a:rect b="b" l="l" r="r" t="t"/>
                <a:pathLst>
                  <a:path extrusionOk="0" h="13171" w="35948">
                    <a:moveTo>
                      <a:pt x="17833" y="12608"/>
                    </a:moveTo>
                    <a:cubicBezTo>
                      <a:pt x="26318" y="10944"/>
                      <a:pt x="34944" y="9327"/>
                      <a:pt x="35694" y="7006"/>
                    </a:cubicBezTo>
                    <a:cubicBezTo>
                      <a:pt x="38179" y="-659"/>
                      <a:pt x="21724" y="420"/>
                      <a:pt x="18044" y="302"/>
                    </a:cubicBezTo>
                    <a:cubicBezTo>
                      <a:pt x="13286" y="138"/>
                      <a:pt x="2878" y="-1456"/>
                      <a:pt x="276" y="4756"/>
                    </a:cubicBezTo>
                    <a:cubicBezTo>
                      <a:pt x="-1529" y="9069"/>
                      <a:pt x="5644" y="14999"/>
                      <a:pt x="17833" y="1263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" name="Google Shape;346;p3"/>
              <p:cNvSpPr/>
              <p:nvPr/>
            </p:nvSpPr>
            <p:spPr>
              <a:xfrm>
                <a:off x="334869" y="3540606"/>
                <a:ext cx="40218" cy="15511"/>
              </a:xfrm>
              <a:custGeom>
                <a:rect b="b" l="l" r="r" t="t"/>
                <a:pathLst>
                  <a:path extrusionOk="0" h="15511" w="40218">
                    <a:moveTo>
                      <a:pt x="18584" y="14411"/>
                    </a:moveTo>
                    <a:cubicBezTo>
                      <a:pt x="28031" y="14833"/>
                      <a:pt x="37688" y="16520"/>
                      <a:pt x="39282" y="14645"/>
                    </a:cubicBezTo>
                    <a:cubicBezTo>
                      <a:pt x="41907" y="11528"/>
                      <a:pt x="38649" y="8551"/>
                      <a:pt x="34031" y="6371"/>
                    </a:cubicBezTo>
                    <a:cubicBezTo>
                      <a:pt x="29437" y="4191"/>
                      <a:pt x="23600" y="2972"/>
                      <a:pt x="21491" y="2433"/>
                    </a:cubicBezTo>
                    <a:cubicBezTo>
                      <a:pt x="16146" y="886"/>
                      <a:pt x="4051" y="-2607"/>
                      <a:pt x="441" y="3347"/>
                    </a:cubicBezTo>
                    <a:cubicBezTo>
                      <a:pt x="-1903" y="7519"/>
                      <a:pt x="5223" y="13825"/>
                      <a:pt x="18584" y="1441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347;p3"/>
              <p:cNvSpPr/>
              <p:nvPr/>
            </p:nvSpPr>
            <p:spPr>
              <a:xfrm>
                <a:off x="356938" y="3628319"/>
                <a:ext cx="34255" cy="13651"/>
              </a:xfrm>
              <a:custGeom>
                <a:rect b="b" l="l" r="r" t="t"/>
                <a:pathLst>
                  <a:path extrusionOk="0" h="13651" w="34255">
                    <a:moveTo>
                      <a:pt x="15877" y="13613"/>
                    </a:moveTo>
                    <a:cubicBezTo>
                      <a:pt x="23964" y="13215"/>
                      <a:pt x="32285" y="13496"/>
                      <a:pt x="33551" y="11433"/>
                    </a:cubicBezTo>
                    <a:cubicBezTo>
                      <a:pt x="37794" y="4448"/>
                      <a:pt x="21644" y="2010"/>
                      <a:pt x="18081" y="1495"/>
                    </a:cubicBezTo>
                    <a:cubicBezTo>
                      <a:pt x="13533" y="510"/>
                      <a:pt x="3431" y="-2256"/>
                      <a:pt x="383" y="3768"/>
                    </a:cubicBezTo>
                    <a:cubicBezTo>
                      <a:pt x="-1633" y="7964"/>
                      <a:pt x="4415" y="14199"/>
                      <a:pt x="15877" y="136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3"/>
              <p:cNvSpPr/>
              <p:nvPr/>
            </p:nvSpPr>
            <p:spPr>
              <a:xfrm>
                <a:off x="388704" y="3705914"/>
                <a:ext cx="36865" cy="15897"/>
              </a:xfrm>
              <a:custGeom>
                <a:rect b="b" l="l" r="r" t="t"/>
                <a:pathLst>
                  <a:path extrusionOk="0" h="15897" w="36865">
                    <a:moveTo>
                      <a:pt x="16552" y="14848"/>
                    </a:moveTo>
                    <a:cubicBezTo>
                      <a:pt x="25459" y="15575"/>
                      <a:pt x="34531" y="16794"/>
                      <a:pt x="35984" y="14848"/>
                    </a:cubicBezTo>
                    <a:cubicBezTo>
                      <a:pt x="40906" y="8308"/>
                      <a:pt x="23772" y="4042"/>
                      <a:pt x="19998" y="3011"/>
                    </a:cubicBezTo>
                    <a:cubicBezTo>
                      <a:pt x="15169" y="1464"/>
                      <a:pt x="4691" y="-2755"/>
                      <a:pt x="660" y="2730"/>
                    </a:cubicBezTo>
                    <a:cubicBezTo>
                      <a:pt x="-2083" y="6574"/>
                      <a:pt x="3824" y="13817"/>
                      <a:pt x="16529" y="1482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3"/>
              <p:cNvSpPr/>
              <p:nvPr/>
            </p:nvSpPr>
            <p:spPr>
              <a:xfrm>
                <a:off x="545618" y="3666210"/>
                <a:ext cx="23487" cy="13236"/>
              </a:xfrm>
              <a:custGeom>
                <a:rect b="b" l="l" r="r" t="t"/>
                <a:pathLst>
                  <a:path extrusionOk="0" h="13236" w="23487">
                    <a:moveTo>
                      <a:pt x="10781" y="13016"/>
                    </a:moveTo>
                    <a:cubicBezTo>
                      <a:pt x="16500" y="11938"/>
                      <a:pt x="22313" y="10860"/>
                      <a:pt x="23087" y="8609"/>
                    </a:cubicBezTo>
                    <a:cubicBezTo>
                      <a:pt x="25689" y="1179"/>
                      <a:pt x="14859" y="1179"/>
                      <a:pt x="12492" y="804"/>
                    </a:cubicBezTo>
                    <a:cubicBezTo>
                      <a:pt x="9421" y="335"/>
                      <a:pt x="2881" y="-1916"/>
                      <a:pt x="397" y="4062"/>
                    </a:cubicBezTo>
                    <a:cubicBezTo>
                      <a:pt x="-1314" y="8211"/>
                      <a:pt x="2577" y="14563"/>
                      <a:pt x="10781" y="1299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3"/>
              <p:cNvSpPr/>
              <p:nvPr/>
            </p:nvSpPr>
            <p:spPr>
              <a:xfrm>
                <a:off x="591966" y="3653713"/>
                <a:ext cx="37961" cy="14907"/>
              </a:xfrm>
              <a:custGeom>
                <a:rect b="b" l="l" r="r" t="t"/>
                <a:pathLst>
                  <a:path extrusionOk="0" h="14907" w="37961">
                    <a:moveTo>
                      <a:pt x="17524" y="14097"/>
                    </a:moveTo>
                    <a:cubicBezTo>
                      <a:pt x="26338" y="14261"/>
                      <a:pt x="35409" y="15878"/>
                      <a:pt x="36980" y="14027"/>
                    </a:cubicBezTo>
                    <a:cubicBezTo>
                      <a:pt x="39605" y="10933"/>
                      <a:pt x="36605" y="7956"/>
                      <a:pt x="32245" y="5823"/>
                    </a:cubicBezTo>
                    <a:cubicBezTo>
                      <a:pt x="27885" y="3666"/>
                      <a:pt x="22329" y="2565"/>
                      <a:pt x="20337" y="2072"/>
                    </a:cubicBezTo>
                    <a:cubicBezTo>
                      <a:pt x="15250" y="595"/>
                      <a:pt x="3601" y="-2452"/>
                      <a:pt x="389" y="3690"/>
                    </a:cubicBezTo>
                    <a:cubicBezTo>
                      <a:pt x="-712" y="5776"/>
                      <a:pt x="577" y="8401"/>
                      <a:pt x="3577" y="10417"/>
                    </a:cubicBezTo>
                    <a:cubicBezTo>
                      <a:pt x="6578" y="12456"/>
                      <a:pt x="11219" y="13910"/>
                      <a:pt x="17524" y="1407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>
                <a:off x="728482" y="3690051"/>
                <a:ext cx="50634" cy="16055"/>
              </a:xfrm>
              <a:custGeom>
                <a:rect b="b" l="l" r="r" t="t"/>
                <a:pathLst>
                  <a:path extrusionOk="0" h="16055" w="50634">
                    <a:moveTo>
                      <a:pt x="23900" y="15264"/>
                    </a:moveTo>
                    <a:cubicBezTo>
                      <a:pt x="36042" y="15991"/>
                      <a:pt x="48442" y="16811"/>
                      <a:pt x="49942" y="14748"/>
                    </a:cubicBezTo>
                    <a:cubicBezTo>
                      <a:pt x="54934" y="7927"/>
                      <a:pt x="31471" y="4341"/>
                      <a:pt x="26337" y="3192"/>
                    </a:cubicBezTo>
                    <a:cubicBezTo>
                      <a:pt x="19657" y="1692"/>
                      <a:pt x="5218" y="-2832"/>
                      <a:pt x="624" y="2606"/>
                    </a:cubicBezTo>
                    <a:cubicBezTo>
                      <a:pt x="-2541" y="6380"/>
                      <a:pt x="6507" y="14233"/>
                      <a:pt x="23900" y="1528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>
                <a:off x="732627" y="3724615"/>
                <a:ext cx="34969" cy="18233"/>
              </a:xfrm>
              <a:custGeom>
                <a:rect b="b" l="l" r="r" t="t"/>
                <a:pathLst>
                  <a:path extrusionOk="0" h="18233" w="34969">
                    <a:moveTo>
                      <a:pt x="14925" y="15837"/>
                    </a:moveTo>
                    <a:cubicBezTo>
                      <a:pt x="23739" y="17571"/>
                      <a:pt x="32529" y="19306"/>
                      <a:pt x="34029" y="17407"/>
                    </a:cubicBezTo>
                    <a:cubicBezTo>
                      <a:pt x="38952" y="11125"/>
                      <a:pt x="23106" y="5969"/>
                      <a:pt x="19660" y="4468"/>
                    </a:cubicBezTo>
                    <a:cubicBezTo>
                      <a:pt x="15207" y="2523"/>
                      <a:pt x="6065" y="-2821"/>
                      <a:pt x="1119" y="1890"/>
                    </a:cubicBezTo>
                    <a:cubicBezTo>
                      <a:pt x="-2350" y="5148"/>
                      <a:pt x="2244" y="13352"/>
                      <a:pt x="14925" y="158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812608" y="3748795"/>
                <a:ext cx="18756" cy="13448"/>
              </a:xfrm>
              <a:custGeom>
                <a:rect b="b" l="l" r="r" t="t"/>
                <a:pathLst>
                  <a:path extrusionOk="0" h="13448" w="18756">
                    <a:moveTo>
                      <a:pt x="6812" y="13338"/>
                    </a:moveTo>
                    <a:cubicBezTo>
                      <a:pt x="12133" y="13737"/>
                      <a:pt x="17196" y="13080"/>
                      <a:pt x="18110" y="10901"/>
                    </a:cubicBezTo>
                    <a:cubicBezTo>
                      <a:pt x="20970" y="3775"/>
                      <a:pt x="13493" y="3095"/>
                      <a:pt x="11992" y="2157"/>
                    </a:cubicBezTo>
                    <a:cubicBezTo>
                      <a:pt x="9906" y="1243"/>
                      <a:pt x="6742" y="-2203"/>
                      <a:pt x="2101" y="2157"/>
                    </a:cubicBezTo>
                    <a:cubicBezTo>
                      <a:pt x="483" y="3681"/>
                      <a:pt x="-431" y="6142"/>
                      <a:pt x="202" y="8510"/>
                    </a:cubicBezTo>
                    <a:cubicBezTo>
                      <a:pt x="788" y="10854"/>
                      <a:pt x="3015" y="13080"/>
                      <a:pt x="6836" y="1333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3"/>
              <p:cNvSpPr/>
              <p:nvPr/>
            </p:nvSpPr>
            <p:spPr>
              <a:xfrm>
                <a:off x="887348" y="3775608"/>
                <a:ext cx="39909" cy="13536"/>
              </a:xfrm>
              <a:custGeom>
                <a:rect b="b" l="l" r="r" t="t"/>
                <a:pathLst>
                  <a:path extrusionOk="0" h="13536" w="39909">
                    <a:moveTo>
                      <a:pt x="19223" y="13458"/>
                    </a:moveTo>
                    <a:cubicBezTo>
                      <a:pt x="28903" y="12755"/>
                      <a:pt x="38584" y="12051"/>
                      <a:pt x="39545" y="9801"/>
                    </a:cubicBezTo>
                    <a:cubicBezTo>
                      <a:pt x="42686" y="2394"/>
                      <a:pt x="24614" y="1714"/>
                      <a:pt x="20582" y="1199"/>
                    </a:cubicBezTo>
                    <a:cubicBezTo>
                      <a:pt x="15355" y="519"/>
                      <a:pt x="4174" y="-2153"/>
                      <a:pt x="517" y="3707"/>
                    </a:cubicBezTo>
                    <a:cubicBezTo>
                      <a:pt x="-2084" y="7785"/>
                      <a:pt x="5276" y="14442"/>
                      <a:pt x="19223" y="1343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3"/>
              <p:cNvSpPr/>
              <p:nvPr/>
            </p:nvSpPr>
            <p:spPr>
              <a:xfrm>
                <a:off x="1030773" y="3756155"/>
                <a:ext cx="46221" cy="15105"/>
              </a:xfrm>
              <a:custGeom>
                <a:rect b="b" l="l" r="r" t="t"/>
                <a:pathLst>
                  <a:path extrusionOk="0" h="15105" w="46221">
                    <a:moveTo>
                      <a:pt x="23846" y="13456"/>
                    </a:moveTo>
                    <a:cubicBezTo>
                      <a:pt x="34534" y="10502"/>
                      <a:pt x="45410" y="7525"/>
                      <a:pt x="46067" y="5111"/>
                    </a:cubicBezTo>
                    <a:cubicBezTo>
                      <a:pt x="48223" y="-2859"/>
                      <a:pt x="27174" y="751"/>
                      <a:pt x="22439" y="1220"/>
                    </a:cubicBezTo>
                    <a:cubicBezTo>
                      <a:pt x="16298" y="1806"/>
                      <a:pt x="2679" y="1829"/>
                      <a:pt x="194" y="8392"/>
                    </a:cubicBezTo>
                    <a:cubicBezTo>
                      <a:pt x="-1540" y="12940"/>
                      <a:pt x="8492" y="17698"/>
                      <a:pt x="23846" y="1345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988720" y="3716718"/>
                <a:ext cx="27354" cy="13194"/>
              </a:xfrm>
              <a:custGeom>
                <a:rect b="b" l="l" r="r" t="t"/>
                <a:pathLst>
                  <a:path extrusionOk="0" h="13194" w="27354">
                    <a:moveTo>
                      <a:pt x="14189" y="387"/>
                    </a:moveTo>
                    <a:cubicBezTo>
                      <a:pt x="7626" y="1770"/>
                      <a:pt x="993" y="3130"/>
                      <a:pt x="289" y="5427"/>
                    </a:cubicBezTo>
                    <a:cubicBezTo>
                      <a:pt x="-2055" y="12998"/>
                      <a:pt x="10533" y="12435"/>
                      <a:pt x="13299" y="12670"/>
                    </a:cubicBezTo>
                    <a:cubicBezTo>
                      <a:pt x="16908" y="12974"/>
                      <a:pt x="24714" y="14896"/>
                      <a:pt x="27058" y="8778"/>
                    </a:cubicBezTo>
                    <a:cubicBezTo>
                      <a:pt x="28675" y="4536"/>
                      <a:pt x="23589" y="-1605"/>
                      <a:pt x="14189" y="38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1112642" y="3718703"/>
                <a:ext cx="59145" cy="15848"/>
              </a:xfrm>
              <a:custGeom>
                <a:rect b="b" l="l" r="r" t="t"/>
                <a:pathLst>
                  <a:path extrusionOk="0" h="15848" w="59145">
                    <a:moveTo>
                      <a:pt x="28799" y="1988"/>
                    </a:moveTo>
                    <a:cubicBezTo>
                      <a:pt x="15063" y="5247"/>
                      <a:pt x="1116" y="8528"/>
                      <a:pt x="225" y="10966"/>
                    </a:cubicBezTo>
                    <a:cubicBezTo>
                      <a:pt x="-2728" y="19029"/>
                      <a:pt x="24228" y="14810"/>
                      <a:pt x="30299" y="14224"/>
                    </a:cubicBezTo>
                    <a:cubicBezTo>
                      <a:pt x="38151" y="13474"/>
                      <a:pt x="55521" y="13052"/>
                      <a:pt x="58873" y="6395"/>
                    </a:cubicBezTo>
                    <a:cubicBezTo>
                      <a:pt x="61193" y="1777"/>
                      <a:pt x="48512" y="-2700"/>
                      <a:pt x="28799" y="198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3"/>
              <p:cNvSpPr/>
              <p:nvPr/>
            </p:nvSpPr>
            <p:spPr>
              <a:xfrm>
                <a:off x="1249548" y="3710204"/>
                <a:ext cx="32909" cy="13754"/>
              </a:xfrm>
              <a:custGeom>
                <a:rect b="b" l="l" r="r" t="t"/>
                <a:pathLst>
                  <a:path extrusionOk="0" h="13754" w="32909">
                    <a:moveTo>
                      <a:pt x="16172" y="1158"/>
                    </a:moveTo>
                    <a:cubicBezTo>
                      <a:pt x="8859" y="3479"/>
                      <a:pt x="1053" y="4956"/>
                      <a:pt x="280" y="7253"/>
                    </a:cubicBezTo>
                    <a:cubicBezTo>
                      <a:pt x="-986" y="11050"/>
                      <a:pt x="2225" y="12808"/>
                      <a:pt x="6327" y="13441"/>
                    </a:cubicBezTo>
                    <a:cubicBezTo>
                      <a:pt x="10406" y="14097"/>
                      <a:pt x="15187" y="13534"/>
                      <a:pt x="16945" y="13441"/>
                    </a:cubicBezTo>
                    <a:cubicBezTo>
                      <a:pt x="21446" y="13347"/>
                      <a:pt x="31642" y="13441"/>
                      <a:pt x="32861" y="6807"/>
                    </a:cubicBezTo>
                    <a:cubicBezTo>
                      <a:pt x="33565" y="2213"/>
                      <a:pt x="26486" y="-2147"/>
                      <a:pt x="16195" y="115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3"/>
              <p:cNvSpPr/>
              <p:nvPr/>
            </p:nvSpPr>
            <p:spPr>
              <a:xfrm>
                <a:off x="1368074" y="3692313"/>
                <a:ext cx="56291" cy="14056"/>
              </a:xfrm>
              <a:custGeom>
                <a:rect b="b" l="l" r="r" t="t"/>
                <a:pathLst>
                  <a:path extrusionOk="0" h="14056" w="56291">
                    <a:moveTo>
                      <a:pt x="28372" y="12603"/>
                    </a:moveTo>
                    <a:cubicBezTo>
                      <a:pt x="41194" y="10118"/>
                      <a:pt x="54602" y="9204"/>
                      <a:pt x="55844" y="6978"/>
                    </a:cubicBezTo>
                    <a:cubicBezTo>
                      <a:pt x="57930" y="3274"/>
                      <a:pt x="52422" y="1235"/>
                      <a:pt x="45530" y="438"/>
                    </a:cubicBezTo>
                    <a:cubicBezTo>
                      <a:pt x="38662" y="-383"/>
                      <a:pt x="30552" y="180"/>
                      <a:pt x="27599" y="297"/>
                    </a:cubicBezTo>
                    <a:cubicBezTo>
                      <a:pt x="19981" y="367"/>
                      <a:pt x="2940" y="1000"/>
                      <a:pt x="174" y="7938"/>
                    </a:cubicBezTo>
                    <a:cubicBezTo>
                      <a:pt x="-1584" y="12744"/>
                      <a:pt x="10159" y="16119"/>
                      <a:pt x="28349" y="1260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0" name="Google Shape;360;p3"/>
              <p:cNvSpPr/>
              <p:nvPr/>
            </p:nvSpPr>
            <p:spPr>
              <a:xfrm>
                <a:off x="1413259" y="3725440"/>
                <a:ext cx="42527" cy="14960"/>
              </a:xfrm>
              <a:custGeom>
                <a:rect b="b" l="l" r="r" t="t"/>
                <a:pathLst>
                  <a:path extrusionOk="0" h="14960" w="42527">
                    <a:moveTo>
                      <a:pt x="19848" y="14659"/>
                    </a:moveTo>
                    <a:cubicBezTo>
                      <a:pt x="30138" y="15034"/>
                      <a:pt x="40592" y="15433"/>
                      <a:pt x="41905" y="13347"/>
                    </a:cubicBezTo>
                    <a:cubicBezTo>
                      <a:pt x="46241" y="6409"/>
                      <a:pt x="26669" y="3596"/>
                      <a:pt x="22356" y="2611"/>
                    </a:cubicBezTo>
                    <a:cubicBezTo>
                      <a:pt x="16777" y="1346"/>
                      <a:pt x="4823" y="-2686"/>
                      <a:pt x="627" y="2822"/>
                    </a:cubicBezTo>
                    <a:cubicBezTo>
                      <a:pt x="-2280" y="6643"/>
                      <a:pt x="5057" y="14144"/>
                      <a:pt x="19824" y="146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3"/>
              <p:cNvSpPr/>
              <p:nvPr/>
            </p:nvSpPr>
            <p:spPr>
              <a:xfrm>
                <a:off x="1470729" y="3696794"/>
                <a:ext cx="54829" cy="16046"/>
              </a:xfrm>
              <a:custGeom>
                <a:rect b="b" l="l" r="r" t="t"/>
                <a:pathLst>
                  <a:path extrusionOk="0" h="16046" w="54829">
                    <a:moveTo>
                      <a:pt x="28736" y="410"/>
                    </a:moveTo>
                    <a:cubicBezTo>
                      <a:pt x="15352" y="-340"/>
                      <a:pt x="1850" y="-199"/>
                      <a:pt x="514" y="2004"/>
                    </a:cubicBezTo>
                    <a:cubicBezTo>
                      <a:pt x="-1689" y="5614"/>
                      <a:pt x="3515" y="7817"/>
                      <a:pt x="9867" y="9388"/>
                    </a:cubicBezTo>
                    <a:cubicBezTo>
                      <a:pt x="16243" y="10958"/>
                      <a:pt x="23837" y="11990"/>
                      <a:pt x="26580" y="12552"/>
                    </a:cubicBezTo>
                    <a:cubicBezTo>
                      <a:pt x="33753" y="13888"/>
                      <a:pt x="48848" y="18881"/>
                      <a:pt x="54052" y="13841"/>
                    </a:cubicBezTo>
                    <a:cubicBezTo>
                      <a:pt x="57755" y="10396"/>
                      <a:pt x="48051" y="1488"/>
                      <a:pt x="28736" y="4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3"/>
              <p:cNvSpPr/>
              <p:nvPr/>
            </p:nvSpPr>
            <p:spPr>
              <a:xfrm>
                <a:off x="1626198" y="3780496"/>
                <a:ext cx="27079" cy="13170"/>
              </a:xfrm>
              <a:custGeom>
                <a:rect b="b" l="l" r="r" t="t"/>
                <a:pathLst>
                  <a:path extrusionOk="0" h="13170" w="27079">
                    <a:moveTo>
                      <a:pt x="14354" y="366"/>
                    </a:moveTo>
                    <a:cubicBezTo>
                      <a:pt x="8306" y="1655"/>
                      <a:pt x="1767" y="1936"/>
                      <a:pt x="665" y="4023"/>
                    </a:cubicBezTo>
                    <a:cubicBezTo>
                      <a:pt x="-1187" y="7515"/>
                      <a:pt x="1087" y="9765"/>
                      <a:pt x="4321" y="11031"/>
                    </a:cubicBezTo>
                    <a:cubicBezTo>
                      <a:pt x="7556" y="12297"/>
                      <a:pt x="11635" y="12461"/>
                      <a:pt x="13065" y="12625"/>
                    </a:cubicBezTo>
                    <a:cubicBezTo>
                      <a:pt x="16768" y="13188"/>
                      <a:pt x="25347" y="14641"/>
                      <a:pt x="26941" y="8195"/>
                    </a:cubicBezTo>
                    <a:cubicBezTo>
                      <a:pt x="27504" y="5991"/>
                      <a:pt x="26308" y="3530"/>
                      <a:pt x="24105" y="1913"/>
                    </a:cubicBezTo>
                    <a:cubicBezTo>
                      <a:pt x="21878" y="296"/>
                      <a:pt x="18643" y="-525"/>
                      <a:pt x="14330" y="36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363;p3"/>
              <p:cNvSpPr/>
              <p:nvPr/>
            </p:nvSpPr>
            <p:spPr>
              <a:xfrm>
                <a:off x="1752765" y="3774228"/>
                <a:ext cx="43969" cy="14296"/>
              </a:xfrm>
              <a:custGeom>
                <a:rect b="b" l="l" r="r" t="t"/>
                <a:pathLst>
                  <a:path extrusionOk="0" h="14296" w="43969">
                    <a:moveTo>
                      <a:pt x="23130" y="0"/>
                    </a:moveTo>
                    <a:cubicBezTo>
                      <a:pt x="12535" y="0"/>
                      <a:pt x="1800" y="-70"/>
                      <a:pt x="557" y="2086"/>
                    </a:cubicBezTo>
                    <a:cubicBezTo>
                      <a:pt x="-3592" y="9189"/>
                      <a:pt x="16637" y="11322"/>
                      <a:pt x="21114" y="12166"/>
                    </a:cubicBezTo>
                    <a:cubicBezTo>
                      <a:pt x="26904" y="13244"/>
                      <a:pt x="39351" y="16854"/>
                      <a:pt x="43406" y="11205"/>
                    </a:cubicBezTo>
                    <a:cubicBezTo>
                      <a:pt x="46219" y="7290"/>
                      <a:pt x="38343" y="24"/>
                      <a:pt x="23154" y="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Google Shape;364;p3"/>
              <p:cNvSpPr/>
              <p:nvPr/>
            </p:nvSpPr>
            <p:spPr>
              <a:xfrm>
                <a:off x="1860739" y="3774131"/>
                <a:ext cx="34178" cy="15149"/>
              </a:xfrm>
              <a:custGeom>
                <a:rect b="b" l="l" r="r" t="t"/>
                <a:pathLst>
                  <a:path extrusionOk="0" h="15149" w="34178">
                    <a:moveTo>
                      <a:pt x="16113" y="1715"/>
                    </a:moveTo>
                    <a:cubicBezTo>
                      <a:pt x="8307" y="4716"/>
                      <a:pt x="384" y="7716"/>
                      <a:pt x="56" y="10107"/>
                    </a:cubicBezTo>
                    <a:cubicBezTo>
                      <a:pt x="-1046" y="18053"/>
                      <a:pt x="14425" y="14349"/>
                      <a:pt x="17941" y="13881"/>
                    </a:cubicBezTo>
                    <a:cubicBezTo>
                      <a:pt x="22488" y="13271"/>
                      <a:pt x="32638" y="13177"/>
                      <a:pt x="34091" y="6638"/>
                    </a:cubicBezTo>
                    <a:cubicBezTo>
                      <a:pt x="35099" y="2090"/>
                      <a:pt x="27317" y="-2598"/>
                      <a:pt x="16113" y="169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3"/>
              <p:cNvSpPr/>
              <p:nvPr/>
            </p:nvSpPr>
            <p:spPr>
              <a:xfrm>
                <a:off x="1966769" y="3729464"/>
                <a:ext cx="37480" cy="17719"/>
              </a:xfrm>
              <a:custGeom>
                <a:rect b="b" l="l" r="r" t="t"/>
                <a:pathLst>
                  <a:path extrusionOk="0" h="17719" w="37480">
                    <a:moveTo>
                      <a:pt x="17251" y="3300"/>
                    </a:moveTo>
                    <a:cubicBezTo>
                      <a:pt x="9188" y="7331"/>
                      <a:pt x="468" y="10566"/>
                      <a:pt x="70" y="12980"/>
                    </a:cubicBezTo>
                    <a:cubicBezTo>
                      <a:pt x="-587" y="16988"/>
                      <a:pt x="3492" y="17973"/>
                      <a:pt x="8297" y="17668"/>
                    </a:cubicBezTo>
                    <a:cubicBezTo>
                      <a:pt x="13102" y="17364"/>
                      <a:pt x="18470" y="15723"/>
                      <a:pt x="20439" y="15207"/>
                    </a:cubicBezTo>
                    <a:cubicBezTo>
                      <a:pt x="25572" y="14058"/>
                      <a:pt x="37199" y="11691"/>
                      <a:pt x="37480" y="4823"/>
                    </a:cubicBezTo>
                    <a:cubicBezTo>
                      <a:pt x="37550" y="88"/>
                      <a:pt x="28667" y="-2420"/>
                      <a:pt x="17251" y="330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3"/>
              <p:cNvSpPr/>
              <p:nvPr/>
            </p:nvSpPr>
            <p:spPr>
              <a:xfrm>
                <a:off x="2022811" y="3761262"/>
                <a:ext cx="51602" cy="18246"/>
              </a:xfrm>
              <a:custGeom>
                <a:rect b="b" l="l" r="r" t="t"/>
                <a:pathLst>
                  <a:path extrusionOk="0" h="18246" w="51602">
                    <a:moveTo>
                      <a:pt x="24615" y="3497"/>
                    </a:moveTo>
                    <a:cubicBezTo>
                      <a:pt x="13035" y="7716"/>
                      <a:pt x="870" y="11139"/>
                      <a:pt x="167" y="13576"/>
                    </a:cubicBezTo>
                    <a:cubicBezTo>
                      <a:pt x="-1029" y="17608"/>
                      <a:pt x="4386" y="18546"/>
                      <a:pt x="10808" y="18171"/>
                    </a:cubicBezTo>
                    <a:cubicBezTo>
                      <a:pt x="17208" y="17819"/>
                      <a:pt x="24544" y="16084"/>
                      <a:pt x="27217" y="15569"/>
                    </a:cubicBezTo>
                    <a:cubicBezTo>
                      <a:pt x="34178" y="14350"/>
                      <a:pt x="49742" y="11959"/>
                      <a:pt x="51524" y="4904"/>
                    </a:cubicBezTo>
                    <a:cubicBezTo>
                      <a:pt x="52672" y="5"/>
                      <a:pt x="41140" y="-2480"/>
                      <a:pt x="24615" y="352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3"/>
              <p:cNvSpPr/>
              <p:nvPr/>
            </p:nvSpPr>
            <p:spPr>
              <a:xfrm>
                <a:off x="2159634" y="3730824"/>
                <a:ext cx="51570" cy="13618"/>
              </a:xfrm>
              <a:custGeom>
                <a:rect b="b" l="l" r="r" t="t"/>
                <a:pathLst>
                  <a:path extrusionOk="0" h="13618" w="51570">
                    <a:moveTo>
                      <a:pt x="26346" y="111"/>
                    </a:moveTo>
                    <a:cubicBezTo>
                      <a:pt x="14087" y="837"/>
                      <a:pt x="1640" y="1517"/>
                      <a:pt x="445" y="3744"/>
                    </a:cubicBezTo>
                    <a:cubicBezTo>
                      <a:pt x="-3516" y="11127"/>
                      <a:pt x="20135" y="11854"/>
                      <a:pt x="25409" y="12393"/>
                    </a:cubicBezTo>
                    <a:cubicBezTo>
                      <a:pt x="32230" y="13073"/>
                      <a:pt x="47044" y="15816"/>
                      <a:pt x="51099" y="9885"/>
                    </a:cubicBezTo>
                    <a:cubicBezTo>
                      <a:pt x="53912" y="5783"/>
                      <a:pt x="43950" y="-944"/>
                      <a:pt x="26346" y="11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3"/>
              <p:cNvSpPr/>
              <p:nvPr/>
            </p:nvSpPr>
            <p:spPr>
              <a:xfrm>
                <a:off x="2272113" y="3761422"/>
                <a:ext cx="40438" cy="14308"/>
              </a:xfrm>
              <a:custGeom>
                <a:rect b="b" l="l" r="r" t="t"/>
                <a:pathLst>
                  <a:path extrusionOk="0" h="14308" w="40438">
                    <a:moveTo>
                      <a:pt x="19676" y="1274"/>
                    </a:moveTo>
                    <a:cubicBezTo>
                      <a:pt x="10276" y="3853"/>
                      <a:pt x="760" y="6455"/>
                      <a:pt x="150" y="8846"/>
                    </a:cubicBezTo>
                    <a:cubicBezTo>
                      <a:pt x="-1842" y="16745"/>
                      <a:pt x="16582" y="13838"/>
                      <a:pt x="20731" y="13557"/>
                    </a:cubicBezTo>
                    <a:cubicBezTo>
                      <a:pt x="26098" y="13182"/>
                      <a:pt x="37983" y="13627"/>
                      <a:pt x="40256" y="7158"/>
                    </a:cubicBezTo>
                    <a:cubicBezTo>
                      <a:pt x="41827" y="2681"/>
                      <a:pt x="33130" y="-2429"/>
                      <a:pt x="19652" y="127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369;p3"/>
              <p:cNvSpPr/>
              <p:nvPr/>
            </p:nvSpPr>
            <p:spPr>
              <a:xfrm>
                <a:off x="2434106" y="3740168"/>
                <a:ext cx="54538" cy="13170"/>
              </a:xfrm>
              <a:custGeom>
                <a:rect b="b" l="l" r="r" t="t"/>
                <a:pathLst>
                  <a:path extrusionOk="0" h="13170" w="54538">
                    <a:moveTo>
                      <a:pt x="27156" y="705"/>
                    </a:moveTo>
                    <a:cubicBezTo>
                      <a:pt x="14334" y="2627"/>
                      <a:pt x="1348" y="4549"/>
                      <a:pt x="317" y="6893"/>
                    </a:cubicBezTo>
                    <a:cubicBezTo>
                      <a:pt x="-3082" y="14628"/>
                      <a:pt x="21859" y="13035"/>
                      <a:pt x="27437" y="13035"/>
                    </a:cubicBezTo>
                    <a:cubicBezTo>
                      <a:pt x="34680" y="13035"/>
                      <a:pt x="50549" y="14300"/>
                      <a:pt x="54183" y="8018"/>
                    </a:cubicBezTo>
                    <a:cubicBezTo>
                      <a:pt x="56714" y="3658"/>
                      <a:pt x="45533" y="-2038"/>
                      <a:pt x="27156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" name="Google Shape;370;p3"/>
              <p:cNvSpPr/>
              <p:nvPr/>
            </p:nvSpPr>
            <p:spPr>
              <a:xfrm>
                <a:off x="2582342" y="3710556"/>
                <a:ext cx="43515" cy="15263"/>
              </a:xfrm>
              <a:custGeom>
                <a:rect b="b" l="l" r="r" t="t"/>
                <a:pathLst>
                  <a:path extrusionOk="0" h="15263" w="43515">
                    <a:moveTo>
                      <a:pt x="20943" y="1744"/>
                    </a:moveTo>
                    <a:cubicBezTo>
                      <a:pt x="10910" y="4768"/>
                      <a:pt x="714" y="7792"/>
                      <a:pt x="128" y="10206"/>
                    </a:cubicBezTo>
                    <a:cubicBezTo>
                      <a:pt x="-1771" y="18199"/>
                      <a:pt x="18013" y="14449"/>
                      <a:pt x="22490" y="13957"/>
                    </a:cubicBezTo>
                    <a:cubicBezTo>
                      <a:pt x="28280" y="13347"/>
                      <a:pt x="41101" y="13206"/>
                      <a:pt x="43352" y="6643"/>
                    </a:cubicBezTo>
                    <a:cubicBezTo>
                      <a:pt x="44899" y="2072"/>
                      <a:pt x="35359" y="-2616"/>
                      <a:pt x="20943" y="172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3"/>
              <p:cNvSpPr/>
              <p:nvPr/>
            </p:nvSpPr>
            <p:spPr>
              <a:xfrm>
                <a:off x="2728633" y="3707944"/>
                <a:ext cx="54827" cy="14224"/>
              </a:xfrm>
              <a:custGeom>
                <a:rect b="b" l="l" r="r" t="t"/>
                <a:pathLst>
                  <a:path extrusionOk="0" h="14224" w="54827">
                    <a:moveTo>
                      <a:pt x="26591" y="14224"/>
                    </a:moveTo>
                    <a:cubicBezTo>
                      <a:pt x="39671" y="14107"/>
                      <a:pt x="52961" y="14013"/>
                      <a:pt x="54297" y="11834"/>
                    </a:cubicBezTo>
                    <a:cubicBezTo>
                      <a:pt x="58774" y="4637"/>
                      <a:pt x="33600" y="2762"/>
                      <a:pt x="27997" y="1965"/>
                    </a:cubicBezTo>
                    <a:cubicBezTo>
                      <a:pt x="20754" y="957"/>
                      <a:pt x="5049" y="-2512"/>
                      <a:pt x="549" y="3207"/>
                    </a:cubicBezTo>
                    <a:cubicBezTo>
                      <a:pt x="-2569" y="7192"/>
                      <a:pt x="7792" y="14388"/>
                      <a:pt x="26591" y="1420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3"/>
              <p:cNvSpPr/>
              <p:nvPr/>
            </p:nvSpPr>
            <p:spPr>
              <a:xfrm>
                <a:off x="2858058" y="3746867"/>
                <a:ext cx="71641" cy="18711"/>
              </a:xfrm>
              <a:custGeom>
                <a:rect b="b" l="l" r="r" t="t"/>
                <a:pathLst>
                  <a:path extrusionOk="0" h="18711" w="71641">
                    <a:moveTo>
                      <a:pt x="34338" y="17752"/>
                    </a:moveTo>
                    <a:cubicBezTo>
                      <a:pt x="51894" y="19392"/>
                      <a:pt x="69592" y="18877"/>
                      <a:pt x="71115" y="16603"/>
                    </a:cubicBezTo>
                    <a:cubicBezTo>
                      <a:pt x="73647" y="12899"/>
                      <a:pt x="66662" y="10907"/>
                      <a:pt x="58270" y="9313"/>
                    </a:cubicBezTo>
                    <a:cubicBezTo>
                      <a:pt x="49879" y="7743"/>
                      <a:pt x="39963" y="6336"/>
                      <a:pt x="36377" y="5586"/>
                    </a:cubicBezTo>
                    <a:cubicBezTo>
                      <a:pt x="31712" y="4672"/>
                      <a:pt x="24423" y="2679"/>
                      <a:pt x="17555" y="1297"/>
                    </a:cubicBezTo>
                    <a:cubicBezTo>
                      <a:pt x="10687" y="-63"/>
                      <a:pt x="4217" y="-813"/>
                      <a:pt x="935" y="1414"/>
                    </a:cubicBezTo>
                    <a:cubicBezTo>
                      <a:pt x="-1338" y="2937"/>
                      <a:pt x="561" y="6289"/>
                      <a:pt x="6327" y="9735"/>
                    </a:cubicBezTo>
                    <a:cubicBezTo>
                      <a:pt x="12070" y="13157"/>
                      <a:pt x="21727" y="16603"/>
                      <a:pt x="34338" y="17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3"/>
              <p:cNvSpPr/>
              <p:nvPr/>
            </p:nvSpPr>
            <p:spPr>
              <a:xfrm>
                <a:off x="2962466" y="3708790"/>
                <a:ext cx="65607" cy="13929"/>
              </a:xfrm>
              <a:custGeom>
                <a:rect b="b" l="l" r="r" t="t"/>
                <a:pathLst>
                  <a:path extrusionOk="0" h="13929" w="65607">
                    <a:moveTo>
                      <a:pt x="32270" y="13894"/>
                    </a:moveTo>
                    <a:cubicBezTo>
                      <a:pt x="47834" y="13472"/>
                      <a:pt x="63609" y="13097"/>
                      <a:pt x="65086" y="10870"/>
                    </a:cubicBezTo>
                    <a:cubicBezTo>
                      <a:pt x="69915" y="3557"/>
                      <a:pt x="39841" y="2245"/>
                      <a:pt x="33137" y="1588"/>
                    </a:cubicBezTo>
                    <a:cubicBezTo>
                      <a:pt x="24464" y="744"/>
                      <a:pt x="5524" y="-2373"/>
                      <a:pt x="555" y="3464"/>
                    </a:cubicBezTo>
                    <a:cubicBezTo>
                      <a:pt x="-2891" y="7519"/>
                      <a:pt x="9954" y="14480"/>
                      <a:pt x="32270" y="1389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3"/>
              <p:cNvSpPr/>
              <p:nvPr/>
            </p:nvSpPr>
            <p:spPr>
              <a:xfrm>
                <a:off x="3087216" y="3697345"/>
                <a:ext cx="45278" cy="19242"/>
              </a:xfrm>
              <a:custGeom>
                <a:rect b="b" l="l" r="r" t="t"/>
                <a:pathLst>
                  <a:path extrusionOk="0" h="19242" w="45278">
                    <a:moveTo>
                      <a:pt x="21438" y="4571"/>
                    </a:moveTo>
                    <a:cubicBezTo>
                      <a:pt x="11781" y="9118"/>
                      <a:pt x="952" y="11814"/>
                      <a:pt x="202" y="14181"/>
                    </a:cubicBezTo>
                    <a:cubicBezTo>
                      <a:pt x="-1064" y="18119"/>
                      <a:pt x="3811" y="19432"/>
                      <a:pt x="9718" y="19221"/>
                    </a:cubicBezTo>
                    <a:cubicBezTo>
                      <a:pt x="15625" y="19033"/>
                      <a:pt x="22282" y="17111"/>
                      <a:pt x="24697" y="16478"/>
                    </a:cubicBezTo>
                    <a:cubicBezTo>
                      <a:pt x="27861" y="15705"/>
                      <a:pt x="32971" y="14533"/>
                      <a:pt x="37307" y="12423"/>
                    </a:cubicBezTo>
                    <a:cubicBezTo>
                      <a:pt x="41667" y="10361"/>
                      <a:pt x="45183" y="7407"/>
                      <a:pt x="45277" y="3891"/>
                    </a:cubicBezTo>
                    <a:cubicBezTo>
                      <a:pt x="45347" y="1430"/>
                      <a:pt x="42581" y="0"/>
                      <a:pt x="38362" y="0"/>
                    </a:cubicBezTo>
                    <a:cubicBezTo>
                      <a:pt x="34096" y="0"/>
                      <a:pt x="28353" y="1407"/>
                      <a:pt x="21415" y="459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" name="Google Shape;375;p3"/>
              <p:cNvSpPr/>
              <p:nvPr/>
            </p:nvSpPr>
            <p:spPr>
              <a:xfrm>
                <a:off x="3067035" y="3747903"/>
                <a:ext cx="41980" cy="18062"/>
              </a:xfrm>
              <a:custGeom>
                <a:rect b="b" l="l" r="r" t="t"/>
                <a:pathLst>
                  <a:path extrusionOk="0" h="18062" w="41980">
                    <a:moveTo>
                      <a:pt x="19633" y="3495"/>
                    </a:moveTo>
                    <a:cubicBezTo>
                      <a:pt x="10468" y="7644"/>
                      <a:pt x="623" y="10903"/>
                      <a:pt x="107" y="13317"/>
                    </a:cubicBezTo>
                    <a:cubicBezTo>
                      <a:pt x="-760" y="17325"/>
                      <a:pt x="3764" y="18333"/>
                      <a:pt x="9085" y="18005"/>
                    </a:cubicBezTo>
                    <a:cubicBezTo>
                      <a:pt x="14406" y="17700"/>
                      <a:pt x="20430" y="15989"/>
                      <a:pt x="22633" y="15450"/>
                    </a:cubicBezTo>
                    <a:cubicBezTo>
                      <a:pt x="28353" y="14254"/>
                      <a:pt x="41291" y="11723"/>
                      <a:pt x="41971" y="4738"/>
                    </a:cubicBezTo>
                    <a:cubicBezTo>
                      <a:pt x="42323" y="-68"/>
                      <a:pt x="32595" y="-2388"/>
                      <a:pt x="19609" y="349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Google Shape;376;p3"/>
              <p:cNvSpPr/>
              <p:nvPr/>
            </p:nvSpPr>
            <p:spPr>
              <a:xfrm>
                <a:off x="3244772" y="3725522"/>
                <a:ext cx="29590" cy="16620"/>
              </a:xfrm>
              <a:custGeom>
                <a:rect b="b" l="l" r="r" t="t"/>
                <a:pathLst>
                  <a:path extrusionOk="0" h="16620" w="29590">
                    <a:moveTo>
                      <a:pt x="13080" y="2460"/>
                    </a:moveTo>
                    <a:cubicBezTo>
                      <a:pt x="6587" y="6093"/>
                      <a:pt x="-23" y="9749"/>
                      <a:pt x="0" y="12164"/>
                    </a:cubicBezTo>
                    <a:cubicBezTo>
                      <a:pt x="47" y="20134"/>
                      <a:pt x="13220" y="15141"/>
                      <a:pt x="16267" y="14367"/>
                    </a:cubicBezTo>
                    <a:cubicBezTo>
                      <a:pt x="20205" y="13383"/>
                      <a:pt x="29159" y="12398"/>
                      <a:pt x="29582" y="5811"/>
                    </a:cubicBezTo>
                    <a:cubicBezTo>
                      <a:pt x="29886" y="1241"/>
                      <a:pt x="22409" y="-2744"/>
                      <a:pt x="13080" y="24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3217667" y="3692810"/>
                <a:ext cx="61171" cy="15636"/>
              </a:xfrm>
              <a:custGeom>
                <a:rect b="b" l="l" r="r" t="t"/>
                <a:pathLst>
                  <a:path extrusionOk="0" h="15636" w="61171">
                    <a:moveTo>
                      <a:pt x="31605" y="527"/>
                    </a:moveTo>
                    <a:cubicBezTo>
                      <a:pt x="16979" y="-36"/>
                      <a:pt x="2141" y="-622"/>
                      <a:pt x="617" y="1488"/>
                    </a:cubicBezTo>
                    <a:cubicBezTo>
                      <a:pt x="-4492" y="8473"/>
                      <a:pt x="23612" y="11661"/>
                      <a:pt x="29847" y="12739"/>
                    </a:cubicBezTo>
                    <a:cubicBezTo>
                      <a:pt x="37911" y="14122"/>
                      <a:pt x="55420" y="18411"/>
                      <a:pt x="60531" y="12903"/>
                    </a:cubicBezTo>
                    <a:cubicBezTo>
                      <a:pt x="64093" y="9082"/>
                      <a:pt x="52584" y="1323"/>
                      <a:pt x="31605" y="52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3378466" y="3706944"/>
                <a:ext cx="45260" cy="13184"/>
              </a:xfrm>
              <a:custGeom>
                <a:rect b="b" l="l" r="r" t="t"/>
                <a:pathLst>
                  <a:path extrusionOk="0" h="13184" w="45260">
                    <a:moveTo>
                      <a:pt x="22769" y="480"/>
                    </a:moveTo>
                    <a:cubicBezTo>
                      <a:pt x="12080" y="2051"/>
                      <a:pt x="1251" y="3574"/>
                      <a:pt x="313" y="5895"/>
                    </a:cubicBezTo>
                    <a:cubicBezTo>
                      <a:pt x="-2781" y="13536"/>
                      <a:pt x="17964" y="12646"/>
                      <a:pt x="22581" y="12810"/>
                    </a:cubicBezTo>
                    <a:cubicBezTo>
                      <a:pt x="28582" y="13021"/>
                      <a:pt x="41685" y="14732"/>
                      <a:pt x="44920" y="8544"/>
                    </a:cubicBezTo>
                    <a:cubicBezTo>
                      <a:pt x="47170" y="4254"/>
                      <a:pt x="38099" y="-1746"/>
                      <a:pt x="22769" y="48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3512394" y="3700766"/>
                <a:ext cx="20406" cy="13154"/>
              </a:xfrm>
              <a:custGeom>
                <a:rect b="b" l="l" r="r" t="t"/>
                <a:pathLst>
                  <a:path extrusionOk="0" h="13154" w="20406">
                    <a:moveTo>
                      <a:pt x="10729" y="470"/>
                    </a:moveTo>
                    <a:cubicBezTo>
                      <a:pt x="5807" y="1994"/>
                      <a:pt x="838" y="3517"/>
                      <a:pt x="252" y="5814"/>
                    </a:cubicBezTo>
                    <a:cubicBezTo>
                      <a:pt x="-1647" y="13432"/>
                      <a:pt x="7752" y="12589"/>
                      <a:pt x="9815" y="12753"/>
                    </a:cubicBezTo>
                    <a:cubicBezTo>
                      <a:pt x="12511" y="12987"/>
                      <a:pt x="18301" y="14722"/>
                      <a:pt x="20152" y="8557"/>
                    </a:cubicBezTo>
                    <a:cubicBezTo>
                      <a:pt x="21441" y="4291"/>
                      <a:pt x="17761" y="-1733"/>
                      <a:pt x="10706" y="4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3657301" y="3685887"/>
                <a:ext cx="54691" cy="13173"/>
              </a:xfrm>
              <a:custGeom>
                <a:rect b="b" l="l" r="r" t="t"/>
                <a:pathLst>
                  <a:path extrusionOk="0" h="13173" w="54691">
                    <a:moveTo>
                      <a:pt x="27489" y="582"/>
                    </a:moveTo>
                    <a:cubicBezTo>
                      <a:pt x="14808" y="2176"/>
                      <a:pt x="1728" y="2879"/>
                      <a:pt x="462" y="5106"/>
                    </a:cubicBezTo>
                    <a:cubicBezTo>
                      <a:pt x="-1624" y="8786"/>
                      <a:pt x="3650" y="10872"/>
                      <a:pt x="10214" y="11903"/>
                    </a:cubicBezTo>
                    <a:cubicBezTo>
                      <a:pt x="16777" y="12958"/>
                      <a:pt x="24559" y="12841"/>
                      <a:pt x="27395" y="12911"/>
                    </a:cubicBezTo>
                    <a:cubicBezTo>
                      <a:pt x="34709" y="13239"/>
                      <a:pt x="51000" y="14271"/>
                      <a:pt x="54398" y="7754"/>
                    </a:cubicBezTo>
                    <a:cubicBezTo>
                      <a:pt x="56672" y="3230"/>
                      <a:pt x="45538" y="-1716"/>
                      <a:pt x="27466" y="58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3657288" y="3730747"/>
                <a:ext cx="65654" cy="13389"/>
              </a:xfrm>
              <a:custGeom>
                <a:rect b="b" l="l" r="r" t="t"/>
                <a:pathLst>
                  <a:path extrusionOk="0" h="13389" w="65654">
                    <a:moveTo>
                      <a:pt x="32800" y="1008"/>
                    </a:moveTo>
                    <a:cubicBezTo>
                      <a:pt x="17704" y="3024"/>
                      <a:pt x="2046" y="3282"/>
                      <a:pt x="546" y="5462"/>
                    </a:cubicBezTo>
                    <a:cubicBezTo>
                      <a:pt x="-1939" y="9071"/>
                      <a:pt x="4414" y="11392"/>
                      <a:pt x="12360" y="12494"/>
                    </a:cubicBezTo>
                    <a:cubicBezTo>
                      <a:pt x="20306" y="13619"/>
                      <a:pt x="29705" y="13385"/>
                      <a:pt x="33128" y="13338"/>
                    </a:cubicBezTo>
                    <a:cubicBezTo>
                      <a:pt x="41965" y="13549"/>
                      <a:pt x="61701" y="13432"/>
                      <a:pt x="65382" y="6540"/>
                    </a:cubicBezTo>
                    <a:cubicBezTo>
                      <a:pt x="67773" y="1735"/>
                      <a:pt x="54271" y="-1828"/>
                      <a:pt x="32800" y="100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>
                <a:off x="3793646" y="3782880"/>
                <a:ext cx="46163" cy="13444"/>
              </a:xfrm>
              <a:custGeom>
                <a:rect b="b" l="l" r="r" t="t"/>
                <a:pathLst>
                  <a:path extrusionOk="0" h="13444" w="46163">
                    <a:moveTo>
                      <a:pt x="23862" y="92"/>
                    </a:moveTo>
                    <a:cubicBezTo>
                      <a:pt x="13244" y="655"/>
                      <a:pt x="2250" y="-494"/>
                      <a:pt x="750" y="1475"/>
                    </a:cubicBezTo>
                    <a:cubicBezTo>
                      <a:pt x="-1735" y="4757"/>
                      <a:pt x="2297" y="7616"/>
                      <a:pt x="7782" y="9468"/>
                    </a:cubicBezTo>
                    <a:cubicBezTo>
                      <a:pt x="13244" y="11343"/>
                      <a:pt x="19995" y="12023"/>
                      <a:pt x="22409" y="12328"/>
                    </a:cubicBezTo>
                    <a:cubicBezTo>
                      <a:pt x="28644" y="13406"/>
                      <a:pt x="42825" y="15305"/>
                      <a:pt x="45873" y="8835"/>
                    </a:cubicBezTo>
                    <a:cubicBezTo>
                      <a:pt x="46927" y="6632"/>
                      <a:pt x="45052" y="4171"/>
                      <a:pt x="41185" y="2460"/>
                    </a:cubicBezTo>
                    <a:cubicBezTo>
                      <a:pt x="37293" y="748"/>
                      <a:pt x="31457" y="-283"/>
                      <a:pt x="23862" y="6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3"/>
              <p:cNvSpPr/>
              <p:nvPr/>
            </p:nvSpPr>
            <p:spPr>
              <a:xfrm>
                <a:off x="3814534" y="3704878"/>
                <a:ext cx="59592" cy="13161"/>
              </a:xfrm>
              <a:custGeom>
                <a:rect b="b" l="l" r="r" t="t"/>
                <a:pathLst>
                  <a:path extrusionOk="0" h="13161" w="59592">
                    <a:moveTo>
                      <a:pt x="30001" y="507"/>
                    </a:moveTo>
                    <a:cubicBezTo>
                      <a:pt x="16312" y="1936"/>
                      <a:pt x="2107" y="1561"/>
                      <a:pt x="607" y="3647"/>
                    </a:cubicBezTo>
                    <a:cubicBezTo>
                      <a:pt x="-1901" y="7140"/>
                      <a:pt x="3724" y="9719"/>
                      <a:pt x="10920" y="11148"/>
                    </a:cubicBezTo>
                    <a:cubicBezTo>
                      <a:pt x="18093" y="12602"/>
                      <a:pt x="26672" y="12742"/>
                      <a:pt x="29790" y="12836"/>
                    </a:cubicBezTo>
                    <a:cubicBezTo>
                      <a:pt x="37830" y="13399"/>
                      <a:pt x="55855" y="14032"/>
                      <a:pt x="59324" y="7281"/>
                    </a:cubicBezTo>
                    <a:cubicBezTo>
                      <a:pt x="61574" y="2569"/>
                      <a:pt x="49456" y="-1486"/>
                      <a:pt x="30024" y="53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3900448" y="3656161"/>
                <a:ext cx="51582" cy="13161"/>
              </a:xfrm>
              <a:custGeom>
                <a:rect b="b" l="l" r="r" t="t"/>
                <a:pathLst>
                  <a:path extrusionOk="0" h="13161" w="51582">
                    <a:moveTo>
                      <a:pt x="25940" y="586"/>
                    </a:moveTo>
                    <a:cubicBezTo>
                      <a:pt x="13962" y="2180"/>
                      <a:pt x="1632" y="2977"/>
                      <a:pt x="437" y="5203"/>
                    </a:cubicBezTo>
                    <a:cubicBezTo>
                      <a:pt x="-1532" y="8907"/>
                      <a:pt x="3437" y="10946"/>
                      <a:pt x="9626" y="11931"/>
                    </a:cubicBezTo>
                    <a:cubicBezTo>
                      <a:pt x="15814" y="12939"/>
                      <a:pt x="23151" y="12821"/>
                      <a:pt x="25823" y="12892"/>
                    </a:cubicBezTo>
                    <a:cubicBezTo>
                      <a:pt x="32714" y="13197"/>
                      <a:pt x="48068" y="14322"/>
                      <a:pt x="51302" y="7852"/>
                    </a:cubicBezTo>
                    <a:cubicBezTo>
                      <a:pt x="53459" y="3352"/>
                      <a:pt x="43004" y="-1711"/>
                      <a:pt x="25940" y="56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3992698" y="3720667"/>
                <a:ext cx="51325" cy="15837"/>
              </a:xfrm>
              <a:custGeom>
                <a:rect b="b" l="l" r="r" t="t"/>
                <a:pathLst>
                  <a:path extrusionOk="0" h="15837" w="51325">
                    <a:moveTo>
                      <a:pt x="24661" y="1525"/>
                    </a:moveTo>
                    <a:cubicBezTo>
                      <a:pt x="12401" y="4666"/>
                      <a:pt x="517" y="9096"/>
                      <a:pt x="72" y="11604"/>
                    </a:cubicBezTo>
                    <a:cubicBezTo>
                      <a:pt x="-678" y="15730"/>
                      <a:pt x="4549" y="16128"/>
                      <a:pt x="10597" y="15706"/>
                    </a:cubicBezTo>
                    <a:cubicBezTo>
                      <a:pt x="16644" y="15237"/>
                      <a:pt x="23606" y="14018"/>
                      <a:pt x="26184" y="13784"/>
                    </a:cubicBezTo>
                    <a:cubicBezTo>
                      <a:pt x="32912" y="12964"/>
                      <a:pt x="47491" y="13714"/>
                      <a:pt x="50960" y="7549"/>
                    </a:cubicBezTo>
                    <a:cubicBezTo>
                      <a:pt x="53515" y="3306"/>
                      <a:pt x="42452" y="-2952"/>
                      <a:pt x="24684" y="157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3992669" y="3758740"/>
                <a:ext cx="57582" cy="15025"/>
              </a:xfrm>
              <a:custGeom>
                <a:rect b="b" l="l" r="r" t="t"/>
                <a:pathLst>
                  <a:path extrusionOk="0" h="15025" w="57582">
                    <a:moveTo>
                      <a:pt x="28182" y="1612"/>
                    </a:moveTo>
                    <a:cubicBezTo>
                      <a:pt x="14775" y="4542"/>
                      <a:pt x="1156" y="7449"/>
                      <a:pt x="242" y="9863"/>
                    </a:cubicBezTo>
                    <a:cubicBezTo>
                      <a:pt x="-2782" y="17856"/>
                      <a:pt x="23471" y="14293"/>
                      <a:pt x="29378" y="13872"/>
                    </a:cubicBezTo>
                    <a:cubicBezTo>
                      <a:pt x="37043" y="13309"/>
                      <a:pt x="53920" y="13332"/>
                      <a:pt x="57295" y="6769"/>
                    </a:cubicBezTo>
                    <a:cubicBezTo>
                      <a:pt x="59639" y="2222"/>
                      <a:pt x="47427" y="-2583"/>
                      <a:pt x="28182" y="161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4132872" y="3672524"/>
                <a:ext cx="43606" cy="14057"/>
              </a:xfrm>
              <a:custGeom>
                <a:rect b="b" l="l" r="r" t="t"/>
                <a:pathLst>
                  <a:path extrusionOk="0" h="14057" w="43606">
                    <a:moveTo>
                      <a:pt x="21354" y="1147"/>
                    </a:moveTo>
                    <a:cubicBezTo>
                      <a:pt x="11204" y="3608"/>
                      <a:pt x="891" y="6069"/>
                      <a:pt x="188" y="8460"/>
                    </a:cubicBezTo>
                    <a:cubicBezTo>
                      <a:pt x="-2133" y="16336"/>
                      <a:pt x="17768" y="13663"/>
                      <a:pt x="22245" y="13453"/>
                    </a:cubicBezTo>
                    <a:cubicBezTo>
                      <a:pt x="28034" y="13148"/>
                      <a:pt x="40809" y="13734"/>
                      <a:pt x="43388" y="7311"/>
                    </a:cubicBezTo>
                    <a:cubicBezTo>
                      <a:pt x="45169" y="2834"/>
                      <a:pt x="35934" y="-2370"/>
                      <a:pt x="21354" y="11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4146998" y="3701152"/>
                <a:ext cx="62299" cy="17677"/>
              </a:xfrm>
              <a:custGeom>
                <a:rect b="b" l="l" r="r" t="t"/>
                <a:pathLst>
                  <a:path extrusionOk="0" h="17677" w="62299">
                    <a:moveTo>
                      <a:pt x="30175" y="3107"/>
                    </a:moveTo>
                    <a:cubicBezTo>
                      <a:pt x="15900" y="7116"/>
                      <a:pt x="1180" y="10561"/>
                      <a:pt x="242" y="12999"/>
                    </a:cubicBezTo>
                    <a:cubicBezTo>
                      <a:pt x="-2922" y="21203"/>
                      <a:pt x="25839" y="16351"/>
                      <a:pt x="32238" y="15249"/>
                    </a:cubicBezTo>
                    <a:cubicBezTo>
                      <a:pt x="40583" y="14148"/>
                      <a:pt x="59101" y="12319"/>
                      <a:pt x="62101" y="5311"/>
                    </a:cubicBezTo>
                    <a:cubicBezTo>
                      <a:pt x="64117" y="459"/>
                      <a:pt x="50592" y="-2636"/>
                      <a:pt x="30175" y="310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4323612" y="3732740"/>
                <a:ext cx="22968" cy="13681"/>
              </a:xfrm>
              <a:custGeom>
                <a:rect b="b" l="l" r="r" t="t"/>
                <a:pathLst>
                  <a:path extrusionOk="0" h="13681" w="22968">
                    <a:moveTo>
                      <a:pt x="13704" y="0"/>
                    </a:moveTo>
                    <a:cubicBezTo>
                      <a:pt x="7938" y="0"/>
                      <a:pt x="2078" y="-47"/>
                      <a:pt x="883" y="2016"/>
                    </a:cubicBezTo>
                    <a:cubicBezTo>
                      <a:pt x="-3079" y="8837"/>
                      <a:pt x="7446" y="10853"/>
                      <a:pt x="9696" y="11650"/>
                    </a:cubicBezTo>
                    <a:cubicBezTo>
                      <a:pt x="12579" y="12681"/>
                      <a:pt x="18510" y="16127"/>
                      <a:pt x="22072" y="10712"/>
                    </a:cubicBezTo>
                    <a:cubicBezTo>
                      <a:pt x="24534" y="6962"/>
                      <a:pt x="21979" y="0"/>
                      <a:pt x="13704" y="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4478736" y="3764391"/>
                <a:ext cx="37962" cy="14805"/>
              </a:xfrm>
              <a:custGeom>
                <a:rect b="b" l="l" r="r" t="t"/>
                <a:pathLst>
                  <a:path extrusionOk="0" h="14805" w="37962">
                    <a:moveTo>
                      <a:pt x="17411" y="14549"/>
                    </a:moveTo>
                    <a:cubicBezTo>
                      <a:pt x="26670" y="14877"/>
                      <a:pt x="36046" y="15252"/>
                      <a:pt x="37311" y="13166"/>
                    </a:cubicBezTo>
                    <a:cubicBezTo>
                      <a:pt x="41531" y="6251"/>
                      <a:pt x="24021" y="3509"/>
                      <a:pt x="20200" y="2548"/>
                    </a:cubicBezTo>
                    <a:cubicBezTo>
                      <a:pt x="15231" y="1305"/>
                      <a:pt x="4659" y="-2656"/>
                      <a:pt x="651" y="2829"/>
                    </a:cubicBezTo>
                    <a:cubicBezTo>
                      <a:pt x="-2138" y="6626"/>
                      <a:pt x="4144" y="14080"/>
                      <a:pt x="17411" y="1454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4577053" y="3719002"/>
                <a:ext cx="40462" cy="14301"/>
              </a:xfrm>
              <a:custGeom>
                <a:rect b="b" l="l" r="r" t="t"/>
                <a:pathLst>
                  <a:path extrusionOk="0" h="14301" w="40462">
                    <a:moveTo>
                      <a:pt x="19676" y="1267"/>
                    </a:moveTo>
                    <a:cubicBezTo>
                      <a:pt x="10300" y="3869"/>
                      <a:pt x="760" y="6447"/>
                      <a:pt x="150" y="8838"/>
                    </a:cubicBezTo>
                    <a:cubicBezTo>
                      <a:pt x="-1842" y="16738"/>
                      <a:pt x="16582" y="13831"/>
                      <a:pt x="20754" y="13550"/>
                    </a:cubicBezTo>
                    <a:cubicBezTo>
                      <a:pt x="26122" y="13175"/>
                      <a:pt x="38029" y="13620"/>
                      <a:pt x="40280" y="7151"/>
                    </a:cubicBezTo>
                    <a:cubicBezTo>
                      <a:pt x="41850" y="2650"/>
                      <a:pt x="33154" y="-2436"/>
                      <a:pt x="19676" y="129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4561467" y="3760381"/>
                <a:ext cx="75238" cy="17849"/>
              </a:xfrm>
              <a:custGeom>
                <a:rect b="b" l="l" r="r" t="t"/>
                <a:pathLst>
                  <a:path extrusionOk="0" h="17849" w="75238">
                    <a:moveTo>
                      <a:pt x="36809" y="15160"/>
                    </a:moveTo>
                    <a:cubicBezTo>
                      <a:pt x="54459" y="16191"/>
                      <a:pt x="72368" y="19098"/>
                      <a:pt x="74383" y="17246"/>
                    </a:cubicBezTo>
                    <a:cubicBezTo>
                      <a:pt x="77712" y="14175"/>
                      <a:pt x="70844" y="10589"/>
                      <a:pt x="61984" y="7917"/>
                    </a:cubicBezTo>
                    <a:cubicBezTo>
                      <a:pt x="53147" y="5221"/>
                      <a:pt x="42411" y="3604"/>
                      <a:pt x="38520" y="2948"/>
                    </a:cubicBezTo>
                    <a:cubicBezTo>
                      <a:pt x="28488" y="979"/>
                      <a:pt x="6102" y="-2748"/>
                      <a:pt x="570" y="3323"/>
                    </a:cubicBezTo>
                    <a:cubicBezTo>
                      <a:pt x="-3156" y="7565"/>
                      <a:pt x="11658" y="13683"/>
                      <a:pt x="36809" y="151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4681369" y="3686918"/>
                <a:ext cx="60895" cy="14504"/>
              </a:xfrm>
              <a:custGeom>
                <a:rect b="b" l="l" r="r" t="t"/>
                <a:pathLst>
                  <a:path extrusionOk="0" h="14504" w="60895">
                    <a:moveTo>
                      <a:pt x="30779" y="12818"/>
                    </a:moveTo>
                    <a:cubicBezTo>
                      <a:pt x="44703" y="10099"/>
                      <a:pt x="59212" y="8763"/>
                      <a:pt x="60478" y="6489"/>
                    </a:cubicBezTo>
                    <a:cubicBezTo>
                      <a:pt x="62564" y="2715"/>
                      <a:pt x="56540" y="863"/>
                      <a:pt x="49109" y="254"/>
                    </a:cubicBezTo>
                    <a:cubicBezTo>
                      <a:pt x="41679" y="-379"/>
                      <a:pt x="32982" y="348"/>
                      <a:pt x="29818" y="535"/>
                    </a:cubicBezTo>
                    <a:cubicBezTo>
                      <a:pt x="21614" y="793"/>
                      <a:pt x="3331" y="1567"/>
                      <a:pt x="213" y="8505"/>
                    </a:cubicBezTo>
                    <a:cubicBezTo>
                      <a:pt x="-1826" y="13333"/>
                      <a:pt x="10949" y="16685"/>
                      <a:pt x="30756" y="1281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4765573" y="3700108"/>
                <a:ext cx="65829" cy="13444"/>
              </a:xfrm>
              <a:custGeom>
                <a:rect b="b" l="l" r="r" t="t"/>
                <a:pathLst>
                  <a:path extrusionOk="0" h="13444" w="65829">
                    <a:moveTo>
                      <a:pt x="32460" y="13340"/>
                    </a:moveTo>
                    <a:cubicBezTo>
                      <a:pt x="47766" y="12778"/>
                      <a:pt x="63448" y="13973"/>
                      <a:pt x="65136" y="11957"/>
                    </a:cubicBezTo>
                    <a:cubicBezTo>
                      <a:pt x="67949" y="8582"/>
                      <a:pt x="61807" y="5699"/>
                      <a:pt x="53955" y="3870"/>
                    </a:cubicBezTo>
                    <a:cubicBezTo>
                      <a:pt x="46126" y="1995"/>
                      <a:pt x="36703" y="1362"/>
                      <a:pt x="33280" y="1057"/>
                    </a:cubicBezTo>
                    <a:cubicBezTo>
                      <a:pt x="24467" y="3"/>
                      <a:pt x="4754" y="-1802"/>
                      <a:pt x="394" y="4691"/>
                    </a:cubicBezTo>
                    <a:cubicBezTo>
                      <a:pt x="-2489" y="9215"/>
                      <a:pt x="10684" y="14137"/>
                      <a:pt x="32437" y="1336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4905360" y="3699443"/>
                <a:ext cx="62868" cy="20678"/>
              </a:xfrm>
              <a:custGeom>
                <a:rect b="b" l="l" r="r" t="t"/>
                <a:pathLst>
                  <a:path extrusionOk="0" h="20678" w="62868">
                    <a:moveTo>
                      <a:pt x="33126" y="3246"/>
                    </a:moveTo>
                    <a:cubicBezTo>
                      <a:pt x="17984" y="1066"/>
                      <a:pt x="2607" y="-1208"/>
                      <a:pt x="802" y="738"/>
                    </a:cubicBezTo>
                    <a:cubicBezTo>
                      <a:pt x="-5152" y="7114"/>
                      <a:pt x="23774" y="13466"/>
                      <a:pt x="30149" y="15224"/>
                    </a:cubicBezTo>
                    <a:cubicBezTo>
                      <a:pt x="38424" y="17521"/>
                      <a:pt x="56215" y="23756"/>
                      <a:pt x="62051" y="18834"/>
                    </a:cubicBezTo>
                    <a:cubicBezTo>
                      <a:pt x="66106" y="15412"/>
                      <a:pt x="54855" y="6411"/>
                      <a:pt x="33126" y="32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4899565" y="3666938"/>
                <a:ext cx="44485" cy="19146"/>
              </a:xfrm>
              <a:custGeom>
                <a:rect b="b" l="l" r="r" t="t"/>
                <a:pathLst>
                  <a:path extrusionOk="0" h="19146" w="44485">
                    <a:moveTo>
                      <a:pt x="20052" y="16507"/>
                    </a:moveTo>
                    <a:cubicBezTo>
                      <a:pt x="30952" y="18359"/>
                      <a:pt x="41992" y="20257"/>
                      <a:pt x="43610" y="18359"/>
                    </a:cubicBezTo>
                    <a:cubicBezTo>
                      <a:pt x="48931" y="12053"/>
                      <a:pt x="28444" y="6427"/>
                      <a:pt x="23967" y="4834"/>
                    </a:cubicBezTo>
                    <a:cubicBezTo>
                      <a:pt x="18177" y="2771"/>
                      <a:pt x="5894" y="-2972"/>
                      <a:pt x="878" y="1927"/>
                    </a:cubicBezTo>
                    <a:cubicBezTo>
                      <a:pt x="-2615" y="5326"/>
                      <a:pt x="4417" y="13882"/>
                      <a:pt x="20052" y="1650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3"/>
              <p:cNvSpPr/>
              <p:nvPr/>
            </p:nvSpPr>
            <p:spPr>
              <a:xfrm>
                <a:off x="5003493" y="3702336"/>
                <a:ext cx="62326" cy="13140"/>
              </a:xfrm>
              <a:custGeom>
                <a:rect b="b" l="l" r="r" t="t"/>
                <a:pathLst>
                  <a:path extrusionOk="0" h="13140" w="62326">
                    <a:moveTo>
                      <a:pt x="31051" y="682"/>
                    </a:moveTo>
                    <a:cubicBezTo>
                      <a:pt x="16400" y="2581"/>
                      <a:pt x="1539" y="4456"/>
                      <a:pt x="367" y="6800"/>
                    </a:cubicBezTo>
                    <a:cubicBezTo>
                      <a:pt x="-3547" y="14535"/>
                      <a:pt x="24979" y="12988"/>
                      <a:pt x="31355" y="13011"/>
                    </a:cubicBezTo>
                    <a:cubicBezTo>
                      <a:pt x="39629" y="13035"/>
                      <a:pt x="57749" y="14347"/>
                      <a:pt x="61921" y="8065"/>
                    </a:cubicBezTo>
                    <a:cubicBezTo>
                      <a:pt x="64804" y="3706"/>
                      <a:pt x="52076" y="-2014"/>
                      <a:pt x="31051" y="70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3"/>
              <p:cNvSpPr/>
              <p:nvPr/>
            </p:nvSpPr>
            <p:spPr>
              <a:xfrm>
                <a:off x="5167028" y="3732998"/>
                <a:ext cx="78659" cy="17990"/>
              </a:xfrm>
              <a:custGeom>
                <a:rect b="b" l="l" r="r" t="t"/>
                <a:pathLst>
                  <a:path extrusionOk="0" h="17990" w="78659">
                    <a:moveTo>
                      <a:pt x="53701" y="5110"/>
                    </a:moveTo>
                    <a:cubicBezTo>
                      <a:pt x="46528" y="5766"/>
                      <a:pt x="39192" y="5837"/>
                      <a:pt x="34269" y="6212"/>
                    </a:cubicBezTo>
                    <a:lnTo>
                      <a:pt x="34128" y="10572"/>
                    </a:lnTo>
                    <a:cubicBezTo>
                      <a:pt x="37012" y="9400"/>
                      <a:pt x="38887" y="8321"/>
                      <a:pt x="39121" y="7384"/>
                    </a:cubicBezTo>
                    <a:cubicBezTo>
                      <a:pt x="39942" y="4313"/>
                      <a:pt x="37152" y="3071"/>
                      <a:pt x="33121" y="2742"/>
                    </a:cubicBezTo>
                    <a:lnTo>
                      <a:pt x="0" y="0"/>
                    </a:lnTo>
                    <a:lnTo>
                      <a:pt x="32793" y="13970"/>
                    </a:lnTo>
                    <a:cubicBezTo>
                      <a:pt x="39121" y="16666"/>
                      <a:pt x="49693" y="17228"/>
                      <a:pt x="52998" y="17416"/>
                    </a:cubicBezTo>
                    <a:cubicBezTo>
                      <a:pt x="56467" y="17697"/>
                      <a:pt x="62023" y="18283"/>
                      <a:pt x="67156" y="17814"/>
                    </a:cubicBezTo>
                    <a:cubicBezTo>
                      <a:pt x="72289" y="17346"/>
                      <a:pt x="76907" y="15846"/>
                      <a:pt x="78407" y="12587"/>
                    </a:cubicBezTo>
                    <a:cubicBezTo>
                      <a:pt x="79438" y="10314"/>
                      <a:pt x="77259" y="7993"/>
                      <a:pt x="72899" y="6516"/>
                    </a:cubicBezTo>
                    <a:cubicBezTo>
                      <a:pt x="68515" y="5016"/>
                      <a:pt x="62023" y="4360"/>
                      <a:pt x="53701" y="51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p3"/>
              <p:cNvSpPr/>
              <p:nvPr/>
            </p:nvSpPr>
            <p:spPr>
              <a:xfrm>
                <a:off x="5323894" y="3704272"/>
                <a:ext cx="39318" cy="13365"/>
              </a:xfrm>
              <a:custGeom>
                <a:rect b="b" l="l" r="r" t="t"/>
                <a:pathLst>
                  <a:path extrusionOk="0" h="13365" w="39318">
                    <a:moveTo>
                      <a:pt x="20224" y="223"/>
                    </a:moveTo>
                    <a:cubicBezTo>
                      <a:pt x="10848" y="1277"/>
                      <a:pt x="1332" y="2285"/>
                      <a:pt x="370" y="4559"/>
                    </a:cubicBezTo>
                    <a:cubicBezTo>
                      <a:pt x="-2794" y="12037"/>
                      <a:pt x="15255" y="12130"/>
                      <a:pt x="19263" y="12505"/>
                    </a:cubicBezTo>
                    <a:cubicBezTo>
                      <a:pt x="24467" y="12997"/>
                      <a:pt x="35742" y="15341"/>
                      <a:pt x="38929" y="9317"/>
                    </a:cubicBezTo>
                    <a:cubicBezTo>
                      <a:pt x="41156" y="5145"/>
                      <a:pt x="33678" y="-1278"/>
                      <a:pt x="20200" y="22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400;p3"/>
              <p:cNvSpPr/>
              <p:nvPr/>
            </p:nvSpPr>
            <p:spPr>
              <a:xfrm>
                <a:off x="5471858" y="3758015"/>
                <a:ext cx="42883" cy="15378"/>
              </a:xfrm>
              <a:custGeom>
                <a:rect b="b" l="l" r="r" t="t"/>
                <a:pathLst>
                  <a:path extrusionOk="0" h="15378" w="42883">
                    <a:moveTo>
                      <a:pt x="20753" y="2103"/>
                    </a:moveTo>
                    <a:cubicBezTo>
                      <a:pt x="11213" y="5220"/>
                      <a:pt x="1064" y="7283"/>
                      <a:pt x="243" y="9627"/>
                    </a:cubicBezTo>
                    <a:cubicBezTo>
                      <a:pt x="-1093" y="13495"/>
                      <a:pt x="3267" y="15042"/>
                      <a:pt x="8635" y="15323"/>
                    </a:cubicBezTo>
                    <a:cubicBezTo>
                      <a:pt x="13979" y="15628"/>
                      <a:pt x="20167" y="14596"/>
                      <a:pt x="22441" y="14315"/>
                    </a:cubicBezTo>
                    <a:cubicBezTo>
                      <a:pt x="28278" y="13776"/>
                      <a:pt x="41451" y="12557"/>
                      <a:pt x="42834" y="5666"/>
                    </a:cubicBezTo>
                    <a:cubicBezTo>
                      <a:pt x="43654" y="907"/>
                      <a:pt x="34255" y="-2328"/>
                      <a:pt x="20753" y="210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401;p3"/>
              <p:cNvSpPr/>
              <p:nvPr/>
            </p:nvSpPr>
            <p:spPr>
              <a:xfrm>
                <a:off x="5637468" y="3710915"/>
                <a:ext cx="24940" cy="13170"/>
              </a:xfrm>
              <a:custGeom>
                <a:rect b="b" l="l" r="r" t="t"/>
                <a:pathLst>
                  <a:path extrusionOk="0" h="13170" w="24940">
                    <a:moveTo>
                      <a:pt x="12426" y="705"/>
                    </a:moveTo>
                    <a:cubicBezTo>
                      <a:pt x="6566" y="2627"/>
                      <a:pt x="636" y="4549"/>
                      <a:pt x="144" y="6893"/>
                    </a:cubicBezTo>
                    <a:cubicBezTo>
                      <a:pt x="-1404" y="14628"/>
                      <a:pt x="9989" y="13035"/>
                      <a:pt x="12543" y="13035"/>
                    </a:cubicBezTo>
                    <a:cubicBezTo>
                      <a:pt x="15849" y="13035"/>
                      <a:pt x="23115" y="14300"/>
                      <a:pt x="24779" y="8018"/>
                    </a:cubicBezTo>
                    <a:cubicBezTo>
                      <a:pt x="25928" y="3658"/>
                      <a:pt x="20841" y="-2038"/>
                      <a:pt x="12426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402;p3"/>
              <p:cNvSpPr/>
              <p:nvPr/>
            </p:nvSpPr>
            <p:spPr>
              <a:xfrm>
                <a:off x="5794084" y="3671470"/>
                <a:ext cx="74798" cy="19456"/>
              </a:xfrm>
              <a:custGeom>
                <a:rect b="b" l="l" r="r" t="t"/>
                <a:pathLst>
                  <a:path extrusionOk="0" h="19456" w="74798">
                    <a:moveTo>
                      <a:pt x="38668" y="16101"/>
                    </a:moveTo>
                    <a:cubicBezTo>
                      <a:pt x="56107" y="11600"/>
                      <a:pt x="73593" y="6467"/>
                      <a:pt x="74578" y="3912"/>
                    </a:cubicBezTo>
                    <a:cubicBezTo>
                      <a:pt x="77836" y="-4433"/>
                      <a:pt x="44152" y="3021"/>
                      <a:pt x="36464" y="3982"/>
                    </a:cubicBezTo>
                    <a:cubicBezTo>
                      <a:pt x="26572" y="5506"/>
                      <a:pt x="4680" y="7006"/>
                      <a:pt x="366" y="13780"/>
                    </a:cubicBezTo>
                    <a:cubicBezTo>
                      <a:pt x="-2681" y="18468"/>
                      <a:pt x="13563" y="22594"/>
                      <a:pt x="38644" y="1610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5872573" y="3723385"/>
                <a:ext cx="24940" cy="13170"/>
              </a:xfrm>
              <a:custGeom>
                <a:rect b="b" l="l" r="r" t="t"/>
                <a:pathLst>
                  <a:path extrusionOk="0" h="13170" w="24940">
                    <a:moveTo>
                      <a:pt x="12426" y="705"/>
                    </a:moveTo>
                    <a:cubicBezTo>
                      <a:pt x="6566" y="2627"/>
                      <a:pt x="636" y="4549"/>
                      <a:pt x="144" y="6893"/>
                    </a:cubicBezTo>
                    <a:cubicBezTo>
                      <a:pt x="-1403" y="14629"/>
                      <a:pt x="9989" y="13035"/>
                      <a:pt x="12544" y="13035"/>
                    </a:cubicBezTo>
                    <a:cubicBezTo>
                      <a:pt x="15849" y="13035"/>
                      <a:pt x="23115" y="14300"/>
                      <a:pt x="24779" y="8018"/>
                    </a:cubicBezTo>
                    <a:cubicBezTo>
                      <a:pt x="25928" y="3658"/>
                      <a:pt x="20842" y="-2038"/>
                      <a:pt x="12426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3"/>
              <p:cNvSpPr/>
              <p:nvPr/>
            </p:nvSpPr>
            <p:spPr>
              <a:xfrm>
                <a:off x="6080849" y="3655243"/>
                <a:ext cx="32209" cy="13842"/>
              </a:xfrm>
              <a:custGeom>
                <a:rect b="b" l="l" r="r" t="t"/>
                <a:pathLst>
                  <a:path extrusionOk="0" h="13842" w="32209">
                    <a:moveTo>
                      <a:pt x="15791" y="1200"/>
                    </a:moveTo>
                    <a:cubicBezTo>
                      <a:pt x="8665" y="3567"/>
                      <a:pt x="1023" y="5067"/>
                      <a:pt x="274" y="7364"/>
                    </a:cubicBezTo>
                    <a:cubicBezTo>
                      <a:pt x="-969" y="11162"/>
                      <a:pt x="2195" y="12920"/>
                      <a:pt x="6204" y="13553"/>
                    </a:cubicBezTo>
                    <a:cubicBezTo>
                      <a:pt x="10212" y="14185"/>
                      <a:pt x="14924" y="13599"/>
                      <a:pt x="16635" y="13506"/>
                    </a:cubicBezTo>
                    <a:cubicBezTo>
                      <a:pt x="21041" y="13388"/>
                      <a:pt x="31121" y="13365"/>
                      <a:pt x="32175" y="6708"/>
                    </a:cubicBezTo>
                    <a:cubicBezTo>
                      <a:pt x="32761" y="2114"/>
                      <a:pt x="25800" y="-2153"/>
                      <a:pt x="15767" y="120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3"/>
              <p:cNvSpPr/>
              <p:nvPr/>
            </p:nvSpPr>
            <p:spPr>
              <a:xfrm>
                <a:off x="6210625" y="3712983"/>
                <a:ext cx="37697" cy="13169"/>
              </a:xfrm>
              <a:custGeom>
                <a:rect b="b" l="l" r="r" t="t"/>
                <a:pathLst>
                  <a:path extrusionOk="0" h="13169" w="37697">
                    <a:moveTo>
                      <a:pt x="19156" y="606"/>
                    </a:moveTo>
                    <a:cubicBezTo>
                      <a:pt x="10577" y="2200"/>
                      <a:pt x="1552" y="2763"/>
                      <a:pt x="474" y="4943"/>
                    </a:cubicBezTo>
                    <a:cubicBezTo>
                      <a:pt x="-1308" y="8576"/>
                      <a:pt x="2185" y="10709"/>
                      <a:pt x="6756" y="11811"/>
                    </a:cubicBezTo>
                    <a:cubicBezTo>
                      <a:pt x="11326" y="12912"/>
                      <a:pt x="16812" y="12842"/>
                      <a:pt x="18804" y="12912"/>
                    </a:cubicBezTo>
                    <a:cubicBezTo>
                      <a:pt x="23914" y="13264"/>
                      <a:pt x="35493" y="14202"/>
                      <a:pt x="37556" y="7662"/>
                    </a:cubicBezTo>
                    <a:cubicBezTo>
                      <a:pt x="38845" y="3114"/>
                      <a:pt x="31227" y="-1691"/>
                      <a:pt x="19132" y="5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6196056" y="3547917"/>
                <a:ext cx="54055" cy="16318"/>
              </a:xfrm>
              <a:custGeom>
                <a:rect b="b" l="l" r="r" t="t"/>
                <a:pathLst>
                  <a:path extrusionOk="0" h="16318" w="54055">
                    <a:moveTo>
                      <a:pt x="28099" y="1802"/>
                    </a:moveTo>
                    <a:cubicBezTo>
                      <a:pt x="15488" y="1240"/>
                      <a:pt x="2642" y="-1151"/>
                      <a:pt x="884" y="677"/>
                    </a:cubicBezTo>
                    <a:cubicBezTo>
                      <a:pt x="-2022" y="3748"/>
                      <a:pt x="2642" y="7076"/>
                      <a:pt x="8948" y="9514"/>
                    </a:cubicBezTo>
                    <a:cubicBezTo>
                      <a:pt x="15254" y="11975"/>
                      <a:pt x="23059" y="13358"/>
                      <a:pt x="25871" y="13898"/>
                    </a:cubicBezTo>
                    <a:cubicBezTo>
                      <a:pt x="33091" y="15632"/>
                      <a:pt x="49452" y="18890"/>
                      <a:pt x="53601" y="12702"/>
                    </a:cubicBezTo>
                    <a:cubicBezTo>
                      <a:pt x="55031" y="10616"/>
                      <a:pt x="53015" y="7991"/>
                      <a:pt x="48538" y="5904"/>
                    </a:cubicBezTo>
                    <a:cubicBezTo>
                      <a:pt x="44038" y="3818"/>
                      <a:pt x="37123" y="2224"/>
                      <a:pt x="28099" y="175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>
                <a:off x="6059525" y="3536483"/>
                <a:ext cx="27398" cy="13782"/>
              </a:xfrm>
              <a:custGeom>
                <a:rect b="b" l="l" r="r" t="t"/>
                <a:pathLst>
                  <a:path extrusionOk="0" h="13782" w="27398">
                    <a:moveTo>
                      <a:pt x="11987" y="13776"/>
                    </a:moveTo>
                    <a:cubicBezTo>
                      <a:pt x="18762" y="13612"/>
                      <a:pt x="25630" y="13471"/>
                      <a:pt x="26731" y="11338"/>
                    </a:cubicBezTo>
                    <a:cubicBezTo>
                      <a:pt x="30412" y="4306"/>
                      <a:pt x="17777" y="2571"/>
                      <a:pt x="15058" y="1845"/>
                    </a:cubicBezTo>
                    <a:cubicBezTo>
                      <a:pt x="11519" y="884"/>
                      <a:pt x="4088" y="-2422"/>
                      <a:pt x="666" y="3181"/>
                    </a:cubicBezTo>
                    <a:cubicBezTo>
                      <a:pt x="-1702" y="7072"/>
                      <a:pt x="2284" y="14033"/>
                      <a:pt x="12011" y="1377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5977507" y="3537692"/>
                <a:ext cx="28608" cy="13182"/>
              </a:xfrm>
              <a:custGeom>
                <a:rect b="b" l="l" r="r" t="t"/>
                <a:pathLst>
                  <a:path extrusionOk="0" h="13182" w="28608">
                    <a:moveTo>
                      <a:pt x="14707" y="447"/>
                    </a:moveTo>
                    <a:cubicBezTo>
                      <a:pt x="7886" y="1924"/>
                      <a:pt x="972" y="3354"/>
                      <a:pt x="268" y="5651"/>
                    </a:cubicBezTo>
                    <a:cubicBezTo>
                      <a:pt x="-2029" y="13246"/>
                      <a:pt x="11098" y="12542"/>
                      <a:pt x="14028" y="12730"/>
                    </a:cubicBezTo>
                    <a:cubicBezTo>
                      <a:pt x="17801" y="12988"/>
                      <a:pt x="26006" y="14816"/>
                      <a:pt x="28326" y="8675"/>
                    </a:cubicBezTo>
                    <a:cubicBezTo>
                      <a:pt x="29943" y="4409"/>
                      <a:pt x="24506" y="-1662"/>
                      <a:pt x="14707" y="42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5965024" y="3567612"/>
                <a:ext cx="44694" cy="13195"/>
              </a:xfrm>
              <a:custGeom>
                <a:rect b="b" l="l" r="r" t="t"/>
                <a:pathLst>
                  <a:path extrusionOk="0" h="13195" w="44694">
                    <a:moveTo>
                      <a:pt x="22433" y="742"/>
                    </a:moveTo>
                    <a:cubicBezTo>
                      <a:pt x="12142" y="2547"/>
                      <a:pt x="1477" y="3531"/>
                      <a:pt x="398" y="5758"/>
                    </a:cubicBezTo>
                    <a:cubicBezTo>
                      <a:pt x="-1360" y="9485"/>
                      <a:pt x="2954" y="11454"/>
                      <a:pt x="8345" y="12345"/>
                    </a:cubicBezTo>
                    <a:cubicBezTo>
                      <a:pt x="13736" y="13259"/>
                      <a:pt x="20135" y="13024"/>
                      <a:pt x="22456" y="13048"/>
                    </a:cubicBezTo>
                    <a:cubicBezTo>
                      <a:pt x="28456" y="13259"/>
                      <a:pt x="41887" y="14079"/>
                      <a:pt x="44490" y="7539"/>
                    </a:cubicBezTo>
                    <a:cubicBezTo>
                      <a:pt x="46201" y="2992"/>
                      <a:pt x="37059" y="-1860"/>
                      <a:pt x="22409" y="71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410;p3"/>
              <p:cNvSpPr/>
              <p:nvPr/>
            </p:nvSpPr>
            <p:spPr>
              <a:xfrm>
                <a:off x="5742557" y="3584726"/>
                <a:ext cx="39189" cy="13176"/>
              </a:xfrm>
              <a:custGeom>
                <a:rect b="b" l="l" r="r" t="t"/>
                <a:pathLst>
                  <a:path extrusionOk="0" h="13176" w="39189">
                    <a:moveTo>
                      <a:pt x="19522" y="739"/>
                    </a:moveTo>
                    <a:cubicBezTo>
                      <a:pt x="10310" y="2661"/>
                      <a:pt x="981" y="4560"/>
                      <a:pt x="231" y="6881"/>
                    </a:cubicBezTo>
                    <a:cubicBezTo>
                      <a:pt x="-2230" y="14616"/>
                      <a:pt x="15702" y="13045"/>
                      <a:pt x="19710" y="13045"/>
                    </a:cubicBezTo>
                    <a:cubicBezTo>
                      <a:pt x="24914" y="13045"/>
                      <a:pt x="36306" y="14335"/>
                      <a:pt x="38931" y="8053"/>
                    </a:cubicBezTo>
                    <a:cubicBezTo>
                      <a:pt x="40759" y="3693"/>
                      <a:pt x="32743" y="-2027"/>
                      <a:pt x="19522" y="71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411;p3"/>
              <p:cNvSpPr/>
              <p:nvPr/>
            </p:nvSpPr>
            <p:spPr>
              <a:xfrm>
                <a:off x="5631934" y="3551929"/>
                <a:ext cx="64332" cy="14978"/>
              </a:xfrm>
              <a:custGeom>
                <a:rect b="b" l="l" r="r" t="t"/>
                <a:pathLst>
                  <a:path extrusionOk="0" h="14978" w="64332">
                    <a:moveTo>
                      <a:pt x="33009" y="204"/>
                    </a:moveTo>
                    <a:cubicBezTo>
                      <a:pt x="17679" y="-77"/>
                      <a:pt x="2138" y="-405"/>
                      <a:pt x="591" y="1751"/>
                    </a:cubicBezTo>
                    <a:cubicBezTo>
                      <a:pt x="-4519" y="8830"/>
                      <a:pt x="25016" y="11502"/>
                      <a:pt x="31579" y="12463"/>
                    </a:cubicBezTo>
                    <a:cubicBezTo>
                      <a:pt x="40064" y="13706"/>
                      <a:pt x="58535" y="17667"/>
                      <a:pt x="63715" y="12041"/>
                    </a:cubicBezTo>
                    <a:cubicBezTo>
                      <a:pt x="67301" y="8150"/>
                      <a:pt x="55019" y="602"/>
                      <a:pt x="33032" y="20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>
                <a:off x="5548431" y="3538185"/>
                <a:ext cx="26724" cy="13170"/>
              </a:xfrm>
              <a:custGeom>
                <a:rect b="b" l="l" r="r" t="t"/>
                <a:pathLst>
                  <a:path extrusionOk="0" h="13170" w="26724">
                    <a:moveTo>
                      <a:pt x="13305" y="705"/>
                    </a:moveTo>
                    <a:cubicBezTo>
                      <a:pt x="7024" y="2627"/>
                      <a:pt x="671" y="4549"/>
                      <a:pt x="155" y="6893"/>
                    </a:cubicBezTo>
                    <a:cubicBezTo>
                      <a:pt x="-1509" y="14628"/>
                      <a:pt x="10703" y="13034"/>
                      <a:pt x="13446" y="13034"/>
                    </a:cubicBezTo>
                    <a:cubicBezTo>
                      <a:pt x="16986" y="13034"/>
                      <a:pt x="24767" y="14300"/>
                      <a:pt x="26549" y="8018"/>
                    </a:cubicBezTo>
                    <a:cubicBezTo>
                      <a:pt x="27791" y="3658"/>
                      <a:pt x="22330" y="-2038"/>
                      <a:pt x="13305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3"/>
              <p:cNvSpPr/>
              <p:nvPr/>
            </p:nvSpPr>
            <p:spPr>
              <a:xfrm>
                <a:off x="5516100" y="3585873"/>
                <a:ext cx="34319" cy="14873"/>
              </a:xfrm>
              <a:custGeom>
                <a:rect b="b" l="l" r="r" t="t"/>
                <a:pathLst>
                  <a:path extrusionOk="0" h="14873" w="34319">
                    <a:moveTo>
                      <a:pt x="15445" y="14782"/>
                    </a:moveTo>
                    <a:cubicBezTo>
                      <a:pt x="24305" y="15180"/>
                      <a:pt x="33049" y="14290"/>
                      <a:pt x="33939" y="12016"/>
                    </a:cubicBezTo>
                    <a:cubicBezTo>
                      <a:pt x="35439" y="8289"/>
                      <a:pt x="32275" y="6414"/>
                      <a:pt x="28478" y="5195"/>
                    </a:cubicBezTo>
                    <a:cubicBezTo>
                      <a:pt x="24657" y="3976"/>
                      <a:pt x="20063" y="3273"/>
                      <a:pt x="18399" y="2827"/>
                    </a:cubicBezTo>
                    <a:cubicBezTo>
                      <a:pt x="14015" y="1796"/>
                      <a:pt x="5553" y="-2611"/>
                      <a:pt x="1006" y="2218"/>
                    </a:cubicBezTo>
                    <a:cubicBezTo>
                      <a:pt x="-588" y="3906"/>
                      <a:pt x="-330" y="6789"/>
                      <a:pt x="2084" y="9461"/>
                    </a:cubicBezTo>
                    <a:cubicBezTo>
                      <a:pt x="4452" y="12133"/>
                      <a:pt x="9069" y="14547"/>
                      <a:pt x="15422" y="1480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5660680" y="3623274"/>
                <a:ext cx="34139" cy="13605"/>
              </a:xfrm>
              <a:custGeom>
                <a:rect b="b" l="l" r="r" t="t"/>
                <a:pathLst>
                  <a:path extrusionOk="0" h="13605" w="34139">
                    <a:moveTo>
                      <a:pt x="16053" y="13502"/>
                    </a:moveTo>
                    <a:cubicBezTo>
                      <a:pt x="24304" y="12869"/>
                      <a:pt x="32672" y="12260"/>
                      <a:pt x="33680" y="10056"/>
                    </a:cubicBezTo>
                    <a:cubicBezTo>
                      <a:pt x="37009" y="2743"/>
                      <a:pt x="21280" y="1852"/>
                      <a:pt x="17835" y="1313"/>
                    </a:cubicBezTo>
                    <a:cubicBezTo>
                      <a:pt x="13357" y="586"/>
                      <a:pt x="3700" y="-2226"/>
                      <a:pt x="465" y="3634"/>
                    </a:cubicBezTo>
                    <a:cubicBezTo>
                      <a:pt x="-1785" y="7689"/>
                      <a:pt x="4239" y="14416"/>
                      <a:pt x="16077" y="1352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p3"/>
              <p:cNvSpPr/>
              <p:nvPr/>
            </p:nvSpPr>
            <p:spPr>
              <a:xfrm>
                <a:off x="5493304" y="3613523"/>
                <a:ext cx="46253" cy="13855"/>
              </a:xfrm>
              <a:custGeom>
                <a:rect b="b" l="l" r="r" t="t"/>
                <a:pathLst>
                  <a:path extrusionOk="0" h="13855" w="46253">
                    <a:moveTo>
                      <a:pt x="22771" y="1055"/>
                    </a:moveTo>
                    <a:cubicBezTo>
                      <a:pt x="11965" y="3399"/>
                      <a:pt x="995" y="5743"/>
                      <a:pt x="221" y="8110"/>
                    </a:cubicBezTo>
                    <a:cubicBezTo>
                      <a:pt x="-2380" y="15962"/>
                      <a:pt x="18739" y="13548"/>
                      <a:pt x="23498" y="13361"/>
                    </a:cubicBezTo>
                    <a:cubicBezTo>
                      <a:pt x="29639" y="13126"/>
                      <a:pt x="43164" y="13876"/>
                      <a:pt x="46000" y="7477"/>
                    </a:cubicBezTo>
                    <a:cubicBezTo>
                      <a:pt x="47969" y="3023"/>
                      <a:pt x="38288" y="-2297"/>
                      <a:pt x="22771" y="105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" name="Google Shape;416;p3"/>
              <p:cNvSpPr/>
              <p:nvPr/>
            </p:nvSpPr>
            <p:spPr>
              <a:xfrm>
                <a:off x="5375489" y="3621683"/>
                <a:ext cx="25334" cy="13708"/>
              </a:xfrm>
              <a:custGeom>
                <a:rect b="b" l="l" r="r" t="t"/>
                <a:pathLst>
                  <a:path extrusionOk="0" h="13708" w="25334">
                    <a:moveTo>
                      <a:pt x="12368" y="1122"/>
                    </a:moveTo>
                    <a:cubicBezTo>
                      <a:pt x="7071" y="3420"/>
                      <a:pt x="1070" y="4756"/>
                      <a:pt x="319" y="7029"/>
                    </a:cubicBezTo>
                    <a:cubicBezTo>
                      <a:pt x="-899" y="10780"/>
                      <a:pt x="1538" y="12631"/>
                      <a:pt x="4773" y="13335"/>
                    </a:cubicBezTo>
                    <a:cubicBezTo>
                      <a:pt x="8008" y="14061"/>
                      <a:pt x="11852" y="13522"/>
                      <a:pt x="13212" y="13429"/>
                    </a:cubicBezTo>
                    <a:cubicBezTo>
                      <a:pt x="16751" y="13358"/>
                      <a:pt x="25072" y="13264"/>
                      <a:pt x="25330" y="6654"/>
                    </a:cubicBezTo>
                    <a:cubicBezTo>
                      <a:pt x="25424" y="4381"/>
                      <a:pt x="23853" y="2177"/>
                      <a:pt x="21533" y="982"/>
                    </a:cubicBezTo>
                    <a:cubicBezTo>
                      <a:pt x="19189" y="-237"/>
                      <a:pt x="16142" y="-472"/>
                      <a:pt x="12345" y="114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" name="Google Shape;417;p3"/>
              <p:cNvSpPr/>
              <p:nvPr/>
            </p:nvSpPr>
            <p:spPr>
              <a:xfrm>
                <a:off x="5332723" y="3581549"/>
                <a:ext cx="37370" cy="18401"/>
              </a:xfrm>
              <a:custGeom>
                <a:rect b="b" l="l" r="r" t="t"/>
                <a:pathLst>
                  <a:path extrusionOk="0" h="18401" w="37370">
                    <a:moveTo>
                      <a:pt x="20537" y="15097"/>
                    </a:moveTo>
                    <a:cubicBezTo>
                      <a:pt x="28835" y="10831"/>
                      <a:pt x="37296" y="6542"/>
                      <a:pt x="37367" y="4104"/>
                    </a:cubicBezTo>
                    <a:cubicBezTo>
                      <a:pt x="37672" y="-4006"/>
                      <a:pt x="20935" y="2229"/>
                      <a:pt x="17091" y="3260"/>
                    </a:cubicBezTo>
                    <a:cubicBezTo>
                      <a:pt x="12121" y="4620"/>
                      <a:pt x="870" y="6378"/>
                      <a:pt x="27" y="13129"/>
                    </a:cubicBezTo>
                    <a:cubicBezTo>
                      <a:pt x="-559" y="17817"/>
                      <a:pt x="8629" y="21215"/>
                      <a:pt x="20537" y="1509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418;p3"/>
              <p:cNvSpPr/>
              <p:nvPr/>
            </p:nvSpPr>
            <p:spPr>
              <a:xfrm>
                <a:off x="5395216" y="3525658"/>
                <a:ext cx="55106" cy="20237"/>
              </a:xfrm>
              <a:custGeom>
                <a:rect b="b" l="l" r="r" t="t"/>
                <a:pathLst>
                  <a:path extrusionOk="0" h="20237" w="55106">
                    <a:moveTo>
                      <a:pt x="28809" y="15412"/>
                    </a:moveTo>
                    <a:cubicBezTo>
                      <a:pt x="41045" y="10537"/>
                      <a:pt x="54124" y="6950"/>
                      <a:pt x="54921" y="4536"/>
                    </a:cubicBezTo>
                    <a:cubicBezTo>
                      <a:pt x="56234" y="481"/>
                      <a:pt x="50397" y="-410"/>
                      <a:pt x="43459" y="153"/>
                    </a:cubicBezTo>
                    <a:cubicBezTo>
                      <a:pt x="36521" y="692"/>
                      <a:pt x="28645" y="2778"/>
                      <a:pt x="25761" y="3481"/>
                    </a:cubicBezTo>
                    <a:cubicBezTo>
                      <a:pt x="18261" y="5028"/>
                      <a:pt x="1548" y="8755"/>
                      <a:pt x="48" y="16068"/>
                    </a:cubicBezTo>
                    <a:cubicBezTo>
                      <a:pt x="-866" y="21131"/>
                      <a:pt x="11440" y="22327"/>
                      <a:pt x="28832" y="1543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419;p3"/>
              <p:cNvSpPr/>
              <p:nvPr/>
            </p:nvSpPr>
            <p:spPr>
              <a:xfrm>
                <a:off x="5427332" y="3486523"/>
                <a:ext cx="48082" cy="13170"/>
              </a:xfrm>
              <a:custGeom>
                <a:rect b="b" l="l" r="r" t="t"/>
                <a:pathLst>
                  <a:path extrusionOk="0" h="13170" w="48082">
                    <a:moveTo>
                      <a:pt x="23955" y="705"/>
                    </a:moveTo>
                    <a:cubicBezTo>
                      <a:pt x="12657" y="2627"/>
                      <a:pt x="1194" y="4549"/>
                      <a:pt x="280" y="6893"/>
                    </a:cubicBezTo>
                    <a:cubicBezTo>
                      <a:pt x="-2720" y="14628"/>
                      <a:pt x="19267" y="13034"/>
                      <a:pt x="24189" y="13034"/>
                    </a:cubicBezTo>
                    <a:cubicBezTo>
                      <a:pt x="30565" y="13034"/>
                      <a:pt x="44558" y="14300"/>
                      <a:pt x="47770" y="8018"/>
                    </a:cubicBezTo>
                    <a:cubicBezTo>
                      <a:pt x="49997" y="3658"/>
                      <a:pt x="40152" y="-2038"/>
                      <a:pt x="23955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3"/>
              <p:cNvSpPr/>
              <p:nvPr/>
            </p:nvSpPr>
            <p:spPr>
              <a:xfrm>
                <a:off x="5233077" y="3633935"/>
                <a:ext cx="28618" cy="13190"/>
              </a:xfrm>
              <a:custGeom>
                <a:rect b="b" l="l" r="r" t="t"/>
                <a:pathLst>
                  <a:path extrusionOk="0" h="13190" w="28618">
                    <a:moveTo>
                      <a:pt x="14679" y="450"/>
                    </a:moveTo>
                    <a:cubicBezTo>
                      <a:pt x="7857" y="1950"/>
                      <a:pt x="943" y="3427"/>
                      <a:pt x="263" y="5724"/>
                    </a:cubicBezTo>
                    <a:cubicBezTo>
                      <a:pt x="-2011" y="13342"/>
                      <a:pt x="11139" y="12568"/>
                      <a:pt x="14046" y="12756"/>
                    </a:cubicBezTo>
                    <a:cubicBezTo>
                      <a:pt x="17819" y="13014"/>
                      <a:pt x="26047" y="14795"/>
                      <a:pt x="28345" y="8630"/>
                    </a:cubicBezTo>
                    <a:cubicBezTo>
                      <a:pt x="29938" y="4364"/>
                      <a:pt x="24477" y="-1707"/>
                      <a:pt x="14679" y="4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3"/>
              <p:cNvSpPr/>
              <p:nvPr/>
            </p:nvSpPr>
            <p:spPr>
              <a:xfrm>
                <a:off x="5191415" y="3589038"/>
                <a:ext cx="48924" cy="17398"/>
              </a:xfrm>
              <a:custGeom>
                <a:rect b="b" l="l" r="r" t="t"/>
                <a:pathLst>
                  <a:path extrusionOk="0" h="17398" w="48924">
                    <a:moveTo>
                      <a:pt x="25822" y="2475"/>
                    </a:moveTo>
                    <a:cubicBezTo>
                      <a:pt x="14382" y="1560"/>
                      <a:pt x="2780" y="-1182"/>
                      <a:pt x="998" y="576"/>
                    </a:cubicBezTo>
                    <a:cubicBezTo>
                      <a:pt x="-1955" y="3506"/>
                      <a:pt x="2053" y="6952"/>
                      <a:pt x="7679" y="9577"/>
                    </a:cubicBezTo>
                    <a:cubicBezTo>
                      <a:pt x="13304" y="12226"/>
                      <a:pt x="20407" y="13820"/>
                      <a:pt x="22962" y="14452"/>
                    </a:cubicBezTo>
                    <a:cubicBezTo>
                      <a:pt x="29478" y="16398"/>
                      <a:pt x="44363" y="20149"/>
                      <a:pt x="48441" y="14101"/>
                    </a:cubicBezTo>
                    <a:cubicBezTo>
                      <a:pt x="49848" y="12062"/>
                      <a:pt x="48113" y="9366"/>
                      <a:pt x="44175" y="7163"/>
                    </a:cubicBezTo>
                    <a:cubicBezTo>
                      <a:pt x="40190" y="4936"/>
                      <a:pt x="34026" y="3154"/>
                      <a:pt x="25845" y="24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3"/>
              <p:cNvSpPr/>
              <p:nvPr/>
            </p:nvSpPr>
            <p:spPr>
              <a:xfrm>
                <a:off x="5105033" y="3548526"/>
                <a:ext cx="46832" cy="14807"/>
              </a:xfrm>
              <a:custGeom>
                <a:rect b="b" l="l" r="r" t="t"/>
                <a:pathLst>
                  <a:path extrusionOk="0" h="14807" w="46832">
                    <a:moveTo>
                      <a:pt x="22263" y="14249"/>
                    </a:moveTo>
                    <a:cubicBezTo>
                      <a:pt x="33280" y="14436"/>
                      <a:pt x="44555" y="15679"/>
                      <a:pt x="46079" y="13710"/>
                    </a:cubicBezTo>
                    <a:cubicBezTo>
                      <a:pt x="48586" y="10428"/>
                      <a:pt x="44484" y="7592"/>
                      <a:pt x="39023" y="5599"/>
                    </a:cubicBezTo>
                    <a:cubicBezTo>
                      <a:pt x="33561" y="3607"/>
                      <a:pt x="26858" y="2576"/>
                      <a:pt x="24420" y="2107"/>
                    </a:cubicBezTo>
                    <a:cubicBezTo>
                      <a:pt x="18185" y="747"/>
                      <a:pt x="4285" y="-2511"/>
                      <a:pt x="441" y="3513"/>
                    </a:cubicBezTo>
                    <a:cubicBezTo>
                      <a:pt x="-2114" y="7709"/>
                      <a:pt x="6605" y="13991"/>
                      <a:pt x="22263" y="1424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3"/>
              <p:cNvSpPr/>
              <p:nvPr/>
            </p:nvSpPr>
            <p:spPr>
              <a:xfrm>
                <a:off x="5081805" y="3595188"/>
                <a:ext cx="29077" cy="13884"/>
              </a:xfrm>
              <a:custGeom>
                <a:rect b="b" l="l" r="r" t="t"/>
                <a:pathLst>
                  <a:path extrusionOk="0" h="13884" w="29077">
                    <a:moveTo>
                      <a:pt x="12886" y="13882"/>
                    </a:moveTo>
                    <a:cubicBezTo>
                      <a:pt x="20059" y="13764"/>
                      <a:pt x="27302" y="13694"/>
                      <a:pt x="28427" y="11585"/>
                    </a:cubicBezTo>
                    <a:cubicBezTo>
                      <a:pt x="32154" y="4576"/>
                      <a:pt x="18770" y="2701"/>
                      <a:pt x="15863" y="1927"/>
                    </a:cubicBezTo>
                    <a:cubicBezTo>
                      <a:pt x="12089" y="943"/>
                      <a:pt x="4143" y="-2456"/>
                      <a:pt x="650" y="3123"/>
                    </a:cubicBezTo>
                    <a:cubicBezTo>
                      <a:pt x="-1764" y="7014"/>
                      <a:pt x="2596" y="14046"/>
                      <a:pt x="12863" y="1388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3"/>
              <p:cNvSpPr/>
              <p:nvPr/>
            </p:nvSpPr>
            <p:spPr>
              <a:xfrm>
                <a:off x="5151227" y="3642834"/>
                <a:ext cx="22076" cy="13336"/>
              </a:xfrm>
              <a:custGeom>
                <a:rect b="b" l="l" r="r" t="t"/>
                <a:pathLst>
                  <a:path extrusionOk="0" h="13336" w="22076">
                    <a:moveTo>
                      <a:pt x="9541" y="13233"/>
                    </a:moveTo>
                    <a:cubicBezTo>
                      <a:pt x="15027" y="12530"/>
                      <a:pt x="20558" y="11873"/>
                      <a:pt x="21496" y="9670"/>
                    </a:cubicBezTo>
                    <a:cubicBezTo>
                      <a:pt x="24590" y="2450"/>
                      <a:pt x="14417" y="1724"/>
                      <a:pt x="12237" y="1208"/>
                    </a:cubicBezTo>
                    <a:cubicBezTo>
                      <a:pt x="9401" y="528"/>
                      <a:pt x="3447" y="-2144"/>
                      <a:pt x="588" y="3646"/>
                    </a:cubicBezTo>
                    <a:cubicBezTo>
                      <a:pt x="-1405" y="7677"/>
                      <a:pt x="1689" y="14241"/>
                      <a:pt x="9565" y="1323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4937181" y="3578100"/>
                <a:ext cx="46707" cy="13393"/>
              </a:xfrm>
              <a:custGeom>
                <a:rect b="b" l="l" r="r" t="t"/>
                <a:pathLst>
                  <a:path extrusionOk="0" h="13393" w="46707">
                    <a:moveTo>
                      <a:pt x="23995" y="122"/>
                    </a:moveTo>
                    <a:cubicBezTo>
                      <a:pt x="13095" y="896"/>
                      <a:pt x="1891" y="732"/>
                      <a:pt x="579" y="2841"/>
                    </a:cubicBezTo>
                    <a:cubicBezTo>
                      <a:pt x="-1601" y="6357"/>
                      <a:pt x="2688" y="8772"/>
                      <a:pt x="8244" y="10248"/>
                    </a:cubicBezTo>
                    <a:cubicBezTo>
                      <a:pt x="13775" y="11725"/>
                      <a:pt x="20479" y="12147"/>
                      <a:pt x="22894" y="12405"/>
                    </a:cubicBezTo>
                    <a:cubicBezTo>
                      <a:pt x="29129" y="13202"/>
                      <a:pt x="43052" y="15311"/>
                      <a:pt x="46381" y="9029"/>
                    </a:cubicBezTo>
                    <a:cubicBezTo>
                      <a:pt x="48584" y="4646"/>
                      <a:pt x="39489" y="-980"/>
                      <a:pt x="23995" y="14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3"/>
              <p:cNvSpPr/>
              <p:nvPr/>
            </p:nvSpPr>
            <p:spPr>
              <a:xfrm>
                <a:off x="4930084" y="3515574"/>
                <a:ext cx="64474" cy="21189"/>
              </a:xfrm>
              <a:custGeom>
                <a:rect b="b" l="l" r="r" t="t"/>
                <a:pathLst>
                  <a:path extrusionOk="0" h="21189" w="64474">
                    <a:moveTo>
                      <a:pt x="34187" y="2806"/>
                    </a:moveTo>
                    <a:cubicBezTo>
                      <a:pt x="18412" y="321"/>
                      <a:pt x="2378" y="-1062"/>
                      <a:pt x="691" y="1001"/>
                    </a:cubicBezTo>
                    <a:cubicBezTo>
                      <a:pt x="-2098" y="4377"/>
                      <a:pt x="3972" y="7143"/>
                      <a:pt x="11473" y="9487"/>
                    </a:cubicBezTo>
                    <a:cubicBezTo>
                      <a:pt x="18974" y="11807"/>
                      <a:pt x="27928" y="13823"/>
                      <a:pt x="31163" y="14737"/>
                    </a:cubicBezTo>
                    <a:cubicBezTo>
                      <a:pt x="39625" y="16987"/>
                      <a:pt x="57252" y="24160"/>
                      <a:pt x="63511" y="19824"/>
                    </a:cubicBezTo>
                    <a:cubicBezTo>
                      <a:pt x="67941" y="16870"/>
                      <a:pt x="56924" y="6369"/>
                      <a:pt x="34163" y="27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3"/>
              <p:cNvSpPr/>
              <p:nvPr/>
            </p:nvSpPr>
            <p:spPr>
              <a:xfrm>
                <a:off x="4734514" y="3549569"/>
                <a:ext cx="38609" cy="18473"/>
              </a:xfrm>
              <a:custGeom>
                <a:rect b="b" l="l" r="r" t="t"/>
                <a:pathLst>
                  <a:path extrusionOk="0" h="18473" w="38609">
                    <a:moveTo>
                      <a:pt x="17201" y="15410"/>
                    </a:moveTo>
                    <a:cubicBezTo>
                      <a:pt x="26366" y="16793"/>
                      <a:pt x="35578" y="19629"/>
                      <a:pt x="37360" y="17965"/>
                    </a:cubicBezTo>
                    <a:cubicBezTo>
                      <a:pt x="40360" y="15199"/>
                      <a:pt x="37547" y="11847"/>
                      <a:pt x="33281" y="9151"/>
                    </a:cubicBezTo>
                    <a:cubicBezTo>
                      <a:pt x="29038" y="6432"/>
                      <a:pt x="23413" y="4580"/>
                      <a:pt x="21420" y="3830"/>
                    </a:cubicBezTo>
                    <a:cubicBezTo>
                      <a:pt x="16334" y="1697"/>
                      <a:pt x="4731" y="-2944"/>
                      <a:pt x="629" y="2682"/>
                    </a:cubicBezTo>
                    <a:cubicBezTo>
                      <a:pt x="-777" y="4604"/>
                      <a:pt x="231" y="7393"/>
                      <a:pt x="3090" y="9807"/>
                    </a:cubicBezTo>
                    <a:cubicBezTo>
                      <a:pt x="5973" y="12245"/>
                      <a:pt x="10638" y="14378"/>
                      <a:pt x="17178" y="1538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4850315" y="3586220"/>
                <a:ext cx="12484" cy="13170"/>
              </a:xfrm>
              <a:custGeom>
                <a:rect b="b" l="l" r="r" t="t"/>
                <a:pathLst>
                  <a:path extrusionOk="0" h="13170" w="12484">
                    <a:moveTo>
                      <a:pt x="6271" y="12465"/>
                    </a:moveTo>
                    <a:cubicBezTo>
                      <a:pt x="9201" y="10543"/>
                      <a:pt x="12178" y="8621"/>
                      <a:pt x="12413" y="6277"/>
                    </a:cubicBezTo>
                    <a:cubicBezTo>
                      <a:pt x="13186" y="-1458"/>
                      <a:pt x="7490" y="136"/>
                      <a:pt x="6201" y="136"/>
                    </a:cubicBezTo>
                    <a:cubicBezTo>
                      <a:pt x="4537" y="136"/>
                      <a:pt x="927" y="-1130"/>
                      <a:pt x="83" y="5152"/>
                    </a:cubicBezTo>
                    <a:cubicBezTo>
                      <a:pt x="-503" y="9512"/>
                      <a:pt x="2052" y="15208"/>
                      <a:pt x="6271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3"/>
              <p:cNvSpPr/>
              <p:nvPr/>
            </p:nvSpPr>
            <p:spPr>
              <a:xfrm>
                <a:off x="6231613" y="3495783"/>
                <a:ext cx="36355" cy="13163"/>
              </a:xfrm>
              <a:custGeom>
                <a:rect b="b" l="l" r="r" t="t"/>
                <a:pathLst>
                  <a:path extrusionOk="0" h="13163" w="36355">
                    <a:moveTo>
                      <a:pt x="18748" y="446"/>
                    </a:moveTo>
                    <a:cubicBezTo>
                      <a:pt x="10684" y="1758"/>
                      <a:pt x="2034" y="1360"/>
                      <a:pt x="722" y="3376"/>
                    </a:cubicBezTo>
                    <a:cubicBezTo>
                      <a:pt x="-1482" y="6751"/>
                      <a:pt x="1660" y="9329"/>
                      <a:pt x="6067" y="10830"/>
                    </a:cubicBezTo>
                    <a:cubicBezTo>
                      <a:pt x="10473" y="12353"/>
                      <a:pt x="15911" y="12588"/>
                      <a:pt x="17880" y="12728"/>
                    </a:cubicBezTo>
                    <a:cubicBezTo>
                      <a:pt x="22873" y="13385"/>
                      <a:pt x="34499" y="14229"/>
                      <a:pt x="36234" y="7548"/>
                    </a:cubicBezTo>
                    <a:cubicBezTo>
                      <a:pt x="36843" y="5274"/>
                      <a:pt x="35109" y="2977"/>
                      <a:pt x="32038" y="1547"/>
                    </a:cubicBezTo>
                    <a:cubicBezTo>
                      <a:pt x="28921" y="118"/>
                      <a:pt x="24537" y="-468"/>
                      <a:pt x="18748" y="42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>
                <a:off x="6114851" y="3442468"/>
                <a:ext cx="35546" cy="13827"/>
              </a:xfrm>
              <a:custGeom>
                <a:rect b="b" l="l" r="r" t="t"/>
                <a:pathLst>
                  <a:path extrusionOk="0" h="13827" w="35546">
                    <a:moveTo>
                      <a:pt x="17372" y="1043"/>
                    </a:moveTo>
                    <a:cubicBezTo>
                      <a:pt x="9098" y="3387"/>
                      <a:pt x="706" y="5731"/>
                      <a:pt x="143" y="8099"/>
                    </a:cubicBezTo>
                    <a:cubicBezTo>
                      <a:pt x="-1685" y="15928"/>
                      <a:pt x="14512" y="13514"/>
                      <a:pt x="18169" y="13350"/>
                    </a:cubicBezTo>
                    <a:cubicBezTo>
                      <a:pt x="22904" y="13115"/>
                      <a:pt x="33311" y="13865"/>
                      <a:pt x="35374" y="7466"/>
                    </a:cubicBezTo>
                    <a:cubicBezTo>
                      <a:pt x="36804" y="3012"/>
                      <a:pt x="29232" y="-2308"/>
                      <a:pt x="17372" y="106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>
                <a:off x="6107209" y="3468960"/>
                <a:ext cx="64572" cy="13232"/>
              </a:xfrm>
              <a:custGeom>
                <a:rect b="b" l="l" r="r" t="t"/>
                <a:pathLst>
                  <a:path extrusionOk="0" h="13232" w="64572">
                    <a:moveTo>
                      <a:pt x="32654" y="148"/>
                    </a:moveTo>
                    <a:cubicBezTo>
                      <a:pt x="17770" y="969"/>
                      <a:pt x="2464" y="-532"/>
                      <a:pt x="729" y="1437"/>
                    </a:cubicBezTo>
                    <a:cubicBezTo>
                      <a:pt x="-2130" y="4719"/>
                      <a:pt x="3824" y="7790"/>
                      <a:pt x="11558" y="9712"/>
                    </a:cubicBezTo>
                    <a:cubicBezTo>
                      <a:pt x="19270" y="11657"/>
                      <a:pt x="28599" y="12243"/>
                      <a:pt x="31999" y="12478"/>
                    </a:cubicBezTo>
                    <a:cubicBezTo>
                      <a:pt x="36382" y="12853"/>
                      <a:pt x="43414" y="13556"/>
                      <a:pt x="49907" y="13064"/>
                    </a:cubicBezTo>
                    <a:cubicBezTo>
                      <a:pt x="56400" y="12618"/>
                      <a:pt x="62283" y="11024"/>
                      <a:pt x="64229" y="7766"/>
                    </a:cubicBezTo>
                    <a:cubicBezTo>
                      <a:pt x="65588" y="5469"/>
                      <a:pt x="62846" y="3195"/>
                      <a:pt x="57267" y="1766"/>
                    </a:cubicBezTo>
                    <a:cubicBezTo>
                      <a:pt x="51665" y="336"/>
                      <a:pt x="43296" y="-344"/>
                      <a:pt x="32654" y="17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5952665" y="3435132"/>
                <a:ext cx="108686" cy="15300"/>
              </a:xfrm>
              <a:custGeom>
                <a:rect b="b" l="l" r="r" t="t"/>
                <a:pathLst>
                  <a:path extrusionOk="0" h="15300" w="108686">
                    <a:moveTo>
                      <a:pt x="54739" y="35"/>
                    </a:moveTo>
                    <a:cubicBezTo>
                      <a:pt x="28931" y="-199"/>
                      <a:pt x="2818" y="738"/>
                      <a:pt x="686" y="3012"/>
                    </a:cubicBezTo>
                    <a:cubicBezTo>
                      <a:pt x="-2854" y="6762"/>
                      <a:pt x="7835" y="8638"/>
                      <a:pt x="20704" y="9903"/>
                    </a:cubicBezTo>
                    <a:cubicBezTo>
                      <a:pt x="33596" y="11146"/>
                      <a:pt x="48761" y="11872"/>
                      <a:pt x="54293" y="12365"/>
                    </a:cubicBezTo>
                    <a:cubicBezTo>
                      <a:pt x="68662" y="13396"/>
                      <a:pt x="99838" y="18107"/>
                      <a:pt x="107807" y="12880"/>
                    </a:cubicBezTo>
                    <a:cubicBezTo>
                      <a:pt x="113409" y="9294"/>
                      <a:pt x="91844" y="340"/>
                      <a:pt x="54715" y="3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3"/>
              <p:cNvSpPr/>
              <p:nvPr/>
            </p:nvSpPr>
            <p:spPr>
              <a:xfrm>
                <a:off x="5815267" y="3437722"/>
                <a:ext cx="50128" cy="14096"/>
              </a:xfrm>
              <a:custGeom>
                <a:rect b="b" l="l" r="r" t="t"/>
                <a:pathLst>
                  <a:path extrusionOk="0" h="14096" w="50128">
                    <a:moveTo>
                      <a:pt x="25946" y="0"/>
                    </a:moveTo>
                    <a:cubicBezTo>
                      <a:pt x="13968" y="211"/>
                      <a:pt x="1802" y="375"/>
                      <a:pt x="514" y="2555"/>
                    </a:cubicBezTo>
                    <a:cubicBezTo>
                      <a:pt x="-3706" y="9751"/>
                      <a:pt x="19312" y="11486"/>
                      <a:pt x="24422" y="12236"/>
                    </a:cubicBezTo>
                    <a:cubicBezTo>
                      <a:pt x="31032" y="13197"/>
                      <a:pt x="45354" y="16572"/>
                      <a:pt x="49597" y="10829"/>
                    </a:cubicBezTo>
                    <a:cubicBezTo>
                      <a:pt x="52527" y="6844"/>
                      <a:pt x="43151" y="-281"/>
                      <a:pt x="25946" y="2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5555383" y="3408833"/>
                <a:ext cx="41111" cy="13375"/>
              </a:xfrm>
              <a:custGeom>
                <a:rect b="b" l="l" r="r" t="t"/>
                <a:pathLst>
                  <a:path extrusionOk="0" h="13375" w="41111">
                    <a:moveTo>
                      <a:pt x="21097" y="222"/>
                    </a:moveTo>
                    <a:cubicBezTo>
                      <a:pt x="11299" y="1253"/>
                      <a:pt x="1361" y="2261"/>
                      <a:pt x="376" y="4535"/>
                    </a:cubicBezTo>
                    <a:cubicBezTo>
                      <a:pt x="-2882" y="12012"/>
                      <a:pt x="15987" y="12129"/>
                      <a:pt x="20183" y="12505"/>
                    </a:cubicBezTo>
                    <a:cubicBezTo>
                      <a:pt x="25621" y="12997"/>
                      <a:pt x="37412" y="15364"/>
                      <a:pt x="40716" y="9340"/>
                    </a:cubicBezTo>
                    <a:cubicBezTo>
                      <a:pt x="43013" y="5168"/>
                      <a:pt x="35138" y="-1278"/>
                      <a:pt x="21097" y="22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3"/>
              <p:cNvSpPr/>
              <p:nvPr/>
            </p:nvSpPr>
            <p:spPr>
              <a:xfrm>
                <a:off x="5647894" y="3464428"/>
                <a:ext cx="32239" cy="13969"/>
              </a:xfrm>
              <a:custGeom>
                <a:rect b="b" l="l" r="r" t="t"/>
                <a:pathLst>
                  <a:path extrusionOk="0" h="13969" w="32239">
                    <a:moveTo>
                      <a:pt x="15151" y="13939"/>
                    </a:moveTo>
                    <a:cubicBezTo>
                      <a:pt x="23683" y="13400"/>
                      <a:pt x="31700" y="11079"/>
                      <a:pt x="32121" y="8688"/>
                    </a:cubicBezTo>
                    <a:cubicBezTo>
                      <a:pt x="32895" y="4774"/>
                      <a:pt x="29731" y="3461"/>
                      <a:pt x="26191" y="2781"/>
                    </a:cubicBezTo>
                    <a:cubicBezTo>
                      <a:pt x="22628" y="2125"/>
                      <a:pt x="18433" y="2008"/>
                      <a:pt x="16909" y="1727"/>
                    </a:cubicBezTo>
                    <a:cubicBezTo>
                      <a:pt x="12830" y="1234"/>
                      <a:pt x="5142" y="-2375"/>
                      <a:pt x="922" y="2594"/>
                    </a:cubicBezTo>
                    <a:cubicBezTo>
                      <a:pt x="-554" y="4352"/>
                      <a:pt x="-319" y="7188"/>
                      <a:pt x="2071" y="9720"/>
                    </a:cubicBezTo>
                    <a:cubicBezTo>
                      <a:pt x="4415" y="12228"/>
                      <a:pt x="9033" y="14337"/>
                      <a:pt x="15151" y="1391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3"/>
              <p:cNvSpPr/>
              <p:nvPr/>
            </p:nvSpPr>
            <p:spPr>
              <a:xfrm>
                <a:off x="5340247" y="3423533"/>
                <a:ext cx="30155" cy="14591"/>
              </a:xfrm>
              <a:custGeom>
                <a:rect b="b" l="l" r="r" t="t"/>
                <a:pathLst>
                  <a:path extrusionOk="0" h="14591" w="30155">
                    <a:moveTo>
                      <a:pt x="14232" y="1415"/>
                    </a:moveTo>
                    <a:cubicBezTo>
                      <a:pt x="7340" y="4157"/>
                      <a:pt x="355" y="6923"/>
                      <a:pt x="51" y="9314"/>
                    </a:cubicBezTo>
                    <a:cubicBezTo>
                      <a:pt x="-934" y="17213"/>
                      <a:pt x="12732" y="14002"/>
                      <a:pt x="15826" y="13650"/>
                    </a:cubicBezTo>
                    <a:cubicBezTo>
                      <a:pt x="19834" y="13182"/>
                      <a:pt x="28812" y="13416"/>
                      <a:pt x="30078" y="6923"/>
                    </a:cubicBezTo>
                    <a:cubicBezTo>
                      <a:pt x="30968" y="2423"/>
                      <a:pt x="24100" y="-2500"/>
                      <a:pt x="14232" y="143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3"/>
              <p:cNvSpPr/>
              <p:nvPr/>
            </p:nvSpPr>
            <p:spPr>
              <a:xfrm>
                <a:off x="5254861" y="3453009"/>
                <a:ext cx="39006" cy="16640"/>
              </a:xfrm>
              <a:custGeom>
                <a:rect b="b" l="l" r="r" t="t"/>
                <a:pathLst>
                  <a:path extrusionOk="0" h="16640" w="39006">
                    <a:moveTo>
                      <a:pt x="18186" y="2410"/>
                    </a:moveTo>
                    <a:cubicBezTo>
                      <a:pt x="9349" y="6020"/>
                      <a:pt x="348" y="9630"/>
                      <a:pt x="44" y="12067"/>
                    </a:cubicBezTo>
                    <a:cubicBezTo>
                      <a:pt x="-988" y="20131"/>
                      <a:pt x="16639" y="15232"/>
                      <a:pt x="20647" y="14482"/>
                    </a:cubicBezTo>
                    <a:cubicBezTo>
                      <a:pt x="25851" y="13521"/>
                      <a:pt x="37477" y="12653"/>
                      <a:pt x="38930" y="5973"/>
                    </a:cubicBezTo>
                    <a:cubicBezTo>
                      <a:pt x="39939" y="1332"/>
                      <a:pt x="30891" y="-2770"/>
                      <a:pt x="18186" y="24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3"/>
              <p:cNvSpPr/>
              <p:nvPr/>
            </p:nvSpPr>
            <p:spPr>
              <a:xfrm>
                <a:off x="5209984" y="3414734"/>
                <a:ext cx="53254" cy="16736"/>
              </a:xfrm>
              <a:custGeom>
                <a:rect b="b" l="l" r="r" t="t"/>
                <a:pathLst>
                  <a:path extrusionOk="0" h="16736" w="53254">
                    <a:moveTo>
                      <a:pt x="27645" y="14316"/>
                    </a:moveTo>
                    <a:cubicBezTo>
                      <a:pt x="39928" y="10706"/>
                      <a:pt x="52398" y="7073"/>
                      <a:pt x="53102" y="4611"/>
                    </a:cubicBezTo>
                    <a:cubicBezTo>
                      <a:pt x="55399" y="-3499"/>
                      <a:pt x="31185" y="1400"/>
                      <a:pt x="25700" y="2150"/>
                    </a:cubicBezTo>
                    <a:cubicBezTo>
                      <a:pt x="18621" y="3111"/>
                      <a:pt x="2892" y="3979"/>
                      <a:pt x="197" y="10706"/>
                    </a:cubicBezTo>
                    <a:cubicBezTo>
                      <a:pt x="-1678" y="15370"/>
                      <a:pt x="10018" y="19519"/>
                      <a:pt x="27645" y="1433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3"/>
              <p:cNvSpPr/>
              <p:nvPr/>
            </p:nvSpPr>
            <p:spPr>
              <a:xfrm>
                <a:off x="5097820" y="3454041"/>
                <a:ext cx="32284" cy="13293"/>
              </a:xfrm>
              <a:custGeom>
                <a:rect b="b" l="l" r="r" t="t"/>
                <a:pathLst>
                  <a:path extrusionOk="0" h="13293" w="32284">
                    <a:moveTo>
                      <a:pt x="15506" y="13029"/>
                    </a:moveTo>
                    <a:cubicBezTo>
                      <a:pt x="23241" y="11903"/>
                      <a:pt x="31094" y="10778"/>
                      <a:pt x="31938" y="8528"/>
                    </a:cubicBezTo>
                    <a:cubicBezTo>
                      <a:pt x="34727" y="1027"/>
                      <a:pt x="19890" y="1121"/>
                      <a:pt x="16608" y="769"/>
                    </a:cubicBezTo>
                    <a:cubicBezTo>
                      <a:pt x="12342" y="324"/>
                      <a:pt x="3153" y="-1903"/>
                      <a:pt x="364" y="4121"/>
                    </a:cubicBezTo>
                    <a:cubicBezTo>
                      <a:pt x="-1582" y="8317"/>
                      <a:pt x="4395" y="14669"/>
                      <a:pt x="15506" y="1302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3"/>
              <p:cNvSpPr/>
              <p:nvPr/>
            </p:nvSpPr>
            <p:spPr>
              <a:xfrm>
                <a:off x="5094452" y="3409581"/>
                <a:ext cx="58639" cy="13891"/>
              </a:xfrm>
              <a:custGeom>
                <a:rect b="b" l="l" r="r" t="t"/>
                <a:pathLst>
                  <a:path extrusionOk="0" h="13891" w="58639">
                    <a:moveTo>
                      <a:pt x="28930" y="880"/>
                    </a:moveTo>
                    <a:cubicBezTo>
                      <a:pt x="14936" y="3154"/>
                      <a:pt x="1083" y="6435"/>
                      <a:pt x="216" y="8873"/>
                    </a:cubicBezTo>
                    <a:cubicBezTo>
                      <a:pt x="-1214" y="12905"/>
                      <a:pt x="4669" y="13819"/>
                      <a:pt x="11585" y="13889"/>
                    </a:cubicBezTo>
                    <a:cubicBezTo>
                      <a:pt x="18523" y="13936"/>
                      <a:pt x="26586" y="13233"/>
                      <a:pt x="29563" y="13186"/>
                    </a:cubicBezTo>
                    <a:cubicBezTo>
                      <a:pt x="37275" y="12858"/>
                      <a:pt x="53987" y="14428"/>
                      <a:pt x="58183" y="8404"/>
                    </a:cubicBezTo>
                    <a:cubicBezTo>
                      <a:pt x="61184" y="4255"/>
                      <a:pt x="49136" y="-2402"/>
                      <a:pt x="28930" y="88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3"/>
              <p:cNvSpPr/>
              <p:nvPr/>
            </p:nvSpPr>
            <p:spPr>
              <a:xfrm>
                <a:off x="4930253" y="3441603"/>
                <a:ext cx="82107" cy="13982"/>
              </a:xfrm>
              <a:custGeom>
                <a:rect b="b" l="l" r="r" t="t"/>
                <a:pathLst>
                  <a:path extrusionOk="0" h="13982" w="82107">
                    <a:moveTo>
                      <a:pt x="41471" y="10"/>
                    </a:moveTo>
                    <a:cubicBezTo>
                      <a:pt x="22156" y="222"/>
                      <a:pt x="2490" y="-271"/>
                      <a:pt x="662" y="1862"/>
                    </a:cubicBezTo>
                    <a:cubicBezTo>
                      <a:pt x="-5433" y="9035"/>
                      <a:pt x="32352" y="11754"/>
                      <a:pt x="40791" y="12317"/>
                    </a:cubicBezTo>
                    <a:cubicBezTo>
                      <a:pt x="51690" y="13395"/>
                      <a:pt x="75647" y="16325"/>
                      <a:pt x="81507" y="10301"/>
                    </a:cubicBezTo>
                    <a:cubicBezTo>
                      <a:pt x="85515" y="6105"/>
                      <a:pt x="69154" y="-294"/>
                      <a:pt x="41471" y="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3"/>
              <p:cNvSpPr/>
              <p:nvPr/>
            </p:nvSpPr>
            <p:spPr>
              <a:xfrm>
                <a:off x="4853716" y="3428328"/>
                <a:ext cx="35935" cy="14630"/>
              </a:xfrm>
              <a:custGeom>
                <a:rect b="b" l="l" r="r" t="t"/>
                <a:pathLst>
                  <a:path extrusionOk="0" h="14630" w="35935">
                    <a:moveTo>
                      <a:pt x="17473" y="1776"/>
                    </a:moveTo>
                    <a:cubicBezTo>
                      <a:pt x="9761" y="4565"/>
                      <a:pt x="1229" y="5878"/>
                      <a:pt x="339" y="8128"/>
                    </a:cubicBezTo>
                    <a:cubicBezTo>
                      <a:pt x="-1139" y="11879"/>
                      <a:pt x="2424" y="13777"/>
                      <a:pt x="7019" y="14387"/>
                    </a:cubicBezTo>
                    <a:cubicBezTo>
                      <a:pt x="11589" y="15020"/>
                      <a:pt x="16957" y="14246"/>
                      <a:pt x="18879" y="14012"/>
                    </a:cubicBezTo>
                    <a:cubicBezTo>
                      <a:pt x="23873" y="13730"/>
                      <a:pt x="35358" y="12535"/>
                      <a:pt x="35920" y="5667"/>
                    </a:cubicBezTo>
                    <a:cubicBezTo>
                      <a:pt x="36132" y="3323"/>
                      <a:pt x="34045" y="1354"/>
                      <a:pt x="30764" y="487"/>
                    </a:cubicBezTo>
                    <a:cubicBezTo>
                      <a:pt x="27435" y="-380"/>
                      <a:pt x="22981" y="-170"/>
                      <a:pt x="17473" y="177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3"/>
              <p:cNvSpPr/>
              <p:nvPr/>
            </p:nvSpPr>
            <p:spPr>
              <a:xfrm>
                <a:off x="5010738" y="3416914"/>
                <a:ext cx="47918" cy="17228"/>
              </a:xfrm>
              <a:custGeom>
                <a:rect b="b" l="l" r="r" t="t"/>
                <a:pathLst>
                  <a:path extrusionOk="0" h="17228" w="47918">
                    <a:moveTo>
                      <a:pt x="22095" y="16870"/>
                    </a:moveTo>
                    <a:cubicBezTo>
                      <a:pt x="34565" y="18042"/>
                      <a:pt x="46801" y="16167"/>
                      <a:pt x="47645" y="13776"/>
                    </a:cubicBezTo>
                    <a:cubicBezTo>
                      <a:pt x="49121" y="9885"/>
                      <a:pt x="44410" y="8478"/>
                      <a:pt x="38972" y="7400"/>
                    </a:cubicBezTo>
                    <a:cubicBezTo>
                      <a:pt x="33510" y="6369"/>
                      <a:pt x="27088" y="5455"/>
                      <a:pt x="24767" y="4822"/>
                    </a:cubicBezTo>
                    <a:cubicBezTo>
                      <a:pt x="21767" y="4095"/>
                      <a:pt x="17149" y="2407"/>
                      <a:pt x="12766" y="1165"/>
                    </a:cubicBezTo>
                    <a:cubicBezTo>
                      <a:pt x="8359" y="-30"/>
                      <a:pt x="4093" y="-757"/>
                      <a:pt x="1186" y="1282"/>
                    </a:cubicBezTo>
                    <a:cubicBezTo>
                      <a:pt x="-829" y="2689"/>
                      <a:pt x="-337" y="5853"/>
                      <a:pt x="3132" y="9252"/>
                    </a:cubicBezTo>
                    <a:cubicBezTo>
                      <a:pt x="6554" y="12604"/>
                      <a:pt x="13141" y="16073"/>
                      <a:pt x="22095" y="1684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3"/>
              <p:cNvSpPr/>
              <p:nvPr/>
            </p:nvSpPr>
            <p:spPr>
              <a:xfrm>
                <a:off x="4729019" y="3408328"/>
                <a:ext cx="48286" cy="13163"/>
              </a:xfrm>
              <a:custGeom>
                <a:rect b="b" l="l" r="r" t="t"/>
                <a:pathLst>
                  <a:path extrusionOk="0" h="13163" w="48286">
                    <a:moveTo>
                      <a:pt x="24337" y="563"/>
                    </a:moveTo>
                    <a:cubicBezTo>
                      <a:pt x="13180" y="2110"/>
                      <a:pt x="1624" y="2766"/>
                      <a:pt x="452" y="4970"/>
                    </a:cubicBezTo>
                    <a:cubicBezTo>
                      <a:pt x="-1494" y="8626"/>
                      <a:pt x="3124" y="10736"/>
                      <a:pt x="8914" y="11791"/>
                    </a:cubicBezTo>
                    <a:cubicBezTo>
                      <a:pt x="14704" y="12869"/>
                      <a:pt x="21618" y="12798"/>
                      <a:pt x="24126" y="12869"/>
                    </a:cubicBezTo>
                    <a:cubicBezTo>
                      <a:pt x="30596" y="13220"/>
                      <a:pt x="45058" y="14322"/>
                      <a:pt x="48035" y="7829"/>
                    </a:cubicBezTo>
                    <a:cubicBezTo>
                      <a:pt x="50004" y="3305"/>
                      <a:pt x="40230" y="-1664"/>
                      <a:pt x="24337" y="53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3"/>
              <p:cNvSpPr/>
              <p:nvPr/>
            </p:nvSpPr>
            <p:spPr>
              <a:xfrm>
                <a:off x="4645313" y="3509768"/>
                <a:ext cx="67927" cy="13325"/>
              </a:xfrm>
              <a:custGeom>
                <a:rect b="b" l="l" r="r" t="t"/>
                <a:pathLst>
                  <a:path extrusionOk="0" h="13325" w="67927">
                    <a:moveTo>
                      <a:pt x="33972" y="899"/>
                    </a:moveTo>
                    <a:cubicBezTo>
                      <a:pt x="18314" y="2775"/>
                      <a:pt x="2140" y="2822"/>
                      <a:pt x="570" y="4978"/>
                    </a:cubicBezTo>
                    <a:cubicBezTo>
                      <a:pt x="-2008" y="8564"/>
                      <a:pt x="4531" y="10955"/>
                      <a:pt x="12759" y="12151"/>
                    </a:cubicBezTo>
                    <a:cubicBezTo>
                      <a:pt x="20963" y="13370"/>
                      <a:pt x="30690" y="13229"/>
                      <a:pt x="34230" y="13229"/>
                    </a:cubicBezTo>
                    <a:cubicBezTo>
                      <a:pt x="43372" y="13534"/>
                      <a:pt x="63764" y="13534"/>
                      <a:pt x="67632" y="6642"/>
                    </a:cubicBezTo>
                    <a:cubicBezTo>
                      <a:pt x="70164" y="1837"/>
                      <a:pt x="56240" y="-1749"/>
                      <a:pt x="33972" y="89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3"/>
              <p:cNvSpPr/>
              <p:nvPr/>
            </p:nvSpPr>
            <p:spPr>
              <a:xfrm>
                <a:off x="4640135" y="3549307"/>
                <a:ext cx="44680" cy="14339"/>
              </a:xfrm>
              <a:custGeom>
                <a:rect b="b" l="l" r="r" t="t"/>
                <a:pathLst>
                  <a:path extrusionOk="0" h="14339" w="44680">
                    <a:moveTo>
                      <a:pt x="21921" y="1490"/>
                    </a:moveTo>
                    <a:cubicBezTo>
                      <a:pt x="11795" y="4139"/>
                      <a:pt x="1177" y="5897"/>
                      <a:pt x="286" y="8194"/>
                    </a:cubicBezTo>
                    <a:cubicBezTo>
                      <a:pt x="-1190" y="12038"/>
                      <a:pt x="3263" y="13679"/>
                      <a:pt x="8748" y="14171"/>
                    </a:cubicBezTo>
                    <a:cubicBezTo>
                      <a:pt x="14233" y="14663"/>
                      <a:pt x="20632" y="13937"/>
                      <a:pt x="22976" y="13773"/>
                    </a:cubicBezTo>
                    <a:cubicBezTo>
                      <a:pt x="29024" y="13491"/>
                      <a:pt x="42549" y="13140"/>
                      <a:pt x="44564" y="6389"/>
                    </a:cubicBezTo>
                    <a:cubicBezTo>
                      <a:pt x="45854" y="1701"/>
                      <a:pt x="36314" y="-2260"/>
                      <a:pt x="21921" y="14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3"/>
              <p:cNvSpPr/>
              <p:nvPr/>
            </p:nvSpPr>
            <p:spPr>
              <a:xfrm>
                <a:off x="4567171" y="3606126"/>
                <a:ext cx="53752" cy="14670"/>
              </a:xfrm>
              <a:custGeom>
                <a:rect b="b" l="l" r="r" t="t"/>
                <a:pathLst>
                  <a:path extrusionOk="0" h="14670" w="53752">
                    <a:moveTo>
                      <a:pt x="25878" y="14570"/>
                    </a:moveTo>
                    <a:cubicBezTo>
                      <a:pt x="38747" y="14734"/>
                      <a:pt x="51803" y="14969"/>
                      <a:pt x="53186" y="12812"/>
                    </a:cubicBezTo>
                    <a:cubicBezTo>
                      <a:pt x="57780" y="5733"/>
                      <a:pt x="33074" y="3272"/>
                      <a:pt x="27613" y="2358"/>
                    </a:cubicBezTo>
                    <a:cubicBezTo>
                      <a:pt x="20534" y="1186"/>
                      <a:pt x="5181" y="-2635"/>
                      <a:pt x="586" y="2991"/>
                    </a:cubicBezTo>
                    <a:cubicBezTo>
                      <a:pt x="-2602" y="6882"/>
                      <a:pt x="7407" y="14312"/>
                      <a:pt x="25878" y="145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3"/>
              <p:cNvSpPr/>
              <p:nvPr/>
            </p:nvSpPr>
            <p:spPr>
              <a:xfrm>
                <a:off x="4543992" y="3554787"/>
                <a:ext cx="35717" cy="13197"/>
              </a:xfrm>
              <a:custGeom>
                <a:rect b="b" l="l" r="r" t="t"/>
                <a:pathLst>
                  <a:path extrusionOk="0" h="13197" w="35717">
                    <a:moveTo>
                      <a:pt x="17600" y="12747"/>
                    </a:moveTo>
                    <a:cubicBezTo>
                      <a:pt x="26062" y="11246"/>
                      <a:pt x="34641" y="9746"/>
                      <a:pt x="35438" y="7449"/>
                    </a:cubicBezTo>
                    <a:cubicBezTo>
                      <a:pt x="38040" y="-169"/>
                      <a:pt x="21679" y="605"/>
                      <a:pt x="18022" y="417"/>
                    </a:cubicBezTo>
                    <a:cubicBezTo>
                      <a:pt x="13287" y="183"/>
                      <a:pt x="2997" y="-1599"/>
                      <a:pt x="301" y="4566"/>
                    </a:cubicBezTo>
                    <a:cubicBezTo>
                      <a:pt x="-1574" y="8855"/>
                      <a:pt x="5435" y="14903"/>
                      <a:pt x="17577" y="1274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3"/>
              <p:cNvSpPr/>
              <p:nvPr/>
            </p:nvSpPr>
            <p:spPr>
              <a:xfrm>
                <a:off x="4454452" y="3580527"/>
                <a:ext cx="25873" cy="14441"/>
              </a:xfrm>
              <a:custGeom>
                <a:rect b="b" l="l" r="r" t="t"/>
                <a:pathLst>
                  <a:path extrusionOk="0" h="14441" w="25873">
                    <a:moveTo>
                      <a:pt x="10731" y="14291"/>
                    </a:moveTo>
                    <a:cubicBezTo>
                      <a:pt x="17646" y="14760"/>
                      <a:pt x="24420" y="14174"/>
                      <a:pt x="25358" y="11970"/>
                    </a:cubicBezTo>
                    <a:cubicBezTo>
                      <a:pt x="26905" y="8337"/>
                      <a:pt x="24725" y="6368"/>
                      <a:pt x="22053" y="5079"/>
                    </a:cubicBezTo>
                    <a:cubicBezTo>
                      <a:pt x="19334" y="3813"/>
                      <a:pt x="15958" y="3087"/>
                      <a:pt x="14763" y="2641"/>
                    </a:cubicBezTo>
                    <a:cubicBezTo>
                      <a:pt x="11575" y="1586"/>
                      <a:pt x="5809" y="-2469"/>
                      <a:pt x="1332" y="2196"/>
                    </a:cubicBezTo>
                    <a:cubicBezTo>
                      <a:pt x="-215" y="3837"/>
                      <a:pt x="-520" y="6556"/>
                      <a:pt x="980" y="9111"/>
                    </a:cubicBezTo>
                    <a:cubicBezTo>
                      <a:pt x="2433" y="11642"/>
                      <a:pt x="5762" y="13963"/>
                      <a:pt x="10731" y="1429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3"/>
              <p:cNvSpPr/>
              <p:nvPr/>
            </p:nvSpPr>
            <p:spPr>
              <a:xfrm>
                <a:off x="4451165" y="3631826"/>
                <a:ext cx="29573" cy="15353"/>
              </a:xfrm>
              <a:custGeom>
                <a:rect b="b" l="l" r="r" t="t"/>
                <a:pathLst>
                  <a:path extrusionOk="0" h="15353" w="29573">
                    <a:moveTo>
                      <a:pt x="12471" y="14607"/>
                    </a:moveTo>
                    <a:cubicBezTo>
                      <a:pt x="19831" y="15310"/>
                      <a:pt x="27308" y="16060"/>
                      <a:pt x="28668" y="14091"/>
                    </a:cubicBezTo>
                    <a:cubicBezTo>
                      <a:pt x="33168" y="7505"/>
                      <a:pt x="19573" y="4129"/>
                      <a:pt x="16643" y="3027"/>
                    </a:cubicBezTo>
                    <a:cubicBezTo>
                      <a:pt x="12869" y="1598"/>
                      <a:pt x="5017" y="-2692"/>
                      <a:pt x="915" y="2488"/>
                    </a:cubicBezTo>
                    <a:cubicBezTo>
                      <a:pt x="-1945" y="6075"/>
                      <a:pt x="1899" y="13599"/>
                      <a:pt x="12471" y="1460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3"/>
              <p:cNvSpPr/>
              <p:nvPr/>
            </p:nvSpPr>
            <p:spPr>
              <a:xfrm>
                <a:off x="4358628" y="3573188"/>
                <a:ext cx="55430" cy="13509"/>
              </a:xfrm>
              <a:custGeom>
                <a:rect b="b" l="l" r="r" t="t"/>
                <a:pathLst>
                  <a:path extrusionOk="0" h="13509" w="55430">
                    <a:moveTo>
                      <a:pt x="28147" y="159"/>
                    </a:moveTo>
                    <a:cubicBezTo>
                      <a:pt x="14997" y="1026"/>
                      <a:pt x="1683" y="1870"/>
                      <a:pt x="441" y="4120"/>
                    </a:cubicBezTo>
                    <a:cubicBezTo>
                      <a:pt x="-3638" y="11551"/>
                      <a:pt x="21771" y="11996"/>
                      <a:pt x="27444" y="12465"/>
                    </a:cubicBezTo>
                    <a:cubicBezTo>
                      <a:pt x="34781" y="13051"/>
                      <a:pt x="50767" y="15606"/>
                      <a:pt x="54963" y="9629"/>
                    </a:cubicBezTo>
                    <a:cubicBezTo>
                      <a:pt x="57869" y="5480"/>
                      <a:pt x="47017" y="-1107"/>
                      <a:pt x="28147" y="15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3"/>
              <p:cNvSpPr/>
              <p:nvPr/>
            </p:nvSpPr>
            <p:spPr>
              <a:xfrm>
                <a:off x="4251872" y="3587405"/>
                <a:ext cx="42811" cy="13197"/>
              </a:xfrm>
              <a:custGeom>
                <a:rect b="b" l="l" r="r" t="t"/>
                <a:pathLst>
                  <a:path extrusionOk="0" h="13197" w="42811">
                    <a:moveTo>
                      <a:pt x="21594" y="451"/>
                    </a:moveTo>
                    <a:cubicBezTo>
                      <a:pt x="11468" y="1951"/>
                      <a:pt x="1201" y="3451"/>
                      <a:pt x="311" y="5748"/>
                    </a:cubicBezTo>
                    <a:cubicBezTo>
                      <a:pt x="-2690" y="13367"/>
                      <a:pt x="16930" y="12593"/>
                      <a:pt x="21313" y="12781"/>
                    </a:cubicBezTo>
                    <a:cubicBezTo>
                      <a:pt x="26985" y="13015"/>
                      <a:pt x="39362" y="14796"/>
                      <a:pt x="42479" y="8632"/>
                    </a:cubicBezTo>
                    <a:cubicBezTo>
                      <a:pt x="44636" y="4342"/>
                      <a:pt x="36127" y="-1705"/>
                      <a:pt x="21594" y="4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3"/>
              <p:cNvSpPr/>
              <p:nvPr/>
            </p:nvSpPr>
            <p:spPr>
              <a:xfrm>
                <a:off x="4203778" y="3567715"/>
                <a:ext cx="57040" cy="13197"/>
              </a:xfrm>
              <a:custGeom>
                <a:rect b="b" l="l" r="r" t="t"/>
                <a:pathLst>
                  <a:path extrusionOk="0" h="13197" w="57040">
                    <a:moveTo>
                      <a:pt x="28621" y="451"/>
                    </a:moveTo>
                    <a:cubicBezTo>
                      <a:pt x="15166" y="1951"/>
                      <a:pt x="1524" y="3451"/>
                      <a:pt x="376" y="5772"/>
                    </a:cubicBezTo>
                    <a:cubicBezTo>
                      <a:pt x="-3422" y="13390"/>
                      <a:pt x="22691" y="12593"/>
                      <a:pt x="28527" y="12780"/>
                    </a:cubicBezTo>
                    <a:cubicBezTo>
                      <a:pt x="36075" y="13015"/>
                      <a:pt x="52624" y="14796"/>
                      <a:pt x="56632" y="8632"/>
                    </a:cubicBezTo>
                    <a:cubicBezTo>
                      <a:pt x="59398" y="4342"/>
                      <a:pt x="47912" y="-1706"/>
                      <a:pt x="28621" y="4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3"/>
              <p:cNvSpPr/>
              <p:nvPr/>
            </p:nvSpPr>
            <p:spPr>
              <a:xfrm>
                <a:off x="4086471" y="3573427"/>
                <a:ext cx="60412" cy="13983"/>
              </a:xfrm>
              <a:custGeom>
                <a:rect b="b" l="l" r="r" t="t"/>
                <a:pathLst>
                  <a:path extrusionOk="0" h="13983" w="60412">
                    <a:moveTo>
                      <a:pt x="29782" y="904"/>
                    </a:moveTo>
                    <a:cubicBezTo>
                      <a:pt x="15390" y="3201"/>
                      <a:pt x="1091" y="6553"/>
                      <a:pt x="224" y="9014"/>
                    </a:cubicBezTo>
                    <a:cubicBezTo>
                      <a:pt x="-1253" y="13069"/>
                      <a:pt x="4795" y="13960"/>
                      <a:pt x="11944" y="13983"/>
                    </a:cubicBezTo>
                    <a:cubicBezTo>
                      <a:pt x="19093" y="14007"/>
                      <a:pt x="27415" y="13280"/>
                      <a:pt x="30462" y="13210"/>
                    </a:cubicBezTo>
                    <a:cubicBezTo>
                      <a:pt x="38408" y="12858"/>
                      <a:pt x="55660" y="14405"/>
                      <a:pt x="59949" y="8358"/>
                    </a:cubicBezTo>
                    <a:cubicBezTo>
                      <a:pt x="63020" y="4209"/>
                      <a:pt x="50573" y="-2425"/>
                      <a:pt x="29805" y="90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3"/>
              <p:cNvSpPr/>
              <p:nvPr/>
            </p:nvSpPr>
            <p:spPr>
              <a:xfrm>
                <a:off x="4032696" y="3589868"/>
                <a:ext cx="48426" cy="15900"/>
              </a:xfrm>
              <a:custGeom>
                <a:rect b="b" l="l" r="r" t="t"/>
                <a:pathLst>
                  <a:path extrusionOk="0" h="15900" w="48426">
                    <a:moveTo>
                      <a:pt x="22729" y="15662"/>
                    </a:moveTo>
                    <a:cubicBezTo>
                      <a:pt x="34848" y="16365"/>
                      <a:pt x="46920" y="15498"/>
                      <a:pt x="48021" y="13224"/>
                    </a:cubicBezTo>
                    <a:cubicBezTo>
                      <a:pt x="49850" y="9497"/>
                      <a:pt x="45209" y="7622"/>
                      <a:pt x="39653" y="6309"/>
                    </a:cubicBezTo>
                    <a:cubicBezTo>
                      <a:pt x="34074" y="5020"/>
                      <a:pt x="27464" y="4129"/>
                      <a:pt x="25074" y="3590"/>
                    </a:cubicBezTo>
                    <a:cubicBezTo>
                      <a:pt x="18768" y="2395"/>
                      <a:pt x="6040" y="-2762"/>
                      <a:pt x="883" y="1949"/>
                    </a:cubicBezTo>
                    <a:cubicBezTo>
                      <a:pt x="-922" y="3614"/>
                      <a:pt x="39" y="6684"/>
                      <a:pt x="3766" y="9591"/>
                    </a:cubicBezTo>
                    <a:cubicBezTo>
                      <a:pt x="7470" y="12498"/>
                      <a:pt x="14010" y="15217"/>
                      <a:pt x="22706" y="1568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3"/>
              <p:cNvSpPr/>
              <p:nvPr/>
            </p:nvSpPr>
            <p:spPr>
              <a:xfrm>
                <a:off x="4157339" y="3603703"/>
                <a:ext cx="25336" cy="13708"/>
              </a:xfrm>
              <a:custGeom>
                <a:rect b="b" l="l" r="r" t="t"/>
                <a:pathLst>
                  <a:path extrusionOk="0" h="13708" w="25336">
                    <a:moveTo>
                      <a:pt x="12966" y="12586"/>
                    </a:moveTo>
                    <a:cubicBezTo>
                      <a:pt x="18264" y="10289"/>
                      <a:pt x="24264" y="8953"/>
                      <a:pt x="25015" y="6679"/>
                    </a:cubicBezTo>
                    <a:cubicBezTo>
                      <a:pt x="26234" y="2929"/>
                      <a:pt x="23819" y="1077"/>
                      <a:pt x="20561" y="374"/>
                    </a:cubicBezTo>
                    <a:cubicBezTo>
                      <a:pt x="17326" y="-353"/>
                      <a:pt x="13482" y="187"/>
                      <a:pt x="12123" y="280"/>
                    </a:cubicBezTo>
                    <a:cubicBezTo>
                      <a:pt x="8583" y="351"/>
                      <a:pt x="262" y="444"/>
                      <a:pt x="4" y="7055"/>
                    </a:cubicBezTo>
                    <a:cubicBezTo>
                      <a:pt x="-90" y="9328"/>
                      <a:pt x="1481" y="11508"/>
                      <a:pt x="3801" y="12727"/>
                    </a:cubicBezTo>
                    <a:cubicBezTo>
                      <a:pt x="6145" y="13946"/>
                      <a:pt x="9193" y="14180"/>
                      <a:pt x="12990" y="1256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3"/>
              <p:cNvSpPr/>
              <p:nvPr/>
            </p:nvSpPr>
            <p:spPr>
              <a:xfrm>
                <a:off x="3915351" y="3577360"/>
                <a:ext cx="53649" cy="14106"/>
              </a:xfrm>
              <a:custGeom>
                <a:rect b="b" l="l" r="r" t="t"/>
                <a:pathLst>
                  <a:path extrusionOk="0" h="14106" w="53649">
                    <a:moveTo>
                      <a:pt x="26015" y="14106"/>
                    </a:moveTo>
                    <a:cubicBezTo>
                      <a:pt x="38814" y="13895"/>
                      <a:pt x="51799" y="13731"/>
                      <a:pt x="53135" y="11528"/>
                    </a:cubicBezTo>
                    <a:cubicBezTo>
                      <a:pt x="57495" y="4308"/>
                      <a:pt x="32860" y="2597"/>
                      <a:pt x="27398" y="1847"/>
                    </a:cubicBezTo>
                    <a:cubicBezTo>
                      <a:pt x="20319" y="886"/>
                      <a:pt x="4942" y="-2466"/>
                      <a:pt x="536" y="3277"/>
                    </a:cubicBezTo>
                    <a:cubicBezTo>
                      <a:pt x="-2511" y="7262"/>
                      <a:pt x="7638" y="14388"/>
                      <a:pt x="26015" y="140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4264455" y="3437485"/>
                <a:ext cx="32239" cy="13361"/>
              </a:xfrm>
              <a:custGeom>
                <a:rect b="b" l="l" r="r" t="t"/>
                <a:pathLst>
                  <a:path extrusionOk="0" h="13361" w="32239">
                    <a:moveTo>
                      <a:pt x="15363" y="13129"/>
                    </a:moveTo>
                    <a:cubicBezTo>
                      <a:pt x="23122" y="12121"/>
                      <a:pt x="30974" y="11137"/>
                      <a:pt x="31865" y="8886"/>
                    </a:cubicBezTo>
                    <a:cubicBezTo>
                      <a:pt x="34771" y="1432"/>
                      <a:pt x="19934" y="1292"/>
                      <a:pt x="16676" y="893"/>
                    </a:cubicBezTo>
                    <a:cubicBezTo>
                      <a:pt x="12433" y="378"/>
                      <a:pt x="3268" y="-1990"/>
                      <a:pt x="385" y="4011"/>
                    </a:cubicBezTo>
                    <a:cubicBezTo>
                      <a:pt x="-1608" y="8160"/>
                      <a:pt x="4252" y="14606"/>
                      <a:pt x="15386" y="1315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4412193" y="3441675"/>
                <a:ext cx="26550" cy="13812"/>
              </a:xfrm>
              <a:custGeom>
                <a:rect b="b" l="l" r="r" t="t"/>
                <a:pathLst>
                  <a:path extrusionOk="0" h="13812" w="26550">
                    <a:moveTo>
                      <a:pt x="13845" y="12948"/>
                    </a:moveTo>
                    <a:cubicBezTo>
                      <a:pt x="20526" y="10674"/>
                      <a:pt x="26597" y="7416"/>
                      <a:pt x="26550" y="5002"/>
                    </a:cubicBezTo>
                    <a:cubicBezTo>
                      <a:pt x="26503" y="1040"/>
                      <a:pt x="23713" y="126"/>
                      <a:pt x="20713" y="9"/>
                    </a:cubicBezTo>
                    <a:cubicBezTo>
                      <a:pt x="17689" y="-85"/>
                      <a:pt x="14291" y="595"/>
                      <a:pt x="13001" y="642"/>
                    </a:cubicBezTo>
                    <a:cubicBezTo>
                      <a:pt x="9626" y="923"/>
                      <a:pt x="2711" y="-624"/>
                      <a:pt x="320" y="5377"/>
                    </a:cubicBezTo>
                    <a:cubicBezTo>
                      <a:pt x="-500" y="7486"/>
                      <a:pt x="250" y="10112"/>
                      <a:pt x="2641" y="11916"/>
                    </a:cubicBezTo>
                    <a:cubicBezTo>
                      <a:pt x="4985" y="13698"/>
                      <a:pt x="9040" y="14589"/>
                      <a:pt x="13822" y="1294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4497709" y="3399306"/>
                <a:ext cx="43364" cy="13275"/>
              </a:xfrm>
              <a:custGeom>
                <a:rect b="b" l="l" r="r" t="t"/>
                <a:pathLst>
                  <a:path extrusionOk="0" h="13275" w="43364">
                    <a:moveTo>
                      <a:pt x="20941" y="13124"/>
                    </a:moveTo>
                    <a:cubicBezTo>
                      <a:pt x="30785" y="12350"/>
                      <a:pt x="41076" y="13476"/>
                      <a:pt x="42576" y="11530"/>
                    </a:cubicBezTo>
                    <a:cubicBezTo>
                      <a:pt x="45061" y="8272"/>
                      <a:pt x="41333" y="5412"/>
                      <a:pt x="36153" y="3584"/>
                    </a:cubicBezTo>
                    <a:cubicBezTo>
                      <a:pt x="30996" y="1732"/>
                      <a:pt x="24574" y="1146"/>
                      <a:pt x="22277" y="888"/>
                    </a:cubicBezTo>
                    <a:cubicBezTo>
                      <a:pt x="19300" y="490"/>
                      <a:pt x="14471" y="-260"/>
                      <a:pt x="10017" y="91"/>
                    </a:cubicBezTo>
                    <a:cubicBezTo>
                      <a:pt x="5541" y="419"/>
                      <a:pt x="1509" y="1826"/>
                      <a:pt x="220" y="5037"/>
                    </a:cubicBezTo>
                    <a:cubicBezTo>
                      <a:pt x="-671" y="7287"/>
                      <a:pt x="1204" y="9655"/>
                      <a:pt x="4837" y="11225"/>
                    </a:cubicBezTo>
                    <a:cubicBezTo>
                      <a:pt x="8517" y="12796"/>
                      <a:pt x="13909" y="13640"/>
                      <a:pt x="20941" y="1312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3"/>
              <p:cNvSpPr/>
              <p:nvPr/>
            </p:nvSpPr>
            <p:spPr>
              <a:xfrm>
                <a:off x="4595509" y="3430247"/>
                <a:ext cx="46452" cy="13887"/>
              </a:xfrm>
              <a:custGeom>
                <a:rect b="b" l="l" r="r" t="t"/>
                <a:pathLst>
                  <a:path extrusionOk="0" h="13887" w="46452">
                    <a:moveTo>
                      <a:pt x="22620" y="13828"/>
                    </a:moveTo>
                    <a:cubicBezTo>
                      <a:pt x="34036" y="13124"/>
                      <a:pt x="45310" y="11296"/>
                      <a:pt x="46178" y="8929"/>
                    </a:cubicBezTo>
                    <a:cubicBezTo>
                      <a:pt x="47631" y="5061"/>
                      <a:pt x="43107" y="3537"/>
                      <a:pt x="37716" y="2740"/>
                    </a:cubicBezTo>
                    <a:cubicBezTo>
                      <a:pt x="32324" y="1967"/>
                      <a:pt x="25972" y="1803"/>
                      <a:pt x="23652" y="1522"/>
                    </a:cubicBezTo>
                    <a:cubicBezTo>
                      <a:pt x="17604" y="1006"/>
                      <a:pt x="4923" y="-2393"/>
                      <a:pt x="634" y="3045"/>
                    </a:cubicBezTo>
                    <a:cubicBezTo>
                      <a:pt x="-2484" y="6772"/>
                      <a:pt x="6072" y="14789"/>
                      <a:pt x="22597" y="1380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3"/>
              <p:cNvSpPr/>
              <p:nvPr/>
            </p:nvSpPr>
            <p:spPr>
              <a:xfrm>
                <a:off x="4734082" y="3468871"/>
                <a:ext cx="25414" cy="13164"/>
              </a:xfrm>
              <a:custGeom>
                <a:rect b="b" l="l" r="r" t="t"/>
                <a:pathLst>
                  <a:path extrusionOk="0" h="13164" w="25414">
                    <a:moveTo>
                      <a:pt x="13250" y="542"/>
                    </a:moveTo>
                    <a:cubicBezTo>
                      <a:pt x="7624" y="2112"/>
                      <a:pt x="1530" y="2816"/>
                      <a:pt x="545" y="4972"/>
                    </a:cubicBezTo>
                    <a:cubicBezTo>
                      <a:pt x="-1072" y="8582"/>
                      <a:pt x="1131" y="10668"/>
                      <a:pt x="4225" y="11723"/>
                    </a:cubicBezTo>
                    <a:cubicBezTo>
                      <a:pt x="7320" y="12801"/>
                      <a:pt x="11117" y="12754"/>
                      <a:pt x="12476" y="12848"/>
                    </a:cubicBezTo>
                    <a:cubicBezTo>
                      <a:pt x="15969" y="13223"/>
                      <a:pt x="24056" y="14348"/>
                      <a:pt x="25322" y="7855"/>
                    </a:cubicBezTo>
                    <a:cubicBezTo>
                      <a:pt x="25767" y="5628"/>
                      <a:pt x="24572" y="3214"/>
                      <a:pt x="22438" y="1667"/>
                    </a:cubicBezTo>
                    <a:cubicBezTo>
                      <a:pt x="20282" y="120"/>
                      <a:pt x="17258" y="-560"/>
                      <a:pt x="13227" y="5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3"/>
              <p:cNvSpPr/>
              <p:nvPr/>
            </p:nvSpPr>
            <p:spPr>
              <a:xfrm>
                <a:off x="4098925" y="3477127"/>
                <a:ext cx="42639" cy="14687"/>
              </a:xfrm>
              <a:custGeom>
                <a:rect b="b" l="l" r="r" t="t"/>
                <a:pathLst>
                  <a:path extrusionOk="0" h="14687" w="42639">
                    <a:moveTo>
                      <a:pt x="20656" y="1451"/>
                    </a:moveTo>
                    <a:cubicBezTo>
                      <a:pt x="10788" y="4217"/>
                      <a:pt x="756" y="6983"/>
                      <a:pt x="146" y="9398"/>
                    </a:cubicBezTo>
                    <a:cubicBezTo>
                      <a:pt x="-1870" y="17344"/>
                      <a:pt x="17539" y="14086"/>
                      <a:pt x="21922" y="13711"/>
                    </a:cubicBezTo>
                    <a:cubicBezTo>
                      <a:pt x="27595" y="13242"/>
                      <a:pt x="40135" y="13453"/>
                      <a:pt x="42456" y="6937"/>
                    </a:cubicBezTo>
                    <a:cubicBezTo>
                      <a:pt x="44073" y="2413"/>
                      <a:pt x="34838" y="-2510"/>
                      <a:pt x="20656" y="14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3"/>
              <p:cNvSpPr/>
              <p:nvPr/>
            </p:nvSpPr>
            <p:spPr>
              <a:xfrm>
                <a:off x="4079059" y="3449790"/>
                <a:ext cx="53531" cy="13411"/>
              </a:xfrm>
              <a:custGeom>
                <a:rect b="b" l="l" r="r" t="t"/>
                <a:pathLst>
                  <a:path extrusionOk="0" h="13411" w="53531">
                    <a:moveTo>
                      <a:pt x="27138" y="215"/>
                    </a:moveTo>
                    <a:cubicBezTo>
                      <a:pt x="14457" y="1246"/>
                      <a:pt x="1588" y="2231"/>
                      <a:pt x="416" y="4504"/>
                    </a:cubicBezTo>
                    <a:cubicBezTo>
                      <a:pt x="-3475" y="11982"/>
                      <a:pt x="21067" y="12123"/>
                      <a:pt x="26552" y="12521"/>
                    </a:cubicBezTo>
                    <a:cubicBezTo>
                      <a:pt x="33631" y="13037"/>
                      <a:pt x="49078" y="15404"/>
                      <a:pt x="53086" y="9380"/>
                    </a:cubicBezTo>
                    <a:cubicBezTo>
                      <a:pt x="55876" y="5208"/>
                      <a:pt x="45351" y="-1262"/>
                      <a:pt x="27138" y="21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3"/>
              <p:cNvSpPr/>
              <p:nvPr/>
            </p:nvSpPr>
            <p:spPr>
              <a:xfrm>
                <a:off x="4018633" y="3411179"/>
                <a:ext cx="57020" cy="13498"/>
              </a:xfrm>
              <a:custGeom>
                <a:rect b="b" l="l" r="r" t="t"/>
                <a:pathLst>
                  <a:path extrusionOk="0" h="13498" w="57020">
                    <a:moveTo>
                      <a:pt x="28753" y="243"/>
                    </a:moveTo>
                    <a:cubicBezTo>
                      <a:pt x="15064" y="1392"/>
                      <a:pt x="1375" y="3337"/>
                      <a:pt x="320" y="5704"/>
                    </a:cubicBezTo>
                    <a:cubicBezTo>
                      <a:pt x="-3149" y="13323"/>
                      <a:pt x="22588" y="12010"/>
                      <a:pt x="28378" y="12572"/>
                    </a:cubicBezTo>
                    <a:cubicBezTo>
                      <a:pt x="35879" y="12901"/>
                      <a:pt x="52029" y="15620"/>
                      <a:pt x="56483" y="9853"/>
                    </a:cubicBezTo>
                    <a:cubicBezTo>
                      <a:pt x="59671" y="5869"/>
                      <a:pt x="48466" y="-1421"/>
                      <a:pt x="28730" y="24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3"/>
              <p:cNvSpPr/>
              <p:nvPr/>
            </p:nvSpPr>
            <p:spPr>
              <a:xfrm>
                <a:off x="4011479" y="3466572"/>
                <a:ext cx="28935" cy="13506"/>
              </a:xfrm>
              <a:custGeom>
                <a:rect b="b" l="l" r="r" t="t"/>
                <a:pathLst>
                  <a:path extrusionOk="0" h="13506" w="28935">
                    <a:moveTo>
                      <a:pt x="13310" y="13413"/>
                    </a:moveTo>
                    <a:cubicBezTo>
                      <a:pt x="20366" y="12757"/>
                      <a:pt x="27492" y="12124"/>
                      <a:pt x="28453" y="9920"/>
                    </a:cubicBezTo>
                    <a:cubicBezTo>
                      <a:pt x="31617" y="2630"/>
                      <a:pt x="18303" y="1810"/>
                      <a:pt x="15373" y="1271"/>
                    </a:cubicBezTo>
                    <a:cubicBezTo>
                      <a:pt x="11599" y="568"/>
                      <a:pt x="3512" y="-2198"/>
                      <a:pt x="488" y="3638"/>
                    </a:cubicBezTo>
                    <a:cubicBezTo>
                      <a:pt x="-1621" y="7694"/>
                      <a:pt x="3184" y="14374"/>
                      <a:pt x="13310" y="134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3"/>
              <p:cNvSpPr/>
              <p:nvPr/>
            </p:nvSpPr>
            <p:spPr>
              <a:xfrm>
                <a:off x="3826462" y="3453823"/>
                <a:ext cx="21318" cy="14519"/>
              </a:xfrm>
              <a:custGeom>
                <a:rect b="b" l="l" r="r" t="t"/>
                <a:pathLst>
                  <a:path extrusionOk="0" h="14519" w="21318">
                    <a:moveTo>
                      <a:pt x="9494" y="1432"/>
                    </a:moveTo>
                    <a:cubicBezTo>
                      <a:pt x="4782" y="4175"/>
                      <a:pt x="0" y="6894"/>
                      <a:pt x="0" y="9285"/>
                    </a:cubicBezTo>
                    <a:cubicBezTo>
                      <a:pt x="-70" y="17137"/>
                      <a:pt x="9447" y="13926"/>
                      <a:pt x="11650" y="13574"/>
                    </a:cubicBezTo>
                    <a:cubicBezTo>
                      <a:pt x="14487" y="13106"/>
                      <a:pt x="20909" y="13316"/>
                      <a:pt x="21308" y="6870"/>
                    </a:cubicBezTo>
                    <a:cubicBezTo>
                      <a:pt x="21589" y="2393"/>
                      <a:pt x="16268" y="-2482"/>
                      <a:pt x="9517" y="143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3"/>
              <p:cNvSpPr/>
              <p:nvPr/>
            </p:nvSpPr>
            <p:spPr>
              <a:xfrm>
                <a:off x="3801556" y="3484623"/>
                <a:ext cx="42582" cy="15600"/>
              </a:xfrm>
              <a:custGeom>
                <a:rect b="b" l="l" r="r" t="t"/>
                <a:pathLst>
                  <a:path extrusionOk="0" h="15600" w="42582">
                    <a:moveTo>
                      <a:pt x="20383" y="1902"/>
                    </a:moveTo>
                    <a:cubicBezTo>
                      <a:pt x="10584" y="5066"/>
                      <a:pt x="622" y="8254"/>
                      <a:pt x="107" y="10668"/>
                    </a:cubicBezTo>
                    <a:cubicBezTo>
                      <a:pt x="-1604" y="18685"/>
                      <a:pt x="17757" y="14653"/>
                      <a:pt x="22117" y="14091"/>
                    </a:cubicBezTo>
                    <a:cubicBezTo>
                      <a:pt x="27790" y="13387"/>
                      <a:pt x="40377" y="13083"/>
                      <a:pt x="42440" y="6472"/>
                    </a:cubicBezTo>
                    <a:cubicBezTo>
                      <a:pt x="43870" y="1902"/>
                      <a:pt x="34423" y="-2669"/>
                      <a:pt x="20359" y="187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3"/>
              <p:cNvSpPr/>
              <p:nvPr/>
            </p:nvSpPr>
            <p:spPr>
              <a:xfrm>
                <a:off x="3699873" y="3506962"/>
                <a:ext cx="30491" cy="13361"/>
              </a:xfrm>
              <a:custGeom>
                <a:rect b="b" l="l" r="r" t="t"/>
                <a:pathLst>
                  <a:path extrusionOk="0" h="13361" w="30491">
                    <a:moveTo>
                      <a:pt x="14452" y="13152"/>
                    </a:moveTo>
                    <a:cubicBezTo>
                      <a:pt x="21788" y="12144"/>
                      <a:pt x="29243" y="11137"/>
                      <a:pt x="30110" y="8886"/>
                    </a:cubicBezTo>
                    <a:cubicBezTo>
                      <a:pt x="32969" y="1456"/>
                      <a:pt x="18929" y="1292"/>
                      <a:pt x="15835" y="893"/>
                    </a:cubicBezTo>
                    <a:cubicBezTo>
                      <a:pt x="11826" y="378"/>
                      <a:pt x="3177" y="-1990"/>
                      <a:pt x="388" y="4011"/>
                    </a:cubicBezTo>
                    <a:cubicBezTo>
                      <a:pt x="-1558" y="8160"/>
                      <a:pt x="3927" y="14606"/>
                      <a:pt x="14452" y="1315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3"/>
              <p:cNvSpPr/>
              <p:nvPr/>
            </p:nvSpPr>
            <p:spPr>
              <a:xfrm>
                <a:off x="3715888" y="3435888"/>
                <a:ext cx="37576" cy="13361"/>
              </a:xfrm>
              <a:custGeom>
                <a:rect b="b" l="l" r="r" t="t"/>
                <a:pathLst>
                  <a:path extrusionOk="0" h="13361" w="37576">
                    <a:moveTo>
                      <a:pt x="18197" y="13132"/>
                    </a:moveTo>
                    <a:cubicBezTo>
                      <a:pt x="27174" y="12078"/>
                      <a:pt x="36269" y="11046"/>
                      <a:pt x="37207" y="8796"/>
                    </a:cubicBezTo>
                    <a:cubicBezTo>
                      <a:pt x="40301" y="1319"/>
                      <a:pt x="23049" y="1248"/>
                      <a:pt x="19205" y="850"/>
                    </a:cubicBezTo>
                    <a:cubicBezTo>
                      <a:pt x="14235" y="358"/>
                      <a:pt x="3500" y="-1963"/>
                      <a:pt x="382" y="4061"/>
                    </a:cubicBezTo>
                    <a:cubicBezTo>
                      <a:pt x="-1774" y="8233"/>
                      <a:pt x="5328" y="14656"/>
                      <a:pt x="18197" y="1313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471;p3"/>
              <p:cNvSpPr/>
              <p:nvPr/>
            </p:nvSpPr>
            <p:spPr>
              <a:xfrm>
                <a:off x="3792527" y="3402284"/>
                <a:ext cx="34413" cy="13790"/>
              </a:xfrm>
              <a:custGeom>
                <a:rect b="b" l="l" r="r" t="t"/>
                <a:pathLst>
                  <a:path extrusionOk="0" h="13790" w="34413">
                    <a:moveTo>
                      <a:pt x="15816" y="13780"/>
                    </a:moveTo>
                    <a:cubicBezTo>
                      <a:pt x="23926" y="13569"/>
                      <a:pt x="32271" y="14225"/>
                      <a:pt x="33631" y="12209"/>
                    </a:cubicBezTo>
                    <a:cubicBezTo>
                      <a:pt x="35857" y="8881"/>
                      <a:pt x="33021" y="6302"/>
                      <a:pt x="29060" y="4591"/>
                    </a:cubicBezTo>
                    <a:cubicBezTo>
                      <a:pt x="25098" y="2857"/>
                      <a:pt x="20106" y="2083"/>
                      <a:pt x="18324" y="1708"/>
                    </a:cubicBezTo>
                    <a:cubicBezTo>
                      <a:pt x="13753" y="583"/>
                      <a:pt x="3486" y="-2347"/>
                      <a:pt x="392" y="3677"/>
                    </a:cubicBezTo>
                    <a:cubicBezTo>
                      <a:pt x="-1647" y="7896"/>
                      <a:pt x="4377" y="14085"/>
                      <a:pt x="15839" y="1378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" name="Google Shape;472;p3"/>
              <p:cNvSpPr/>
              <p:nvPr/>
            </p:nvSpPr>
            <p:spPr>
              <a:xfrm>
                <a:off x="3915337" y="3493632"/>
                <a:ext cx="26723" cy="13170"/>
              </a:xfrm>
              <a:custGeom>
                <a:rect b="b" l="l" r="r" t="t"/>
                <a:pathLst>
                  <a:path extrusionOk="0" h="13170" w="26723">
                    <a:moveTo>
                      <a:pt x="13418" y="12465"/>
                    </a:moveTo>
                    <a:cubicBezTo>
                      <a:pt x="19700" y="10543"/>
                      <a:pt x="26052" y="8621"/>
                      <a:pt x="26568" y="6277"/>
                    </a:cubicBezTo>
                    <a:cubicBezTo>
                      <a:pt x="28232" y="-1458"/>
                      <a:pt x="16020" y="136"/>
                      <a:pt x="13278" y="136"/>
                    </a:cubicBezTo>
                    <a:cubicBezTo>
                      <a:pt x="9738" y="136"/>
                      <a:pt x="1956" y="-1130"/>
                      <a:pt x="175" y="5152"/>
                    </a:cubicBezTo>
                    <a:cubicBezTo>
                      <a:pt x="-1068" y="9512"/>
                      <a:pt x="4417" y="15208"/>
                      <a:pt x="13418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473;p3"/>
              <p:cNvSpPr/>
              <p:nvPr/>
            </p:nvSpPr>
            <p:spPr>
              <a:xfrm>
                <a:off x="3790698" y="3576550"/>
                <a:ext cx="44848" cy="13550"/>
              </a:xfrm>
              <a:custGeom>
                <a:rect b="b" l="l" r="r" t="t"/>
                <a:pathLst>
                  <a:path extrusionOk="0" h="13550" w="44848">
                    <a:moveTo>
                      <a:pt x="21653" y="13462"/>
                    </a:moveTo>
                    <a:cubicBezTo>
                      <a:pt x="32178" y="12830"/>
                      <a:pt x="42984" y="12923"/>
                      <a:pt x="44273" y="10790"/>
                    </a:cubicBezTo>
                    <a:cubicBezTo>
                      <a:pt x="48562" y="3594"/>
                      <a:pt x="27630" y="1602"/>
                      <a:pt x="22989" y="1203"/>
                    </a:cubicBezTo>
                    <a:cubicBezTo>
                      <a:pt x="17012" y="359"/>
                      <a:pt x="3792" y="-2102"/>
                      <a:pt x="369" y="4039"/>
                    </a:cubicBezTo>
                    <a:cubicBezTo>
                      <a:pt x="-1928" y="8306"/>
                      <a:pt x="6651" y="14353"/>
                      <a:pt x="21653" y="1346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3"/>
              <p:cNvSpPr/>
              <p:nvPr/>
            </p:nvSpPr>
            <p:spPr>
              <a:xfrm>
                <a:off x="3815198" y="3605706"/>
                <a:ext cx="13564" cy="12928"/>
              </a:xfrm>
              <a:custGeom>
                <a:rect b="b" l="l" r="r" t="t"/>
                <a:pathLst>
                  <a:path extrusionOk="0" h="12928" w="13564">
                    <a:moveTo>
                      <a:pt x="5053" y="12693"/>
                    </a:moveTo>
                    <a:cubicBezTo>
                      <a:pt x="8499" y="11638"/>
                      <a:pt x="11968" y="10583"/>
                      <a:pt x="12835" y="8403"/>
                    </a:cubicBezTo>
                    <a:cubicBezTo>
                      <a:pt x="15648" y="1137"/>
                      <a:pt x="9506" y="1137"/>
                      <a:pt x="8217" y="785"/>
                    </a:cubicBezTo>
                    <a:cubicBezTo>
                      <a:pt x="6553" y="340"/>
                      <a:pt x="3248" y="-1887"/>
                      <a:pt x="763" y="3973"/>
                    </a:cubicBezTo>
                    <a:cubicBezTo>
                      <a:pt x="-948" y="8028"/>
                      <a:pt x="107" y="14216"/>
                      <a:pt x="5053" y="1269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3"/>
              <p:cNvSpPr/>
              <p:nvPr/>
            </p:nvSpPr>
            <p:spPr>
              <a:xfrm>
                <a:off x="3626583" y="3616666"/>
                <a:ext cx="39531" cy="13946"/>
              </a:xfrm>
              <a:custGeom>
                <a:rect b="b" l="l" r="r" t="t"/>
                <a:pathLst>
                  <a:path extrusionOk="0" h="13946" w="39531">
                    <a:moveTo>
                      <a:pt x="19554" y="1381"/>
                    </a:moveTo>
                    <a:cubicBezTo>
                      <a:pt x="10881" y="3795"/>
                      <a:pt x="1482" y="4639"/>
                      <a:pt x="427" y="6843"/>
                    </a:cubicBezTo>
                    <a:cubicBezTo>
                      <a:pt x="-1308" y="10523"/>
                      <a:pt x="2489" y="12609"/>
                      <a:pt x="7435" y="13453"/>
                    </a:cubicBezTo>
                    <a:cubicBezTo>
                      <a:pt x="12381" y="14320"/>
                      <a:pt x="18218" y="13804"/>
                      <a:pt x="20351" y="13687"/>
                    </a:cubicBezTo>
                    <a:cubicBezTo>
                      <a:pt x="25812" y="13640"/>
                      <a:pt x="38282" y="12960"/>
                      <a:pt x="39478" y="6092"/>
                    </a:cubicBezTo>
                    <a:cubicBezTo>
                      <a:pt x="39900" y="3748"/>
                      <a:pt x="37790" y="1686"/>
                      <a:pt x="34274" y="678"/>
                    </a:cubicBezTo>
                    <a:cubicBezTo>
                      <a:pt x="30711" y="-330"/>
                      <a:pt x="25766" y="-307"/>
                      <a:pt x="19554" y="138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3"/>
              <p:cNvSpPr/>
              <p:nvPr/>
            </p:nvSpPr>
            <p:spPr>
              <a:xfrm>
                <a:off x="3662454" y="3548004"/>
                <a:ext cx="28748" cy="13287"/>
              </a:xfrm>
              <a:custGeom>
                <a:rect b="b" l="l" r="r" t="t"/>
                <a:pathLst>
                  <a:path extrusionOk="0" h="13287" w="28748">
                    <a:moveTo>
                      <a:pt x="13616" y="13061"/>
                    </a:moveTo>
                    <a:cubicBezTo>
                      <a:pt x="20554" y="11959"/>
                      <a:pt x="27563" y="10881"/>
                      <a:pt x="28383" y="8630"/>
                    </a:cubicBezTo>
                    <a:cubicBezTo>
                      <a:pt x="31102" y="1153"/>
                      <a:pt x="17859" y="1176"/>
                      <a:pt x="14952" y="801"/>
                    </a:cubicBezTo>
                    <a:cubicBezTo>
                      <a:pt x="11178" y="333"/>
                      <a:pt x="3021" y="-1918"/>
                      <a:pt x="372" y="4083"/>
                    </a:cubicBezTo>
                    <a:cubicBezTo>
                      <a:pt x="-1480" y="8255"/>
                      <a:pt x="3677" y="14631"/>
                      <a:pt x="13616" y="1303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3"/>
              <p:cNvSpPr/>
              <p:nvPr/>
            </p:nvSpPr>
            <p:spPr>
              <a:xfrm>
                <a:off x="3549979" y="3470822"/>
                <a:ext cx="43020" cy="13172"/>
              </a:xfrm>
              <a:custGeom>
                <a:rect b="b" l="l" r="r" t="t"/>
                <a:pathLst>
                  <a:path extrusionOk="0" h="13172" w="43020">
                    <a:moveTo>
                      <a:pt x="21760" y="560"/>
                    </a:moveTo>
                    <a:cubicBezTo>
                      <a:pt x="11891" y="2131"/>
                      <a:pt x="1625" y="2646"/>
                      <a:pt x="476" y="4826"/>
                    </a:cubicBezTo>
                    <a:cubicBezTo>
                      <a:pt x="-1423" y="8460"/>
                      <a:pt x="2632" y="10616"/>
                      <a:pt x="7836" y="11741"/>
                    </a:cubicBezTo>
                    <a:cubicBezTo>
                      <a:pt x="13016" y="12866"/>
                      <a:pt x="19228" y="12820"/>
                      <a:pt x="21478" y="12890"/>
                    </a:cubicBezTo>
                    <a:cubicBezTo>
                      <a:pt x="27268" y="13265"/>
                      <a:pt x="40324" y="14249"/>
                      <a:pt x="42832" y="7709"/>
                    </a:cubicBezTo>
                    <a:cubicBezTo>
                      <a:pt x="44426" y="3162"/>
                      <a:pt x="35753" y="-1667"/>
                      <a:pt x="21783" y="5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3"/>
              <p:cNvSpPr/>
              <p:nvPr/>
            </p:nvSpPr>
            <p:spPr>
              <a:xfrm>
                <a:off x="3575062" y="3424557"/>
                <a:ext cx="49964" cy="13420"/>
              </a:xfrm>
              <a:custGeom>
                <a:rect b="b" l="l" r="r" t="t"/>
                <a:pathLst>
                  <a:path extrusionOk="0" h="13420" w="49964">
                    <a:moveTo>
                      <a:pt x="25414" y="202"/>
                    </a:moveTo>
                    <a:cubicBezTo>
                      <a:pt x="13553" y="1210"/>
                      <a:pt x="1528" y="2195"/>
                      <a:pt x="403" y="4445"/>
                    </a:cubicBezTo>
                    <a:cubicBezTo>
                      <a:pt x="-3300" y="11922"/>
                      <a:pt x="19601" y="12110"/>
                      <a:pt x="24711" y="12508"/>
                    </a:cubicBezTo>
                    <a:cubicBezTo>
                      <a:pt x="31321" y="13024"/>
                      <a:pt x="45736" y="15439"/>
                      <a:pt x="49534" y="9415"/>
                    </a:cubicBezTo>
                    <a:cubicBezTo>
                      <a:pt x="52182" y="5242"/>
                      <a:pt x="42431" y="-1227"/>
                      <a:pt x="25414" y="20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479;p3"/>
              <p:cNvSpPr/>
              <p:nvPr/>
            </p:nvSpPr>
            <p:spPr>
              <a:xfrm>
                <a:off x="3413161" y="3428438"/>
                <a:ext cx="26983" cy="13294"/>
              </a:xfrm>
              <a:custGeom>
                <a:rect b="b" l="l" r="r" t="t"/>
                <a:pathLst>
                  <a:path extrusionOk="0" h="13294" w="26983">
                    <a:moveTo>
                      <a:pt x="12639" y="13058"/>
                    </a:moveTo>
                    <a:cubicBezTo>
                      <a:pt x="19179" y="11979"/>
                      <a:pt x="25789" y="10925"/>
                      <a:pt x="26609" y="8674"/>
                    </a:cubicBezTo>
                    <a:cubicBezTo>
                      <a:pt x="29282" y="1220"/>
                      <a:pt x="16859" y="1197"/>
                      <a:pt x="14139" y="822"/>
                    </a:cubicBezTo>
                    <a:cubicBezTo>
                      <a:pt x="10600" y="353"/>
                      <a:pt x="2982" y="-1944"/>
                      <a:pt x="380" y="4057"/>
                    </a:cubicBezTo>
                    <a:cubicBezTo>
                      <a:pt x="-1425" y="8229"/>
                      <a:pt x="3287" y="14605"/>
                      <a:pt x="12663" y="1305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3"/>
              <p:cNvSpPr/>
              <p:nvPr/>
            </p:nvSpPr>
            <p:spPr>
              <a:xfrm>
                <a:off x="3357107" y="3442686"/>
                <a:ext cx="16487" cy="12921"/>
              </a:xfrm>
              <a:custGeom>
                <a:rect b="b" l="l" r="r" t="t"/>
                <a:pathLst>
                  <a:path extrusionOk="0" h="12921" w="16487">
                    <a:moveTo>
                      <a:pt x="5334" y="12921"/>
                    </a:moveTo>
                    <a:cubicBezTo>
                      <a:pt x="9553" y="12874"/>
                      <a:pt x="13796" y="12850"/>
                      <a:pt x="15108" y="10905"/>
                    </a:cubicBezTo>
                    <a:cubicBezTo>
                      <a:pt x="19468" y="4435"/>
                      <a:pt x="12225" y="2607"/>
                      <a:pt x="10772" y="1857"/>
                    </a:cubicBezTo>
                    <a:cubicBezTo>
                      <a:pt x="8897" y="896"/>
                      <a:pt x="5310" y="-2292"/>
                      <a:pt x="1536" y="2865"/>
                    </a:cubicBezTo>
                    <a:cubicBezTo>
                      <a:pt x="-1065" y="6451"/>
                      <a:pt x="-714" y="12991"/>
                      <a:pt x="5334" y="1292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" name="Google Shape;481;p3"/>
              <p:cNvSpPr/>
              <p:nvPr/>
            </p:nvSpPr>
            <p:spPr>
              <a:xfrm>
                <a:off x="3427365" y="3482991"/>
                <a:ext cx="55766" cy="14204"/>
              </a:xfrm>
              <a:custGeom>
                <a:rect b="b" l="l" r="r" t="t"/>
                <a:pathLst>
                  <a:path extrusionOk="0" h="14204" w="55766">
                    <a:moveTo>
                      <a:pt x="27172" y="13660"/>
                    </a:moveTo>
                    <a:cubicBezTo>
                      <a:pt x="40065" y="13426"/>
                      <a:pt x="53285" y="15230"/>
                      <a:pt x="54972" y="13308"/>
                    </a:cubicBezTo>
                    <a:cubicBezTo>
                      <a:pt x="57762" y="10121"/>
                      <a:pt x="52816" y="6979"/>
                      <a:pt x="46206" y="4847"/>
                    </a:cubicBezTo>
                    <a:cubicBezTo>
                      <a:pt x="39619" y="2690"/>
                      <a:pt x="31532" y="1799"/>
                      <a:pt x="28602" y="1401"/>
                    </a:cubicBezTo>
                    <a:cubicBezTo>
                      <a:pt x="24805" y="862"/>
                      <a:pt x="18734" y="-146"/>
                      <a:pt x="13061" y="18"/>
                    </a:cubicBezTo>
                    <a:cubicBezTo>
                      <a:pt x="7389" y="135"/>
                      <a:pt x="2209" y="1401"/>
                      <a:pt x="357" y="4542"/>
                    </a:cubicBezTo>
                    <a:cubicBezTo>
                      <a:pt x="-932" y="6745"/>
                      <a:pt x="1341" y="9206"/>
                      <a:pt x="6053" y="10917"/>
                    </a:cubicBezTo>
                    <a:cubicBezTo>
                      <a:pt x="10788" y="12652"/>
                      <a:pt x="17937" y="13754"/>
                      <a:pt x="27172" y="1363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3"/>
              <p:cNvSpPr/>
              <p:nvPr/>
            </p:nvSpPr>
            <p:spPr>
              <a:xfrm>
                <a:off x="3440037" y="3579285"/>
                <a:ext cx="44345" cy="16606"/>
              </a:xfrm>
              <a:custGeom>
                <a:rect b="b" l="l" r="r" t="t"/>
                <a:pathLst>
                  <a:path extrusionOk="0" h="16606" w="44345">
                    <a:moveTo>
                      <a:pt x="21017" y="2383"/>
                    </a:moveTo>
                    <a:cubicBezTo>
                      <a:pt x="10867" y="5969"/>
                      <a:pt x="553" y="9556"/>
                      <a:pt x="85" y="11994"/>
                    </a:cubicBezTo>
                    <a:cubicBezTo>
                      <a:pt x="-1462" y="20080"/>
                      <a:pt x="18649" y="15228"/>
                      <a:pt x="23197" y="14502"/>
                    </a:cubicBezTo>
                    <a:cubicBezTo>
                      <a:pt x="29104" y="13564"/>
                      <a:pt x="42253" y="12744"/>
                      <a:pt x="44222" y="6040"/>
                    </a:cubicBezTo>
                    <a:cubicBezTo>
                      <a:pt x="45582" y="1399"/>
                      <a:pt x="35573" y="-2774"/>
                      <a:pt x="21017" y="23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3"/>
              <p:cNvSpPr/>
              <p:nvPr/>
            </p:nvSpPr>
            <p:spPr>
              <a:xfrm>
                <a:off x="3436488" y="3618193"/>
                <a:ext cx="24851" cy="15457"/>
              </a:xfrm>
              <a:custGeom>
                <a:rect b="b" l="l" r="r" t="t"/>
                <a:pathLst>
                  <a:path extrusionOk="0" h="15457" w="24851">
                    <a:moveTo>
                      <a:pt x="10947" y="1917"/>
                    </a:moveTo>
                    <a:cubicBezTo>
                      <a:pt x="5509" y="5081"/>
                      <a:pt x="-23" y="8246"/>
                      <a:pt x="0" y="10637"/>
                    </a:cubicBezTo>
                    <a:cubicBezTo>
                      <a:pt x="94" y="18536"/>
                      <a:pt x="11158" y="14481"/>
                      <a:pt x="13713" y="13918"/>
                    </a:cubicBezTo>
                    <a:cubicBezTo>
                      <a:pt x="17018" y="13192"/>
                      <a:pt x="24542" y="12840"/>
                      <a:pt x="24847" y="6324"/>
                    </a:cubicBezTo>
                    <a:cubicBezTo>
                      <a:pt x="25058" y="1800"/>
                      <a:pt x="18752" y="-2630"/>
                      <a:pt x="10947" y="189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3"/>
              <p:cNvSpPr/>
              <p:nvPr/>
            </p:nvSpPr>
            <p:spPr>
              <a:xfrm>
                <a:off x="3396641" y="3638696"/>
                <a:ext cx="21254" cy="13954"/>
              </a:xfrm>
              <a:custGeom>
                <a:rect b="b" l="l" r="r" t="t"/>
                <a:pathLst>
                  <a:path extrusionOk="0" h="13954" w="21254">
                    <a:moveTo>
                      <a:pt x="7922" y="13691"/>
                    </a:moveTo>
                    <a:cubicBezTo>
                      <a:pt x="13313" y="14019"/>
                      <a:pt x="18775" y="14394"/>
                      <a:pt x="20111" y="12425"/>
                    </a:cubicBezTo>
                    <a:cubicBezTo>
                      <a:pt x="24518" y="5932"/>
                      <a:pt x="14907" y="3330"/>
                      <a:pt x="12891" y="2416"/>
                    </a:cubicBezTo>
                    <a:cubicBezTo>
                      <a:pt x="10289" y="1244"/>
                      <a:pt x="5109" y="-2506"/>
                      <a:pt x="1218" y="2651"/>
                    </a:cubicBezTo>
                    <a:cubicBezTo>
                      <a:pt x="-1501" y="6214"/>
                      <a:pt x="163" y="13222"/>
                      <a:pt x="7922" y="1369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485;p3"/>
              <p:cNvSpPr/>
              <p:nvPr/>
            </p:nvSpPr>
            <p:spPr>
              <a:xfrm>
                <a:off x="3521761" y="3651285"/>
                <a:ext cx="63009" cy="17663"/>
              </a:xfrm>
              <a:custGeom>
                <a:rect b="b" l="l" r="r" t="t"/>
                <a:pathLst>
                  <a:path extrusionOk="0" h="17663" w="63009">
                    <a:moveTo>
                      <a:pt x="12027" y="16971"/>
                    </a:moveTo>
                    <a:lnTo>
                      <a:pt x="14559" y="16127"/>
                    </a:lnTo>
                    <a:lnTo>
                      <a:pt x="63010" y="0"/>
                    </a:lnTo>
                    <a:lnTo>
                      <a:pt x="15614" y="6211"/>
                    </a:lnTo>
                    <a:cubicBezTo>
                      <a:pt x="10644" y="6868"/>
                      <a:pt x="6191" y="7665"/>
                      <a:pt x="5417" y="9540"/>
                    </a:cubicBezTo>
                    <a:cubicBezTo>
                      <a:pt x="3050" y="15213"/>
                      <a:pt x="9285" y="16853"/>
                      <a:pt x="13270" y="17557"/>
                    </a:cubicBezTo>
                    <a:lnTo>
                      <a:pt x="14653" y="4547"/>
                    </a:lnTo>
                    <a:cubicBezTo>
                      <a:pt x="13504" y="4594"/>
                      <a:pt x="12543" y="4618"/>
                      <a:pt x="12004" y="4641"/>
                    </a:cubicBezTo>
                    <a:cubicBezTo>
                      <a:pt x="8816" y="4594"/>
                      <a:pt x="1831" y="3281"/>
                      <a:pt x="167" y="9563"/>
                    </a:cubicBezTo>
                    <a:cubicBezTo>
                      <a:pt x="-982" y="13923"/>
                      <a:pt x="3894" y="19666"/>
                      <a:pt x="12027" y="1697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3"/>
              <p:cNvSpPr/>
              <p:nvPr/>
            </p:nvSpPr>
            <p:spPr>
              <a:xfrm>
                <a:off x="3263382" y="3594731"/>
                <a:ext cx="89170" cy="13246"/>
              </a:xfrm>
              <a:custGeom>
                <a:rect b="b" l="l" r="r" t="t"/>
                <a:pathLst>
                  <a:path extrusionOk="0" h="13246" w="89170">
                    <a:moveTo>
                      <a:pt x="44679" y="298"/>
                    </a:moveTo>
                    <a:cubicBezTo>
                      <a:pt x="23793" y="1423"/>
                      <a:pt x="2510" y="1610"/>
                      <a:pt x="634" y="3790"/>
                    </a:cubicBezTo>
                    <a:cubicBezTo>
                      <a:pt x="-2459" y="7400"/>
                      <a:pt x="6213" y="9697"/>
                      <a:pt x="16855" y="10986"/>
                    </a:cubicBezTo>
                    <a:cubicBezTo>
                      <a:pt x="27497" y="12275"/>
                      <a:pt x="40061" y="12463"/>
                      <a:pt x="44655" y="12627"/>
                    </a:cubicBezTo>
                    <a:cubicBezTo>
                      <a:pt x="56516" y="13213"/>
                      <a:pt x="82675" y="14830"/>
                      <a:pt x="88605" y="8431"/>
                    </a:cubicBezTo>
                    <a:cubicBezTo>
                      <a:pt x="92661" y="3978"/>
                      <a:pt x="74565" y="-1320"/>
                      <a:pt x="44679" y="29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7" name="Google Shape;487;p3"/>
              <p:cNvSpPr/>
              <p:nvPr/>
            </p:nvSpPr>
            <p:spPr>
              <a:xfrm>
                <a:off x="3133514" y="3600512"/>
                <a:ext cx="49860" cy="13170"/>
              </a:xfrm>
              <a:custGeom>
                <a:rect b="b" l="l" r="r" t="t"/>
                <a:pathLst>
                  <a:path extrusionOk="0" h="13170" w="49860">
                    <a:moveTo>
                      <a:pt x="24833" y="705"/>
                    </a:moveTo>
                    <a:cubicBezTo>
                      <a:pt x="13113" y="2627"/>
                      <a:pt x="1229" y="4549"/>
                      <a:pt x="291" y="6893"/>
                    </a:cubicBezTo>
                    <a:cubicBezTo>
                      <a:pt x="-2826" y="14628"/>
                      <a:pt x="19981" y="13034"/>
                      <a:pt x="25091" y="13034"/>
                    </a:cubicBezTo>
                    <a:cubicBezTo>
                      <a:pt x="31701" y="13034"/>
                      <a:pt x="46211" y="14300"/>
                      <a:pt x="49539" y="8018"/>
                    </a:cubicBezTo>
                    <a:cubicBezTo>
                      <a:pt x="51837" y="3658"/>
                      <a:pt x="41640" y="-2038"/>
                      <a:pt x="24833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8" name="Google Shape;488;p3"/>
              <p:cNvSpPr/>
              <p:nvPr/>
            </p:nvSpPr>
            <p:spPr>
              <a:xfrm>
                <a:off x="3258034" y="3628313"/>
                <a:ext cx="16714" cy="13095"/>
              </a:xfrm>
              <a:custGeom>
                <a:rect b="b" l="l" r="r" t="t"/>
                <a:pathLst>
                  <a:path extrusionOk="0" h="13095" w="16714">
                    <a:moveTo>
                      <a:pt x="6943" y="12869"/>
                    </a:moveTo>
                    <a:cubicBezTo>
                      <a:pt x="11116" y="11814"/>
                      <a:pt x="15358" y="10783"/>
                      <a:pt x="16155" y="8579"/>
                    </a:cubicBezTo>
                    <a:cubicBezTo>
                      <a:pt x="18827" y="1243"/>
                      <a:pt x="11139" y="1196"/>
                      <a:pt x="9498" y="821"/>
                    </a:cubicBezTo>
                    <a:cubicBezTo>
                      <a:pt x="7365" y="352"/>
                      <a:pt x="2982" y="-1922"/>
                      <a:pt x="568" y="3985"/>
                    </a:cubicBezTo>
                    <a:cubicBezTo>
                      <a:pt x="-1120" y="8087"/>
                      <a:pt x="942" y="14369"/>
                      <a:pt x="6943" y="1286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9" name="Google Shape;489;p3"/>
              <p:cNvSpPr/>
              <p:nvPr/>
            </p:nvSpPr>
            <p:spPr>
              <a:xfrm>
                <a:off x="3251040" y="3520370"/>
                <a:ext cx="30261" cy="13170"/>
              </a:xfrm>
              <a:custGeom>
                <a:rect b="b" l="l" r="r" t="t"/>
                <a:pathLst>
                  <a:path extrusionOk="0" h="13170" w="30261">
                    <a:moveTo>
                      <a:pt x="15086" y="705"/>
                    </a:moveTo>
                    <a:cubicBezTo>
                      <a:pt x="7983" y="2627"/>
                      <a:pt x="764" y="4549"/>
                      <a:pt x="178" y="6893"/>
                    </a:cubicBezTo>
                    <a:cubicBezTo>
                      <a:pt x="-1721" y="14628"/>
                      <a:pt x="12132" y="13034"/>
                      <a:pt x="15226" y="13034"/>
                    </a:cubicBezTo>
                    <a:cubicBezTo>
                      <a:pt x="19235" y="13034"/>
                      <a:pt x="28048" y="14300"/>
                      <a:pt x="30064" y="8018"/>
                    </a:cubicBezTo>
                    <a:cubicBezTo>
                      <a:pt x="31470" y="3658"/>
                      <a:pt x="25259" y="-2038"/>
                      <a:pt x="15062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" name="Google Shape;490;p3"/>
              <p:cNvSpPr/>
              <p:nvPr/>
            </p:nvSpPr>
            <p:spPr>
              <a:xfrm>
                <a:off x="3183237" y="3512451"/>
                <a:ext cx="44627" cy="13982"/>
              </a:xfrm>
              <a:custGeom>
                <a:rect b="b" l="l" r="r" t="t"/>
                <a:pathLst>
                  <a:path extrusionOk="0" h="13982" w="44627">
                    <a:moveTo>
                      <a:pt x="21663" y="13899"/>
                    </a:moveTo>
                    <a:cubicBezTo>
                      <a:pt x="32750" y="13219"/>
                      <a:pt x="43626" y="11109"/>
                      <a:pt x="44400" y="8718"/>
                    </a:cubicBezTo>
                    <a:cubicBezTo>
                      <a:pt x="45689" y="4804"/>
                      <a:pt x="41306" y="3421"/>
                      <a:pt x="36172" y="2718"/>
                    </a:cubicBezTo>
                    <a:cubicBezTo>
                      <a:pt x="31016" y="2015"/>
                      <a:pt x="24968" y="1897"/>
                      <a:pt x="22765" y="1616"/>
                    </a:cubicBezTo>
                    <a:cubicBezTo>
                      <a:pt x="16952" y="1147"/>
                      <a:pt x="5021" y="-2439"/>
                      <a:pt x="661" y="2882"/>
                    </a:cubicBezTo>
                    <a:cubicBezTo>
                      <a:pt x="-863" y="4757"/>
                      <a:pt x="262" y="7640"/>
                      <a:pt x="3895" y="10078"/>
                    </a:cubicBezTo>
                    <a:cubicBezTo>
                      <a:pt x="7505" y="12492"/>
                      <a:pt x="13717" y="14414"/>
                      <a:pt x="21663" y="1389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491;p3"/>
              <p:cNvSpPr/>
              <p:nvPr/>
            </p:nvSpPr>
            <p:spPr>
              <a:xfrm>
                <a:off x="3254594" y="3463237"/>
                <a:ext cx="33594" cy="14765"/>
              </a:xfrm>
              <a:custGeom>
                <a:rect b="b" l="l" r="r" t="t"/>
                <a:pathLst>
                  <a:path extrusionOk="0" h="14765" w="33594">
                    <a:moveTo>
                      <a:pt x="17720" y="13489"/>
                    </a:moveTo>
                    <a:cubicBezTo>
                      <a:pt x="25831" y="10747"/>
                      <a:pt x="33496" y="7090"/>
                      <a:pt x="33589" y="4652"/>
                    </a:cubicBezTo>
                    <a:cubicBezTo>
                      <a:pt x="33753" y="644"/>
                      <a:pt x="30237" y="-106"/>
                      <a:pt x="26323" y="11"/>
                    </a:cubicBezTo>
                    <a:cubicBezTo>
                      <a:pt x="22385" y="152"/>
                      <a:pt x="17931" y="1089"/>
                      <a:pt x="16267" y="1253"/>
                    </a:cubicBezTo>
                    <a:cubicBezTo>
                      <a:pt x="11907" y="1816"/>
                      <a:pt x="2555" y="855"/>
                      <a:pt x="257" y="7043"/>
                    </a:cubicBezTo>
                    <a:cubicBezTo>
                      <a:pt x="-1501" y="11309"/>
                      <a:pt x="5906" y="17451"/>
                      <a:pt x="17720" y="1348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3"/>
              <p:cNvSpPr/>
              <p:nvPr/>
            </p:nvSpPr>
            <p:spPr>
              <a:xfrm>
                <a:off x="3254307" y="3433153"/>
                <a:ext cx="59061" cy="13210"/>
              </a:xfrm>
              <a:custGeom>
                <a:rect b="b" l="l" r="r" t="t"/>
                <a:pathLst>
                  <a:path extrusionOk="0" h="13210" w="59061">
                    <a:moveTo>
                      <a:pt x="29844" y="350"/>
                    </a:moveTo>
                    <a:cubicBezTo>
                      <a:pt x="16179" y="1498"/>
                      <a:pt x="2091" y="1194"/>
                      <a:pt x="591" y="3303"/>
                    </a:cubicBezTo>
                    <a:cubicBezTo>
                      <a:pt x="-1870" y="6819"/>
                      <a:pt x="3709" y="9327"/>
                      <a:pt x="10787" y="10781"/>
                    </a:cubicBezTo>
                    <a:cubicBezTo>
                      <a:pt x="17866" y="12257"/>
                      <a:pt x="26328" y="12492"/>
                      <a:pt x="29399" y="12656"/>
                    </a:cubicBezTo>
                    <a:cubicBezTo>
                      <a:pt x="37322" y="13335"/>
                      <a:pt x="55042" y="14554"/>
                      <a:pt x="58746" y="7968"/>
                    </a:cubicBezTo>
                    <a:cubicBezTo>
                      <a:pt x="61184" y="3397"/>
                      <a:pt x="49276" y="-1291"/>
                      <a:pt x="29844" y="32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" name="Google Shape;493;p3"/>
              <p:cNvSpPr/>
              <p:nvPr/>
            </p:nvSpPr>
            <p:spPr>
              <a:xfrm>
                <a:off x="3090755" y="3422414"/>
                <a:ext cx="26724" cy="13170"/>
              </a:xfrm>
              <a:custGeom>
                <a:rect b="b" l="l" r="r" t="t"/>
                <a:pathLst>
                  <a:path extrusionOk="0" h="13170" w="26724">
                    <a:moveTo>
                      <a:pt x="13305" y="705"/>
                    </a:moveTo>
                    <a:cubicBezTo>
                      <a:pt x="7023" y="2627"/>
                      <a:pt x="671" y="4549"/>
                      <a:pt x="155" y="6893"/>
                    </a:cubicBezTo>
                    <a:cubicBezTo>
                      <a:pt x="-1509" y="14629"/>
                      <a:pt x="10703" y="13034"/>
                      <a:pt x="13446" y="13034"/>
                    </a:cubicBezTo>
                    <a:cubicBezTo>
                      <a:pt x="16985" y="13034"/>
                      <a:pt x="24767" y="14300"/>
                      <a:pt x="26549" y="8018"/>
                    </a:cubicBezTo>
                    <a:cubicBezTo>
                      <a:pt x="27791" y="3658"/>
                      <a:pt x="22329" y="-2038"/>
                      <a:pt x="13305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p3"/>
              <p:cNvSpPr/>
              <p:nvPr/>
            </p:nvSpPr>
            <p:spPr>
              <a:xfrm>
                <a:off x="3015845" y="3445679"/>
                <a:ext cx="28948" cy="13495"/>
              </a:xfrm>
              <a:custGeom>
                <a:rect b="b" l="l" r="r" t="t"/>
                <a:pathLst>
                  <a:path extrusionOk="0" h="13495" w="28948">
                    <a:moveTo>
                      <a:pt x="13325" y="13397"/>
                    </a:moveTo>
                    <a:cubicBezTo>
                      <a:pt x="20380" y="12718"/>
                      <a:pt x="27506" y="12061"/>
                      <a:pt x="28467" y="9858"/>
                    </a:cubicBezTo>
                    <a:cubicBezTo>
                      <a:pt x="31631" y="2568"/>
                      <a:pt x="18294" y="1771"/>
                      <a:pt x="15364" y="1256"/>
                    </a:cubicBezTo>
                    <a:cubicBezTo>
                      <a:pt x="11590" y="552"/>
                      <a:pt x="3503" y="-2190"/>
                      <a:pt x="479" y="3670"/>
                    </a:cubicBezTo>
                    <a:cubicBezTo>
                      <a:pt x="-1607" y="7725"/>
                      <a:pt x="3198" y="14382"/>
                      <a:pt x="13325" y="1339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3"/>
              <p:cNvSpPr/>
              <p:nvPr/>
            </p:nvSpPr>
            <p:spPr>
              <a:xfrm>
                <a:off x="3204686" y="3447856"/>
                <a:ext cx="12891" cy="13086"/>
              </a:xfrm>
              <a:custGeom>
                <a:rect b="b" l="l" r="r" t="t"/>
                <a:pathLst>
                  <a:path extrusionOk="0" h="13086" w="12891">
                    <a:moveTo>
                      <a:pt x="5488" y="12650"/>
                    </a:moveTo>
                    <a:cubicBezTo>
                      <a:pt x="8699" y="11174"/>
                      <a:pt x="11934" y="9720"/>
                      <a:pt x="12520" y="7423"/>
                    </a:cubicBezTo>
                    <a:cubicBezTo>
                      <a:pt x="14419" y="-125"/>
                      <a:pt x="8489" y="626"/>
                      <a:pt x="7223" y="438"/>
                    </a:cubicBezTo>
                    <a:cubicBezTo>
                      <a:pt x="5582" y="180"/>
                      <a:pt x="2136" y="-1601"/>
                      <a:pt x="378" y="4517"/>
                    </a:cubicBezTo>
                    <a:cubicBezTo>
                      <a:pt x="-841" y="8759"/>
                      <a:pt x="894" y="14760"/>
                      <a:pt x="5488" y="126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3"/>
              <p:cNvSpPr/>
              <p:nvPr/>
            </p:nvSpPr>
            <p:spPr>
              <a:xfrm>
                <a:off x="3090219" y="3492558"/>
                <a:ext cx="10035" cy="9385"/>
              </a:xfrm>
              <a:custGeom>
                <a:rect b="b" l="l" r="r" t="t"/>
                <a:pathLst>
                  <a:path extrusionOk="0" h="9385" w="10035">
                    <a:moveTo>
                      <a:pt x="856" y="9132"/>
                    </a:moveTo>
                    <a:cubicBezTo>
                      <a:pt x="2637" y="8194"/>
                      <a:pt x="4419" y="7257"/>
                      <a:pt x="6106" y="5639"/>
                    </a:cubicBezTo>
                    <a:cubicBezTo>
                      <a:pt x="11685" y="272"/>
                      <a:pt x="9740" y="600"/>
                      <a:pt x="9576" y="412"/>
                    </a:cubicBezTo>
                    <a:cubicBezTo>
                      <a:pt x="9341" y="178"/>
                      <a:pt x="9716" y="-1252"/>
                      <a:pt x="5146" y="3085"/>
                    </a:cubicBezTo>
                    <a:cubicBezTo>
                      <a:pt x="1981" y="6085"/>
                      <a:pt x="-1699" y="10492"/>
                      <a:pt x="856" y="913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3"/>
              <p:cNvSpPr/>
              <p:nvPr/>
            </p:nvSpPr>
            <p:spPr>
              <a:xfrm>
                <a:off x="2967904" y="3479894"/>
                <a:ext cx="64705" cy="18690"/>
              </a:xfrm>
              <a:custGeom>
                <a:rect b="b" l="l" r="r" t="t"/>
                <a:pathLst>
                  <a:path extrusionOk="0" h="18690" w="64705">
                    <a:moveTo>
                      <a:pt x="31215" y="15655"/>
                    </a:moveTo>
                    <a:cubicBezTo>
                      <a:pt x="46474" y="17015"/>
                      <a:pt x="61921" y="19921"/>
                      <a:pt x="63820" y="18116"/>
                    </a:cubicBezTo>
                    <a:cubicBezTo>
                      <a:pt x="66984" y="15093"/>
                      <a:pt x="61218" y="11553"/>
                      <a:pt x="53670" y="8811"/>
                    </a:cubicBezTo>
                    <a:cubicBezTo>
                      <a:pt x="46146" y="6068"/>
                      <a:pt x="36911" y="4287"/>
                      <a:pt x="33559" y="3560"/>
                    </a:cubicBezTo>
                    <a:cubicBezTo>
                      <a:pt x="24956" y="1451"/>
                      <a:pt x="5759" y="-2909"/>
                      <a:pt x="578" y="2904"/>
                    </a:cubicBezTo>
                    <a:cubicBezTo>
                      <a:pt x="-2891" y="6982"/>
                      <a:pt x="9486" y="13710"/>
                      <a:pt x="31215" y="1565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3"/>
              <p:cNvSpPr/>
              <p:nvPr/>
            </p:nvSpPr>
            <p:spPr>
              <a:xfrm>
                <a:off x="3076449" y="3506056"/>
                <a:ext cx="24015" cy="13706"/>
              </a:xfrm>
              <a:custGeom>
                <a:rect b="b" l="l" r="r" t="t"/>
                <a:pathLst>
                  <a:path extrusionOk="0" h="13706" w="24015">
                    <a:moveTo>
                      <a:pt x="9984" y="13707"/>
                    </a:moveTo>
                    <a:cubicBezTo>
                      <a:pt x="15985" y="13613"/>
                      <a:pt x="22079" y="13566"/>
                      <a:pt x="23228" y="11456"/>
                    </a:cubicBezTo>
                    <a:cubicBezTo>
                      <a:pt x="27025" y="4542"/>
                      <a:pt x="15985" y="2690"/>
                      <a:pt x="13641" y="1916"/>
                    </a:cubicBezTo>
                    <a:cubicBezTo>
                      <a:pt x="10594" y="932"/>
                      <a:pt x="4265" y="-2420"/>
                      <a:pt x="796" y="3065"/>
                    </a:cubicBezTo>
                    <a:cubicBezTo>
                      <a:pt x="-1595" y="6886"/>
                      <a:pt x="1382" y="13824"/>
                      <a:pt x="9984" y="136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3"/>
              <p:cNvSpPr/>
              <p:nvPr/>
            </p:nvSpPr>
            <p:spPr>
              <a:xfrm>
                <a:off x="3045606" y="3606442"/>
                <a:ext cx="23467" cy="13170"/>
              </a:xfrm>
              <a:custGeom>
                <a:rect b="b" l="l" r="r" t="t"/>
                <a:pathLst>
                  <a:path extrusionOk="0" h="13170" w="23467">
                    <a:moveTo>
                      <a:pt x="11691" y="705"/>
                    </a:moveTo>
                    <a:cubicBezTo>
                      <a:pt x="6182" y="2627"/>
                      <a:pt x="580" y="4549"/>
                      <a:pt x="135" y="6893"/>
                    </a:cubicBezTo>
                    <a:cubicBezTo>
                      <a:pt x="-1318" y="14628"/>
                      <a:pt x="9394" y="13034"/>
                      <a:pt x="11808" y="13034"/>
                    </a:cubicBezTo>
                    <a:cubicBezTo>
                      <a:pt x="14926" y="13034"/>
                      <a:pt x="21747" y="14300"/>
                      <a:pt x="23317" y="8018"/>
                    </a:cubicBezTo>
                    <a:cubicBezTo>
                      <a:pt x="24395" y="3658"/>
                      <a:pt x="19590" y="-2038"/>
                      <a:pt x="11691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0" name="Google Shape;500;p3"/>
              <p:cNvSpPr/>
              <p:nvPr/>
            </p:nvSpPr>
            <p:spPr>
              <a:xfrm>
                <a:off x="2936127" y="3536602"/>
                <a:ext cx="34017" cy="13271"/>
              </a:xfrm>
              <a:custGeom>
                <a:rect b="b" l="l" r="r" t="t"/>
                <a:pathLst>
                  <a:path extrusionOk="0" h="13271" w="34017">
                    <a:moveTo>
                      <a:pt x="16510" y="12953"/>
                    </a:moveTo>
                    <a:cubicBezTo>
                      <a:pt x="24620" y="11687"/>
                      <a:pt x="32871" y="10468"/>
                      <a:pt x="33691" y="8171"/>
                    </a:cubicBezTo>
                    <a:cubicBezTo>
                      <a:pt x="36457" y="623"/>
                      <a:pt x="20823" y="951"/>
                      <a:pt x="17354" y="647"/>
                    </a:cubicBezTo>
                    <a:cubicBezTo>
                      <a:pt x="12853" y="272"/>
                      <a:pt x="3102" y="-1815"/>
                      <a:pt x="336" y="4280"/>
                    </a:cubicBezTo>
                    <a:cubicBezTo>
                      <a:pt x="-1586" y="8499"/>
                      <a:pt x="4860" y="14758"/>
                      <a:pt x="16510" y="1295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1" name="Google Shape;501;p3"/>
              <p:cNvSpPr/>
              <p:nvPr/>
            </p:nvSpPr>
            <p:spPr>
              <a:xfrm>
                <a:off x="2883875" y="3446638"/>
                <a:ext cx="28622" cy="15234"/>
              </a:xfrm>
              <a:custGeom>
                <a:rect b="b" l="l" r="r" t="t"/>
                <a:pathLst>
                  <a:path extrusionOk="0" h="15234" w="28622">
                    <a:moveTo>
                      <a:pt x="15506" y="13470"/>
                    </a:moveTo>
                    <a:cubicBezTo>
                      <a:pt x="21928" y="10423"/>
                      <a:pt x="28468" y="7352"/>
                      <a:pt x="28609" y="4961"/>
                    </a:cubicBezTo>
                    <a:cubicBezTo>
                      <a:pt x="29101" y="-2962"/>
                      <a:pt x="16232" y="859"/>
                      <a:pt x="13279" y="1351"/>
                    </a:cubicBezTo>
                    <a:cubicBezTo>
                      <a:pt x="9458" y="1984"/>
                      <a:pt x="902" y="2172"/>
                      <a:pt x="35" y="8712"/>
                    </a:cubicBezTo>
                    <a:cubicBezTo>
                      <a:pt x="-551" y="13235"/>
                      <a:pt x="6270" y="17853"/>
                      <a:pt x="15506" y="134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3"/>
              <p:cNvSpPr/>
              <p:nvPr/>
            </p:nvSpPr>
            <p:spPr>
              <a:xfrm>
                <a:off x="2758767" y="3458406"/>
                <a:ext cx="44439" cy="13278"/>
              </a:xfrm>
              <a:custGeom>
                <a:rect b="b" l="l" r="r" t="t"/>
                <a:pathLst>
                  <a:path extrusionOk="0" h="13278" w="44439">
                    <a:moveTo>
                      <a:pt x="21890" y="12953"/>
                    </a:moveTo>
                    <a:cubicBezTo>
                      <a:pt x="32415" y="11687"/>
                      <a:pt x="43103" y="10468"/>
                      <a:pt x="44088" y="8171"/>
                    </a:cubicBezTo>
                    <a:cubicBezTo>
                      <a:pt x="47346" y="623"/>
                      <a:pt x="26977" y="928"/>
                      <a:pt x="22429" y="647"/>
                    </a:cubicBezTo>
                    <a:cubicBezTo>
                      <a:pt x="16546" y="272"/>
                      <a:pt x="3748" y="-1815"/>
                      <a:pt x="372" y="4280"/>
                    </a:cubicBezTo>
                    <a:cubicBezTo>
                      <a:pt x="-1948" y="8499"/>
                      <a:pt x="6748" y="14781"/>
                      <a:pt x="21867" y="1295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3"/>
              <p:cNvSpPr/>
              <p:nvPr/>
            </p:nvSpPr>
            <p:spPr>
              <a:xfrm>
                <a:off x="2790066" y="3583683"/>
                <a:ext cx="65957" cy="24021"/>
              </a:xfrm>
              <a:custGeom>
                <a:rect b="b" l="l" r="r" t="t"/>
                <a:pathLst>
                  <a:path extrusionOk="0" h="24021" w="65957">
                    <a:moveTo>
                      <a:pt x="31329" y="18027"/>
                    </a:moveTo>
                    <a:cubicBezTo>
                      <a:pt x="47058" y="20980"/>
                      <a:pt x="62833" y="25317"/>
                      <a:pt x="64919" y="23652"/>
                    </a:cubicBezTo>
                    <a:cubicBezTo>
                      <a:pt x="68388" y="20886"/>
                      <a:pt x="62669" y="16831"/>
                      <a:pt x="55074" y="13409"/>
                    </a:cubicBezTo>
                    <a:cubicBezTo>
                      <a:pt x="47503" y="9940"/>
                      <a:pt x="38127" y="7244"/>
                      <a:pt x="34752" y="6189"/>
                    </a:cubicBezTo>
                    <a:cubicBezTo>
                      <a:pt x="26055" y="3236"/>
                      <a:pt x="6694" y="-3234"/>
                      <a:pt x="763" y="1947"/>
                    </a:cubicBezTo>
                    <a:cubicBezTo>
                      <a:pt x="-3268" y="5603"/>
                      <a:pt x="8921" y="13807"/>
                      <a:pt x="31353" y="1802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3"/>
              <p:cNvSpPr/>
              <p:nvPr/>
            </p:nvSpPr>
            <p:spPr>
              <a:xfrm>
                <a:off x="2735185" y="3619607"/>
                <a:ext cx="72521" cy="16605"/>
              </a:xfrm>
              <a:custGeom>
                <a:rect b="b" l="l" r="r" t="t"/>
                <a:pathLst>
                  <a:path extrusionOk="0" h="16605" w="72521">
                    <a:moveTo>
                      <a:pt x="29298" y="14192"/>
                    </a:moveTo>
                    <a:cubicBezTo>
                      <a:pt x="38182" y="14098"/>
                      <a:pt x="47136" y="14004"/>
                      <a:pt x="52973" y="13442"/>
                    </a:cubicBezTo>
                    <a:lnTo>
                      <a:pt x="72522" y="11519"/>
                    </a:lnTo>
                    <a:lnTo>
                      <a:pt x="53981" y="9222"/>
                    </a:lnTo>
                    <a:cubicBezTo>
                      <a:pt x="50441" y="8777"/>
                      <a:pt x="47980" y="8777"/>
                      <a:pt x="47253" y="9457"/>
                    </a:cubicBezTo>
                    <a:cubicBezTo>
                      <a:pt x="44933" y="11707"/>
                      <a:pt x="47253" y="14238"/>
                      <a:pt x="51309" y="16606"/>
                    </a:cubicBezTo>
                    <a:lnTo>
                      <a:pt x="53934" y="5659"/>
                    </a:lnTo>
                    <a:cubicBezTo>
                      <a:pt x="46480" y="3315"/>
                      <a:pt x="34314" y="2425"/>
                      <a:pt x="30494" y="1932"/>
                    </a:cubicBezTo>
                    <a:cubicBezTo>
                      <a:pt x="22571" y="924"/>
                      <a:pt x="5319" y="-2498"/>
                      <a:pt x="561" y="3245"/>
                    </a:cubicBezTo>
                    <a:cubicBezTo>
                      <a:pt x="-2745" y="7230"/>
                      <a:pt x="8788" y="14403"/>
                      <a:pt x="29275" y="1419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3"/>
              <p:cNvSpPr/>
              <p:nvPr/>
            </p:nvSpPr>
            <p:spPr>
              <a:xfrm>
                <a:off x="2594598" y="3573382"/>
                <a:ext cx="44226" cy="14321"/>
              </a:xfrm>
              <a:custGeom>
                <a:rect b="b" l="l" r="r" t="t"/>
                <a:pathLst>
                  <a:path extrusionOk="0" h="14321" w="44226">
                    <a:moveTo>
                      <a:pt x="21602" y="1277"/>
                    </a:moveTo>
                    <a:cubicBezTo>
                      <a:pt x="11312" y="3856"/>
                      <a:pt x="881" y="6458"/>
                      <a:pt x="178" y="8849"/>
                    </a:cubicBezTo>
                    <a:cubicBezTo>
                      <a:pt x="-2095" y="16748"/>
                      <a:pt x="18063" y="13865"/>
                      <a:pt x="22611" y="13560"/>
                    </a:cubicBezTo>
                    <a:cubicBezTo>
                      <a:pt x="28494" y="13185"/>
                      <a:pt x="41456" y="13630"/>
                      <a:pt x="44011" y="7161"/>
                    </a:cubicBezTo>
                    <a:cubicBezTo>
                      <a:pt x="45793" y="2660"/>
                      <a:pt x="36346" y="-2426"/>
                      <a:pt x="21579" y="127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3"/>
              <p:cNvSpPr/>
              <p:nvPr/>
            </p:nvSpPr>
            <p:spPr>
              <a:xfrm>
                <a:off x="2539958" y="3537604"/>
                <a:ext cx="36371" cy="15469"/>
              </a:xfrm>
              <a:custGeom>
                <a:rect b="b" l="l" r="r" t="t"/>
                <a:pathLst>
                  <a:path extrusionOk="0" h="15469" w="36371">
                    <a:moveTo>
                      <a:pt x="17150" y="1848"/>
                    </a:moveTo>
                    <a:cubicBezTo>
                      <a:pt x="8852" y="4965"/>
                      <a:pt x="414" y="8107"/>
                      <a:pt x="62" y="10521"/>
                    </a:cubicBezTo>
                    <a:cubicBezTo>
                      <a:pt x="-1134" y="18514"/>
                      <a:pt x="15345" y="14553"/>
                      <a:pt x="19095" y="14013"/>
                    </a:cubicBezTo>
                    <a:cubicBezTo>
                      <a:pt x="23948" y="13334"/>
                      <a:pt x="34730" y="13076"/>
                      <a:pt x="36277" y="6489"/>
                    </a:cubicBezTo>
                    <a:cubicBezTo>
                      <a:pt x="37355" y="1918"/>
                      <a:pt x="29081" y="-2653"/>
                      <a:pt x="17150" y="184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3"/>
              <p:cNvSpPr/>
              <p:nvPr/>
            </p:nvSpPr>
            <p:spPr>
              <a:xfrm>
                <a:off x="2474678" y="3607432"/>
                <a:ext cx="36371" cy="15460"/>
              </a:xfrm>
              <a:custGeom>
                <a:rect b="b" l="l" r="r" t="t"/>
                <a:pathLst>
                  <a:path extrusionOk="0" h="15460" w="36371">
                    <a:moveTo>
                      <a:pt x="17150" y="1848"/>
                    </a:moveTo>
                    <a:cubicBezTo>
                      <a:pt x="8852" y="4989"/>
                      <a:pt x="414" y="8106"/>
                      <a:pt x="62" y="10521"/>
                    </a:cubicBezTo>
                    <a:cubicBezTo>
                      <a:pt x="-1134" y="18514"/>
                      <a:pt x="15345" y="14529"/>
                      <a:pt x="19095" y="14013"/>
                    </a:cubicBezTo>
                    <a:cubicBezTo>
                      <a:pt x="23947" y="13334"/>
                      <a:pt x="34730" y="13076"/>
                      <a:pt x="36277" y="6489"/>
                    </a:cubicBezTo>
                    <a:cubicBezTo>
                      <a:pt x="37355" y="1918"/>
                      <a:pt x="29081" y="-2652"/>
                      <a:pt x="17150" y="184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3"/>
              <p:cNvSpPr/>
              <p:nvPr/>
            </p:nvSpPr>
            <p:spPr>
              <a:xfrm>
                <a:off x="2524093" y="3638567"/>
                <a:ext cx="28846" cy="13226"/>
              </a:xfrm>
              <a:custGeom>
                <a:rect b="b" l="l" r="r" t="t"/>
                <a:pathLst>
                  <a:path extrusionOk="0" h="13226" w="28846">
                    <a:moveTo>
                      <a:pt x="13864" y="12882"/>
                    </a:moveTo>
                    <a:cubicBezTo>
                      <a:pt x="20779" y="11570"/>
                      <a:pt x="27788" y="10304"/>
                      <a:pt x="28538" y="8007"/>
                    </a:cubicBezTo>
                    <a:cubicBezTo>
                      <a:pt x="31023" y="459"/>
                      <a:pt x="17755" y="858"/>
                      <a:pt x="14825" y="600"/>
                    </a:cubicBezTo>
                    <a:cubicBezTo>
                      <a:pt x="11028" y="248"/>
                      <a:pt x="2801" y="-1768"/>
                      <a:pt x="316" y="4327"/>
                    </a:cubicBezTo>
                    <a:cubicBezTo>
                      <a:pt x="-1395" y="8546"/>
                      <a:pt x="3949" y="14758"/>
                      <a:pt x="13864" y="1288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3"/>
              <p:cNvSpPr/>
              <p:nvPr/>
            </p:nvSpPr>
            <p:spPr>
              <a:xfrm>
                <a:off x="2383307" y="3583683"/>
                <a:ext cx="26257" cy="13206"/>
              </a:xfrm>
              <a:custGeom>
                <a:rect b="b" l="l" r="r" t="t"/>
                <a:pathLst>
                  <a:path extrusionOk="0" h="13206" w="26257">
                    <a:moveTo>
                      <a:pt x="12487" y="12870"/>
                    </a:moveTo>
                    <a:cubicBezTo>
                      <a:pt x="18816" y="11581"/>
                      <a:pt x="25215" y="10315"/>
                      <a:pt x="25941" y="8041"/>
                    </a:cubicBezTo>
                    <a:cubicBezTo>
                      <a:pt x="28356" y="517"/>
                      <a:pt x="16260" y="892"/>
                      <a:pt x="13612" y="611"/>
                    </a:cubicBezTo>
                    <a:cubicBezTo>
                      <a:pt x="10143" y="259"/>
                      <a:pt x="2689" y="-1780"/>
                      <a:pt x="321" y="4291"/>
                    </a:cubicBezTo>
                    <a:cubicBezTo>
                      <a:pt x="-1320" y="8510"/>
                      <a:pt x="3415" y="14722"/>
                      <a:pt x="12487" y="128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0" name="Google Shape;510;p3"/>
              <p:cNvSpPr/>
              <p:nvPr/>
            </p:nvSpPr>
            <p:spPr>
              <a:xfrm>
                <a:off x="2244840" y="3577503"/>
                <a:ext cx="24428" cy="13864"/>
              </a:xfrm>
              <a:custGeom>
                <a:rect b="b" l="l" r="r" t="t"/>
                <a:pathLst>
                  <a:path extrusionOk="0" h="13864" w="24428">
                    <a:moveTo>
                      <a:pt x="10054" y="13822"/>
                    </a:moveTo>
                    <a:cubicBezTo>
                      <a:pt x="16172" y="13916"/>
                      <a:pt x="22384" y="14033"/>
                      <a:pt x="23579" y="11971"/>
                    </a:cubicBezTo>
                    <a:cubicBezTo>
                      <a:pt x="27564" y="5173"/>
                      <a:pt x="16359" y="2970"/>
                      <a:pt x="13969" y="2149"/>
                    </a:cubicBezTo>
                    <a:cubicBezTo>
                      <a:pt x="10875" y="1071"/>
                      <a:pt x="4475" y="-2492"/>
                      <a:pt x="866" y="2923"/>
                    </a:cubicBezTo>
                    <a:cubicBezTo>
                      <a:pt x="-1643" y="6673"/>
                      <a:pt x="1264" y="13705"/>
                      <a:pt x="10054" y="1382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3"/>
              <p:cNvSpPr/>
              <p:nvPr/>
            </p:nvSpPr>
            <p:spPr>
              <a:xfrm>
                <a:off x="2284271" y="3622779"/>
                <a:ext cx="45017" cy="21986"/>
              </a:xfrm>
              <a:custGeom>
                <a:rect b="b" l="l" r="r" t="t"/>
                <a:pathLst>
                  <a:path extrusionOk="0" h="21986" w="45017">
                    <a:moveTo>
                      <a:pt x="19894" y="17677"/>
                    </a:moveTo>
                    <a:cubicBezTo>
                      <a:pt x="30981" y="20396"/>
                      <a:pt x="42233" y="23209"/>
                      <a:pt x="43991" y="21428"/>
                    </a:cubicBezTo>
                    <a:cubicBezTo>
                      <a:pt x="49827" y="15521"/>
                      <a:pt x="29083" y="8254"/>
                      <a:pt x="24582" y="6285"/>
                    </a:cubicBezTo>
                    <a:cubicBezTo>
                      <a:pt x="18746" y="3730"/>
                      <a:pt x="6463" y="-2974"/>
                      <a:pt x="1025" y="1503"/>
                    </a:cubicBezTo>
                    <a:cubicBezTo>
                      <a:pt x="-2749" y="4621"/>
                      <a:pt x="3978" y="13763"/>
                      <a:pt x="19894" y="1767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" name="Google Shape;512;p3"/>
              <p:cNvSpPr/>
              <p:nvPr/>
            </p:nvSpPr>
            <p:spPr>
              <a:xfrm>
                <a:off x="2385907" y="3649005"/>
                <a:ext cx="35060" cy="13526"/>
              </a:xfrm>
              <a:custGeom>
                <a:rect b="b" l="l" r="r" t="t"/>
                <a:pathLst>
                  <a:path extrusionOk="0" h="13526" w="35060">
                    <a:moveTo>
                      <a:pt x="18746" y="13508"/>
                    </a:moveTo>
                    <a:cubicBezTo>
                      <a:pt x="22942" y="13320"/>
                      <a:pt x="27184" y="13367"/>
                      <a:pt x="30700" y="13320"/>
                    </a:cubicBezTo>
                    <a:lnTo>
                      <a:pt x="33185" y="13320"/>
                    </a:lnTo>
                    <a:cubicBezTo>
                      <a:pt x="33185" y="13320"/>
                      <a:pt x="33724" y="12500"/>
                      <a:pt x="33724" y="12500"/>
                    </a:cubicBezTo>
                    <a:cubicBezTo>
                      <a:pt x="35998" y="9265"/>
                      <a:pt x="34896" y="6335"/>
                      <a:pt x="33888" y="4999"/>
                    </a:cubicBezTo>
                    <a:cubicBezTo>
                      <a:pt x="32740" y="3546"/>
                      <a:pt x="31474" y="3429"/>
                      <a:pt x="30982" y="3827"/>
                    </a:cubicBezTo>
                    <a:cubicBezTo>
                      <a:pt x="30161" y="4413"/>
                      <a:pt x="29786" y="5163"/>
                      <a:pt x="29388" y="5749"/>
                    </a:cubicBezTo>
                    <a:cubicBezTo>
                      <a:pt x="29060" y="6312"/>
                      <a:pt x="28497" y="6827"/>
                      <a:pt x="28310" y="6874"/>
                    </a:cubicBezTo>
                    <a:cubicBezTo>
                      <a:pt x="28028" y="7062"/>
                      <a:pt x="27560" y="7109"/>
                      <a:pt x="27747" y="7085"/>
                    </a:cubicBezTo>
                    <a:cubicBezTo>
                      <a:pt x="27888" y="7015"/>
                      <a:pt x="28755" y="7343"/>
                      <a:pt x="28849" y="7531"/>
                    </a:cubicBezTo>
                    <a:lnTo>
                      <a:pt x="33068" y="4132"/>
                    </a:lnTo>
                    <a:cubicBezTo>
                      <a:pt x="28450" y="2327"/>
                      <a:pt x="22684" y="1647"/>
                      <a:pt x="20621" y="1296"/>
                    </a:cubicBezTo>
                    <a:cubicBezTo>
                      <a:pt x="15300" y="217"/>
                      <a:pt x="3182" y="-2056"/>
                      <a:pt x="299" y="4273"/>
                    </a:cubicBezTo>
                    <a:cubicBezTo>
                      <a:pt x="-686" y="6429"/>
                      <a:pt x="814" y="8961"/>
                      <a:pt x="4049" y="10789"/>
                    </a:cubicBezTo>
                    <a:cubicBezTo>
                      <a:pt x="7307" y="12617"/>
                      <a:pt x="12230" y="13766"/>
                      <a:pt x="18746" y="1348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" name="Google Shape;513;p3"/>
              <p:cNvSpPr/>
              <p:nvPr/>
            </p:nvSpPr>
            <p:spPr>
              <a:xfrm>
                <a:off x="2336347" y="3504719"/>
                <a:ext cx="36522" cy="13170"/>
              </a:xfrm>
              <a:custGeom>
                <a:rect b="b" l="l" r="r" t="t"/>
                <a:pathLst>
                  <a:path extrusionOk="0" h="13170" w="36522">
                    <a:moveTo>
                      <a:pt x="18332" y="12465"/>
                    </a:moveTo>
                    <a:cubicBezTo>
                      <a:pt x="26911" y="10543"/>
                      <a:pt x="35608" y="8621"/>
                      <a:pt x="36311" y="6277"/>
                    </a:cubicBezTo>
                    <a:cubicBezTo>
                      <a:pt x="38585" y="-1458"/>
                      <a:pt x="21895" y="136"/>
                      <a:pt x="18145" y="136"/>
                    </a:cubicBezTo>
                    <a:cubicBezTo>
                      <a:pt x="13293" y="136"/>
                      <a:pt x="2674" y="-1130"/>
                      <a:pt x="237" y="5152"/>
                    </a:cubicBezTo>
                    <a:cubicBezTo>
                      <a:pt x="-1451" y="9512"/>
                      <a:pt x="6026" y="15208"/>
                      <a:pt x="18332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" name="Google Shape;514;p3"/>
              <p:cNvSpPr/>
              <p:nvPr/>
            </p:nvSpPr>
            <p:spPr>
              <a:xfrm>
                <a:off x="2477295" y="3442984"/>
                <a:ext cx="24147" cy="16259"/>
              </a:xfrm>
              <a:custGeom>
                <a:rect b="b" l="l" r="r" t="t"/>
                <a:pathLst>
                  <a:path extrusionOk="0" h="16259" w="24147">
                    <a:moveTo>
                      <a:pt x="10172" y="2591"/>
                    </a:moveTo>
                    <a:cubicBezTo>
                      <a:pt x="5672" y="6084"/>
                      <a:pt x="210" y="8803"/>
                      <a:pt x="23" y="11170"/>
                    </a:cubicBezTo>
                    <a:cubicBezTo>
                      <a:pt x="-282" y="15108"/>
                      <a:pt x="2508" y="16327"/>
                      <a:pt x="5812" y="16256"/>
                    </a:cubicBezTo>
                    <a:cubicBezTo>
                      <a:pt x="9118" y="16186"/>
                      <a:pt x="12681" y="14756"/>
                      <a:pt x="13993" y="14311"/>
                    </a:cubicBezTo>
                    <a:cubicBezTo>
                      <a:pt x="17392" y="13397"/>
                      <a:pt x="25408" y="11240"/>
                      <a:pt x="23979" y="4771"/>
                    </a:cubicBezTo>
                    <a:cubicBezTo>
                      <a:pt x="23486" y="2567"/>
                      <a:pt x="21424" y="833"/>
                      <a:pt x="18916" y="223"/>
                    </a:cubicBezTo>
                    <a:cubicBezTo>
                      <a:pt x="16361" y="-363"/>
                      <a:pt x="13407" y="130"/>
                      <a:pt x="10172" y="259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515;p3"/>
              <p:cNvSpPr/>
              <p:nvPr/>
            </p:nvSpPr>
            <p:spPr>
              <a:xfrm>
                <a:off x="2468914" y="3481095"/>
                <a:ext cx="10190" cy="13488"/>
              </a:xfrm>
              <a:custGeom>
                <a:rect b="b" l="l" r="r" t="t"/>
                <a:pathLst>
                  <a:path extrusionOk="0" h="13488" w="10190">
                    <a:moveTo>
                      <a:pt x="1021" y="1750"/>
                    </a:moveTo>
                    <a:cubicBezTo>
                      <a:pt x="247" y="4563"/>
                      <a:pt x="-573" y="7399"/>
                      <a:pt x="552" y="9462"/>
                    </a:cubicBezTo>
                    <a:cubicBezTo>
                      <a:pt x="4326" y="16236"/>
                      <a:pt x="7021" y="12532"/>
                      <a:pt x="7842" y="12017"/>
                    </a:cubicBezTo>
                    <a:cubicBezTo>
                      <a:pt x="8896" y="11337"/>
                      <a:pt x="11873" y="10892"/>
                      <a:pt x="8920" y="5289"/>
                    </a:cubicBezTo>
                    <a:cubicBezTo>
                      <a:pt x="6881" y="1398"/>
                      <a:pt x="2146" y="-2282"/>
                      <a:pt x="1021" y="17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3"/>
              <p:cNvSpPr/>
              <p:nvPr/>
            </p:nvSpPr>
            <p:spPr>
              <a:xfrm>
                <a:off x="2276130" y="3435341"/>
                <a:ext cx="44530" cy="13665"/>
              </a:xfrm>
              <a:custGeom>
                <a:rect b="b" l="l" r="r" t="t"/>
                <a:pathLst>
                  <a:path extrusionOk="0" h="13665" w="44530">
                    <a:moveTo>
                      <a:pt x="22996" y="84"/>
                    </a:moveTo>
                    <a:cubicBezTo>
                      <a:pt x="12354" y="717"/>
                      <a:pt x="1571" y="1303"/>
                      <a:pt x="446" y="3529"/>
                    </a:cubicBezTo>
                    <a:cubicBezTo>
                      <a:pt x="-3257" y="10866"/>
                      <a:pt x="17182" y="11780"/>
                      <a:pt x="21730" y="12343"/>
                    </a:cubicBezTo>
                    <a:cubicBezTo>
                      <a:pt x="27613" y="13070"/>
                      <a:pt x="40341" y="15906"/>
                      <a:pt x="44068" y="10022"/>
                    </a:cubicBezTo>
                    <a:cubicBezTo>
                      <a:pt x="46647" y="5944"/>
                      <a:pt x="38279" y="-830"/>
                      <a:pt x="23019" y="8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3"/>
              <p:cNvSpPr/>
              <p:nvPr/>
            </p:nvSpPr>
            <p:spPr>
              <a:xfrm>
                <a:off x="2207343" y="3430563"/>
                <a:ext cx="21226" cy="16087"/>
              </a:xfrm>
              <a:custGeom>
                <a:rect b="b" l="l" r="r" t="t"/>
                <a:pathLst>
                  <a:path extrusionOk="0" h="16087" w="21226">
                    <a:moveTo>
                      <a:pt x="6883" y="14098"/>
                    </a:moveTo>
                    <a:cubicBezTo>
                      <a:pt x="12297" y="15527"/>
                      <a:pt x="17782" y="17028"/>
                      <a:pt x="19470" y="15340"/>
                    </a:cubicBezTo>
                    <a:cubicBezTo>
                      <a:pt x="25049" y="9785"/>
                      <a:pt x="15720" y="5237"/>
                      <a:pt x="13844" y="3925"/>
                    </a:cubicBezTo>
                    <a:cubicBezTo>
                      <a:pt x="11407" y="2213"/>
                      <a:pt x="6789" y="-2545"/>
                      <a:pt x="1960" y="1745"/>
                    </a:cubicBezTo>
                    <a:cubicBezTo>
                      <a:pt x="-1392" y="4745"/>
                      <a:pt x="-876" y="12035"/>
                      <a:pt x="6906" y="1409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3"/>
              <p:cNvSpPr/>
              <p:nvPr/>
            </p:nvSpPr>
            <p:spPr>
              <a:xfrm>
                <a:off x="2247661" y="3466147"/>
                <a:ext cx="17767" cy="13096"/>
              </a:xfrm>
              <a:custGeom>
                <a:rect b="b" l="l" r="r" t="t"/>
                <a:pathLst>
                  <a:path extrusionOk="0" h="13096" w="17767">
                    <a:moveTo>
                      <a:pt x="6483" y="12900"/>
                    </a:moveTo>
                    <a:cubicBezTo>
                      <a:pt x="9953" y="11939"/>
                      <a:pt x="14078" y="12525"/>
                      <a:pt x="15789" y="10931"/>
                    </a:cubicBezTo>
                    <a:cubicBezTo>
                      <a:pt x="18649" y="8259"/>
                      <a:pt x="18086" y="5798"/>
                      <a:pt x="16141" y="3993"/>
                    </a:cubicBezTo>
                    <a:cubicBezTo>
                      <a:pt x="14242" y="2188"/>
                      <a:pt x="11242" y="1462"/>
                      <a:pt x="10234" y="1157"/>
                    </a:cubicBezTo>
                    <a:cubicBezTo>
                      <a:pt x="8921" y="712"/>
                      <a:pt x="6788" y="-179"/>
                      <a:pt x="4655" y="32"/>
                    </a:cubicBezTo>
                    <a:cubicBezTo>
                      <a:pt x="2545" y="219"/>
                      <a:pt x="600" y="1485"/>
                      <a:pt x="84" y="4626"/>
                    </a:cubicBezTo>
                    <a:cubicBezTo>
                      <a:pt x="-267" y="6829"/>
                      <a:pt x="530" y="9291"/>
                      <a:pt x="1584" y="10978"/>
                    </a:cubicBezTo>
                    <a:cubicBezTo>
                      <a:pt x="2709" y="12666"/>
                      <a:pt x="3999" y="13533"/>
                      <a:pt x="6460" y="1287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3"/>
              <p:cNvSpPr/>
              <p:nvPr/>
            </p:nvSpPr>
            <p:spPr>
              <a:xfrm>
                <a:off x="2120125" y="3639196"/>
                <a:ext cx="20787" cy="14060"/>
              </a:xfrm>
              <a:custGeom>
                <a:rect b="b" l="l" r="r" t="t"/>
                <a:pathLst>
                  <a:path extrusionOk="0" h="14060" w="20787">
                    <a:moveTo>
                      <a:pt x="9576" y="1190"/>
                    </a:moveTo>
                    <a:cubicBezTo>
                      <a:pt x="4888" y="3674"/>
                      <a:pt x="130" y="6159"/>
                      <a:pt x="12" y="8526"/>
                    </a:cubicBezTo>
                    <a:cubicBezTo>
                      <a:pt x="-386" y="16355"/>
                      <a:pt x="8967" y="13660"/>
                      <a:pt x="11100" y="13425"/>
                    </a:cubicBezTo>
                    <a:cubicBezTo>
                      <a:pt x="13866" y="13120"/>
                      <a:pt x="20101" y="13660"/>
                      <a:pt x="20757" y="7237"/>
                    </a:cubicBezTo>
                    <a:cubicBezTo>
                      <a:pt x="21226" y="2783"/>
                      <a:pt x="16280" y="-2373"/>
                      <a:pt x="9576" y="11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3"/>
              <p:cNvSpPr/>
              <p:nvPr/>
            </p:nvSpPr>
            <p:spPr>
              <a:xfrm>
                <a:off x="2164134" y="3672150"/>
                <a:ext cx="67871" cy="13787"/>
              </a:xfrm>
              <a:custGeom>
                <a:rect b="b" l="l" r="r" t="t"/>
                <a:pathLst>
                  <a:path extrusionOk="0" h="13787" w="67871">
                    <a:moveTo>
                      <a:pt x="34387" y="67"/>
                    </a:moveTo>
                    <a:cubicBezTo>
                      <a:pt x="18307" y="630"/>
                      <a:pt x="1993" y="1169"/>
                      <a:pt x="516" y="3396"/>
                    </a:cubicBezTo>
                    <a:cubicBezTo>
                      <a:pt x="-4359" y="10756"/>
                      <a:pt x="26746" y="11787"/>
                      <a:pt x="33684" y="12373"/>
                    </a:cubicBezTo>
                    <a:cubicBezTo>
                      <a:pt x="42661" y="13147"/>
                      <a:pt x="62281" y="16077"/>
                      <a:pt x="67320" y="10194"/>
                    </a:cubicBezTo>
                    <a:cubicBezTo>
                      <a:pt x="70813" y="6115"/>
                      <a:pt x="57452" y="-753"/>
                      <a:pt x="34364" y="6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3"/>
              <p:cNvSpPr/>
              <p:nvPr/>
            </p:nvSpPr>
            <p:spPr>
              <a:xfrm>
                <a:off x="1976610" y="3671034"/>
                <a:ext cx="26139" cy="16566"/>
              </a:xfrm>
              <a:custGeom>
                <a:rect b="b" l="l" r="r" t="t"/>
                <a:pathLst>
                  <a:path extrusionOk="0" h="16566" w="26139">
                    <a:moveTo>
                      <a:pt x="11138" y="2496"/>
                    </a:moveTo>
                    <a:cubicBezTo>
                      <a:pt x="5535" y="6129"/>
                      <a:pt x="-161" y="9786"/>
                      <a:pt x="3" y="12177"/>
                    </a:cubicBezTo>
                    <a:cubicBezTo>
                      <a:pt x="543" y="20076"/>
                      <a:pt x="12052" y="15060"/>
                      <a:pt x="14724" y="14286"/>
                    </a:cubicBezTo>
                    <a:cubicBezTo>
                      <a:pt x="18193" y="13278"/>
                      <a:pt x="26163" y="12294"/>
                      <a:pt x="26139" y="5731"/>
                    </a:cubicBezTo>
                    <a:cubicBezTo>
                      <a:pt x="26139" y="1183"/>
                      <a:pt x="19177" y="-2731"/>
                      <a:pt x="11138" y="249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3"/>
              <p:cNvSpPr/>
              <p:nvPr/>
            </p:nvSpPr>
            <p:spPr>
              <a:xfrm>
                <a:off x="1940015" y="3624702"/>
                <a:ext cx="41719" cy="13170"/>
              </a:xfrm>
              <a:custGeom>
                <a:rect b="b" l="l" r="r" t="t"/>
                <a:pathLst>
                  <a:path extrusionOk="0" h="13170" w="41719">
                    <a:moveTo>
                      <a:pt x="20776" y="705"/>
                    </a:moveTo>
                    <a:cubicBezTo>
                      <a:pt x="10978" y="2627"/>
                      <a:pt x="1040" y="4549"/>
                      <a:pt x="243" y="6893"/>
                    </a:cubicBezTo>
                    <a:cubicBezTo>
                      <a:pt x="-2359" y="14628"/>
                      <a:pt x="16721" y="13034"/>
                      <a:pt x="20987" y="13034"/>
                    </a:cubicBezTo>
                    <a:cubicBezTo>
                      <a:pt x="26519" y="13034"/>
                      <a:pt x="38661" y="14300"/>
                      <a:pt x="41451" y="8018"/>
                    </a:cubicBezTo>
                    <a:cubicBezTo>
                      <a:pt x="43373" y="3658"/>
                      <a:pt x="34840" y="-2038"/>
                      <a:pt x="20776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3"/>
              <p:cNvSpPr/>
              <p:nvPr/>
            </p:nvSpPr>
            <p:spPr>
              <a:xfrm>
                <a:off x="1851316" y="3620142"/>
                <a:ext cx="16104" cy="13112"/>
              </a:xfrm>
              <a:custGeom>
                <a:rect b="b" l="l" r="r" t="t"/>
                <a:pathLst>
                  <a:path extrusionOk="0" h="13112" w="16104">
                    <a:moveTo>
                      <a:pt x="6925" y="12766"/>
                    </a:moveTo>
                    <a:cubicBezTo>
                      <a:pt x="10933" y="11500"/>
                      <a:pt x="14965" y="10258"/>
                      <a:pt x="15668" y="8008"/>
                    </a:cubicBezTo>
                    <a:cubicBezTo>
                      <a:pt x="17965" y="554"/>
                      <a:pt x="10534" y="906"/>
                      <a:pt x="8940" y="624"/>
                    </a:cubicBezTo>
                    <a:cubicBezTo>
                      <a:pt x="6878" y="249"/>
                      <a:pt x="2541" y="-1767"/>
                      <a:pt x="432" y="4258"/>
                    </a:cubicBezTo>
                    <a:cubicBezTo>
                      <a:pt x="-1022" y="8430"/>
                      <a:pt x="1205" y="14595"/>
                      <a:pt x="6948" y="127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3"/>
              <p:cNvSpPr/>
              <p:nvPr/>
            </p:nvSpPr>
            <p:spPr>
              <a:xfrm>
                <a:off x="1856566" y="3656931"/>
                <a:ext cx="37382" cy="13965"/>
              </a:xfrm>
              <a:custGeom>
                <a:rect b="b" l="l" r="r" t="t"/>
                <a:pathLst>
                  <a:path extrusionOk="0" h="13965" w="37382">
                    <a:moveTo>
                      <a:pt x="17426" y="13692"/>
                    </a:moveTo>
                    <a:cubicBezTo>
                      <a:pt x="26028" y="13505"/>
                      <a:pt x="34936" y="14817"/>
                      <a:pt x="36459" y="12942"/>
                    </a:cubicBezTo>
                    <a:cubicBezTo>
                      <a:pt x="38991" y="9778"/>
                      <a:pt x="35967" y="6918"/>
                      <a:pt x="31630" y="4926"/>
                    </a:cubicBezTo>
                    <a:cubicBezTo>
                      <a:pt x="27294" y="2933"/>
                      <a:pt x="21786" y="2019"/>
                      <a:pt x="19817" y="1621"/>
                    </a:cubicBezTo>
                    <a:cubicBezTo>
                      <a:pt x="14800" y="331"/>
                      <a:pt x="3197" y="-2224"/>
                      <a:pt x="314" y="4058"/>
                    </a:cubicBezTo>
                    <a:cubicBezTo>
                      <a:pt x="-670" y="6191"/>
                      <a:pt x="713" y="8770"/>
                      <a:pt x="3690" y="10645"/>
                    </a:cubicBezTo>
                    <a:cubicBezTo>
                      <a:pt x="6713" y="12544"/>
                      <a:pt x="11261" y="13809"/>
                      <a:pt x="17402" y="1371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3"/>
              <p:cNvSpPr/>
              <p:nvPr/>
            </p:nvSpPr>
            <p:spPr>
              <a:xfrm>
                <a:off x="1833093" y="3694642"/>
                <a:ext cx="93991" cy="27385"/>
              </a:xfrm>
              <a:custGeom>
                <a:rect b="b" l="l" r="r" t="t"/>
                <a:pathLst>
                  <a:path extrusionOk="0" h="27385" w="93991">
                    <a:moveTo>
                      <a:pt x="26460" y="15408"/>
                    </a:moveTo>
                    <a:cubicBezTo>
                      <a:pt x="30961" y="15900"/>
                      <a:pt x="35508" y="16627"/>
                      <a:pt x="39563" y="17306"/>
                    </a:cubicBezTo>
                    <a:lnTo>
                      <a:pt x="41204" y="9852"/>
                    </a:lnTo>
                    <a:cubicBezTo>
                      <a:pt x="33328" y="10368"/>
                      <a:pt x="27234" y="11142"/>
                      <a:pt x="26390" y="12595"/>
                    </a:cubicBezTo>
                    <a:cubicBezTo>
                      <a:pt x="23858" y="16955"/>
                      <a:pt x="31968" y="19064"/>
                      <a:pt x="40196" y="20166"/>
                    </a:cubicBezTo>
                    <a:lnTo>
                      <a:pt x="93991" y="27386"/>
                    </a:lnTo>
                    <a:lnTo>
                      <a:pt x="42962" y="7532"/>
                    </a:lnTo>
                    <a:cubicBezTo>
                      <a:pt x="37454" y="5399"/>
                      <a:pt x="31711" y="4039"/>
                      <a:pt x="29343" y="3430"/>
                    </a:cubicBezTo>
                    <a:cubicBezTo>
                      <a:pt x="25593" y="2422"/>
                      <a:pt x="19569" y="687"/>
                      <a:pt x="13826" y="172"/>
                    </a:cubicBezTo>
                    <a:cubicBezTo>
                      <a:pt x="8083" y="-368"/>
                      <a:pt x="2715" y="289"/>
                      <a:pt x="512" y="3219"/>
                    </a:cubicBezTo>
                    <a:cubicBezTo>
                      <a:pt x="-1035" y="5258"/>
                      <a:pt x="1004" y="7954"/>
                      <a:pt x="5552" y="10204"/>
                    </a:cubicBezTo>
                    <a:cubicBezTo>
                      <a:pt x="10122" y="12478"/>
                      <a:pt x="17201" y="14376"/>
                      <a:pt x="26460" y="1540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3"/>
              <p:cNvSpPr/>
              <p:nvPr/>
            </p:nvSpPr>
            <p:spPr>
              <a:xfrm>
                <a:off x="1733483" y="3669078"/>
                <a:ext cx="21982" cy="13362"/>
              </a:xfrm>
              <a:custGeom>
                <a:rect b="b" l="l" r="r" t="t"/>
                <a:pathLst>
                  <a:path extrusionOk="0" h="13362" w="21982">
                    <a:moveTo>
                      <a:pt x="10768" y="13172"/>
                    </a:moveTo>
                    <a:cubicBezTo>
                      <a:pt x="17870" y="12000"/>
                      <a:pt x="22769" y="7359"/>
                      <a:pt x="21878" y="5132"/>
                    </a:cubicBezTo>
                    <a:cubicBezTo>
                      <a:pt x="20613" y="1428"/>
                      <a:pt x="18409" y="889"/>
                      <a:pt x="16604" y="748"/>
                    </a:cubicBezTo>
                    <a:cubicBezTo>
                      <a:pt x="14753" y="655"/>
                      <a:pt x="12666" y="1006"/>
                      <a:pt x="11869" y="889"/>
                    </a:cubicBezTo>
                    <a:cubicBezTo>
                      <a:pt x="10838" y="795"/>
                      <a:pt x="9338" y="162"/>
                      <a:pt x="7838" y="22"/>
                    </a:cubicBezTo>
                    <a:cubicBezTo>
                      <a:pt x="6291" y="-96"/>
                      <a:pt x="4533" y="209"/>
                      <a:pt x="2025" y="2248"/>
                    </a:cubicBezTo>
                    <a:cubicBezTo>
                      <a:pt x="313" y="3655"/>
                      <a:pt x="-718" y="6187"/>
                      <a:pt x="595" y="8905"/>
                    </a:cubicBezTo>
                    <a:cubicBezTo>
                      <a:pt x="1790" y="11554"/>
                      <a:pt x="5752" y="14086"/>
                      <a:pt x="10768" y="1317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3"/>
              <p:cNvSpPr/>
              <p:nvPr/>
            </p:nvSpPr>
            <p:spPr>
              <a:xfrm>
                <a:off x="1773149" y="3619195"/>
                <a:ext cx="21660" cy="16267"/>
              </a:xfrm>
              <a:custGeom>
                <a:rect b="b" l="l" r="r" t="t"/>
                <a:pathLst>
                  <a:path extrusionOk="0" h="16267" w="21660">
                    <a:moveTo>
                      <a:pt x="13763" y="14464"/>
                    </a:moveTo>
                    <a:cubicBezTo>
                      <a:pt x="16950" y="12424"/>
                      <a:pt x="19459" y="9752"/>
                      <a:pt x="20654" y="7268"/>
                    </a:cubicBezTo>
                    <a:cubicBezTo>
                      <a:pt x="21896" y="4806"/>
                      <a:pt x="21920" y="2790"/>
                      <a:pt x="21099" y="1970"/>
                    </a:cubicBezTo>
                    <a:cubicBezTo>
                      <a:pt x="18240" y="-702"/>
                      <a:pt x="16013" y="-93"/>
                      <a:pt x="14325" y="564"/>
                    </a:cubicBezTo>
                    <a:cubicBezTo>
                      <a:pt x="12591" y="1314"/>
                      <a:pt x="10762" y="2509"/>
                      <a:pt x="9942" y="2720"/>
                    </a:cubicBezTo>
                    <a:cubicBezTo>
                      <a:pt x="8911" y="3048"/>
                      <a:pt x="7246" y="3048"/>
                      <a:pt x="5746" y="3423"/>
                    </a:cubicBezTo>
                    <a:cubicBezTo>
                      <a:pt x="4222" y="3845"/>
                      <a:pt x="2652" y="4713"/>
                      <a:pt x="871" y="7432"/>
                    </a:cubicBezTo>
                    <a:cubicBezTo>
                      <a:pt x="-348" y="9283"/>
                      <a:pt x="-512" y="12049"/>
                      <a:pt x="1855" y="14229"/>
                    </a:cubicBezTo>
                    <a:cubicBezTo>
                      <a:pt x="4058" y="16386"/>
                      <a:pt x="9121" y="17370"/>
                      <a:pt x="13786" y="1444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3"/>
              <p:cNvSpPr/>
              <p:nvPr/>
            </p:nvSpPr>
            <p:spPr>
              <a:xfrm>
                <a:off x="1772873" y="3569366"/>
                <a:ext cx="36970" cy="13905"/>
              </a:xfrm>
              <a:custGeom>
                <a:rect b="b" l="l" r="r" t="t"/>
                <a:pathLst>
                  <a:path extrusionOk="0" h="13905" w="36970">
                    <a:moveTo>
                      <a:pt x="18727" y="12584"/>
                    </a:moveTo>
                    <a:cubicBezTo>
                      <a:pt x="26790" y="10193"/>
                      <a:pt x="35580" y="9208"/>
                      <a:pt x="36565" y="7005"/>
                    </a:cubicBezTo>
                    <a:cubicBezTo>
                      <a:pt x="38206" y="3301"/>
                      <a:pt x="34643" y="1286"/>
                      <a:pt x="30002" y="465"/>
                    </a:cubicBezTo>
                    <a:cubicBezTo>
                      <a:pt x="25384" y="-379"/>
                      <a:pt x="19899" y="160"/>
                      <a:pt x="17906" y="278"/>
                    </a:cubicBezTo>
                    <a:cubicBezTo>
                      <a:pt x="12797" y="324"/>
                      <a:pt x="1100" y="887"/>
                      <a:pt x="45" y="7708"/>
                    </a:cubicBezTo>
                    <a:cubicBezTo>
                      <a:pt x="-330" y="10029"/>
                      <a:pt x="1662" y="12138"/>
                      <a:pt x="4991" y="13170"/>
                    </a:cubicBezTo>
                    <a:cubicBezTo>
                      <a:pt x="8343" y="14224"/>
                      <a:pt x="12937" y="14248"/>
                      <a:pt x="18727" y="125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529;p3"/>
              <p:cNvSpPr/>
              <p:nvPr/>
            </p:nvSpPr>
            <p:spPr>
              <a:xfrm>
                <a:off x="1637785" y="3611055"/>
                <a:ext cx="28529" cy="16942"/>
              </a:xfrm>
              <a:custGeom>
                <a:rect b="b" l="l" r="r" t="t"/>
                <a:pathLst>
                  <a:path extrusionOk="0" h="16942" w="28529">
                    <a:moveTo>
                      <a:pt x="12377" y="2655"/>
                    </a:moveTo>
                    <a:cubicBezTo>
                      <a:pt x="6189" y="6429"/>
                      <a:pt x="-93" y="10203"/>
                      <a:pt x="1" y="12617"/>
                    </a:cubicBezTo>
                    <a:cubicBezTo>
                      <a:pt x="329" y="20563"/>
                      <a:pt x="12987" y="15289"/>
                      <a:pt x="15893" y="14469"/>
                    </a:cubicBezTo>
                    <a:cubicBezTo>
                      <a:pt x="19691" y="13391"/>
                      <a:pt x="28364" y="12242"/>
                      <a:pt x="28528" y="5632"/>
                    </a:cubicBezTo>
                    <a:cubicBezTo>
                      <a:pt x="28645" y="1061"/>
                      <a:pt x="21238" y="-2759"/>
                      <a:pt x="12354" y="265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3"/>
              <p:cNvSpPr/>
              <p:nvPr/>
            </p:nvSpPr>
            <p:spPr>
              <a:xfrm>
                <a:off x="1658180" y="3658428"/>
                <a:ext cx="34393" cy="13855"/>
              </a:xfrm>
              <a:custGeom>
                <a:rect b="b" l="l" r="r" t="t"/>
                <a:pathLst>
                  <a:path extrusionOk="0" h="13855" w="34393">
                    <a:moveTo>
                      <a:pt x="16969" y="1295"/>
                    </a:moveTo>
                    <a:cubicBezTo>
                      <a:pt x="9515" y="3663"/>
                      <a:pt x="1335" y="4647"/>
                      <a:pt x="397" y="6874"/>
                    </a:cubicBezTo>
                    <a:cubicBezTo>
                      <a:pt x="-1173" y="10578"/>
                      <a:pt x="2132" y="12594"/>
                      <a:pt x="6468" y="13391"/>
                    </a:cubicBezTo>
                    <a:cubicBezTo>
                      <a:pt x="10781" y="14235"/>
                      <a:pt x="15915" y="13695"/>
                      <a:pt x="17766" y="13578"/>
                    </a:cubicBezTo>
                    <a:cubicBezTo>
                      <a:pt x="22525" y="13531"/>
                      <a:pt x="33518" y="13062"/>
                      <a:pt x="34362" y="6288"/>
                    </a:cubicBezTo>
                    <a:cubicBezTo>
                      <a:pt x="34667" y="3968"/>
                      <a:pt x="32768" y="1858"/>
                      <a:pt x="29674" y="780"/>
                    </a:cubicBezTo>
                    <a:cubicBezTo>
                      <a:pt x="26556" y="-299"/>
                      <a:pt x="22314" y="-369"/>
                      <a:pt x="16969" y="127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3"/>
              <p:cNvSpPr/>
              <p:nvPr/>
            </p:nvSpPr>
            <p:spPr>
              <a:xfrm>
                <a:off x="1791356" y="3475118"/>
                <a:ext cx="46935" cy="13704"/>
              </a:xfrm>
              <a:custGeom>
                <a:rect b="b" l="l" r="r" t="t"/>
                <a:pathLst>
                  <a:path extrusionOk="0" h="13704" w="46935">
                    <a:moveTo>
                      <a:pt x="23778" y="12719"/>
                    </a:moveTo>
                    <a:cubicBezTo>
                      <a:pt x="34748" y="10445"/>
                      <a:pt x="45882" y="8195"/>
                      <a:pt x="46702" y="5828"/>
                    </a:cubicBezTo>
                    <a:cubicBezTo>
                      <a:pt x="49398" y="-2001"/>
                      <a:pt x="27950" y="272"/>
                      <a:pt x="23145" y="413"/>
                    </a:cubicBezTo>
                    <a:cubicBezTo>
                      <a:pt x="16910" y="601"/>
                      <a:pt x="3197" y="-243"/>
                      <a:pt x="267" y="6132"/>
                    </a:cubicBezTo>
                    <a:cubicBezTo>
                      <a:pt x="-1772" y="10563"/>
                      <a:pt x="8026" y="15954"/>
                      <a:pt x="23754" y="1271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532;p3"/>
              <p:cNvSpPr/>
              <p:nvPr/>
            </p:nvSpPr>
            <p:spPr>
              <a:xfrm>
                <a:off x="1872173" y="3436236"/>
                <a:ext cx="54477" cy="18990"/>
              </a:xfrm>
              <a:custGeom>
                <a:rect b="b" l="l" r="r" t="t"/>
                <a:pathLst>
                  <a:path extrusionOk="0" h="18990" w="54477">
                    <a:moveTo>
                      <a:pt x="28658" y="15526"/>
                    </a:moveTo>
                    <a:cubicBezTo>
                      <a:pt x="41128" y="11096"/>
                      <a:pt x="53786" y="6643"/>
                      <a:pt x="54372" y="4134"/>
                    </a:cubicBezTo>
                    <a:cubicBezTo>
                      <a:pt x="56294" y="-4140"/>
                      <a:pt x="31588" y="2376"/>
                      <a:pt x="25986" y="3478"/>
                    </a:cubicBezTo>
                    <a:cubicBezTo>
                      <a:pt x="18719" y="4908"/>
                      <a:pt x="2569" y="6807"/>
                      <a:pt x="155" y="13698"/>
                    </a:cubicBezTo>
                    <a:cubicBezTo>
                      <a:pt x="-1533" y="18480"/>
                      <a:pt x="10773" y="21855"/>
                      <a:pt x="28658" y="1550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3"/>
              <p:cNvSpPr/>
              <p:nvPr/>
            </p:nvSpPr>
            <p:spPr>
              <a:xfrm>
                <a:off x="1932102" y="3480267"/>
                <a:ext cx="24040" cy="13403"/>
              </a:xfrm>
              <a:custGeom>
                <a:rect b="b" l="l" r="r" t="t"/>
                <a:pathLst>
                  <a:path extrusionOk="0" h="13403" w="24040">
                    <a:moveTo>
                      <a:pt x="10593" y="13313"/>
                    </a:moveTo>
                    <a:cubicBezTo>
                      <a:pt x="16523" y="12657"/>
                      <a:pt x="22524" y="12024"/>
                      <a:pt x="23485" y="9844"/>
                    </a:cubicBezTo>
                    <a:cubicBezTo>
                      <a:pt x="26626" y="2625"/>
                      <a:pt x="15539" y="1804"/>
                      <a:pt x="13148" y="1265"/>
                    </a:cubicBezTo>
                    <a:cubicBezTo>
                      <a:pt x="10030" y="562"/>
                      <a:pt x="3491" y="-2181"/>
                      <a:pt x="561" y="3609"/>
                    </a:cubicBezTo>
                    <a:cubicBezTo>
                      <a:pt x="-1479" y="7641"/>
                      <a:pt x="2084" y="14251"/>
                      <a:pt x="10616" y="133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3"/>
              <p:cNvSpPr/>
              <p:nvPr/>
            </p:nvSpPr>
            <p:spPr>
              <a:xfrm>
                <a:off x="1986873" y="3458797"/>
                <a:ext cx="18196" cy="14128"/>
              </a:xfrm>
              <a:custGeom>
                <a:rect b="b" l="l" r="r" t="t"/>
                <a:pathLst>
                  <a:path extrusionOk="0" h="14128" w="18196">
                    <a:moveTo>
                      <a:pt x="10110" y="12890"/>
                    </a:moveTo>
                    <a:cubicBezTo>
                      <a:pt x="14118" y="10358"/>
                      <a:pt x="18197" y="7827"/>
                      <a:pt x="18197" y="5459"/>
                    </a:cubicBezTo>
                    <a:cubicBezTo>
                      <a:pt x="18197" y="-2370"/>
                      <a:pt x="10110" y="443"/>
                      <a:pt x="8235" y="701"/>
                    </a:cubicBezTo>
                    <a:cubicBezTo>
                      <a:pt x="5820" y="1052"/>
                      <a:pt x="312" y="583"/>
                      <a:pt x="7" y="6983"/>
                    </a:cubicBezTo>
                    <a:cubicBezTo>
                      <a:pt x="-204" y="11436"/>
                      <a:pt x="4343" y="16523"/>
                      <a:pt x="10110" y="128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3"/>
              <p:cNvSpPr/>
              <p:nvPr/>
            </p:nvSpPr>
            <p:spPr>
              <a:xfrm>
                <a:off x="1541056" y="3408280"/>
                <a:ext cx="46945" cy="13170"/>
              </a:xfrm>
              <a:custGeom>
                <a:rect b="b" l="l" r="r" t="t"/>
                <a:pathLst>
                  <a:path extrusionOk="0" h="13170" w="46945">
                    <a:moveTo>
                      <a:pt x="23385" y="705"/>
                    </a:moveTo>
                    <a:cubicBezTo>
                      <a:pt x="12369" y="2627"/>
                      <a:pt x="1164" y="4549"/>
                      <a:pt x="274" y="6893"/>
                    </a:cubicBezTo>
                    <a:cubicBezTo>
                      <a:pt x="-2657" y="14628"/>
                      <a:pt x="18815" y="13034"/>
                      <a:pt x="23620" y="13034"/>
                    </a:cubicBezTo>
                    <a:cubicBezTo>
                      <a:pt x="29855" y="13034"/>
                      <a:pt x="43497" y="14300"/>
                      <a:pt x="46638" y="8018"/>
                    </a:cubicBezTo>
                    <a:cubicBezTo>
                      <a:pt x="48818" y="3658"/>
                      <a:pt x="39208" y="-2038"/>
                      <a:pt x="23385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3"/>
              <p:cNvSpPr/>
              <p:nvPr/>
            </p:nvSpPr>
            <p:spPr>
              <a:xfrm>
                <a:off x="1577348" y="3472531"/>
                <a:ext cx="19173" cy="13232"/>
              </a:xfrm>
              <a:custGeom>
                <a:rect b="b" l="l" r="r" t="t"/>
                <a:pathLst>
                  <a:path extrusionOk="0" h="13232" w="19173">
                    <a:moveTo>
                      <a:pt x="7768" y="13150"/>
                    </a:moveTo>
                    <a:cubicBezTo>
                      <a:pt x="12573" y="12517"/>
                      <a:pt x="17472" y="11931"/>
                      <a:pt x="18456" y="9774"/>
                    </a:cubicBezTo>
                    <a:cubicBezTo>
                      <a:pt x="21714" y="2649"/>
                      <a:pt x="12924" y="1805"/>
                      <a:pt x="11073" y="1266"/>
                    </a:cubicBezTo>
                    <a:cubicBezTo>
                      <a:pt x="8658" y="563"/>
                      <a:pt x="3689" y="-2157"/>
                      <a:pt x="735" y="3539"/>
                    </a:cubicBezTo>
                    <a:cubicBezTo>
                      <a:pt x="-1304" y="7501"/>
                      <a:pt x="853" y="14041"/>
                      <a:pt x="7768" y="131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7" name="Google Shape;537;p3"/>
              <p:cNvSpPr/>
              <p:nvPr/>
            </p:nvSpPr>
            <p:spPr>
              <a:xfrm>
                <a:off x="1673772" y="3464821"/>
                <a:ext cx="21019" cy="13250"/>
              </a:xfrm>
              <a:custGeom>
                <a:rect b="b" l="l" r="r" t="t"/>
                <a:pathLst>
                  <a:path extrusionOk="0" h="13250" w="21019">
                    <a:moveTo>
                      <a:pt x="9887" y="13007"/>
                    </a:moveTo>
                    <a:cubicBezTo>
                      <a:pt x="15676" y="11835"/>
                      <a:pt x="20857" y="9444"/>
                      <a:pt x="20997" y="7077"/>
                    </a:cubicBezTo>
                    <a:cubicBezTo>
                      <a:pt x="21255" y="3162"/>
                      <a:pt x="19216" y="1850"/>
                      <a:pt x="17036" y="1287"/>
                    </a:cubicBezTo>
                    <a:cubicBezTo>
                      <a:pt x="14832" y="748"/>
                      <a:pt x="12277" y="912"/>
                      <a:pt x="11316" y="771"/>
                    </a:cubicBezTo>
                    <a:cubicBezTo>
                      <a:pt x="8761" y="537"/>
                      <a:pt x="4214" y="-1948"/>
                      <a:pt x="886" y="3467"/>
                    </a:cubicBezTo>
                    <a:cubicBezTo>
                      <a:pt x="-286" y="5366"/>
                      <a:pt x="-380" y="8038"/>
                      <a:pt x="1120" y="10171"/>
                    </a:cubicBezTo>
                    <a:cubicBezTo>
                      <a:pt x="2573" y="12304"/>
                      <a:pt x="5738" y="13874"/>
                      <a:pt x="9887" y="1300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" name="Google Shape;538;p3"/>
              <p:cNvSpPr/>
              <p:nvPr/>
            </p:nvSpPr>
            <p:spPr>
              <a:xfrm>
                <a:off x="1751821" y="3424923"/>
                <a:ext cx="31649" cy="16619"/>
              </a:xfrm>
              <a:custGeom>
                <a:rect b="b" l="l" r="r" t="t"/>
                <a:pathLst>
                  <a:path extrusionOk="0" h="16619" w="31649">
                    <a:moveTo>
                      <a:pt x="17206" y="13760"/>
                    </a:moveTo>
                    <a:cubicBezTo>
                      <a:pt x="23652" y="10127"/>
                      <a:pt x="31035" y="7666"/>
                      <a:pt x="31528" y="5322"/>
                    </a:cubicBezTo>
                    <a:cubicBezTo>
                      <a:pt x="32348" y="1408"/>
                      <a:pt x="28903" y="25"/>
                      <a:pt x="24683" y="1"/>
                    </a:cubicBezTo>
                    <a:cubicBezTo>
                      <a:pt x="20487" y="-46"/>
                      <a:pt x="15776" y="1408"/>
                      <a:pt x="14088" y="1830"/>
                    </a:cubicBezTo>
                    <a:cubicBezTo>
                      <a:pt x="9635" y="2720"/>
                      <a:pt x="-562" y="5158"/>
                      <a:pt x="24" y="11909"/>
                    </a:cubicBezTo>
                    <a:cubicBezTo>
                      <a:pt x="212" y="14229"/>
                      <a:pt x="2439" y="15941"/>
                      <a:pt x="5533" y="16456"/>
                    </a:cubicBezTo>
                    <a:cubicBezTo>
                      <a:pt x="8650" y="16972"/>
                      <a:pt x="12588" y="16315"/>
                      <a:pt x="17206" y="1373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" name="Google Shape;539;p3"/>
              <p:cNvSpPr/>
              <p:nvPr/>
            </p:nvSpPr>
            <p:spPr>
              <a:xfrm>
                <a:off x="1340290" y="3470841"/>
                <a:ext cx="31303" cy="13170"/>
              </a:xfrm>
              <a:custGeom>
                <a:rect b="b" l="l" r="r" t="t"/>
                <a:pathLst>
                  <a:path extrusionOk="0" h="13170" w="31303">
                    <a:moveTo>
                      <a:pt x="15581" y="705"/>
                    </a:moveTo>
                    <a:cubicBezTo>
                      <a:pt x="8221" y="2627"/>
                      <a:pt x="767" y="4549"/>
                      <a:pt x="181" y="6893"/>
                    </a:cubicBezTo>
                    <a:cubicBezTo>
                      <a:pt x="-1764" y="14628"/>
                      <a:pt x="12534" y="13034"/>
                      <a:pt x="15745" y="13034"/>
                    </a:cubicBezTo>
                    <a:cubicBezTo>
                      <a:pt x="19894" y="13034"/>
                      <a:pt x="29012" y="14300"/>
                      <a:pt x="31099" y="8018"/>
                    </a:cubicBezTo>
                    <a:cubicBezTo>
                      <a:pt x="32552" y="3658"/>
                      <a:pt x="26153" y="-2038"/>
                      <a:pt x="15605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3"/>
              <p:cNvSpPr/>
              <p:nvPr/>
            </p:nvSpPr>
            <p:spPr>
              <a:xfrm>
                <a:off x="1358245" y="3426044"/>
                <a:ext cx="57652" cy="14210"/>
              </a:xfrm>
              <a:custGeom>
                <a:rect b="b" l="l" r="r" t="t"/>
                <a:pathLst>
                  <a:path extrusionOk="0" h="14210" w="57652">
                    <a:moveTo>
                      <a:pt x="29599" y="5"/>
                    </a:moveTo>
                    <a:cubicBezTo>
                      <a:pt x="15863" y="145"/>
                      <a:pt x="1939" y="239"/>
                      <a:pt x="533" y="2419"/>
                    </a:cubicBezTo>
                    <a:cubicBezTo>
                      <a:pt x="-4062" y="9615"/>
                      <a:pt x="22403" y="11490"/>
                      <a:pt x="28286" y="12264"/>
                    </a:cubicBezTo>
                    <a:cubicBezTo>
                      <a:pt x="35904" y="13272"/>
                      <a:pt x="52429" y="16717"/>
                      <a:pt x="57094" y="10975"/>
                    </a:cubicBezTo>
                    <a:cubicBezTo>
                      <a:pt x="60329" y="6990"/>
                      <a:pt x="49312" y="-206"/>
                      <a:pt x="29599" y="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541;p3"/>
              <p:cNvSpPr/>
              <p:nvPr/>
            </p:nvSpPr>
            <p:spPr>
              <a:xfrm>
                <a:off x="1243600" y="3488947"/>
                <a:ext cx="29357" cy="14048"/>
              </a:xfrm>
              <a:custGeom>
                <a:rect b="b" l="l" r="r" t="t"/>
                <a:pathLst>
                  <a:path extrusionOk="0" h="14048" w="29357">
                    <a:moveTo>
                      <a:pt x="12908" y="14033"/>
                    </a:moveTo>
                    <a:cubicBezTo>
                      <a:pt x="20152" y="14080"/>
                      <a:pt x="27488" y="14150"/>
                      <a:pt x="28660" y="12040"/>
                    </a:cubicBezTo>
                    <a:cubicBezTo>
                      <a:pt x="32551" y="5102"/>
                      <a:pt x="19026" y="2946"/>
                      <a:pt x="16096" y="2125"/>
                    </a:cubicBezTo>
                    <a:cubicBezTo>
                      <a:pt x="12299" y="1047"/>
                      <a:pt x="4306" y="-2516"/>
                      <a:pt x="696" y="3016"/>
                    </a:cubicBezTo>
                    <a:cubicBezTo>
                      <a:pt x="-1812" y="6837"/>
                      <a:pt x="2501" y="13986"/>
                      <a:pt x="12908" y="1403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3"/>
              <p:cNvSpPr/>
              <p:nvPr/>
            </p:nvSpPr>
            <p:spPr>
              <a:xfrm>
                <a:off x="1306404" y="3449963"/>
                <a:ext cx="15641" cy="13170"/>
              </a:xfrm>
              <a:custGeom>
                <a:rect b="b" l="l" r="r" t="t"/>
                <a:pathLst>
                  <a:path extrusionOk="0" h="13170" w="15641">
                    <a:moveTo>
                      <a:pt x="7837" y="12465"/>
                    </a:moveTo>
                    <a:cubicBezTo>
                      <a:pt x="11517" y="10543"/>
                      <a:pt x="15244" y="8621"/>
                      <a:pt x="15549" y="6277"/>
                    </a:cubicBezTo>
                    <a:cubicBezTo>
                      <a:pt x="16534" y="-1458"/>
                      <a:pt x="9361" y="136"/>
                      <a:pt x="7767" y="136"/>
                    </a:cubicBezTo>
                    <a:cubicBezTo>
                      <a:pt x="5681" y="136"/>
                      <a:pt x="1133" y="-1130"/>
                      <a:pt x="102" y="5152"/>
                    </a:cubicBezTo>
                    <a:cubicBezTo>
                      <a:pt x="-625" y="9512"/>
                      <a:pt x="2587" y="15208"/>
                      <a:pt x="7861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" name="Google Shape;543;p3"/>
              <p:cNvSpPr/>
              <p:nvPr/>
            </p:nvSpPr>
            <p:spPr>
              <a:xfrm>
                <a:off x="1147176" y="3512361"/>
                <a:ext cx="27325" cy="15034"/>
              </a:xfrm>
              <a:custGeom>
                <a:rect b="b" l="l" r="r" t="t"/>
                <a:pathLst>
                  <a:path extrusionOk="0" h="15034" w="27325">
                    <a:moveTo>
                      <a:pt x="11258" y="14410"/>
                    </a:moveTo>
                    <a:cubicBezTo>
                      <a:pt x="18103" y="15020"/>
                      <a:pt x="25041" y="15699"/>
                      <a:pt x="26377" y="13707"/>
                    </a:cubicBezTo>
                    <a:cubicBezTo>
                      <a:pt x="30831" y="7144"/>
                      <a:pt x="18291" y="3933"/>
                      <a:pt x="15618" y="2878"/>
                    </a:cubicBezTo>
                    <a:cubicBezTo>
                      <a:pt x="12149" y="1518"/>
                      <a:pt x="5000" y="-2654"/>
                      <a:pt x="968" y="2526"/>
                    </a:cubicBezTo>
                    <a:cubicBezTo>
                      <a:pt x="-1845" y="6112"/>
                      <a:pt x="1437" y="13519"/>
                      <a:pt x="11258" y="144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544;p3"/>
              <p:cNvSpPr/>
              <p:nvPr/>
            </p:nvSpPr>
            <p:spPr>
              <a:xfrm>
                <a:off x="1316869" y="3594352"/>
                <a:ext cx="47135" cy="13637"/>
              </a:xfrm>
              <a:custGeom>
                <a:rect b="b" l="l" r="r" t="t"/>
                <a:pathLst>
                  <a:path extrusionOk="0" h="13637" w="47135">
                    <a:moveTo>
                      <a:pt x="22899" y="13568"/>
                    </a:moveTo>
                    <a:cubicBezTo>
                      <a:pt x="34150" y="12889"/>
                      <a:pt x="45542" y="12256"/>
                      <a:pt x="46691" y="10029"/>
                    </a:cubicBezTo>
                    <a:cubicBezTo>
                      <a:pt x="50488" y="2669"/>
                      <a:pt x="28853" y="1848"/>
                      <a:pt x="24048" y="1286"/>
                    </a:cubicBezTo>
                    <a:cubicBezTo>
                      <a:pt x="17812" y="583"/>
                      <a:pt x="4311" y="-2230"/>
                      <a:pt x="467" y="3677"/>
                    </a:cubicBezTo>
                    <a:cubicBezTo>
                      <a:pt x="-2205" y="7779"/>
                      <a:pt x="6772" y="14506"/>
                      <a:pt x="22899" y="1354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3"/>
              <p:cNvSpPr/>
              <p:nvPr/>
            </p:nvSpPr>
            <p:spPr>
              <a:xfrm>
                <a:off x="1371220" y="3626452"/>
                <a:ext cx="16884" cy="13074"/>
              </a:xfrm>
              <a:custGeom>
                <a:rect b="b" l="l" r="r" t="t"/>
                <a:pathLst>
                  <a:path extrusionOk="0" h="13074" w="16884">
                    <a:moveTo>
                      <a:pt x="6357" y="12996"/>
                    </a:moveTo>
                    <a:cubicBezTo>
                      <a:pt x="10646" y="12386"/>
                      <a:pt x="14983" y="11824"/>
                      <a:pt x="16014" y="9691"/>
                    </a:cubicBezTo>
                    <a:cubicBezTo>
                      <a:pt x="19437" y="2682"/>
                      <a:pt x="11772" y="1815"/>
                      <a:pt x="10178" y="1275"/>
                    </a:cubicBezTo>
                    <a:cubicBezTo>
                      <a:pt x="8115" y="572"/>
                      <a:pt x="3942" y="-2147"/>
                      <a:pt x="919" y="3479"/>
                    </a:cubicBezTo>
                    <a:cubicBezTo>
                      <a:pt x="-1191" y="7370"/>
                      <a:pt x="216" y="13863"/>
                      <a:pt x="6357" y="1299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" name="Google Shape;546;p3"/>
              <p:cNvSpPr/>
              <p:nvPr/>
            </p:nvSpPr>
            <p:spPr>
              <a:xfrm>
                <a:off x="1425592" y="3629392"/>
                <a:ext cx="24486" cy="13765"/>
              </a:xfrm>
              <a:custGeom>
                <a:rect b="b" l="l" r="r" t="t"/>
                <a:pathLst>
                  <a:path extrusionOk="0" h="13765" w="24486">
                    <a:moveTo>
                      <a:pt x="14312" y="0"/>
                    </a:moveTo>
                    <a:cubicBezTo>
                      <a:pt x="8194" y="0"/>
                      <a:pt x="1983" y="0"/>
                      <a:pt x="811" y="2063"/>
                    </a:cubicBezTo>
                    <a:cubicBezTo>
                      <a:pt x="-3080" y="8931"/>
                      <a:pt x="8171" y="10947"/>
                      <a:pt x="10585" y="11743"/>
                    </a:cubicBezTo>
                    <a:cubicBezTo>
                      <a:pt x="13703" y="12775"/>
                      <a:pt x="20149" y="16221"/>
                      <a:pt x="23665" y="10759"/>
                    </a:cubicBezTo>
                    <a:cubicBezTo>
                      <a:pt x="26126" y="6962"/>
                      <a:pt x="23079" y="-23"/>
                      <a:pt x="14289" y="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547;p3"/>
              <p:cNvSpPr/>
              <p:nvPr/>
            </p:nvSpPr>
            <p:spPr>
              <a:xfrm>
                <a:off x="1522806" y="3663800"/>
                <a:ext cx="20861" cy="13170"/>
              </a:xfrm>
              <a:custGeom>
                <a:rect b="b" l="l" r="r" t="t"/>
                <a:pathLst>
                  <a:path extrusionOk="0" h="13170" w="20861">
                    <a:moveTo>
                      <a:pt x="10390" y="705"/>
                    </a:moveTo>
                    <a:cubicBezTo>
                      <a:pt x="5491" y="2627"/>
                      <a:pt x="522" y="4549"/>
                      <a:pt x="123" y="6893"/>
                    </a:cubicBezTo>
                    <a:cubicBezTo>
                      <a:pt x="-1189" y="14628"/>
                      <a:pt x="8351" y="13034"/>
                      <a:pt x="10507" y="13034"/>
                    </a:cubicBezTo>
                    <a:cubicBezTo>
                      <a:pt x="13273" y="13034"/>
                      <a:pt x="19344" y="14300"/>
                      <a:pt x="20727" y="8018"/>
                    </a:cubicBezTo>
                    <a:cubicBezTo>
                      <a:pt x="21688" y="3658"/>
                      <a:pt x="17422" y="-2037"/>
                      <a:pt x="10390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548;p3"/>
              <p:cNvSpPr/>
              <p:nvPr/>
            </p:nvSpPr>
            <p:spPr>
              <a:xfrm>
                <a:off x="1275049" y="3656457"/>
                <a:ext cx="18331" cy="15164"/>
              </a:xfrm>
              <a:custGeom>
                <a:rect b="b" l="l" r="r" t="t"/>
                <a:pathLst>
                  <a:path extrusionOk="0" h="15164" w="18331">
                    <a:moveTo>
                      <a:pt x="11322" y="13510"/>
                    </a:moveTo>
                    <a:cubicBezTo>
                      <a:pt x="16315" y="10158"/>
                      <a:pt x="19292" y="5376"/>
                      <a:pt x="18050" y="3360"/>
                    </a:cubicBezTo>
                    <a:cubicBezTo>
                      <a:pt x="16081" y="-15"/>
                      <a:pt x="13901" y="-203"/>
                      <a:pt x="12143" y="102"/>
                    </a:cubicBezTo>
                    <a:cubicBezTo>
                      <a:pt x="10361" y="454"/>
                      <a:pt x="8627" y="1485"/>
                      <a:pt x="7877" y="1673"/>
                    </a:cubicBezTo>
                    <a:cubicBezTo>
                      <a:pt x="5814" y="2352"/>
                      <a:pt x="2204" y="1251"/>
                      <a:pt x="306" y="7275"/>
                    </a:cubicBezTo>
                    <a:cubicBezTo>
                      <a:pt x="-374" y="9384"/>
                      <a:pt x="24" y="12033"/>
                      <a:pt x="2064" y="13721"/>
                    </a:cubicBezTo>
                    <a:cubicBezTo>
                      <a:pt x="4009" y="15408"/>
                      <a:pt x="7736" y="15948"/>
                      <a:pt x="11299" y="135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3"/>
              <p:cNvSpPr/>
              <p:nvPr/>
            </p:nvSpPr>
            <p:spPr>
              <a:xfrm>
                <a:off x="1238338" y="3609711"/>
                <a:ext cx="13121" cy="14002"/>
              </a:xfrm>
              <a:custGeom>
                <a:rect b="b" l="l" r="r" t="t"/>
                <a:pathLst>
                  <a:path extrusionOk="0" h="14002" w="13121">
                    <a:moveTo>
                      <a:pt x="7950" y="12766"/>
                    </a:moveTo>
                    <a:cubicBezTo>
                      <a:pt x="10623" y="10258"/>
                      <a:pt x="13342" y="7727"/>
                      <a:pt x="13107" y="5383"/>
                    </a:cubicBezTo>
                    <a:cubicBezTo>
                      <a:pt x="12357" y="-2353"/>
                      <a:pt x="6731" y="437"/>
                      <a:pt x="5395" y="718"/>
                    </a:cubicBezTo>
                    <a:cubicBezTo>
                      <a:pt x="3661" y="1070"/>
                      <a:pt x="-371" y="624"/>
                      <a:pt x="28" y="6953"/>
                    </a:cubicBezTo>
                    <a:cubicBezTo>
                      <a:pt x="309" y="11360"/>
                      <a:pt x="4130" y="16376"/>
                      <a:pt x="7950" y="1276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3"/>
              <p:cNvSpPr/>
              <p:nvPr/>
            </p:nvSpPr>
            <p:spPr>
              <a:xfrm>
                <a:off x="1141957" y="3633193"/>
                <a:ext cx="45027" cy="17113"/>
              </a:xfrm>
              <a:custGeom>
                <a:rect b="b" l="l" r="r" t="t"/>
                <a:pathLst>
                  <a:path extrusionOk="0" h="17113" w="45027">
                    <a:moveTo>
                      <a:pt x="20720" y="15678"/>
                    </a:moveTo>
                    <a:cubicBezTo>
                      <a:pt x="31690" y="16826"/>
                      <a:pt x="42801" y="18045"/>
                      <a:pt x="44277" y="16053"/>
                    </a:cubicBezTo>
                    <a:cubicBezTo>
                      <a:pt x="49200" y="9419"/>
                      <a:pt x="28455" y="5106"/>
                      <a:pt x="23908" y="3770"/>
                    </a:cubicBezTo>
                    <a:cubicBezTo>
                      <a:pt x="18024" y="2059"/>
                      <a:pt x="5461" y="-2887"/>
                      <a:pt x="749" y="2317"/>
                    </a:cubicBezTo>
                    <a:cubicBezTo>
                      <a:pt x="-2509" y="5927"/>
                      <a:pt x="4992" y="14014"/>
                      <a:pt x="20720" y="1567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3"/>
              <p:cNvSpPr/>
              <p:nvPr/>
            </p:nvSpPr>
            <p:spPr>
              <a:xfrm>
                <a:off x="1068197" y="3648634"/>
                <a:ext cx="16401" cy="12384"/>
              </a:xfrm>
              <a:custGeom>
                <a:rect b="b" l="l" r="r" t="t"/>
                <a:pathLst>
                  <a:path extrusionOk="0" h="12384" w="16401">
                    <a:moveTo>
                      <a:pt x="5736" y="12027"/>
                    </a:moveTo>
                    <a:cubicBezTo>
                      <a:pt x="8643" y="12636"/>
                      <a:pt x="11479" y="12449"/>
                      <a:pt x="13448" y="11605"/>
                    </a:cubicBezTo>
                    <a:cubicBezTo>
                      <a:pt x="15440" y="10785"/>
                      <a:pt x="16425" y="9495"/>
                      <a:pt x="16402" y="8347"/>
                    </a:cubicBezTo>
                    <a:cubicBezTo>
                      <a:pt x="16120" y="4479"/>
                      <a:pt x="14925" y="3120"/>
                      <a:pt x="14268" y="2440"/>
                    </a:cubicBezTo>
                    <a:cubicBezTo>
                      <a:pt x="13518" y="1784"/>
                      <a:pt x="12417" y="1713"/>
                      <a:pt x="12042" y="1455"/>
                    </a:cubicBezTo>
                    <a:cubicBezTo>
                      <a:pt x="11549" y="1174"/>
                      <a:pt x="11151" y="424"/>
                      <a:pt x="10354" y="166"/>
                    </a:cubicBezTo>
                    <a:cubicBezTo>
                      <a:pt x="9534" y="-92"/>
                      <a:pt x="8151" y="-92"/>
                      <a:pt x="5010" y="471"/>
                    </a:cubicBezTo>
                    <a:cubicBezTo>
                      <a:pt x="2853" y="846"/>
                      <a:pt x="533" y="2205"/>
                      <a:pt x="87" y="4854"/>
                    </a:cubicBezTo>
                    <a:cubicBezTo>
                      <a:pt x="-452" y="7386"/>
                      <a:pt x="1517" y="11113"/>
                      <a:pt x="5760" y="120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3"/>
              <p:cNvSpPr/>
              <p:nvPr/>
            </p:nvSpPr>
            <p:spPr>
              <a:xfrm>
                <a:off x="1012889" y="3552062"/>
                <a:ext cx="25879" cy="25571"/>
              </a:xfrm>
              <a:custGeom>
                <a:rect b="b" l="l" r="r" t="t"/>
                <a:pathLst>
                  <a:path extrusionOk="0" h="25571" w="25879">
                    <a:moveTo>
                      <a:pt x="9968" y="16174"/>
                    </a:moveTo>
                    <a:cubicBezTo>
                      <a:pt x="11703" y="16854"/>
                      <a:pt x="13719" y="17628"/>
                      <a:pt x="14680" y="17909"/>
                    </a:cubicBezTo>
                    <a:cubicBezTo>
                      <a:pt x="15219" y="18073"/>
                      <a:pt x="15594" y="18214"/>
                      <a:pt x="15852" y="18167"/>
                    </a:cubicBezTo>
                    <a:cubicBezTo>
                      <a:pt x="15875" y="18167"/>
                      <a:pt x="16344" y="18026"/>
                      <a:pt x="16414" y="18049"/>
                    </a:cubicBezTo>
                    <a:cubicBezTo>
                      <a:pt x="16461" y="18049"/>
                      <a:pt x="16438" y="18049"/>
                      <a:pt x="16414" y="18049"/>
                    </a:cubicBezTo>
                    <a:lnTo>
                      <a:pt x="17891" y="18284"/>
                    </a:lnTo>
                    <a:cubicBezTo>
                      <a:pt x="17891" y="18284"/>
                      <a:pt x="17961" y="18284"/>
                      <a:pt x="17985" y="18307"/>
                    </a:cubicBezTo>
                    <a:cubicBezTo>
                      <a:pt x="17938" y="18307"/>
                      <a:pt x="17750" y="18167"/>
                      <a:pt x="17563" y="17862"/>
                    </a:cubicBezTo>
                    <a:cubicBezTo>
                      <a:pt x="17305" y="17370"/>
                      <a:pt x="17563" y="17862"/>
                      <a:pt x="17422" y="17909"/>
                    </a:cubicBezTo>
                    <a:cubicBezTo>
                      <a:pt x="17305" y="18190"/>
                      <a:pt x="17047" y="18448"/>
                      <a:pt x="16836" y="18659"/>
                    </a:cubicBezTo>
                    <a:cubicBezTo>
                      <a:pt x="16625" y="18847"/>
                      <a:pt x="16414" y="19081"/>
                      <a:pt x="16086" y="19057"/>
                    </a:cubicBezTo>
                    <a:cubicBezTo>
                      <a:pt x="15781" y="19011"/>
                      <a:pt x="15500" y="18753"/>
                      <a:pt x="15266" y="18612"/>
                    </a:cubicBezTo>
                    <a:cubicBezTo>
                      <a:pt x="14375" y="18120"/>
                      <a:pt x="13672" y="17581"/>
                      <a:pt x="12851" y="18049"/>
                    </a:cubicBezTo>
                    <a:cubicBezTo>
                      <a:pt x="12453" y="18261"/>
                      <a:pt x="12007" y="18729"/>
                      <a:pt x="11867" y="19784"/>
                    </a:cubicBezTo>
                    <a:cubicBezTo>
                      <a:pt x="11726" y="20769"/>
                      <a:pt x="12172" y="22245"/>
                      <a:pt x="13062" y="23230"/>
                    </a:cubicBezTo>
                    <a:cubicBezTo>
                      <a:pt x="14867" y="25152"/>
                      <a:pt x="16836" y="25691"/>
                      <a:pt x="19086" y="25550"/>
                    </a:cubicBezTo>
                    <a:cubicBezTo>
                      <a:pt x="20235" y="25433"/>
                      <a:pt x="21618" y="25082"/>
                      <a:pt x="23095" y="23910"/>
                    </a:cubicBezTo>
                    <a:cubicBezTo>
                      <a:pt x="23845" y="23300"/>
                      <a:pt x="24524" y="22480"/>
                      <a:pt x="25040" y="21448"/>
                    </a:cubicBezTo>
                    <a:cubicBezTo>
                      <a:pt x="25275" y="20956"/>
                      <a:pt x="25462" y="20417"/>
                      <a:pt x="25603" y="19854"/>
                    </a:cubicBezTo>
                    <a:cubicBezTo>
                      <a:pt x="25743" y="19292"/>
                      <a:pt x="25743" y="19104"/>
                      <a:pt x="25814" y="18706"/>
                    </a:cubicBezTo>
                    <a:cubicBezTo>
                      <a:pt x="26189" y="15752"/>
                      <a:pt x="24899" y="13057"/>
                      <a:pt x="23774" y="11627"/>
                    </a:cubicBezTo>
                    <a:cubicBezTo>
                      <a:pt x="22626" y="10103"/>
                      <a:pt x="21501" y="9213"/>
                      <a:pt x="20587" y="8509"/>
                    </a:cubicBezTo>
                    <a:cubicBezTo>
                      <a:pt x="19086" y="7478"/>
                      <a:pt x="17797" y="6611"/>
                      <a:pt x="17117" y="6142"/>
                    </a:cubicBezTo>
                    <a:cubicBezTo>
                      <a:pt x="13765" y="3704"/>
                      <a:pt x="7179" y="-2648"/>
                      <a:pt x="1788" y="1219"/>
                    </a:cubicBezTo>
                    <a:cubicBezTo>
                      <a:pt x="-1939" y="3915"/>
                      <a:pt x="-135" y="12260"/>
                      <a:pt x="10015" y="1622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3"/>
              <p:cNvSpPr/>
              <p:nvPr/>
            </p:nvSpPr>
            <p:spPr>
              <a:xfrm>
                <a:off x="920300" y="3610723"/>
                <a:ext cx="50660" cy="25747"/>
              </a:xfrm>
              <a:custGeom>
                <a:rect b="b" l="l" r="r" t="t"/>
                <a:pathLst>
                  <a:path extrusionOk="0" h="25747" w="50660">
                    <a:moveTo>
                      <a:pt x="22532" y="19373"/>
                    </a:moveTo>
                    <a:cubicBezTo>
                      <a:pt x="35002" y="23146"/>
                      <a:pt x="47613" y="27014"/>
                      <a:pt x="49559" y="25350"/>
                    </a:cubicBezTo>
                    <a:cubicBezTo>
                      <a:pt x="55958" y="19818"/>
                      <a:pt x="32612" y="10536"/>
                      <a:pt x="27549" y="8121"/>
                    </a:cubicBezTo>
                    <a:cubicBezTo>
                      <a:pt x="20985" y="5004"/>
                      <a:pt x="7109" y="-2966"/>
                      <a:pt x="1108" y="1160"/>
                    </a:cubicBezTo>
                    <a:cubicBezTo>
                      <a:pt x="-3064" y="4019"/>
                      <a:pt x="4648" y="13981"/>
                      <a:pt x="22532" y="1939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3"/>
              <p:cNvSpPr/>
              <p:nvPr/>
            </p:nvSpPr>
            <p:spPr>
              <a:xfrm>
                <a:off x="1086050" y="3619489"/>
                <a:ext cx="9493" cy="10432"/>
              </a:xfrm>
              <a:custGeom>
                <a:rect b="b" l="l" r="r" t="t"/>
                <a:pathLst>
                  <a:path extrusionOk="0" h="10432" w="9493">
                    <a:moveTo>
                      <a:pt x="9355" y="9388"/>
                    </a:moveTo>
                    <a:cubicBezTo>
                      <a:pt x="8604" y="7419"/>
                      <a:pt x="7878" y="5450"/>
                      <a:pt x="6260" y="3739"/>
                    </a:cubicBezTo>
                    <a:cubicBezTo>
                      <a:pt x="963" y="-1887"/>
                      <a:pt x="893" y="434"/>
                      <a:pt x="611" y="692"/>
                    </a:cubicBezTo>
                    <a:cubicBezTo>
                      <a:pt x="260" y="1043"/>
                      <a:pt x="-1404" y="902"/>
                      <a:pt x="2885" y="5520"/>
                    </a:cubicBezTo>
                    <a:cubicBezTo>
                      <a:pt x="5862" y="8731"/>
                      <a:pt x="10409" y="12224"/>
                      <a:pt x="9331" y="938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p3"/>
              <p:cNvSpPr/>
              <p:nvPr/>
            </p:nvSpPr>
            <p:spPr>
              <a:xfrm>
                <a:off x="1048138" y="3504292"/>
                <a:ext cx="15781" cy="13970"/>
              </a:xfrm>
              <a:custGeom>
                <a:rect b="b" l="l" r="r" t="t"/>
                <a:pathLst>
                  <a:path extrusionOk="0" h="13970" w="15781">
                    <a:moveTo>
                      <a:pt x="9082" y="12939"/>
                    </a:moveTo>
                    <a:cubicBezTo>
                      <a:pt x="13630" y="10361"/>
                      <a:pt x="16560" y="6493"/>
                      <a:pt x="15599" y="4337"/>
                    </a:cubicBezTo>
                    <a:cubicBezTo>
                      <a:pt x="14075" y="751"/>
                      <a:pt x="12223" y="71"/>
                      <a:pt x="10770" y="1"/>
                    </a:cubicBezTo>
                    <a:cubicBezTo>
                      <a:pt x="9293" y="-23"/>
                      <a:pt x="7840" y="680"/>
                      <a:pt x="7207" y="751"/>
                    </a:cubicBezTo>
                    <a:cubicBezTo>
                      <a:pt x="5496" y="1055"/>
                      <a:pt x="2801" y="-375"/>
                      <a:pt x="527" y="5509"/>
                    </a:cubicBezTo>
                    <a:cubicBezTo>
                      <a:pt x="-270" y="7548"/>
                      <a:pt x="-270" y="10197"/>
                      <a:pt x="1277" y="12049"/>
                    </a:cubicBezTo>
                    <a:cubicBezTo>
                      <a:pt x="2730" y="13901"/>
                      <a:pt x="5871" y="14815"/>
                      <a:pt x="9106" y="1293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556;p3"/>
              <p:cNvSpPr/>
              <p:nvPr/>
            </p:nvSpPr>
            <p:spPr>
              <a:xfrm>
                <a:off x="1092576" y="3424409"/>
                <a:ext cx="26280" cy="13227"/>
              </a:xfrm>
              <a:custGeom>
                <a:rect b="b" l="l" r="r" t="t"/>
                <a:pathLst>
                  <a:path extrusionOk="0" h="13227" w="26280">
                    <a:moveTo>
                      <a:pt x="12509" y="12892"/>
                    </a:moveTo>
                    <a:cubicBezTo>
                      <a:pt x="18838" y="11602"/>
                      <a:pt x="25237" y="10313"/>
                      <a:pt x="25964" y="8039"/>
                    </a:cubicBezTo>
                    <a:cubicBezTo>
                      <a:pt x="28378" y="515"/>
                      <a:pt x="16283" y="890"/>
                      <a:pt x="13611" y="609"/>
                    </a:cubicBezTo>
                    <a:cubicBezTo>
                      <a:pt x="10142" y="257"/>
                      <a:pt x="2688" y="-1782"/>
                      <a:pt x="320" y="4312"/>
                    </a:cubicBezTo>
                    <a:cubicBezTo>
                      <a:pt x="-1321" y="8532"/>
                      <a:pt x="3438" y="14743"/>
                      <a:pt x="12509" y="1289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3"/>
              <p:cNvSpPr/>
              <p:nvPr/>
            </p:nvSpPr>
            <p:spPr>
              <a:xfrm>
                <a:off x="1129055" y="3468223"/>
                <a:ext cx="5220" cy="13170"/>
              </a:xfrm>
              <a:custGeom>
                <a:rect b="b" l="l" r="r" t="t"/>
                <a:pathLst>
                  <a:path extrusionOk="0" h="13170" w="5220">
                    <a:moveTo>
                      <a:pt x="2634" y="12465"/>
                    </a:moveTo>
                    <a:cubicBezTo>
                      <a:pt x="3853" y="10543"/>
                      <a:pt x="5096" y="8621"/>
                      <a:pt x="5189" y="6277"/>
                    </a:cubicBezTo>
                    <a:cubicBezTo>
                      <a:pt x="5517" y="-1458"/>
                      <a:pt x="3127" y="136"/>
                      <a:pt x="2587" y="136"/>
                    </a:cubicBezTo>
                    <a:cubicBezTo>
                      <a:pt x="1884" y="136"/>
                      <a:pt x="384" y="-1130"/>
                      <a:pt x="32" y="5152"/>
                    </a:cubicBezTo>
                    <a:cubicBezTo>
                      <a:pt x="-202" y="9512"/>
                      <a:pt x="853" y="15208"/>
                      <a:pt x="2611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3"/>
              <p:cNvSpPr/>
              <p:nvPr/>
            </p:nvSpPr>
            <p:spPr>
              <a:xfrm>
                <a:off x="943316" y="3414237"/>
                <a:ext cx="23213" cy="16459"/>
              </a:xfrm>
              <a:custGeom>
                <a:rect b="b" l="l" r="r" t="t"/>
                <a:pathLst>
                  <a:path extrusionOk="0" h="16459" w="23213">
                    <a:moveTo>
                      <a:pt x="8119" y="14484"/>
                    </a:moveTo>
                    <a:cubicBezTo>
                      <a:pt x="14026" y="15914"/>
                      <a:pt x="20027" y="17414"/>
                      <a:pt x="21668" y="15679"/>
                    </a:cubicBezTo>
                    <a:cubicBezTo>
                      <a:pt x="27082" y="9936"/>
                      <a:pt x="16698" y="5319"/>
                      <a:pt x="14565" y="3983"/>
                    </a:cubicBezTo>
                    <a:cubicBezTo>
                      <a:pt x="11799" y="2248"/>
                      <a:pt x="6408" y="-2628"/>
                      <a:pt x="1673" y="1826"/>
                    </a:cubicBezTo>
                    <a:cubicBezTo>
                      <a:pt x="-1608" y="4920"/>
                      <a:pt x="-366" y="12421"/>
                      <a:pt x="8119" y="1448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3"/>
              <p:cNvSpPr/>
              <p:nvPr/>
            </p:nvSpPr>
            <p:spPr>
              <a:xfrm>
                <a:off x="953873" y="3441599"/>
                <a:ext cx="40185" cy="20838"/>
              </a:xfrm>
              <a:custGeom>
                <a:rect b="b" l="l" r="r" t="t"/>
                <a:pathLst>
                  <a:path extrusionOk="0" h="20838" w="40185">
                    <a:moveTo>
                      <a:pt x="16923" y="17993"/>
                    </a:moveTo>
                    <a:cubicBezTo>
                      <a:pt x="27401" y="20782"/>
                      <a:pt x="38090" y="21814"/>
                      <a:pt x="39473" y="19751"/>
                    </a:cubicBezTo>
                    <a:cubicBezTo>
                      <a:pt x="41770" y="16376"/>
                      <a:pt x="38160" y="13844"/>
                      <a:pt x="33730" y="11688"/>
                    </a:cubicBezTo>
                    <a:cubicBezTo>
                      <a:pt x="29253" y="9555"/>
                      <a:pt x="23838" y="7632"/>
                      <a:pt x="21916" y="6718"/>
                    </a:cubicBezTo>
                    <a:cubicBezTo>
                      <a:pt x="16783" y="4538"/>
                      <a:pt x="7313" y="-2540"/>
                      <a:pt x="1500" y="952"/>
                    </a:cubicBezTo>
                    <a:cubicBezTo>
                      <a:pt x="-539" y="2194"/>
                      <a:pt x="-586" y="5265"/>
                      <a:pt x="1898" y="8734"/>
                    </a:cubicBezTo>
                    <a:cubicBezTo>
                      <a:pt x="4336" y="12180"/>
                      <a:pt x="9423" y="16024"/>
                      <a:pt x="16947" y="179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3"/>
              <p:cNvSpPr/>
              <p:nvPr/>
            </p:nvSpPr>
            <p:spPr>
              <a:xfrm>
                <a:off x="766602" y="3618996"/>
                <a:ext cx="62439" cy="14193"/>
              </a:xfrm>
              <a:custGeom>
                <a:rect b="b" l="l" r="r" t="t"/>
                <a:pathLst>
                  <a:path extrusionOk="0" h="14193" w="62439">
                    <a:moveTo>
                      <a:pt x="31698" y="13326"/>
                    </a:moveTo>
                    <a:cubicBezTo>
                      <a:pt x="46676" y="10982"/>
                      <a:pt x="61420" y="7138"/>
                      <a:pt x="62241" y="4653"/>
                    </a:cubicBezTo>
                    <a:cubicBezTo>
                      <a:pt x="63647" y="551"/>
                      <a:pt x="57389" y="-105"/>
                      <a:pt x="50052" y="12"/>
                    </a:cubicBezTo>
                    <a:cubicBezTo>
                      <a:pt x="42692" y="153"/>
                      <a:pt x="34136" y="950"/>
                      <a:pt x="30995" y="1020"/>
                    </a:cubicBezTo>
                    <a:cubicBezTo>
                      <a:pt x="22791" y="1442"/>
                      <a:pt x="5117" y="-386"/>
                      <a:pt x="523" y="5474"/>
                    </a:cubicBezTo>
                    <a:cubicBezTo>
                      <a:pt x="-2806" y="9506"/>
                      <a:pt x="10016" y="16678"/>
                      <a:pt x="31698" y="1332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3"/>
              <p:cNvSpPr/>
              <p:nvPr/>
            </p:nvSpPr>
            <p:spPr>
              <a:xfrm>
                <a:off x="714342" y="3581858"/>
                <a:ext cx="56533" cy="16435"/>
              </a:xfrm>
              <a:custGeom>
                <a:rect b="b" l="l" r="r" t="t"/>
                <a:pathLst>
                  <a:path extrusionOk="0" h="16435" w="56533">
                    <a:moveTo>
                      <a:pt x="28639" y="14273"/>
                    </a:moveTo>
                    <a:cubicBezTo>
                      <a:pt x="32132" y="13523"/>
                      <a:pt x="35671" y="12913"/>
                      <a:pt x="39000" y="12421"/>
                    </a:cubicBezTo>
                    <a:lnTo>
                      <a:pt x="56533" y="9796"/>
                    </a:lnTo>
                    <a:lnTo>
                      <a:pt x="41063" y="4381"/>
                    </a:lnTo>
                    <a:cubicBezTo>
                      <a:pt x="32390" y="1334"/>
                      <a:pt x="25217" y="-822"/>
                      <a:pt x="23717" y="303"/>
                    </a:cubicBezTo>
                    <a:cubicBezTo>
                      <a:pt x="19263" y="3678"/>
                      <a:pt x="27983" y="9538"/>
                      <a:pt x="35929" y="13945"/>
                    </a:cubicBezTo>
                    <a:lnTo>
                      <a:pt x="39117" y="1568"/>
                    </a:lnTo>
                    <a:cubicBezTo>
                      <a:pt x="34171" y="1451"/>
                      <a:pt x="29624" y="1850"/>
                      <a:pt x="27561" y="1990"/>
                    </a:cubicBezTo>
                    <a:cubicBezTo>
                      <a:pt x="23647" y="2225"/>
                      <a:pt x="17318" y="2529"/>
                      <a:pt x="11669" y="3983"/>
                    </a:cubicBezTo>
                    <a:cubicBezTo>
                      <a:pt x="6020" y="5413"/>
                      <a:pt x="1144" y="7897"/>
                      <a:pt x="113" y="11413"/>
                    </a:cubicBezTo>
                    <a:cubicBezTo>
                      <a:pt x="-614" y="13874"/>
                      <a:pt x="2222" y="15656"/>
                      <a:pt x="7262" y="16218"/>
                    </a:cubicBezTo>
                    <a:cubicBezTo>
                      <a:pt x="12325" y="16804"/>
                      <a:pt x="19545" y="16218"/>
                      <a:pt x="28639" y="142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3"/>
              <p:cNvSpPr/>
              <p:nvPr/>
            </p:nvSpPr>
            <p:spPr>
              <a:xfrm>
                <a:off x="604970" y="3562704"/>
                <a:ext cx="21129" cy="13183"/>
              </a:xfrm>
              <a:custGeom>
                <a:rect b="b" l="l" r="r" t="t"/>
                <a:pathLst>
                  <a:path extrusionOk="0" h="13183" w="21129">
                    <a:moveTo>
                      <a:pt x="9748" y="12846"/>
                    </a:moveTo>
                    <a:cubicBezTo>
                      <a:pt x="14881" y="11557"/>
                      <a:pt x="20108" y="10292"/>
                      <a:pt x="20788" y="8041"/>
                    </a:cubicBezTo>
                    <a:cubicBezTo>
                      <a:pt x="23062" y="540"/>
                      <a:pt x="13334" y="892"/>
                      <a:pt x="11201" y="611"/>
                    </a:cubicBezTo>
                    <a:cubicBezTo>
                      <a:pt x="8435" y="259"/>
                      <a:pt x="2528" y="-1780"/>
                      <a:pt x="348" y="4291"/>
                    </a:cubicBezTo>
                    <a:cubicBezTo>
                      <a:pt x="-1175" y="8510"/>
                      <a:pt x="2364" y="14698"/>
                      <a:pt x="9748" y="1284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3"/>
              <p:cNvSpPr/>
              <p:nvPr/>
            </p:nvSpPr>
            <p:spPr>
              <a:xfrm>
                <a:off x="448907" y="3616099"/>
                <a:ext cx="37514" cy="16835"/>
              </a:xfrm>
              <a:custGeom>
                <a:rect b="b" l="l" r="r" t="t"/>
                <a:pathLst>
                  <a:path extrusionOk="0" h="16835" w="37514">
                    <a:moveTo>
                      <a:pt x="16637" y="15426"/>
                    </a:moveTo>
                    <a:cubicBezTo>
                      <a:pt x="25872" y="16575"/>
                      <a:pt x="35225" y="17747"/>
                      <a:pt x="36678" y="15778"/>
                    </a:cubicBezTo>
                    <a:cubicBezTo>
                      <a:pt x="41483" y="9238"/>
                      <a:pt x="24184" y="4995"/>
                      <a:pt x="20434" y="3706"/>
                    </a:cubicBezTo>
                    <a:cubicBezTo>
                      <a:pt x="15582" y="2018"/>
                      <a:pt x="5315" y="-2834"/>
                      <a:pt x="838" y="2276"/>
                    </a:cubicBezTo>
                    <a:cubicBezTo>
                      <a:pt x="-2279" y="5816"/>
                      <a:pt x="3370" y="13785"/>
                      <a:pt x="16637" y="1542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3"/>
              <p:cNvSpPr/>
              <p:nvPr/>
            </p:nvSpPr>
            <p:spPr>
              <a:xfrm>
                <a:off x="683109" y="3526563"/>
                <a:ext cx="18196" cy="14128"/>
              </a:xfrm>
              <a:custGeom>
                <a:rect b="b" l="l" r="r" t="t"/>
                <a:pathLst>
                  <a:path extrusionOk="0" h="14128" w="18196">
                    <a:moveTo>
                      <a:pt x="10110" y="12890"/>
                    </a:moveTo>
                    <a:cubicBezTo>
                      <a:pt x="14118" y="10358"/>
                      <a:pt x="18197" y="7826"/>
                      <a:pt x="18197" y="5459"/>
                    </a:cubicBezTo>
                    <a:cubicBezTo>
                      <a:pt x="18197" y="-2370"/>
                      <a:pt x="10110" y="443"/>
                      <a:pt x="8235" y="701"/>
                    </a:cubicBezTo>
                    <a:cubicBezTo>
                      <a:pt x="5820" y="1052"/>
                      <a:pt x="312" y="583"/>
                      <a:pt x="7" y="6983"/>
                    </a:cubicBezTo>
                    <a:cubicBezTo>
                      <a:pt x="-204" y="11436"/>
                      <a:pt x="4343" y="16523"/>
                      <a:pt x="10110" y="128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3"/>
              <p:cNvSpPr/>
              <p:nvPr/>
            </p:nvSpPr>
            <p:spPr>
              <a:xfrm>
                <a:off x="469190" y="3524765"/>
                <a:ext cx="21583" cy="13347"/>
              </a:xfrm>
              <a:custGeom>
                <a:rect b="b" l="l" r="r" t="t"/>
                <a:pathLst>
                  <a:path extrusionOk="0" h="13347" w="21583">
                    <a:moveTo>
                      <a:pt x="9199" y="13234"/>
                    </a:moveTo>
                    <a:cubicBezTo>
                      <a:pt x="14567" y="12578"/>
                      <a:pt x="20005" y="11968"/>
                      <a:pt x="20966" y="9788"/>
                    </a:cubicBezTo>
                    <a:cubicBezTo>
                      <a:pt x="24131" y="2592"/>
                      <a:pt x="14192" y="1795"/>
                      <a:pt x="12059" y="1256"/>
                    </a:cubicBezTo>
                    <a:cubicBezTo>
                      <a:pt x="9293" y="553"/>
                      <a:pt x="3527" y="-2166"/>
                      <a:pt x="620" y="3600"/>
                    </a:cubicBezTo>
                    <a:cubicBezTo>
                      <a:pt x="-1395" y="7608"/>
                      <a:pt x="1511" y="14195"/>
                      <a:pt x="9199" y="1325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3"/>
              <p:cNvSpPr/>
              <p:nvPr/>
            </p:nvSpPr>
            <p:spPr>
              <a:xfrm>
                <a:off x="195535" y="3555020"/>
                <a:ext cx="18611" cy="13147"/>
              </a:xfrm>
              <a:custGeom>
                <a:rect b="b" l="l" r="r" t="t"/>
                <a:pathLst>
                  <a:path extrusionOk="0" h="13147" w="18611">
                    <a:moveTo>
                      <a:pt x="8300" y="12841"/>
                    </a:moveTo>
                    <a:cubicBezTo>
                      <a:pt x="12871" y="11599"/>
                      <a:pt x="17512" y="10403"/>
                      <a:pt x="18215" y="8130"/>
                    </a:cubicBezTo>
                    <a:cubicBezTo>
                      <a:pt x="20536" y="652"/>
                      <a:pt x="11980" y="934"/>
                      <a:pt x="10105" y="652"/>
                    </a:cubicBezTo>
                    <a:cubicBezTo>
                      <a:pt x="7691" y="277"/>
                      <a:pt x="2581" y="-1809"/>
                      <a:pt x="401" y="4215"/>
                    </a:cubicBezTo>
                    <a:cubicBezTo>
                      <a:pt x="-1123" y="8388"/>
                      <a:pt x="1737" y="14599"/>
                      <a:pt x="8300" y="1284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3"/>
              <p:cNvSpPr/>
              <p:nvPr/>
            </p:nvSpPr>
            <p:spPr>
              <a:xfrm>
                <a:off x="104106" y="3510467"/>
                <a:ext cx="43214" cy="20286"/>
              </a:xfrm>
              <a:custGeom>
                <a:rect b="b" l="l" r="r" t="t"/>
                <a:pathLst>
                  <a:path extrusionOk="0" h="20286" w="43214">
                    <a:moveTo>
                      <a:pt x="14782" y="15414"/>
                    </a:moveTo>
                    <a:cubicBezTo>
                      <a:pt x="18228" y="15906"/>
                      <a:pt x="21697" y="16421"/>
                      <a:pt x="24674" y="16703"/>
                    </a:cubicBezTo>
                    <a:lnTo>
                      <a:pt x="24627" y="10186"/>
                    </a:lnTo>
                    <a:cubicBezTo>
                      <a:pt x="21111" y="12905"/>
                      <a:pt x="18626" y="15249"/>
                      <a:pt x="18790" y="16679"/>
                    </a:cubicBezTo>
                    <a:cubicBezTo>
                      <a:pt x="19259" y="21063"/>
                      <a:pt x="23806" y="20758"/>
                      <a:pt x="28377" y="19375"/>
                    </a:cubicBezTo>
                    <a:lnTo>
                      <a:pt x="43215" y="14851"/>
                    </a:lnTo>
                    <a:lnTo>
                      <a:pt x="28260" y="7420"/>
                    </a:lnTo>
                    <a:cubicBezTo>
                      <a:pt x="24697" y="5662"/>
                      <a:pt x="20595" y="4420"/>
                      <a:pt x="19048" y="3811"/>
                    </a:cubicBezTo>
                    <a:cubicBezTo>
                      <a:pt x="14641" y="2100"/>
                      <a:pt x="5406" y="-2823"/>
                      <a:pt x="929" y="2193"/>
                    </a:cubicBezTo>
                    <a:cubicBezTo>
                      <a:pt x="-2189" y="5662"/>
                      <a:pt x="2570" y="13609"/>
                      <a:pt x="14782" y="153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3"/>
              <p:cNvSpPr/>
              <p:nvPr/>
            </p:nvSpPr>
            <p:spPr>
              <a:xfrm>
                <a:off x="42818" y="3521307"/>
                <a:ext cx="16966" cy="13878"/>
              </a:xfrm>
              <a:custGeom>
                <a:rect b="b" l="l" r="r" t="t"/>
                <a:pathLst>
                  <a:path extrusionOk="0" h="13878" w="16966">
                    <a:moveTo>
                      <a:pt x="4531" y="12754"/>
                    </a:moveTo>
                    <a:cubicBezTo>
                      <a:pt x="8797" y="13668"/>
                      <a:pt x="13110" y="14630"/>
                      <a:pt x="14821" y="12989"/>
                    </a:cubicBezTo>
                    <a:cubicBezTo>
                      <a:pt x="20423" y="7551"/>
                      <a:pt x="13438" y="4082"/>
                      <a:pt x="12102" y="3027"/>
                    </a:cubicBezTo>
                    <a:cubicBezTo>
                      <a:pt x="10367" y="1644"/>
                      <a:pt x="7344" y="-2341"/>
                      <a:pt x="2562" y="1901"/>
                    </a:cubicBezTo>
                    <a:cubicBezTo>
                      <a:pt x="-743" y="4855"/>
                      <a:pt x="-1587" y="11442"/>
                      <a:pt x="4531" y="1275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3"/>
              <p:cNvSpPr/>
              <p:nvPr/>
            </p:nvSpPr>
            <p:spPr>
              <a:xfrm>
                <a:off x="32276" y="3546748"/>
                <a:ext cx="24952" cy="14997"/>
              </a:xfrm>
              <a:custGeom>
                <a:rect b="b" l="l" r="r" t="t"/>
                <a:pathLst>
                  <a:path extrusionOk="0" h="14997" w="24952">
                    <a:moveTo>
                      <a:pt x="9798" y="14269"/>
                    </a:moveTo>
                    <a:cubicBezTo>
                      <a:pt x="16104" y="14949"/>
                      <a:pt x="22456" y="15699"/>
                      <a:pt x="23862" y="13753"/>
                    </a:cubicBezTo>
                    <a:cubicBezTo>
                      <a:pt x="28480" y="7331"/>
                      <a:pt x="17088" y="4026"/>
                      <a:pt x="14674" y="2947"/>
                    </a:cubicBezTo>
                    <a:cubicBezTo>
                      <a:pt x="11556" y="1564"/>
                      <a:pt x="5251" y="-2631"/>
                      <a:pt x="1125" y="2432"/>
                    </a:cubicBezTo>
                    <a:cubicBezTo>
                      <a:pt x="-1734" y="5948"/>
                      <a:pt x="750" y="13284"/>
                      <a:pt x="9798" y="1426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3"/>
              <p:cNvSpPr/>
              <p:nvPr/>
            </p:nvSpPr>
            <p:spPr>
              <a:xfrm>
                <a:off x="93751" y="3415314"/>
                <a:ext cx="24044" cy="13407"/>
              </a:xfrm>
              <a:custGeom>
                <a:rect b="b" l="l" r="r" t="t"/>
                <a:pathLst>
                  <a:path extrusionOk="0" h="13407" w="24044">
                    <a:moveTo>
                      <a:pt x="10604" y="13289"/>
                    </a:moveTo>
                    <a:cubicBezTo>
                      <a:pt x="16534" y="12610"/>
                      <a:pt x="22535" y="11977"/>
                      <a:pt x="23496" y="9797"/>
                    </a:cubicBezTo>
                    <a:cubicBezTo>
                      <a:pt x="26613" y="2554"/>
                      <a:pt x="15526" y="1757"/>
                      <a:pt x="13135" y="1241"/>
                    </a:cubicBezTo>
                    <a:cubicBezTo>
                      <a:pt x="10018" y="561"/>
                      <a:pt x="3455" y="-2181"/>
                      <a:pt x="548" y="3632"/>
                    </a:cubicBezTo>
                    <a:cubicBezTo>
                      <a:pt x="-1468" y="7664"/>
                      <a:pt x="2119" y="14274"/>
                      <a:pt x="10627" y="133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3"/>
              <p:cNvSpPr/>
              <p:nvPr/>
            </p:nvSpPr>
            <p:spPr>
              <a:xfrm>
                <a:off x="114720" y="3392268"/>
                <a:ext cx="45231" cy="15160"/>
              </a:xfrm>
              <a:custGeom>
                <a:rect b="b" l="l" r="r" t="t"/>
                <a:pathLst>
                  <a:path extrusionOk="0" h="15160" w="45231">
                    <a:moveTo>
                      <a:pt x="21607" y="13669"/>
                    </a:moveTo>
                    <a:cubicBezTo>
                      <a:pt x="31851" y="13575"/>
                      <a:pt x="42352" y="16294"/>
                      <a:pt x="44133" y="14607"/>
                    </a:cubicBezTo>
                    <a:cubicBezTo>
                      <a:pt x="47134" y="11770"/>
                      <a:pt x="43594" y="8254"/>
                      <a:pt x="38273" y="5723"/>
                    </a:cubicBezTo>
                    <a:cubicBezTo>
                      <a:pt x="32999" y="3168"/>
                      <a:pt x="26202" y="1973"/>
                      <a:pt x="23764" y="1527"/>
                    </a:cubicBezTo>
                    <a:cubicBezTo>
                      <a:pt x="20600" y="894"/>
                      <a:pt x="15490" y="-184"/>
                      <a:pt x="10708" y="27"/>
                    </a:cubicBezTo>
                    <a:cubicBezTo>
                      <a:pt x="5926" y="191"/>
                      <a:pt x="1590" y="1644"/>
                      <a:pt x="230" y="4856"/>
                    </a:cubicBezTo>
                    <a:cubicBezTo>
                      <a:pt x="-708" y="7106"/>
                      <a:pt x="1285" y="9450"/>
                      <a:pt x="5035" y="11067"/>
                    </a:cubicBezTo>
                    <a:cubicBezTo>
                      <a:pt x="8833" y="12685"/>
                      <a:pt x="14318" y="13646"/>
                      <a:pt x="21631" y="1366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3"/>
              <p:cNvSpPr/>
              <p:nvPr/>
            </p:nvSpPr>
            <p:spPr>
              <a:xfrm>
                <a:off x="205544" y="3440753"/>
                <a:ext cx="35040" cy="16787"/>
              </a:xfrm>
              <a:custGeom>
                <a:rect b="b" l="l" r="r" t="t"/>
                <a:pathLst>
                  <a:path extrusionOk="0" h="16787" w="35040">
                    <a:moveTo>
                      <a:pt x="15238" y="15347"/>
                    </a:moveTo>
                    <a:cubicBezTo>
                      <a:pt x="23911" y="16495"/>
                      <a:pt x="32701" y="17714"/>
                      <a:pt x="34154" y="15745"/>
                    </a:cubicBezTo>
                    <a:cubicBezTo>
                      <a:pt x="38959" y="9276"/>
                      <a:pt x="22832" y="5010"/>
                      <a:pt x="19340" y="3720"/>
                    </a:cubicBezTo>
                    <a:cubicBezTo>
                      <a:pt x="14816" y="2033"/>
                      <a:pt x="5346" y="-2819"/>
                      <a:pt x="892" y="2244"/>
                    </a:cubicBezTo>
                    <a:cubicBezTo>
                      <a:pt x="-2202" y="5760"/>
                      <a:pt x="2791" y="13682"/>
                      <a:pt x="15238" y="1534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Google Shape;573;p3"/>
              <p:cNvSpPr/>
              <p:nvPr/>
            </p:nvSpPr>
            <p:spPr>
              <a:xfrm>
                <a:off x="268603" y="3424434"/>
                <a:ext cx="39233" cy="13256"/>
              </a:xfrm>
              <a:custGeom>
                <a:rect b="b" l="l" r="r" t="t"/>
                <a:pathLst>
                  <a:path extrusionOk="0" h="13256" w="39233">
                    <a:moveTo>
                      <a:pt x="19241" y="12913"/>
                    </a:moveTo>
                    <a:cubicBezTo>
                      <a:pt x="28547" y="11600"/>
                      <a:pt x="38017" y="10335"/>
                      <a:pt x="38907" y="8038"/>
                    </a:cubicBezTo>
                    <a:cubicBezTo>
                      <a:pt x="41861" y="490"/>
                      <a:pt x="23882" y="865"/>
                      <a:pt x="19874" y="607"/>
                    </a:cubicBezTo>
                    <a:cubicBezTo>
                      <a:pt x="14694" y="255"/>
                      <a:pt x="3396" y="-1784"/>
                      <a:pt x="348" y="4334"/>
                    </a:cubicBezTo>
                    <a:cubicBezTo>
                      <a:pt x="-1761" y="8577"/>
                      <a:pt x="5857" y="14788"/>
                      <a:pt x="19241" y="129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574;p3"/>
              <p:cNvSpPr/>
              <p:nvPr/>
            </p:nvSpPr>
            <p:spPr>
              <a:xfrm>
                <a:off x="396349" y="3439532"/>
                <a:ext cx="10422" cy="13170"/>
              </a:xfrm>
              <a:custGeom>
                <a:rect b="b" l="l" r="r" t="t"/>
                <a:pathLst>
                  <a:path extrusionOk="0" h="13170" w="10422">
                    <a:moveTo>
                      <a:pt x="5227" y="12465"/>
                    </a:moveTo>
                    <a:cubicBezTo>
                      <a:pt x="7688" y="10543"/>
                      <a:pt x="10173" y="8621"/>
                      <a:pt x="10360" y="6277"/>
                    </a:cubicBezTo>
                    <a:cubicBezTo>
                      <a:pt x="11017" y="-1458"/>
                      <a:pt x="6235" y="136"/>
                      <a:pt x="5180" y="136"/>
                    </a:cubicBezTo>
                    <a:cubicBezTo>
                      <a:pt x="3797" y="136"/>
                      <a:pt x="750" y="-1130"/>
                      <a:pt x="70" y="5152"/>
                    </a:cubicBezTo>
                    <a:cubicBezTo>
                      <a:pt x="-422" y="9512"/>
                      <a:pt x="1711" y="15208"/>
                      <a:pt x="5227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3"/>
              <p:cNvSpPr/>
              <p:nvPr/>
            </p:nvSpPr>
            <p:spPr>
              <a:xfrm>
                <a:off x="435211" y="3418642"/>
                <a:ext cx="34884" cy="13473"/>
              </a:xfrm>
              <a:custGeom>
                <a:rect b="b" l="l" r="r" t="t"/>
                <a:pathLst>
                  <a:path extrusionOk="0" h="13473" w="34884">
                    <a:moveTo>
                      <a:pt x="17254" y="12353"/>
                    </a:moveTo>
                    <a:cubicBezTo>
                      <a:pt x="24473" y="10290"/>
                      <a:pt x="32654" y="10829"/>
                      <a:pt x="34060" y="8907"/>
                    </a:cubicBezTo>
                    <a:cubicBezTo>
                      <a:pt x="36404" y="5649"/>
                      <a:pt x="33451" y="2883"/>
                      <a:pt x="28974" y="1383"/>
                    </a:cubicBezTo>
                    <a:cubicBezTo>
                      <a:pt x="24544" y="-141"/>
                      <a:pt x="19035" y="-24"/>
                      <a:pt x="17090" y="23"/>
                    </a:cubicBezTo>
                    <a:cubicBezTo>
                      <a:pt x="14535" y="0"/>
                      <a:pt x="10386" y="-71"/>
                      <a:pt x="6729" y="1078"/>
                    </a:cubicBezTo>
                    <a:cubicBezTo>
                      <a:pt x="3072" y="2179"/>
                      <a:pt x="119" y="4430"/>
                      <a:pt x="2" y="7782"/>
                    </a:cubicBezTo>
                    <a:cubicBezTo>
                      <a:pt x="-69" y="10126"/>
                      <a:pt x="2088" y="12001"/>
                      <a:pt x="5112" y="12868"/>
                    </a:cubicBezTo>
                    <a:cubicBezTo>
                      <a:pt x="8206" y="13759"/>
                      <a:pt x="12097" y="13735"/>
                      <a:pt x="17254" y="1232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3"/>
              <p:cNvSpPr/>
              <p:nvPr/>
            </p:nvSpPr>
            <p:spPr>
              <a:xfrm>
                <a:off x="500642" y="3448209"/>
                <a:ext cx="26275" cy="13226"/>
              </a:xfrm>
              <a:custGeom>
                <a:rect b="b" l="l" r="r" t="t"/>
                <a:pathLst>
                  <a:path extrusionOk="0" h="13226" w="26275">
                    <a:moveTo>
                      <a:pt x="12509" y="12882"/>
                    </a:moveTo>
                    <a:cubicBezTo>
                      <a:pt x="18838" y="11570"/>
                      <a:pt x="25237" y="10304"/>
                      <a:pt x="25964" y="8007"/>
                    </a:cubicBezTo>
                    <a:cubicBezTo>
                      <a:pt x="28354" y="459"/>
                      <a:pt x="16283" y="881"/>
                      <a:pt x="13611" y="600"/>
                    </a:cubicBezTo>
                    <a:cubicBezTo>
                      <a:pt x="10142" y="248"/>
                      <a:pt x="2688" y="-1768"/>
                      <a:pt x="320" y="4327"/>
                    </a:cubicBezTo>
                    <a:cubicBezTo>
                      <a:pt x="-1321" y="8546"/>
                      <a:pt x="3438" y="14758"/>
                      <a:pt x="12509" y="1288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77;p3"/>
              <p:cNvSpPr/>
              <p:nvPr/>
            </p:nvSpPr>
            <p:spPr>
              <a:xfrm>
                <a:off x="714284" y="3438964"/>
                <a:ext cx="18398" cy="15076"/>
              </a:xfrm>
              <a:custGeom>
                <a:rect b="b" l="l" r="r" t="t"/>
                <a:pathLst>
                  <a:path extrusionOk="0" h="15076" w="18398">
                    <a:moveTo>
                      <a:pt x="11070" y="13267"/>
                    </a:moveTo>
                    <a:cubicBezTo>
                      <a:pt x="14844" y="10197"/>
                      <a:pt x="18665" y="7126"/>
                      <a:pt x="18384" y="4782"/>
                    </a:cubicBezTo>
                    <a:cubicBezTo>
                      <a:pt x="17423" y="-2977"/>
                      <a:pt x="9500" y="914"/>
                      <a:pt x="7625" y="1430"/>
                    </a:cubicBezTo>
                    <a:cubicBezTo>
                      <a:pt x="5210" y="2110"/>
                      <a:pt x="-462" y="2391"/>
                      <a:pt x="30" y="8790"/>
                    </a:cubicBezTo>
                    <a:cubicBezTo>
                      <a:pt x="382" y="13244"/>
                      <a:pt x="5656" y="17651"/>
                      <a:pt x="11070" y="1326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p3"/>
              <p:cNvSpPr/>
              <p:nvPr/>
            </p:nvSpPr>
            <p:spPr>
              <a:xfrm>
                <a:off x="750948" y="3403823"/>
                <a:ext cx="54749" cy="17236"/>
              </a:xfrm>
              <a:custGeom>
                <a:rect b="b" l="l" r="r" t="t"/>
                <a:pathLst>
                  <a:path extrusionOk="0" h="17236" w="54749">
                    <a:moveTo>
                      <a:pt x="28179" y="13951"/>
                    </a:moveTo>
                    <a:cubicBezTo>
                      <a:pt x="40414" y="10084"/>
                      <a:pt x="53447" y="7763"/>
                      <a:pt x="54455" y="5419"/>
                    </a:cubicBezTo>
                    <a:cubicBezTo>
                      <a:pt x="56119" y="1505"/>
                      <a:pt x="50494" y="51"/>
                      <a:pt x="43649" y="4"/>
                    </a:cubicBezTo>
                    <a:cubicBezTo>
                      <a:pt x="36804" y="-89"/>
                      <a:pt x="28929" y="1364"/>
                      <a:pt x="26045" y="1809"/>
                    </a:cubicBezTo>
                    <a:cubicBezTo>
                      <a:pt x="18591" y="2723"/>
                      <a:pt x="1926" y="5278"/>
                      <a:pt x="74" y="12475"/>
                    </a:cubicBezTo>
                    <a:cubicBezTo>
                      <a:pt x="-1051" y="17467"/>
                      <a:pt x="10809" y="19413"/>
                      <a:pt x="28179" y="139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3"/>
              <p:cNvSpPr/>
              <p:nvPr/>
            </p:nvSpPr>
            <p:spPr>
              <a:xfrm>
                <a:off x="831843" y="3429594"/>
                <a:ext cx="40598" cy="16816"/>
              </a:xfrm>
              <a:custGeom>
                <a:rect b="b" l="l" r="r" t="t"/>
                <a:pathLst>
                  <a:path extrusionOk="0" h="16816" w="40598">
                    <a:moveTo>
                      <a:pt x="11556" y="2643"/>
                    </a:moveTo>
                    <a:cubicBezTo>
                      <a:pt x="7149" y="6886"/>
                      <a:pt x="656" y="9254"/>
                      <a:pt x="141" y="11551"/>
                    </a:cubicBezTo>
                    <a:cubicBezTo>
                      <a:pt x="-726" y="15418"/>
                      <a:pt x="2532" y="16989"/>
                      <a:pt x="6657" y="16801"/>
                    </a:cubicBezTo>
                    <a:cubicBezTo>
                      <a:pt x="10783" y="16661"/>
                      <a:pt x="15166" y="14575"/>
                      <a:pt x="16713" y="13824"/>
                    </a:cubicBezTo>
                    <a:cubicBezTo>
                      <a:pt x="17580" y="13449"/>
                      <a:pt x="18635" y="12981"/>
                      <a:pt x="19807" y="12395"/>
                    </a:cubicBezTo>
                    <a:lnTo>
                      <a:pt x="40598" y="1893"/>
                    </a:lnTo>
                    <a:lnTo>
                      <a:pt x="16971" y="112"/>
                    </a:lnTo>
                    <a:cubicBezTo>
                      <a:pt x="12822" y="-193"/>
                      <a:pt x="7196" y="-216"/>
                      <a:pt x="5438" y="4683"/>
                    </a:cubicBezTo>
                    <a:cubicBezTo>
                      <a:pt x="4055" y="8503"/>
                      <a:pt x="8392" y="13660"/>
                      <a:pt x="16361" y="13121"/>
                    </a:cubicBezTo>
                    <a:lnTo>
                      <a:pt x="13572" y="956"/>
                    </a:lnTo>
                    <a:cubicBezTo>
                      <a:pt x="12916" y="1425"/>
                      <a:pt x="12259" y="1987"/>
                      <a:pt x="11556" y="262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580;p3"/>
              <p:cNvSpPr/>
              <p:nvPr/>
            </p:nvSpPr>
            <p:spPr>
              <a:xfrm>
                <a:off x="607543" y="3449963"/>
                <a:ext cx="7829" cy="13170"/>
              </a:xfrm>
              <a:custGeom>
                <a:rect b="b" l="l" r="r" t="t"/>
                <a:pathLst>
                  <a:path extrusionOk="0" h="13170" w="7829">
                    <a:moveTo>
                      <a:pt x="3939" y="12465"/>
                    </a:moveTo>
                    <a:cubicBezTo>
                      <a:pt x="5768" y="10543"/>
                      <a:pt x="7643" y="8621"/>
                      <a:pt x="7784" y="6277"/>
                    </a:cubicBezTo>
                    <a:cubicBezTo>
                      <a:pt x="8276" y="-1458"/>
                      <a:pt x="4690" y="136"/>
                      <a:pt x="3893" y="136"/>
                    </a:cubicBezTo>
                    <a:cubicBezTo>
                      <a:pt x="2861" y="136"/>
                      <a:pt x="587" y="-1130"/>
                      <a:pt x="48" y="5152"/>
                    </a:cubicBezTo>
                    <a:cubicBezTo>
                      <a:pt x="-303" y="9512"/>
                      <a:pt x="1291" y="15208"/>
                      <a:pt x="3916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582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74" y="0"/>
            <a:ext cx="913185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4"/>
          <p:cNvSpPr txBox="1"/>
          <p:nvPr>
            <p:ph idx="1" type="body"/>
          </p:nvPr>
        </p:nvSpPr>
        <p:spPr>
          <a:xfrm>
            <a:off x="713250" y="1392225"/>
            <a:ext cx="7717500" cy="29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/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 sz="1200"/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 sz="1200"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 sz="1200"/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 sz="1200"/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 sz="1200"/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 sz="1200"/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 sz="1200"/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 sz="1200"/>
            </a:lvl9pPr>
          </a:lstStyle>
          <a:p/>
        </p:txBody>
      </p:sp>
      <p:sp>
        <p:nvSpPr>
          <p:cNvPr id="584" name="Google Shape;584;p4"/>
          <p:cNvSpPr txBox="1"/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585" name="Google Shape;585;p4"/>
          <p:cNvGrpSpPr/>
          <p:nvPr/>
        </p:nvGrpSpPr>
        <p:grpSpPr>
          <a:xfrm>
            <a:off x="-47687" y="4822852"/>
            <a:ext cx="9239365" cy="614828"/>
            <a:chOff x="0" y="4528502"/>
            <a:chExt cx="9239365" cy="614828"/>
          </a:xfrm>
        </p:grpSpPr>
        <p:sp>
          <p:nvSpPr>
            <p:cNvPr id="586" name="Google Shape;586;p4"/>
            <p:cNvSpPr/>
            <p:nvPr/>
          </p:nvSpPr>
          <p:spPr>
            <a:xfrm>
              <a:off x="0" y="4528502"/>
              <a:ext cx="9239365" cy="614828"/>
            </a:xfrm>
            <a:custGeom>
              <a:rect b="b" l="l" r="r" t="t"/>
              <a:pathLst>
                <a:path extrusionOk="0" h="532319" w="6306734">
                  <a:moveTo>
                    <a:pt x="6306735" y="35740"/>
                  </a:moveTo>
                  <a:lnTo>
                    <a:pt x="6306735" y="532319"/>
                  </a:lnTo>
                  <a:lnTo>
                    <a:pt x="0" y="532319"/>
                  </a:lnTo>
                  <a:lnTo>
                    <a:pt x="0" y="12112"/>
                  </a:lnTo>
                  <a:cubicBezTo>
                    <a:pt x="0" y="12112"/>
                    <a:pt x="68961" y="-6804"/>
                    <a:pt x="247387" y="2643"/>
                  </a:cubicBezTo>
                  <a:cubicBezTo>
                    <a:pt x="425861" y="12112"/>
                    <a:pt x="389669" y="23129"/>
                    <a:pt x="531951" y="33209"/>
                  </a:cubicBezTo>
                  <a:cubicBezTo>
                    <a:pt x="674232" y="43288"/>
                    <a:pt x="941848" y="7682"/>
                    <a:pt x="1047985" y="9909"/>
                  </a:cubicBezTo>
                  <a:cubicBezTo>
                    <a:pt x="1154076" y="12089"/>
                    <a:pt x="1259181" y="29505"/>
                    <a:pt x="1325986" y="31544"/>
                  </a:cubicBezTo>
                  <a:cubicBezTo>
                    <a:pt x="1392766" y="33630"/>
                    <a:pt x="1533478" y="-6851"/>
                    <a:pt x="1598172" y="2619"/>
                  </a:cubicBezTo>
                  <a:cubicBezTo>
                    <a:pt x="1662867" y="12089"/>
                    <a:pt x="1770551" y="36725"/>
                    <a:pt x="1842067" y="31544"/>
                  </a:cubicBezTo>
                  <a:cubicBezTo>
                    <a:pt x="1913653" y="26411"/>
                    <a:pt x="2109355" y="5830"/>
                    <a:pt x="2168213" y="8971"/>
                  </a:cubicBezTo>
                  <a:cubicBezTo>
                    <a:pt x="2227072" y="12065"/>
                    <a:pt x="2398278" y="31872"/>
                    <a:pt x="2453738" y="31544"/>
                  </a:cubicBezTo>
                  <a:cubicBezTo>
                    <a:pt x="2509197" y="31216"/>
                    <a:pt x="2631836" y="13683"/>
                    <a:pt x="2676279" y="12089"/>
                  </a:cubicBezTo>
                  <a:cubicBezTo>
                    <a:pt x="2720674" y="10542"/>
                    <a:pt x="2830585" y="34310"/>
                    <a:pt x="2886935" y="31544"/>
                  </a:cubicBezTo>
                  <a:cubicBezTo>
                    <a:pt x="2943215" y="28825"/>
                    <a:pt x="3131322" y="-6851"/>
                    <a:pt x="3210901" y="2619"/>
                  </a:cubicBezTo>
                  <a:cubicBezTo>
                    <a:pt x="3290481" y="12089"/>
                    <a:pt x="3413119" y="27700"/>
                    <a:pt x="3492839" y="19894"/>
                  </a:cubicBezTo>
                  <a:cubicBezTo>
                    <a:pt x="3572606" y="12089"/>
                    <a:pt x="3738961" y="5830"/>
                    <a:pt x="3905362" y="8971"/>
                  </a:cubicBezTo>
                  <a:cubicBezTo>
                    <a:pt x="4071764" y="12065"/>
                    <a:pt x="4125325" y="22473"/>
                    <a:pt x="4181581" y="24395"/>
                  </a:cubicBezTo>
                  <a:cubicBezTo>
                    <a:pt x="4237814" y="26387"/>
                    <a:pt x="4392472" y="-733"/>
                    <a:pt x="4463613" y="5666"/>
                  </a:cubicBezTo>
                  <a:cubicBezTo>
                    <a:pt x="4534801" y="12065"/>
                    <a:pt x="4875269" y="14456"/>
                    <a:pt x="4957122" y="17457"/>
                  </a:cubicBezTo>
                  <a:cubicBezTo>
                    <a:pt x="5039045" y="20457"/>
                    <a:pt x="5098231" y="12065"/>
                    <a:pt x="5138713" y="12065"/>
                  </a:cubicBezTo>
                  <a:cubicBezTo>
                    <a:pt x="5159480" y="12065"/>
                    <a:pt x="5209455" y="12698"/>
                    <a:pt x="5261961" y="14292"/>
                  </a:cubicBezTo>
                  <a:cubicBezTo>
                    <a:pt x="5311654" y="15792"/>
                    <a:pt x="5363621" y="18066"/>
                    <a:pt x="5395265" y="21418"/>
                  </a:cubicBezTo>
                  <a:cubicBezTo>
                    <a:pt x="5460382" y="28356"/>
                    <a:pt x="5600929" y="19473"/>
                    <a:pt x="5688853" y="17433"/>
                  </a:cubicBezTo>
                  <a:cubicBezTo>
                    <a:pt x="5776777" y="15394"/>
                    <a:pt x="5846722" y="39514"/>
                    <a:pt x="5934154" y="44085"/>
                  </a:cubicBezTo>
                  <a:cubicBezTo>
                    <a:pt x="5947984" y="44811"/>
                    <a:pt x="5963267" y="45046"/>
                    <a:pt x="5979323" y="44905"/>
                  </a:cubicBezTo>
                  <a:cubicBezTo>
                    <a:pt x="6064692" y="44179"/>
                    <a:pt x="6172986" y="33302"/>
                    <a:pt x="6214686" y="32669"/>
                  </a:cubicBezTo>
                  <a:cubicBezTo>
                    <a:pt x="6264144" y="31896"/>
                    <a:pt x="6306688" y="35670"/>
                    <a:pt x="6306688" y="356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106391" y="4892475"/>
              <a:ext cx="174096" cy="32472"/>
            </a:xfrm>
            <a:custGeom>
              <a:rect b="b" l="l" r="r" t="t"/>
              <a:pathLst>
                <a:path extrusionOk="0" h="13308" w="118837">
                  <a:moveTo>
                    <a:pt x="59562" y="12413"/>
                  </a:moveTo>
                  <a:cubicBezTo>
                    <a:pt x="87292" y="10561"/>
                    <a:pt x="115631" y="10632"/>
                    <a:pt x="118045" y="8499"/>
                  </a:cubicBezTo>
                  <a:cubicBezTo>
                    <a:pt x="122030" y="4912"/>
                    <a:pt x="110404" y="2474"/>
                    <a:pt x="96152" y="1232"/>
                  </a:cubicBezTo>
                  <a:cubicBezTo>
                    <a:pt x="81901" y="-34"/>
                    <a:pt x="65141" y="107"/>
                    <a:pt x="59023" y="107"/>
                  </a:cubicBezTo>
                  <a:cubicBezTo>
                    <a:pt x="43177" y="-221"/>
                    <a:pt x="8205" y="-221"/>
                    <a:pt x="680" y="6694"/>
                  </a:cubicBezTo>
                  <a:cubicBezTo>
                    <a:pt x="-4453" y="11522"/>
                    <a:pt x="19878" y="15038"/>
                    <a:pt x="59562" y="1241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479879" y="4934495"/>
              <a:ext cx="167054" cy="47204"/>
            </a:xfrm>
            <a:custGeom>
              <a:rect b="b" l="l" r="r" t="t"/>
              <a:pathLst>
                <a:path extrusionOk="0" h="19346" w="114030">
                  <a:moveTo>
                    <a:pt x="56333" y="17000"/>
                  </a:moveTo>
                  <a:cubicBezTo>
                    <a:pt x="83336" y="18711"/>
                    <a:pt x="110714" y="20469"/>
                    <a:pt x="113175" y="18430"/>
                  </a:cubicBezTo>
                  <a:cubicBezTo>
                    <a:pt x="121309" y="11726"/>
                    <a:pt x="69038" y="6288"/>
                    <a:pt x="57388" y="4694"/>
                  </a:cubicBezTo>
                  <a:cubicBezTo>
                    <a:pt x="42292" y="2654"/>
                    <a:pt x="9335" y="-3088"/>
                    <a:pt x="920" y="2139"/>
                  </a:cubicBezTo>
                  <a:cubicBezTo>
                    <a:pt x="-4940" y="5748"/>
                    <a:pt x="17610" y="14538"/>
                    <a:pt x="56333" y="1700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366167" y="4754601"/>
              <a:ext cx="141863" cy="39918"/>
            </a:xfrm>
            <a:custGeom>
              <a:rect b="b" l="l" r="r" t="t"/>
              <a:pathLst>
                <a:path extrusionOk="0" h="16360" w="96835">
                  <a:moveTo>
                    <a:pt x="47938" y="14744"/>
                  </a:moveTo>
                  <a:cubicBezTo>
                    <a:pt x="70698" y="15354"/>
                    <a:pt x="93787" y="17510"/>
                    <a:pt x="96014" y="15565"/>
                  </a:cubicBezTo>
                  <a:cubicBezTo>
                    <a:pt x="99694" y="12307"/>
                    <a:pt x="90482" y="9025"/>
                    <a:pt x="78996" y="6681"/>
                  </a:cubicBezTo>
                  <a:cubicBezTo>
                    <a:pt x="67510" y="4313"/>
                    <a:pt x="53821" y="3001"/>
                    <a:pt x="48852" y="2462"/>
                  </a:cubicBezTo>
                  <a:cubicBezTo>
                    <a:pt x="35983" y="797"/>
                    <a:pt x="7504" y="-2602"/>
                    <a:pt x="683" y="3470"/>
                  </a:cubicBezTo>
                  <a:cubicBezTo>
                    <a:pt x="-3959" y="7712"/>
                    <a:pt x="15426" y="13853"/>
                    <a:pt x="47961" y="1474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4"/>
            <p:cNvSpPr/>
            <p:nvPr/>
          </p:nvSpPr>
          <p:spPr>
            <a:xfrm>
              <a:off x="739397" y="4873360"/>
              <a:ext cx="107335" cy="44723"/>
            </a:xfrm>
            <a:custGeom>
              <a:rect b="b" l="l" r="r" t="t"/>
              <a:pathLst>
                <a:path extrusionOk="0" h="18329" w="73266">
                  <a:moveTo>
                    <a:pt x="35580" y="16000"/>
                  </a:moveTo>
                  <a:cubicBezTo>
                    <a:pt x="52949" y="17360"/>
                    <a:pt x="70576" y="19493"/>
                    <a:pt x="72475" y="17547"/>
                  </a:cubicBezTo>
                  <a:cubicBezTo>
                    <a:pt x="78827" y="10961"/>
                    <a:pt x="45073" y="5077"/>
                    <a:pt x="37526" y="3835"/>
                  </a:cubicBezTo>
                  <a:cubicBezTo>
                    <a:pt x="27822" y="1866"/>
                    <a:pt x="6514" y="-2963"/>
                    <a:pt x="678" y="2569"/>
                  </a:cubicBezTo>
                  <a:cubicBezTo>
                    <a:pt x="-3330" y="6437"/>
                    <a:pt x="10710" y="14055"/>
                    <a:pt x="35580" y="1600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4"/>
            <p:cNvSpPr/>
            <p:nvPr/>
          </p:nvSpPr>
          <p:spPr>
            <a:xfrm>
              <a:off x="967970" y="5003061"/>
              <a:ext cx="139487" cy="57213"/>
            </a:xfrm>
            <a:custGeom>
              <a:rect b="b" l="l" r="r" t="t"/>
              <a:pathLst>
                <a:path extrusionOk="0" h="23448" w="95213">
                  <a:moveTo>
                    <a:pt x="46360" y="18846"/>
                  </a:moveTo>
                  <a:cubicBezTo>
                    <a:pt x="69050" y="21752"/>
                    <a:pt x="92045" y="24753"/>
                    <a:pt x="94342" y="22854"/>
                  </a:cubicBezTo>
                  <a:cubicBezTo>
                    <a:pt x="101890" y="16572"/>
                    <a:pt x="58174" y="8790"/>
                    <a:pt x="48470" y="6704"/>
                  </a:cubicBezTo>
                  <a:cubicBezTo>
                    <a:pt x="35882" y="3985"/>
                    <a:pt x="8575" y="-3188"/>
                    <a:pt x="910" y="1617"/>
                  </a:cubicBezTo>
                  <a:cubicBezTo>
                    <a:pt x="-4388" y="4945"/>
                    <a:pt x="13802" y="14697"/>
                    <a:pt x="46360" y="18869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1454648" y="5032497"/>
              <a:ext cx="69769" cy="34070"/>
            </a:xfrm>
            <a:custGeom>
              <a:rect b="b" l="l" r="r" t="t"/>
              <a:pathLst>
                <a:path extrusionOk="0" h="13963" w="47624">
                  <a:moveTo>
                    <a:pt x="24036" y="12624"/>
                  </a:moveTo>
                  <a:cubicBezTo>
                    <a:pt x="34818" y="10186"/>
                    <a:pt x="46163" y="8991"/>
                    <a:pt x="47242" y="6741"/>
                  </a:cubicBezTo>
                  <a:cubicBezTo>
                    <a:pt x="49023" y="2990"/>
                    <a:pt x="44335" y="1092"/>
                    <a:pt x="38499" y="365"/>
                  </a:cubicBezTo>
                  <a:cubicBezTo>
                    <a:pt x="32662" y="-362"/>
                    <a:pt x="25794" y="201"/>
                    <a:pt x="23286" y="318"/>
                  </a:cubicBezTo>
                  <a:cubicBezTo>
                    <a:pt x="16816" y="412"/>
                    <a:pt x="2307" y="763"/>
                    <a:pt x="127" y="7585"/>
                  </a:cubicBezTo>
                  <a:cubicBezTo>
                    <a:pt x="-1256" y="12320"/>
                    <a:pt x="8776" y="16070"/>
                    <a:pt x="24059" y="1262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1535778" y="4920012"/>
              <a:ext cx="173859" cy="38884"/>
            </a:xfrm>
            <a:custGeom>
              <a:rect b="b" l="l" r="r" t="t"/>
              <a:pathLst>
                <a:path extrusionOk="0" h="15936" w="118675">
                  <a:moveTo>
                    <a:pt x="59856" y="13651"/>
                  </a:moveTo>
                  <a:cubicBezTo>
                    <a:pt x="87562" y="10298"/>
                    <a:pt x="115831" y="7744"/>
                    <a:pt x="118011" y="5376"/>
                  </a:cubicBezTo>
                  <a:cubicBezTo>
                    <a:pt x="121644" y="1438"/>
                    <a:pt x="109854" y="125"/>
                    <a:pt x="95602" y="8"/>
                  </a:cubicBezTo>
                  <a:cubicBezTo>
                    <a:pt x="81351" y="-109"/>
                    <a:pt x="64708" y="1063"/>
                    <a:pt x="58614" y="1368"/>
                  </a:cubicBezTo>
                  <a:cubicBezTo>
                    <a:pt x="42815" y="2047"/>
                    <a:pt x="8077" y="3149"/>
                    <a:pt x="669" y="10111"/>
                  </a:cubicBezTo>
                  <a:cubicBezTo>
                    <a:pt x="-4440" y="14963"/>
                    <a:pt x="20125" y="18432"/>
                    <a:pt x="59856" y="1365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1877801" y="5022686"/>
              <a:ext cx="101612" cy="33957"/>
            </a:xfrm>
            <a:custGeom>
              <a:rect b="b" l="l" r="r" t="t"/>
              <a:pathLst>
                <a:path extrusionOk="0" h="13917" w="69360">
                  <a:moveTo>
                    <a:pt x="34205" y="13877"/>
                  </a:moveTo>
                  <a:cubicBezTo>
                    <a:pt x="50637" y="13432"/>
                    <a:pt x="67302" y="13033"/>
                    <a:pt x="68826" y="10807"/>
                  </a:cubicBezTo>
                  <a:cubicBezTo>
                    <a:pt x="73842" y="3493"/>
                    <a:pt x="42057" y="2204"/>
                    <a:pt x="34955" y="1571"/>
                  </a:cubicBezTo>
                  <a:cubicBezTo>
                    <a:pt x="25767" y="727"/>
                    <a:pt x="5749" y="-2367"/>
                    <a:pt x="568" y="3493"/>
                  </a:cubicBezTo>
                  <a:cubicBezTo>
                    <a:pt x="-3018" y="7549"/>
                    <a:pt x="10624" y="14510"/>
                    <a:pt x="34205" y="1387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2092239" y="5022845"/>
              <a:ext cx="110438" cy="34951"/>
            </a:xfrm>
            <a:custGeom>
              <a:rect b="b" l="l" r="r" t="t"/>
              <a:pathLst>
                <a:path extrusionOk="0" h="14324" w="75384">
                  <a:moveTo>
                    <a:pt x="37124" y="14211"/>
                  </a:moveTo>
                  <a:cubicBezTo>
                    <a:pt x="54892" y="14211"/>
                    <a:pt x="72964" y="14914"/>
                    <a:pt x="74722" y="12828"/>
                  </a:cubicBezTo>
                  <a:cubicBezTo>
                    <a:pt x="80582" y="5749"/>
                    <a:pt x="45844" y="2608"/>
                    <a:pt x="38085" y="1928"/>
                  </a:cubicBezTo>
                  <a:cubicBezTo>
                    <a:pt x="28077" y="733"/>
                    <a:pt x="6090" y="-2455"/>
                    <a:pt x="581" y="3499"/>
                  </a:cubicBezTo>
                  <a:cubicBezTo>
                    <a:pt x="-3193" y="7647"/>
                    <a:pt x="11692" y="14211"/>
                    <a:pt x="37124" y="1423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2294480" y="4939356"/>
              <a:ext cx="168649" cy="51164"/>
            </a:xfrm>
            <a:custGeom>
              <a:rect b="b" l="l" r="r" t="t"/>
              <a:pathLst>
                <a:path extrusionOk="0" h="20969" w="115119">
                  <a:moveTo>
                    <a:pt x="58263" y="3733"/>
                  </a:moveTo>
                  <a:cubicBezTo>
                    <a:pt x="31072" y="1624"/>
                    <a:pt x="3483" y="-1283"/>
                    <a:pt x="928" y="616"/>
                  </a:cubicBezTo>
                  <a:cubicBezTo>
                    <a:pt x="-7604" y="7109"/>
                    <a:pt x="45206" y="14445"/>
                    <a:pt x="57020" y="15992"/>
                  </a:cubicBezTo>
                  <a:cubicBezTo>
                    <a:pt x="72280" y="18383"/>
                    <a:pt x="105752" y="24103"/>
                    <a:pt x="114214" y="18758"/>
                  </a:cubicBezTo>
                  <a:cubicBezTo>
                    <a:pt x="120051" y="15008"/>
                    <a:pt x="97243" y="6757"/>
                    <a:pt x="58239" y="373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2877546" y="5050440"/>
              <a:ext cx="136482" cy="33265"/>
            </a:xfrm>
            <a:custGeom>
              <a:rect b="b" l="l" r="r" t="t"/>
              <a:pathLst>
                <a:path extrusionOk="0" h="13633" w="93162">
                  <a:moveTo>
                    <a:pt x="46340" y="13549"/>
                  </a:moveTo>
                  <a:cubicBezTo>
                    <a:pt x="68210" y="13033"/>
                    <a:pt x="90454" y="13455"/>
                    <a:pt x="92470" y="11322"/>
                  </a:cubicBezTo>
                  <a:cubicBezTo>
                    <a:pt x="95775" y="7782"/>
                    <a:pt x="86774" y="5251"/>
                    <a:pt x="75663" y="3680"/>
                  </a:cubicBezTo>
                  <a:cubicBezTo>
                    <a:pt x="64576" y="2087"/>
                    <a:pt x="51450" y="1547"/>
                    <a:pt x="46668" y="1243"/>
                  </a:cubicBezTo>
                  <a:cubicBezTo>
                    <a:pt x="34292" y="305"/>
                    <a:pt x="7031" y="-2086"/>
                    <a:pt x="632" y="4126"/>
                  </a:cubicBezTo>
                  <a:cubicBezTo>
                    <a:pt x="-3752" y="8462"/>
                    <a:pt x="15024" y="14299"/>
                    <a:pt x="46340" y="1357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3715084" y="4997242"/>
              <a:ext cx="165145" cy="33962"/>
            </a:xfrm>
            <a:custGeom>
              <a:rect b="b" l="l" r="r" t="t"/>
              <a:pathLst>
                <a:path extrusionOk="0" h="13919" w="112727">
                  <a:moveTo>
                    <a:pt x="56020" y="1071"/>
                  </a:moveTo>
                  <a:cubicBezTo>
                    <a:pt x="29556" y="3462"/>
                    <a:pt x="2718" y="5829"/>
                    <a:pt x="631" y="8220"/>
                  </a:cubicBezTo>
                  <a:cubicBezTo>
                    <a:pt x="-6260" y="16073"/>
                    <a:pt x="45285" y="13588"/>
                    <a:pt x="56817" y="13401"/>
                  </a:cubicBezTo>
                  <a:cubicBezTo>
                    <a:pt x="71772" y="13143"/>
                    <a:pt x="104612" y="13846"/>
                    <a:pt x="112019" y="7424"/>
                  </a:cubicBezTo>
                  <a:cubicBezTo>
                    <a:pt x="117152" y="2970"/>
                    <a:pt x="93993" y="-2328"/>
                    <a:pt x="56020" y="1095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3520776" y="5018421"/>
              <a:ext cx="95790" cy="33882"/>
            </a:xfrm>
            <a:custGeom>
              <a:rect b="b" l="l" r="r" t="t"/>
              <a:pathLst>
                <a:path extrusionOk="0" h="13886" w="65386">
                  <a:moveTo>
                    <a:pt x="32466" y="1278"/>
                  </a:moveTo>
                  <a:cubicBezTo>
                    <a:pt x="17370" y="3646"/>
                    <a:pt x="1783" y="4888"/>
                    <a:pt x="447" y="7162"/>
                  </a:cubicBezTo>
                  <a:cubicBezTo>
                    <a:pt x="-1780" y="10935"/>
                    <a:pt x="4642" y="12811"/>
                    <a:pt x="12565" y="13514"/>
                  </a:cubicBezTo>
                  <a:cubicBezTo>
                    <a:pt x="20465" y="14241"/>
                    <a:pt x="29770" y="13702"/>
                    <a:pt x="33146" y="13584"/>
                  </a:cubicBezTo>
                  <a:cubicBezTo>
                    <a:pt x="41912" y="13491"/>
                    <a:pt x="61367" y="13350"/>
                    <a:pt x="65094" y="6552"/>
                  </a:cubicBezTo>
                  <a:cubicBezTo>
                    <a:pt x="67579" y="1817"/>
                    <a:pt x="54007" y="-2121"/>
                    <a:pt x="32466" y="127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4"/>
            <p:cNvSpPr/>
            <p:nvPr/>
          </p:nvSpPr>
          <p:spPr>
            <a:xfrm>
              <a:off x="3978809" y="4913135"/>
              <a:ext cx="93152" cy="37339"/>
            </a:xfrm>
            <a:custGeom>
              <a:rect b="b" l="l" r="r" t="t"/>
              <a:pathLst>
                <a:path extrusionOk="0" h="15303" w="63585">
                  <a:moveTo>
                    <a:pt x="30870" y="14944"/>
                  </a:moveTo>
                  <a:cubicBezTo>
                    <a:pt x="46036" y="15365"/>
                    <a:pt x="61436" y="15834"/>
                    <a:pt x="62983" y="13701"/>
                  </a:cubicBezTo>
                  <a:cubicBezTo>
                    <a:pt x="68117" y="6669"/>
                    <a:pt x="38934" y="3739"/>
                    <a:pt x="32441" y="2708"/>
                  </a:cubicBezTo>
                  <a:cubicBezTo>
                    <a:pt x="24049" y="1395"/>
                    <a:pt x="5813" y="-2730"/>
                    <a:pt x="633" y="2825"/>
                  </a:cubicBezTo>
                  <a:cubicBezTo>
                    <a:pt x="-2977" y="6693"/>
                    <a:pt x="9094" y="14334"/>
                    <a:pt x="30870" y="1494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4"/>
            <p:cNvSpPr/>
            <p:nvPr/>
          </p:nvSpPr>
          <p:spPr>
            <a:xfrm>
              <a:off x="4155520" y="4909991"/>
              <a:ext cx="96671" cy="50257"/>
            </a:xfrm>
            <a:custGeom>
              <a:rect b="b" l="l" r="r" t="t"/>
              <a:pathLst>
                <a:path extrusionOk="0" h="20597" w="65987">
                  <a:moveTo>
                    <a:pt x="31418" y="17404"/>
                  </a:moveTo>
                  <a:cubicBezTo>
                    <a:pt x="47287" y="19561"/>
                    <a:pt x="63367" y="21787"/>
                    <a:pt x="65195" y="19865"/>
                  </a:cubicBezTo>
                  <a:cubicBezTo>
                    <a:pt x="71243" y="13442"/>
                    <a:pt x="40888" y="7161"/>
                    <a:pt x="34184" y="5403"/>
                  </a:cubicBezTo>
                  <a:cubicBezTo>
                    <a:pt x="25511" y="3129"/>
                    <a:pt x="6783" y="-3083"/>
                    <a:pt x="805" y="1863"/>
                  </a:cubicBezTo>
                  <a:cubicBezTo>
                    <a:pt x="-3320" y="5285"/>
                    <a:pt x="8634" y="14310"/>
                    <a:pt x="31395" y="1740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4"/>
            <p:cNvSpPr/>
            <p:nvPr/>
          </p:nvSpPr>
          <p:spPr>
            <a:xfrm>
              <a:off x="4222086" y="5035310"/>
              <a:ext cx="127820" cy="37203"/>
            </a:xfrm>
            <a:custGeom>
              <a:rect b="b" l="l" r="r" t="t"/>
              <a:pathLst>
                <a:path extrusionOk="0" h="15247" w="87249">
                  <a:moveTo>
                    <a:pt x="43051" y="14941"/>
                  </a:moveTo>
                  <a:cubicBezTo>
                    <a:pt x="63725" y="15317"/>
                    <a:pt x="84681" y="15738"/>
                    <a:pt x="86579" y="13605"/>
                  </a:cubicBezTo>
                  <a:cubicBezTo>
                    <a:pt x="92885" y="6526"/>
                    <a:pt x="52872" y="3667"/>
                    <a:pt x="43965" y="2659"/>
                  </a:cubicBezTo>
                  <a:cubicBezTo>
                    <a:pt x="32409" y="1369"/>
                    <a:pt x="7211" y="-2733"/>
                    <a:pt x="718" y="2870"/>
                  </a:cubicBezTo>
                  <a:cubicBezTo>
                    <a:pt x="-3806" y="6761"/>
                    <a:pt x="13376" y="14426"/>
                    <a:pt x="43051" y="1494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4"/>
            <p:cNvSpPr/>
            <p:nvPr/>
          </p:nvSpPr>
          <p:spPr>
            <a:xfrm>
              <a:off x="4662500" y="4912356"/>
              <a:ext cx="179681" cy="81028"/>
            </a:xfrm>
            <a:custGeom>
              <a:rect b="b" l="l" r="r" t="t"/>
              <a:pathLst>
                <a:path extrusionOk="0" h="33208" w="122649">
                  <a:moveTo>
                    <a:pt x="62063" y="19623"/>
                  </a:moveTo>
                  <a:cubicBezTo>
                    <a:pt x="90144" y="11090"/>
                    <a:pt x="119842" y="6473"/>
                    <a:pt x="122022" y="4011"/>
                  </a:cubicBezTo>
                  <a:cubicBezTo>
                    <a:pt x="125656" y="-161"/>
                    <a:pt x="112975" y="-770"/>
                    <a:pt x="97762" y="777"/>
                  </a:cubicBezTo>
                  <a:cubicBezTo>
                    <a:pt x="82549" y="2253"/>
                    <a:pt x="65063" y="6262"/>
                    <a:pt x="58687" y="7762"/>
                  </a:cubicBezTo>
                  <a:cubicBezTo>
                    <a:pt x="50413" y="9614"/>
                    <a:pt x="37193" y="12661"/>
                    <a:pt x="25379" y="16810"/>
                  </a:cubicBezTo>
                  <a:cubicBezTo>
                    <a:pt x="13565" y="20888"/>
                    <a:pt x="3251" y="26022"/>
                    <a:pt x="392" y="30428"/>
                  </a:cubicBezTo>
                  <a:cubicBezTo>
                    <a:pt x="-1577" y="33523"/>
                    <a:pt x="3978" y="34015"/>
                    <a:pt x="14831" y="31999"/>
                  </a:cubicBezTo>
                  <a:cubicBezTo>
                    <a:pt x="25707" y="30007"/>
                    <a:pt x="41881" y="25647"/>
                    <a:pt x="62039" y="19646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4"/>
            <p:cNvSpPr/>
            <p:nvPr/>
          </p:nvSpPr>
          <p:spPr>
            <a:xfrm>
              <a:off x="4914944" y="4994754"/>
              <a:ext cx="162151" cy="48412"/>
            </a:xfrm>
            <a:custGeom>
              <a:rect b="b" l="l" r="r" t="t"/>
              <a:pathLst>
                <a:path extrusionOk="0" h="19841" w="110683">
                  <a:moveTo>
                    <a:pt x="54273" y="3169"/>
                  </a:moveTo>
                  <a:cubicBezTo>
                    <a:pt x="28254" y="7693"/>
                    <a:pt x="2189" y="13459"/>
                    <a:pt x="454" y="16108"/>
                  </a:cubicBezTo>
                  <a:cubicBezTo>
                    <a:pt x="-2406" y="20444"/>
                    <a:pt x="8658" y="20303"/>
                    <a:pt x="21855" y="19155"/>
                  </a:cubicBezTo>
                  <a:cubicBezTo>
                    <a:pt x="35052" y="17983"/>
                    <a:pt x="50429" y="15920"/>
                    <a:pt x="56078" y="15357"/>
                  </a:cubicBezTo>
                  <a:cubicBezTo>
                    <a:pt x="70728" y="13740"/>
                    <a:pt x="102934" y="12685"/>
                    <a:pt x="110013" y="6099"/>
                  </a:cubicBezTo>
                  <a:cubicBezTo>
                    <a:pt x="115006" y="1551"/>
                    <a:pt x="91683" y="-3371"/>
                    <a:pt x="54273" y="3145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4"/>
            <p:cNvSpPr/>
            <p:nvPr/>
          </p:nvSpPr>
          <p:spPr>
            <a:xfrm>
              <a:off x="5169391" y="4917185"/>
              <a:ext cx="67028" cy="33526"/>
            </a:xfrm>
            <a:custGeom>
              <a:rect b="b" l="l" r="r" t="t"/>
              <a:pathLst>
                <a:path extrusionOk="0" h="13740" w="45753">
                  <a:moveTo>
                    <a:pt x="23644" y="64"/>
                  </a:moveTo>
                  <a:cubicBezTo>
                    <a:pt x="12697" y="627"/>
                    <a:pt x="1610" y="1142"/>
                    <a:pt x="461" y="3369"/>
                  </a:cubicBezTo>
                  <a:cubicBezTo>
                    <a:pt x="-3359" y="10683"/>
                    <a:pt x="17666" y="11737"/>
                    <a:pt x="22331" y="12323"/>
                  </a:cubicBezTo>
                  <a:cubicBezTo>
                    <a:pt x="28379" y="13097"/>
                    <a:pt x="41458" y="16027"/>
                    <a:pt x="45279" y="10167"/>
                  </a:cubicBezTo>
                  <a:cubicBezTo>
                    <a:pt x="47928" y="6088"/>
                    <a:pt x="39325" y="-733"/>
                    <a:pt x="23644" y="6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4"/>
            <p:cNvSpPr/>
            <p:nvPr/>
          </p:nvSpPr>
          <p:spPr>
            <a:xfrm>
              <a:off x="5300170" y="5038534"/>
              <a:ext cx="104345" cy="32135"/>
            </a:xfrm>
            <a:custGeom>
              <a:rect b="b" l="l" r="r" t="t"/>
              <a:pathLst>
                <a:path extrusionOk="0" h="13170" w="71225">
                  <a:moveTo>
                    <a:pt x="35460" y="705"/>
                  </a:moveTo>
                  <a:cubicBezTo>
                    <a:pt x="18723" y="2627"/>
                    <a:pt x="1753" y="4549"/>
                    <a:pt x="416" y="6893"/>
                  </a:cubicBezTo>
                  <a:cubicBezTo>
                    <a:pt x="-4037" y="14628"/>
                    <a:pt x="28545" y="13034"/>
                    <a:pt x="35834" y="13034"/>
                  </a:cubicBezTo>
                  <a:cubicBezTo>
                    <a:pt x="45281" y="13034"/>
                    <a:pt x="66002" y="14300"/>
                    <a:pt x="70760" y="8018"/>
                  </a:cubicBezTo>
                  <a:cubicBezTo>
                    <a:pt x="74065" y="3658"/>
                    <a:pt x="59486" y="-2037"/>
                    <a:pt x="35460" y="72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5821629" y="4938670"/>
              <a:ext cx="185217" cy="63274"/>
            </a:xfrm>
            <a:custGeom>
              <a:rect b="b" l="l" r="r" t="t"/>
              <a:pathLst>
                <a:path extrusionOk="0" h="25932" w="126428">
                  <a:moveTo>
                    <a:pt x="64495" y="19227"/>
                  </a:moveTo>
                  <a:cubicBezTo>
                    <a:pt x="93959" y="12734"/>
                    <a:pt x="123845" y="6171"/>
                    <a:pt x="125884" y="3499"/>
                  </a:cubicBezTo>
                  <a:cubicBezTo>
                    <a:pt x="132612" y="-5362"/>
                    <a:pt x="74926" y="5163"/>
                    <a:pt x="61963" y="7155"/>
                  </a:cubicBezTo>
                  <a:cubicBezTo>
                    <a:pt x="45157" y="9734"/>
                    <a:pt x="8121" y="14187"/>
                    <a:pt x="644" y="21712"/>
                  </a:cubicBezTo>
                  <a:cubicBezTo>
                    <a:pt x="-4560" y="26939"/>
                    <a:pt x="22232" y="28556"/>
                    <a:pt x="64518" y="1922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5984274" y="4975637"/>
              <a:ext cx="92553" cy="41517"/>
            </a:xfrm>
            <a:custGeom>
              <a:rect b="b" l="l" r="r" t="t"/>
              <a:pathLst>
                <a:path extrusionOk="0" h="17015" w="63176">
                  <a:moveTo>
                    <a:pt x="30647" y="2537"/>
                  </a:moveTo>
                  <a:cubicBezTo>
                    <a:pt x="15997" y="6264"/>
                    <a:pt x="1136" y="9991"/>
                    <a:pt x="222" y="12452"/>
                  </a:cubicBezTo>
                  <a:cubicBezTo>
                    <a:pt x="-2802" y="20609"/>
                    <a:pt x="25982" y="15499"/>
                    <a:pt x="32452" y="14726"/>
                  </a:cubicBezTo>
                  <a:cubicBezTo>
                    <a:pt x="40843" y="13718"/>
                    <a:pt x="59432" y="12733"/>
                    <a:pt x="62901" y="5959"/>
                  </a:cubicBezTo>
                  <a:cubicBezTo>
                    <a:pt x="65315" y="1271"/>
                    <a:pt x="51649" y="-2808"/>
                    <a:pt x="30647" y="251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6189897" y="4865759"/>
              <a:ext cx="147747" cy="34433"/>
            </a:xfrm>
            <a:custGeom>
              <a:rect b="b" l="l" r="r" t="t"/>
              <a:pathLst>
                <a:path extrusionOk="0" h="14112" w="100851">
                  <a:moveTo>
                    <a:pt x="50062" y="1183"/>
                  </a:moveTo>
                  <a:cubicBezTo>
                    <a:pt x="26411" y="3668"/>
                    <a:pt x="2408" y="6152"/>
                    <a:pt x="557" y="8520"/>
                  </a:cubicBezTo>
                  <a:cubicBezTo>
                    <a:pt x="-5561" y="16395"/>
                    <a:pt x="40545" y="13723"/>
                    <a:pt x="50883" y="13489"/>
                  </a:cubicBezTo>
                  <a:cubicBezTo>
                    <a:pt x="64267" y="13184"/>
                    <a:pt x="93661" y="13747"/>
                    <a:pt x="100224" y="7301"/>
                  </a:cubicBezTo>
                  <a:cubicBezTo>
                    <a:pt x="104795" y="2824"/>
                    <a:pt x="84004" y="-2380"/>
                    <a:pt x="50062" y="118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6204309" y="5019842"/>
              <a:ext cx="150866" cy="35273"/>
            </a:xfrm>
            <a:custGeom>
              <a:rect b="b" l="l" r="r" t="t"/>
              <a:pathLst>
                <a:path extrusionOk="0" h="14456" w="102980">
                  <a:moveTo>
                    <a:pt x="51146" y="14456"/>
                  </a:moveTo>
                  <a:cubicBezTo>
                    <a:pt x="75454" y="14456"/>
                    <a:pt x="100136" y="14456"/>
                    <a:pt x="102269" y="12276"/>
                  </a:cubicBezTo>
                  <a:cubicBezTo>
                    <a:pt x="109301" y="5057"/>
                    <a:pt x="62116" y="2947"/>
                    <a:pt x="51592" y="2127"/>
                  </a:cubicBezTo>
                  <a:cubicBezTo>
                    <a:pt x="37949" y="1049"/>
                    <a:pt x="8110" y="-2584"/>
                    <a:pt x="773" y="3158"/>
                  </a:cubicBezTo>
                  <a:cubicBezTo>
                    <a:pt x="-4337" y="7143"/>
                    <a:pt x="16267" y="14480"/>
                    <a:pt x="51169" y="14456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6769416" y="5048849"/>
              <a:ext cx="113344" cy="32298"/>
            </a:xfrm>
            <a:custGeom>
              <a:rect b="b" l="l" r="r" t="t"/>
              <a:pathLst>
                <a:path extrusionOk="0" h="13237" w="77368">
                  <a:moveTo>
                    <a:pt x="38522" y="12934"/>
                  </a:moveTo>
                  <a:cubicBezTo>
                    <a:pt x="56594" y="11786"/>
                    <a:pt x="75089" y="11692"/>
                    <a:pt x="76776" y="9512"/>
                  </a:cubicBezTo>
                  <a:cubicBezTo>
                    <a:pt x="79566" y="5902"/>
                    <a:pt x="72088" y="3582"/>
                    <a:pt x="62853" y="2269"/>
                  </a:cubicBezTo>
                  <a:cubicBezTo>
                    <a:pt x="53617" y="956"/>
                    <a:pt x="42671" y="769"/>
                    <a:pt x="38686" y="605"/>
                  </a:cubicBezTo>
                  <a:cubicBezTo>
                    <a:pt x="28373" y="-5"/>
                    <a:pt x="5589" y="-1528"/>
                    <a:pt x="479" y="4894"/>
                  </a:cubicBezTo>
                  <a:cubicBezTo>
                    <a:pt x="-2990" y="9371"/>
                    <a:pt x="12668" y="14552"/>
                    <a:pt x="38522" y="1293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6986738" y="5005429"/>
              <a:ext cx="95760" cy="37854"/>
            </a:xfrm>
            <a:custGeom>
              <a:rect b="b" l="l" r="r" t="t"/>
              <a:pathLst>
                <a:path extrusionOk="0" h="15514" w="65365">
                  <a:moveTo>
                    <a:pt x="37176" y="1843"/>
                  </a:moveTo>
                  <a:cubicBezTo>
                    <a:pt x="28550" y="3952"/>
                    <a:pt x="19854" y="6085"/>
                    <a:pt x="14861" y="7984"/>
                  </a:cubicBezTo>
                  <a:lnTo>
                    <a:pt x="0" y="13656"/>
                  </a:lnTo>
                  <a:lnTo>
                    <a:pt x="14791" y="11641"/>
                  </a:lnTo>
                  <a:cubicBezTo>
                    <a:pt x="17346" y="11289"/>
                    <a:pt x="19033" y="10797"/>
                    <a:pt x="19479" y="10093"/>
                  </a:cubicBezTo>
                  <a:cubicBezTo>
                    <a:pt x="20979" y="7679"/>
                    <a:pt x="19104" y="5851"/>
                    <a:pt x="15752" y="4491"/>
                  </a:cubicBezTo>
                  <a:lnTo>
                    <a:pt x="15541" y="15157"/>
                  </a:lnTo>
                  <a:cubicBezTo>
                    <a:pt x="22573" y="16282"/>
                    <a:pt x="34879" y="14430"/>
                    <a:pt x="38606" y="14078"/>
                  </a:cubicBezTo>
                  <a:cubicBezTo>
                    <a:pt x="45919" y="13399"/>
                    <a:pt x="62046" y="13141"/>
                    <a:pt x="65117" y="6531"/>
                  </a:cubicBezTo>
                  <a:cubicBezTo>
                    <a:pt x="67250" y="1936"/>
                    <a:pt x="55459" y="-2658"/>
                    <a:pt x="37153" y="184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7195486" y="4867384"/>
              <a:ext cx="147814" cy="38176"/>
            </a:xfrm>
            <a:custGeom>
              <a:rect b="b" l="l" r="r" t="t"/>
              <a:pathLst>
                <a:path extrusionOk="0" h="15646" w="100897">
                  <a:moveTo>
                    <a:pt x="50824" y="13128"/>
                  </a:moveTo>
                  <a:cubicBezTo>
                    <a:pt x="74194" y="9893"/>
                    <a:pt x="98267" y="8698"/>
                    <a:pt x="100259" y="6447"/>
                  </a:cubicBezTo>
                  <a:cubicBezTo>
                    <a:pt x="103565" y="2697"/>
                    <a:pt x="93556" y="751"/>
                    <a:pt x="81366" y="189"/>
                  </a:cubicBezTo>
                  <a:cubicBezTo>
                    <a:pt x="69178" y="-397"/>
                    <a:pt x="54879" y="540"/>
                    <a:pt x="49652" y="845"/>
                  </a:cubicBezTo>
                  <a:cubicBezTo>
                    <a:pt x="42878" y="1173"/>
                    <a:pt x="32049" y="1595"/>
                    <a:pt x="22180" y="3048"/>
                  </a:cubicBezTo>
                  <a:cubicBezTo>
                    <a:pt x="12288" y="4479"/>
                    <a:pt x="3382" y="6916"/>
                    <a:pt x="475" y="10479"/>
                  </a:cubicBezTo>
                  <a:cubicBezTo>
                    <a:pt x="-3463" y="15589"/>
                    <a:pt x="17422" y="17698"/>
                    <a:pt x="50824" y="1312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7360473" y="5013668"/>
              <a:ext cx="95703" cy="32223"/>
            </a:xfrm>
            <a:custGeom>
              <a:rect b="b" l="l" r="r" t="t"/>
              <a:pathLst>
                <a:path extrusionOk="0" h="13206" w="65326">
                  <a:moveTo>
                    <a:pt x="32747" y="390"/>
                  </a:moveTo>
                  <a:cubicBezTo>
                    <a:pt x="17348" y="1819"/>
                    <a:pt x="1736" y="3226"/>
                    <a:pt x="423" y="5546"/>
                  </a:cubicBezTo>
                  <a:cubicBezTo>
                    <a:pt x="-3889" y="13141"/>
                    <a:pt x="26020" y="12508"/>
                    <a:pt x="32700" y="12719"/>
                  </a:cubicBezTo>
                  <a:cubicBezTo>
                    <a:pt x="41350" y="13000"/>
                    <a:pt x="60313" y="14876"/>
                    <a:pt x="64860" y="8734"/>
                  </a:cubicBezTo>
                  <a:cubicBezTo>
                    <a:pt x="68025" y="4468"/>
                    <a:pt x="54852" y="-1650"/>
                    <a:pt x="32747" y="41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7554950" y="4997051"/>
              <a:ext cx="198922" cy="39770"/>
            </a:xfrm>
            <a:custGeom>
              <a:rect b="b" l="l" r="r" t="t"/>
              <a:pathLst>
                <a:path extrusionOk="0" h="16299" w="135783">
                  <a:moveTo>
                    <a:pt x="56397" y="3235"/>
                  </a:moveTo>
                  <a:cubicBezTo>
                    <a:pt x="36074" y="3633"/>
                    <a:pt x="15564" y="3375"/>
                    <a:pt x="679" y="3305"/>
                  </a:cubicBezTo>
                  <a:lnTo>
                    <a:pt x="93" y="8555"/>
                  </a:lnTo>
                  <a:cubicBezTo>
                    <a:pt x="12470" y="9423"/>
                    <a:pt x="21002" y="9681"/>
                    <a:pt x="22479" y="8837"/>
                  </a:cubicBezTo>
                  <a:cubicBezTo>
                    <a:pt x="27190" y="6141"/>
                    <a:pt x="16408" y="2953"/>
                    <a:pt x="1336" y="0"/>
                  </a:cubicBezTo>
                  <a:lnTo>
                    <a:pt x="0" y="11907"/>
                  </a:lnTo>
                  <a:cubicBezTo>
                    <a:pt x="20064" y="14556"/>
                    <a:pt x="47560" y="15306"/>
                    <a:pt x="56819" y="15564"/>
                  </a:cubicBezTo>
                  <a:cubicBezTo>
                    <a:pt x="67367" y="15939"/>
                    <a:pt x="84244" y="16619"/>
                    <a:pt x="99831" y="16127"/>
                  </a:cubicBezTo>
                  <a:cubicBezTo>
                    <a:pt x="115396" y="15658"/>
                    <a:pt x="129624" y="14041"/>
                    <a:pt x="134804" y="10735"/>
                  </a:cubicBezTo>
                  <a:cubicBezTo>
                    <a:pt x="141930" y="5954"/>
                    <a:pt x="109583" y="2180"/>
                    <a:pt x="56420" y="3235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7963008" y="5044589"/>
              <a:ext cx="214001" cy="42229"/>
            </a:xfrm>
            <a:custGeom>
              <a:rect b="b" l="l" r="r" t="t"/>
              <a:pathLst>
                <a:path extrusionOk="0" h="17307" w="146076">
                  <a:moveTo>
                    <a:pt x="72886" y="14867"/>
                  </a:moveTo>
                  <a:cubicBezTo>
                    <a:pt x="107179" y="15688"/>
                    <a:pt x="141964" y="18571"/>
                    <a:pt x="145035" y="16672"/>
                  </a:cubicBezTo>
                  <a:cubicBezTo>
                    <a:pt x="150098" y="13485"/>
                    <a:pt x="135963" y="9875"/>
                    <a:pt x="118594" y="7249"/>
                  </a:cubicBezTo>
                  <a:cubicBezTo>
                    <a:pt x="101225" y="4601"/>
                    <a:pt x="80668" y="3124"/>
                    <a:pt x="73144" y="2538"/>
                  </a:cubicBezTo>
                  <a:cubicBezTo>
                    <a:pt x="53735" y="686"/>
                    <a:pt x="10910" y="-2595"/>
                    <a:pt x="972" y="3616"/>
                  </a:cubicBezTo>
                  <a:cubicBezTo>
                    <a:pt x="-5850" y="7976"/>
                    <a:pt x="23779" y="13672"/>
                    <a:pt x="72886" y="1486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8216703" y="4951630"/>
              <a:ext cx="66753" cy="32135"/>
            </a:xfrm>
            <a:custGeom>
              <a:rect b="b" l="l" r="r" t="t"/>
              <a:pathLst>
                <a:path extrusionOk="0" h="13170" w="45565">
                  <a:moveTo>
                    <a:pt x="22869" y="12465"/>
                  </a:moveTo>
                  <a:cubicBezTo>
                    <a:pt x="33581" y="10543"/>
                    <a:pt x="44434" y="8621"/>
                    <a:pt x="45301" y="6277"/>
                  </a:cubicBezTo>
                  <a:cubicBezTo>
                    <a:pt x="48137" y="-1458"/>
                    <a:pt x="27299" y="136"/>
                    <a:pt x="22635" y="136"/>
                  </a:cubicBezTo>
                  <a:cubicBezTo>
                    <a:pt x="16587" y="136"/>
                    <a:pt x="3320" y="-1130"/>
                    <a:pt x="296" y="5152"/>
                  </a:cubicBezTo>
                  <a:cubicBezTo>
                    <a:pt x="-1813" y="9512"/>
                    <a:pt x="7516" y="15208"/>
                    <a:pt x="22869" y="1244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8350196" y="5043341"/>
              <a:ext cx="93599" cy="32601"/>
            </a:xfrm>
            <a:custGeom>
              <a:rect b="b" l="l" r="r" t="t"/>
              <a:pathLst>
                <a:path extrusionOk="0" h="13361" w="63890">
                  <a:moveTo>
                    <a:pt x="31731" y="13105"/>
                  </a:moveTo>
                  <a:cubicBezTo>
                    <a:pt x="46826" y="11956"/>
                    <a:pt x="62132" y="10854"/>
                    <a:pt x="63445" y="8581"/>
                  </a:cubicBezTo>
                  <a:cubicBezTo>
                    <a:pt x="67828" y="1056"/>
                    <a:pt x="38575" y="1127"/>
                    <a:pt x="32035" y="775"/>
                  </a:cubicBezTo>
                  <a:cubicBezTo>
                    <a:pt x="23573" y="330"/>
                    <a:pt x="5079" y="-1921"/>
                    <a:pt x="485" y="4151"/>
                  </a:cubicBezTo>
                  <a:cubicBezTo>
                    <a:pt x="-2703" y="8346"/>
                    <a:pt x="10072" y="14722"/>
                    <a:pt x="31707" y="13105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8514039" y="4944143"/>
              <a:ext cx="174586" cy="53197"/>
            </a:xfrm>
            <a:custGeom>
              <a:rect b="b" l="l" r="r" t="t"/>
              <a:pathLst>
                <a:path extrusionOk="0" h="21802" w="119171">
                  <a:moveTo>
                    <a:pt x="59862" y="14267"/>
                  </a:moveTo>
                  <a:cubicBezTo>
                    <a:pt x="87263" y="9110"/>
                    <a:pt x="115931" y="8922"/>
                    <a:pt x="118369" y="6813"/>
                  </a:cubicBezTo>
                  <a:cubicBezTo>
                    <a:pt x="122424" y="3250"/>
                    <a:pt x="110540" y="695"/>
                    <a:pt x="95890" y="132"/>
                  </a:cubicBezTo>
                  <a:cubicBezTo>
                    <a:pt x="81240" y="-501"/>
                    <a:pt x="64152" y="1304"/>
                    <a:pt x="57916" y="2078"/>
                  </a:cubicBezTo>
                  <a:cubicBezTo>
                    <a:pt x="49853" y="2922"/>
                    <a:pt x="36914" y="4469"/>
                    <a:pt x="25288" y="7399"/>
                  </a:cubicBezTo>
                  <a:cubicBezTo>
                    <a:pt x="13662" y="10258"/>
                    <a:pt x="3418" y="14407"/>
                    <a:pt x="441" y="18556"/>
                  </a:cubicBezTo>
                  <a:cubicBezTo>
                    <a:pt x="-1621" y="21463"/>
                    <a:pt x="3653" y="22400"/>
                    <a:pt x="14107" y="21439"/>
                  </a:cubicBezTo>
                  <a:cubicBezTo>
                    <a:pt x="24584" y="20502"/>
                    <a:pt x="40243" y="17830"/>
                    <a:pt x="59885" y="1426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8803468" y="4940681"/>
              <a:ext cx="62557" cy="52204"/>
            </a:xfrm>
            <a:custGeom>
              <a:rect b="b" l="l" r="r" t="t"/>
              <a:pathLst>
                <a:path extrusionOk="0" h="21395" w="42701">
                  <a:moveTo>
                    <a:pt x="18032" y="1972"/>
                  </a:moveTo>
                  <a:cubicBezTo>
                    <a:pt x="12101" y="4433"/>
                    <a:pt x="6921" y="8137"/>
                    <a:pt x="3850" y="11770"/>
                  </a:cubicBezTo>
                  <a:cubicBezTo>
                    <a:pt x="710" y="15356"/>
                    <a:pt x="-439" y="18521"/>
                    <a:pt x="147" y="19576"/>
                  </a:cubicBezTo>
                  <a:cubicBezTo>
                    <a:pt x="2280" y="23092"/>
                    <a:pt x="5960" y="20794"/>
                    <a:pt x="10015" y="18685"/>
                  </a:cubicBezTo>
                  <a:cubicBezTo>
                    <a:pt x="14094" y="16434"/>
                    <a:pt x="19133" y="14301"/>
                    <a:pt x="21150" y="13926"/>
                  </a:cubicBezTo>
                  <a:cubicBezTo>
                    <a:pt x="23705" y="13270"/>
                    <a:pt x="27854" y="13083"/>
                    <a:pt x="31651" y="13036"/>
                  </a:cubicBezTo>
                  <a:cubicBezTo>
                    <a:pt x="35495" y="12895"/>
                    <a:pt x="39104" y="12825"/>
                    <a:pt x="41730" y="10457"/>
                  </a:cubicBezTo>
                  <a:cubicBezTo>
                    <a:pt x="43535" y="8887"/>
                    <a:pt x="42972" y="5675"/>
                    <a:pt x="38800" y="2886"/>
                  </a:cubicBezTo>
                  <a:cubicBezTo>
                    <a:pt x="34768" y="144"/>
                    <a:pt x="26658" y="-1521"/>
                    <a:pt x="18032" y="1995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9017687" y="4960587"/>
              <a:ext cx="142571" cy="34199"/>
            </a:xfrm>
            <a:custGeom>
              <a:rect b="b" l="l" r="r" t="t"/>
              <a:pathLst>
                <a:path extrusionOk="0" h="14016" w="97318">
                  <a:moveTo>
                    <a:pt x="48925" y="29"/>
                  </a:moveTo>
                  <a:cubicBezTo>
                    <a:pt x="25953" y="404"/>
                    <a:pt x="2654" y="733"/>
                    <a:pt x="661" y="2936"/>
                  </a:cubicBezTo>
                  <a:cubicBezTo>
                    <a:pt x="-5925" y="10249"/>
                    <a:pt x="38635" y="11656"/>
                    <a:pt x="48597" y="12359"/>
                  </a:cubicBezTo>
                  <a:cubicBezTo>
                    <a:pt x="61489" y="13250"/>
                    <a:pt x="89687" y="16414"/>
                    <a:pt x="96602" y="10577"/>
                  </a:cubicBezTo>
                  <a:cubicBezTo>
                    <a:pt x="101383" y="6522"/>
                    <a:pt x="81882" y="-510"/>
                    <a:pt x="48948" y="29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103892" y="4530069"/>
              <a:ext cx="52664" cy="32137"/>
            </a:xfrm>
            <a:custGeom>
              <a:rect b="b" l="l" r="r" t="t"/>
              <a:pathLst>
                <a:path extrusionOk="0" h="13171" w="35948">
                  <a:moveTo>
                    <a:pt x="17833" y="12608"/>
                  </a:moveTo>
                  <a:cubicBezTo>
                    <a:pt x="26318" y="10968"/>
                    <a:pt x="34944" y="9327"/>
                    <a:pt x="35694" y="7006"/>
                  </a:cubicBezTo>
                  <a:cubicBezTo>
                    <a:pt x="38179" y="-659"/>
                    <a:pt x="21724" y="420"/>
                    <a:pt x="18044" y="302"/>
                  </a:cubicBezTo>
                  <a:cubicBezTo>
                    <a:pt x="13286" y="138"/>
                    <a:pt x="2878" y="-1456"/>
                    <a:pt x="276" y="4756"/>
                  </a:cubicBezTo>
                  <a:cubicBezTo>
                    <a:pt x="-1529" y="9069"/>
                    <a:pt x="5644" y="14999"/>
                    <a:pt x="17833" y="1263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569361" y="4668344"/>
              <a:ext cx="54007" cy="38789"/>
            </a:xfrm>
            <a:custGeom>
              <a:rect b="b" l="l" r="r" t="t"/>
              <a:pathLst>
                <a:path extrusionOk="0" h="15897" w="36865">
                  <a:moveTo>
                    <a:pt x="16552" y="14848"/>
                  </a:moveTo>
                  <a:cubicBezTo>
                    <a:pt x="25459" y="15575"/>
                    <a:pt x="34531" y="16794"/>
                    <a:pt x="35984" y="14848"/>
                  </a:cubicBezTo>
                  <a:cubicBezTo>
                    <a:pt x="40906" y="8308"/>
                    <a:pt x="23772" y="4042"/>
                    <a:pt x="19998" y="3011"/>
                  </a:cubicBezTo>
                  <a:cubicBezTo>
                    <a:pt x="15169" y="1464"/>
                    <a:pt x="4691" y="-2755"/>
                    <a:pt x="660" y="2730"/>
                  </a:cubicBezTo>
                  <a:cubicBezTo>
                    <a:pt x="-2083" y="6574"/>
                    <a:pt x="3824" y="13817"/>
                    <a:pt x="16529" y="14825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799209" y="4571418"/>
              <a:ext cx="34408" cy="32296"/>
            </a:xfrm>
            <a:custGeom>
              <a:rect b="b" l="l" r="r" t="t"/>
              <a:pathLst>
                <a:path extrusionOk="0" h="13236" w="23487">
                  <a:moveTo>
                    <a:pt x="10781" y="13016"/>
                  </a:moveTo>
                  <a:cubicBezTo>
                    <a:pt x="16500" y="11938"/>
                    <a:pt x="22313" y="10860"/>
                    <a:pt x="23087" y="8609"/>
                  </a:cubicBezTo>
                  <a:cubicBezTo>
                    <a:pt x="25689" y="1179"/>
                    <a:pt x="14859" y="1179"/>
                    <a:pt x="12492" y="804"/>
                  </a:cubicBezTo>
                  <a:cubicBezTo>
                    <a:pt x="9421" y="335"/>
                    <a:pt x="2881" y="-1916"/>
                    <a:pt x="397" y="4062"/>
                  </a:cubicBezTo>
                  <a:cubicBezTo>
                    <a:pt x="-1314" y="8211"/>
                    <a:pt x="2577" y="14563"/>
                    <a:pt x="10781" y="1299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1067068" y="4629619"/>
              <a:ext cx="74179" cy="39174"/>
            </a:xfrm>
            <a:custGeom>
              <a:rect b="b" l="l" r="r" t="t"/>
              <a:pathLst>
                <a:path extrusionOk="0" h="16055" w="50634">
                  <a:moveTo>
                    <a:pt x="23900" y="15264"/>
                  </a:moveTo>
                  <a:cubicBezTo>
                    <a:pt x="36042" y="15991"/>
                    <a:pt x="48442" y="16811"/>
                    <a:pt x="49942" y="14748"/>
                  </a:cubicBezTo>
                  <a:cubicBezTo>
                    <a:pt x="54934" y="7927"/>
                    <a:pt x="31471" y="4341"/>
                    <a:pt x="26337" y="3192"/>
                  </a:cubicBezTo>
                  <a:cubicBezTo>
                    <a:pt x="19657" y="1692"/>
                    <a:pt x="5218" y="-2832"/>
                    <a:pt x="624" y="2606"/>
                  </a:cubicBezTo>
                  <a:cubicBezTo>
                    <a:pt x="-2541" y="6380"/>
                    <a:pt x="6507" y="14233"/>
                    <a:pt x="23900" y="1528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1073140" y="4713996"/>
              <a:ext cx="51230" cy="44489"/>
            </a:xfrm>
            <a:custGeom>
              <a:rect b="b" l="l" r="r" t="t"/>
              <a:pathLst>
                <a:path extrusionOk="0" h="18233" w="34969">
                  <a:moveTo>
                    <a:pt x="14925" y="15837"/>
                  </a:moveTo>
                  <a:cubicBezTo>
                    <a:pt x="23739" y="17571"/>
                    <a:pt x="32529" y="19306"/>
                    <a:pt x="34029" y="17407"/>
                  </a:cubicBezTo>
                  <a:cubicBezTo>
                    <a:pt x="38952" y="11125"/>
                    <a:pt x="23106" y="5969"/>
                    <a:pt x="19660" y="4468"/>
                  </a:cubicBezTo>
                  <a:cubicBezTo>
                    <a:pt x="15207" y="2523"/>
                    <a:pt x="6065" y="-2821"/>
                    <a:pt x="1119" y="1890"/>
                  </a:cubicBezTo>
                  <a:cubicBezTo>
                    <a:pt x="-2350" y="5148"/>
                    <a:pt x="2244" y="13352"/>
                    <a:pt x="14925" y="1586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4"/>
            <p:cNvSpPr/>
            <p:nvPr/>
          </p:nvSpPr>
          <p:spPr>
            <a:xfrm>
              <a:off x="1190296" y="4773025"/>
              <a:ext cx="27478" cy="32813"/>
            </a:xfrm>
            <a:custGeom>
              <a:rect b="b" l="l" r="r" t="t"/>
              <a:pathLst>
                <a:path extrusionOk="0" h="13448" w="18756">
                  <a:moveTo>
                    <a:pt x="6812" y="13338"/>
                  </a:moveTo>
                  <a:cubicBezTo>
                    <a:pt x="12133" y="13737"/>
                    <a:pt x="17196" y="13080"/>
                    <a:pt x="18110" y="10901"/>
                  </a:cubicBezTo>
                  <a:cubicBezTo>
                    <a:pt x="20970" y="3775"/>
                    <a:pt x="13493" y="3095"/>
                    <a:pt x="11992" y="2157"/>
                  </a:cubicBezTo>
                  <a:cubicBezTo>
                    <a:pt x="9906" y="1243"/>
                    <a:pt x="6742" y="-2203"/>
                    <a:pt x="2101" y="2157"/>
                  </a:cubicBezTo>
                  <a:cubicBezTo>
                    <a:pt x="483" y="3681"/>
                    <a:pt x="-431" y="6142"/>
                    <a:pt x="202" y="8510"/>
                  </a:cubicBezTo>
                  <a:cubicBezTo>
                    <a:pt x="788" y="10854"/>
                    <a:pt x="3015" y="13080"/>
                    <a:pt x="6836" y="1333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4"/>
            <p:cNvSpPr/>
            <p:nvPr/>
          </p:nvSpPr>
          <p:spPr>
            <a:xfrm>
              <a:off x="1299775" y="4838481"/>
              <a:ext cx="58467" cy="33028"/>
            </a:xfrm>
            <a:custGeom>
              <a:rect b="b" l="l" r="r" t="t"/>
              <a:pathLst>
                <a:path extrusionOk="0" h="13536" w="39909">
                  <a:moveTo>
                    <a:pt x="19223" y="13458"/>
                  </a:moveTo>
                  <a:cubicBezTo>
                    <a:pt x="28903" y="12755"/>
                    <a:pt x="38584" y="12051"/>
                    <a:pt x="39545" y="9801"/>
                  </a:cubicBezTo>
                  <a:cubicBezTo>
                    <a:pt x="42686" y="2394"/>
                    <a:pt x="24614" y="1714"/>
                    <a:pt x="20582" y="1199"/>
                  </a:cubicBezTo>
                  <a:cubicBezTo>
                    <a:pt x="15355" y="519"/>
                    <a:pt x="4174" y="-2153"/>
                    <a:pt x="517" y="3707"/>
                  </a:cubicBezTo>
                  <a:cubicBezTo>
                    <a:pt x="-2084" y="7785"/>
                    <a:pt x="5276" y="14442"/>
                    <a:pt x="19223" y="1343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4"/>
            <p:cNvSpPr/>
            <p:nvPr/>
          </p:nvSpPr>
          <p:spPr>
            <a:xfrm>
              <a:off x="1509864" y="4790992"/>
              <a:ext cx="67714" cy="36856"/>
            </a:xfrm>
            <a:custGeom>
              <a:rect b="b" l="l" r="r" t="t"/>
              <a:pathLst>
                <a:path extrusionOk="0" h="15105" w="46221">
                  <a:moveTo>
                    <a:pt x="23846" y="13456"/>
                  </a:moveTo>
                  <a:cubicBezTo>
                    <a:pt x="34534" y="10502"/>
                    <a:pt x="45410" y="7525"/>
                    <a:pt x="46067" y="5111"/>
                  </a:cubicBezTo>
                  <a:cubicBezTo>
                    <a:pt x="48223" y="-2859"/>
                    <a:pt x="27174" y="751"/>
                    <a:pt x="22439" y="1220"/>
                  </a:cubicBezTo>
                  <a:cubicBezTo>
                    <a:pt x="16298" y="1806"/>
                    <a:pt x="2679" y="1829"/>
                    <a:pt x="194" y="8392"/>
                  </a:cubicBezTo>
                  <a:cubicBezTo>
                    <a:pt x="-1540" y="12940"/>
                    <a:pt x="8492" y="17698"/>
                    <a:pt x="23846" y="13456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4"/>
            <p:cNvSpPr/>
            <p:nvPr/>
          </p:nvSpPr>
          <p:spPr>
            <a:xfrm>
              <a:off x="1448265" y="4694718"/>
              <a:ext cx="40074" cy="32193"/>
            </a:xfrm>
            <a:custGeom>
              <a:rect b="b" l="l" r="r" t="t"/>
              <a:pathLst>
                <a:path extrusionOk="0" h="13194" w="27354">
                  <a:moveTo>
                    <a:pt x="14189" y="387"/>
                  </a:moveTo>
                  <a:cubicBezTo>
                    <a:pt x="7626" y="1770"/>
                    <a:pt x="993" y="3130"/>
                    <a:pt x="289" y="5427"/>
                  </a:cubicBezTo>
                  <a:cubicBezTo>
                    <a:pt x="-2055" y="12998"/>
                    <a:pt x="10533" y="12435"/>
                    <a:pt x="13299" y="12670"/>
                  </a:cubicBezTo>
                  <a:cubicBezTo>
                    <a:pt x="16908" y="12974"/>
                    <a:pt x="24714" y="14896"/>
                    <a:pt x="27058" y="8778"/>
                  </a:cubicBezTo>
                  <a:cubicBezTo>
                    <a:pt x="28675" y="4536"/>
                    <a:pt x="23589" y="-1605"/>
                    <a:pt x="14189" y="38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4"/>
            <p:cNvSpPr/>
            <p:nvPr/>
          </p:nvSpPr>
          <p:spPr>
            <a:xfrm>
              <a:off x="1629786" y="4699564"/>
              <a:ext cx="86647" cy="38669"/>
            </a:xfrm>
            <a:custGeom>
              <a:rect b="b" l="l" r="r" t="t"/>
              <a:pathLst>
                <a:path extrusionOk="0" h="15848" w="59145">
                  <a:moveTo>
                    <a:pt x="28799" y="1988"/>
                  </a:moveTo>
                  <a:cubicBezTo>
                    <a:pt x="15063" y="5247"/>
                    <a:pt x="1116" y="8528"/>
                    <a:pt x="225" y="10966"/>
                  </a:cubicBezTo>
                  <a:cubicBezTo>
                    <a:pt x="-2728" y="19029"/>
                    <a:pt x="24228" y="14810"/>
                    <a:pt x="30299" y="14224"/>
                  </a:cubicBezTo>
                  <a:cubicBezTo>
                    <a:pt x="38151" y="13474"/>
                    <a:pt x="55521" y="13052"/>
                    <a:pt x="58873" y="6395"/>
                  </a:cubicBezTo>
                  <a:cubicBezTo>
                    <a:pt x="61193" y="1777"/>
                    <a:pt x="48512" y="-2700"/>
                    <a:pt x="28799" y="198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4"/>
            <p:cNvSpPr/>
            <p:nvPr/>
          </p:nvSpPr>
          <p:spPr>
            <a:xfrm>
              <a:off x="1830325" y="4678816"/>
              <a:ext cx="48212" cy="33560"/>
            </a:xfrm>
            <a:custGeom>
              <a:rect b="b" l="l" r="r" t="t"/>
              <a:pathLst>
                <a:path extrusionOk="0" h="13754" w="32909">
                  <a:moveTo>
                    <a:pt x="16172" y="1158"/>
                  </a:moveTo>
                  <a:cubicBezTo>
                    <a:pt x="8859" y="3479"/>
                    <a:pt x="1053" y="4956"/>
                    <a:pt x="280" y="7253"/>
                  </a:cubicBezTo>
                  <a:cubicBezTo>
                    <a:pt x="-986" y="11050"/>
                    <a:pt x="2225" y="12808"/>
                    <a:pt x="6327" y="13441"/>
                  </a:cubicBezTo>
                  <a:cubicBezTo>
                    <a:pt x="10406" y="14097"/>
                    <a:pt x="15187" y="13534"/>
                    <a:pt x="16945" y="13441"/>
                  </a:cubicBezTo>
                  <a:cubicBezTo>
                    <a:pt x="21446" y="13347"/>
                    <a:pt x="31642" y="13441"/>
                    <a:pt x="32861" y="6807"/>
                  </a:cubicBezTo>
                  <a:cubicBezTo>
                    <a:pt x="33565" y="2213"/>
                    <a:pt x="26486" y="-2147"/>
                    <a:pt x="16195" y="115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4"/>
            <p:cNvSpPr/>
            <p:nvPr/>
          </p:nvSpPr>
          <p:spPr>
            <a:xfrm>
              <a:off x="2003942" y="4635141"/>
              <a:ext cx="82466" cy="34297"/>
            </a:xfrm>
            <a:custGeom>
              <a:rect b="b" l="l" r="r" t="t"/>
              <a:pathLst>
                <a:path extrusionOk="0" h="14056" w="56291">
                  <a:moveTo>
                    <a:pt x="28372" y="12603"/>
                  </a:moveTo>
                  <a:cubicBezTo>
                    <a:pt x="41194" y="10118"/>
                    <a:pt x="54602" y="9204"/>
                    <a:pt x="55844" y="6978"/>
                  </a:cubicBezTo>
                  <a:cubicBezTo>
                    <a:pt x="57930" y="3274"/>
                    <a:pt x="52422" y="1235"/>
                    <a:pt x="45530" y="438"/>
                  </a:cubicBezTo>
                  <a:cubicBezTo>
                    <a:pt x="38662" y="-383"/>
                    <a:pt x="30552" y="180"/>
                    <a:pt x="27599" y="297"/>
                  </a:cubicBezTo>
                  <a:cubicBezTo>
                    <a:pt x="19981" y="367"/>
                    <a:pt x="2940" y="1000"/>
                    <a:pt x="174" y="7938"/>
                  </a:cubicBezTo>
                  <a:cubicBezTo>
                    <a:pt x="-1584" y="12744"/>
                    <a:pt x="10159" y="16119"/>
                    <a:pt x="28349" y="1260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4"/>
            <p:cNvSpPr/>
            <p:nvPr/>
          </p:nvSpPr>
          <p:spPr>
            <a:xfrm>
              <a:off x="2070129" y="4716010"/>
              <a:ext cx="62302" cy="36502"/>
            </a:xfrm>
            <a:custGeom>
              <a:rect b="b" l="l" r="r" t="t"/>
              <a:pathLst>
                <a:path extrusionOk="0" h="14960" w="42527">
                  <a:moveTo>
                    <a:pt x="19848" y="14659"/>
                  </a:moveTo>
                  <a:cubicBezTo>
                    <a:pt x="30138" y="15034"/>
                    <a:pt x="40592" y="15433"/>
                    <a:pt x="41905" y="13347"/>
                  </a:cubicBezTo>
                  <a:cubicBezTo>
                    <a:pt x="46241" y="6409"/>
                    <a:pt x="26669" y="3596"/>
                    <a:pt x="22356" y="2611"/>
                  </a:cubicBezTo>
                  <a:cubicBezTo>
                    <a:pt x="16777" y="1346"/>
                    <a:pt x="4823" y="-2686"/>
                    <a:pt x="627" y="2822"/>
                  </a:cubicBezTo>
                  <a:cubicBezTo>
                    <a:pt x="-2280" y="6643"/>
                    <a:pt x="5057" y="14144"/>
                    <a:pt x="19824" y="1468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4"/>
            <p:cNvSpPr/>
            <p:nvPr/>
          </p:nvSpPr>
          <p:spPr>
            <a:xfrm>
              <a:off x="2154311" y="4646080"/>
              <a:ext cx="80324" cy="39152"/>
            </a:xfrm>
            <a:custGeom>
              <a:rect b="b" l="l" r="r" t="t"/>
              <a:pathLst>
                <a:path extrusionOk="0" h="16046" w="54829">
                  <a:moveTo>
                    <a:pt x="28736" y="410"/>
                  </a:moveTo>
                  <a:cubicBezTo>
                    <a:pt x="15352" y="-340"/>
                    <a:pt x="1850" y="-199"/>
                    <a:pt x="514" y="2004"/>
                  </a:cubicBezTo>
                  <a:cubicBezTo>
                    <a:pt x="-1689" y="5614"/>
                    <a:pt x="3515" y="7817"/>
                    <a:pt x="9867" y="9388"/>
                  </a:cubicBezTo>
                  <a:cubicBezTo>
                    <a:pt x="16243" y="10958"/>
                    <a:pt x="23837" y="11990"/>
                    <a:pt x="26580" y="12552"/>
                  </a:cubicBezTo>
                  <a:cubicBezTo>
                    <a:pt x="33753" y="13888"/>
                    <a:pt x="48848" y="18881"/>
                    <a:pt x="54052" y="13841"/>
                  </a:cubicBezTo>
                  <a:cubicBezTo>
                    <a:pt x="57755" y="10396"/>
                    <a:pt x="48051" y="1488"/>
                    <a:pt x="28736" y="41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4"/>
            <p:cNvSpPr/>
            <p:nvPr/>
          </p:nvSpPr>
          <p:spPr>
            <a:xfrm>
              <a:off x="2382042" y="4850413"/>
              <a:ext cx="39671" cy="32135"/>
            </a:xfrm>
            <a:custGeom>
              <a:rect b="b" l="l" r="r" t="t"/>
              <a:pathLst>
                <a:path extrusionOk="0" h="13170" w="27079">
                  <a:moveTo>
                    <a:pt x="14354" y="366"/>
                  </a:moveTo>
                  <a:cubicBezTo>
                    <a:pt x="8306" y="1655"/>
                    <a:pt x="1767" y="1936"/>
                    <a:pt x="665" y="4023"/>
                  </a:cubicBezTo>
                  <a:cubicBezTo>
                    <a:pt x="-1187" y="7515"/>
                    <a:pt x="1087" y="9765"/>
                    <a:pt x="4321" y="11031"/>
                  </a:cubicBezTo>
                  <a:cubicBezTo>
                    <a:pt x="7556" y="12297"/>
                    <a:pt x="11635" y="12461"/>
                    <a:pt x="13065" y="12625"/>
                  </a:cubicBezTo>
                  <a:cubicBezTo>
                    <a:pt x="16768" y="13188"/>
                    <a:pt x="25347" y="14641"/>
                    <a:pt x="26941" y="8195"/>
                  </a:cubicBezTo>
                  <a:cubicBezTo>
                    <a:pt x="27504" y="5991"/>
                    <a:pt x="26308" y="3530"/>
                    <a:pt x="24105" y="1913"/>
                  </a:cubicBezTo>
                  <a:cubicBezTo>
                    <a:pt x="21878" y="296"/>
                    <a:pt x="18643" y="-525"/>
                    <a:pt x="14330" y="366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4"/>
            <p:cNvSpPr/>
            <p:nvPr/>
          </p:nvSpPr>
          <p:spPr>
            <a:xfrm>
              <a:off x="2567438" y="4835112"/>
              <a:ext cx="64415" cy="34882"/>
            </a:xfrm>
            <a:custGeom>
              <a:rect b="b" l="l" r="r" t="t"/>
              <a:pathLst>
                <a:path extrusionOk="0" h="14296" w="43969">
                  <a:moveTo>
                    <a:pt x="23130" y="0"/>
                  </a:moveTo>
                  <a:cubicBezTo>
                    <a:pt x="12535" y="0"/>
                    <a:pt x="1800" y="-70"/>
                    <a:pt x="557" y="2086"/>
                  </a:cubicBezTo>
                  <a:cubicBezTo>
                    <a:pt x="-3592" y="9189"/>
                    <a:pt x="16637" y="11322"/>
                    <a:pt x="21114" y="12166"/>
                  </a:cubicBezTo>
                  <a:cubicBezTo>
                    <a:pt x="26904" y="13244"/>
                    <a:pt x="39351" y="16854"/>
                    <a:pt x="43406" y="11205"/>
                  </a:cubicBezTo>
                  <a:cubicBezTo>
                    <a:pt x="46219" y="7290"/>
                    <a:pt x="38343" y="24"/>
                    <a:pt x="23154" y="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4"/>
            <p:cNvSpPr/>
            <p:nvPr/>
          </p:nvSpPr>
          <p:spPr>
            <a:xfrm>
              <a:off x="2725598" y="4834875"/>
              <a:ext cx="50071" cy="36964"/>
            </a:xfrm>
            <a:custGeom>
              <a:rect b="b" l="l" r="r" t="t"/>
              <a:pathLst>
                <a:path extrusionOk="0" h="15149" w="34178">
                  <a:moveTo>
                    <a:pt x="16113" y="1715"/>
                  </a:moveTo>
                  <a:cubicBezTo>
                    <a:pt x="8307" y="4716"/>
                    <a:pt x="384" y="7716"/>
                    <a:pt x="56" y="10107"/>
                  </a:cubicBezTo>
                  <a:cubicBezTo>
                    <a:pt x="-1046" y="18053"/>
                    <a:pt x="14425" y="14349"/>
                    <a:pt x="17941" y="13881"/>
                  </a:cubicBezTo>
                  <a:cubicBezTo>
                    <a:pt x="22488" y="13271"/>
                    <a:pt x="32638" y="13177"/>
                    <a:pt x="34091" y="6638"/>
                  </a:cubicBezTo>
                  <a:cubicBezTo>
                    <a:pt x="35099" y="2090"/>
                    <a:pt x="27317" y="-2598"/>
                    <a:pt x="16113" y="169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4"/>
            <p:cNvSpPr/>
            <p:nvPr/>
          </p:nvSpPr>
          <p:spPr>
            <a:xfrm>
              <a:off x="2880911" y="4725834"/>
              <a:ext cx="54908" cy="43234"/>
            </a:xfrm>
            <a:custGeom>
              <a:rect b="b" l="l" r="r" t="t"/>
              <a:pathLst>
                <a:path extrusionOk="0" h="17719" w="37480">
                  <a:moveTo>
                    <a:pt x="17251" y="3300"/>
                  </a:moveTo>
                  <a:cubicBezTo>
                    <a:pt x="9188" y="7331"/>
                    <a:pt x="468" y="10566"/>
                    <a:pt x="70" y="12980"/>
                  </a:cubicBezTo>
                  <a:cubicBezTo>
                    <a:pt x="-587" y="16988"/>
                    <a:pt x="3492" y="17973"/>
                    <a:pt x="8297" y="17668"/>
                  </a:cubicBezTo>
                  <a:cubicBezTo>
                    <a:pt x="13102" y="17364"/>
                    <a:pt x="18470" y="15723"/>
                    <a:pt x="20439" y="15207"/>
                  </a:cubicBezTo>
                  <a:cubicBezTo>
                    <a:pt x="25572" y="14058"/>
                    <a:pt x="37199" y="11691"/>
                    <a:pt x="37480" y="4823"/>
                  </a:cubicBezTo>
                  <a:cubicBezTo>
                    <a:pt x="37550" y="88"/>
                    <a:pt x="28667" y="-2420"/>
                    <a:pt x="17251" y="330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4"/>
            <p:cNvSpPr/>
            <p:nvPr/>
          </p:nvSpPr>
          <p:spPr>
            <a:xfrm>
              <a:off x="2963001" y="4803459"/>
              <a:ext cx="75597" cy="44520"/>
            </a:xfrm>
            <a:custGeom>
              <a:rect b="b" l="l" r="r" t="t"/>
              <a:pathLst>
                <a:path extrusionOk="0" h="18246" w="51602">
                  <a:moveTo>
                    <a:pt x="24615" y="3497"/>
                  </a:moveTo>
                  <a:cubicBezTo>
                    <a:pt x="13035" y="7716"/>
                    <a:pt x="870" y="11139"/>
                    <a:pt x="167" y="13576"/>
                  </a:cubicBezTo>
                  <a:cubicBezTo>
                    <a:pt x="-1029" y="17608"/>
                    <a:pt x="4386" y="18546"/>
                    <a:pt x="10808" y="18171"/>
                  </a:cubicBezTo>
                  <a:cubicBezTo>
                    <a:pt x="17208" y="17819"/>
                    <a:pt x="24544" y="16084"/>
                    <a:pt x="27217" y="15569"/>
                  </a:cubicBezTo>
                  <a:cubicBezTo>
                    <a:pt x="34178" y="14350"/>
                    <a:pt x="49742" y="11959"/>
                    <a:pt x="51524" y="4904"/>
                  </a:cubicBezTo>
                  <a:cubicBezTo>
                    <a:pt x="52672" y="5"/>
                    <a:pt x="41140" y="-2480"/>
                    <a:pt x="24615" y="352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4"/>
            <p:cNvSpPr/>
            <p:nvPr/>
          </p:nvSpPr>
          <p:spPr>
            <a:xfrm>
              <a:off x="3163419" y="4729154"/>
              <a:ext cx="75550" cy="33228"/>
            </a:xfrm>
            <a:custGeom>
              <a:rect b="b" l="l" r="r" t="t"/>
              <a:pathLst>
                <a:path extrusionOk="0" h="13618" w="51570">
                  <a:moveTo>
                    <a:pt x="26346" y="111"/>
                  </a:moveTo>
                  <a:cubicBezTo>
                    <a:pt x="14087" y="837"/>
                    <a:pt x="1640" y="1517"/>
                    <a:pt x="445" y="3744"/>
                  </a:cubicBezTo>
                  <a:cubicBezTo>
                    <a:pt x="-3516" y="11127"/>
                    <a:pt x="20135" y="11854"/>
                    <a:pt x="25409" y="12393"/>
                  </a:cubicBezTo>
                  <a:cubicBezTo>
                    <a:pt x="32230" y="13073"/>
                    <a:pt x="47044" y="15816"/>
                    <a:pt x="51099" y="9885"/>
                  </a:cubicBezTo>
                  <a:cubicBezTo>
                    <a:pt x="53912" y="5783"/>
                    <a:pt x="43950" y="-944"/>
                    <a:pt x="26346" y="11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4"/>
            <p:cNvSpPr/>
            <p:nvPr/>
          </p:nvSpPr>
          <p:spPr>
            <a:xfrm>
              <a:off x="3328179" y="4803850"/>
              <a:ext cx="59242" cy="34912"/>
            </a:xfrm>
            <a:custGeom>
              <a:rect b="b" l="l" r="r" t="t"/>
              <a:pathLst>
                <a:path extrusionOk="0" h="14308" w="40438">
                  <a:moveTo>
                    <a:pt x="19676" y="1274"/>
                  </a:moveTo>
                  <a:cubicBezTo>
                    <a:pt x="10276" y="3853"/>
                    <a:pt x="760" y="6455"/>
                    <a:pt x="150" y="8846"/>
                  </a:cubicBezTo>
                  <a:cubicBezTo>
                    <a:pt x="-1842" y="16745"/>
                    <a:pt x="16582" y="13838"/>
                    <a:pt x="20731" y="13557"/>
                  </a:cubicBezTo>
                  <a:cubicBezTo>
                    <a:pt x="26098" y="13182"/>
                    <a:pt x="37983" y="13627"/>
                    <a:pt x="40256" y="7158"/>
                  </a:cubicBezTo>
                  <a:cubicBezTo>
                    <a:pt x="41827" y="2681"/>
                    <a:pt x="33130" y="-2429"/>
                    <a:pt x="19652" y="127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4"/>
            <p:cNvSpPr/>
            <p:nvPr/>
          </p:nvSpPr>
          <p:spPr>
            <a:xfrm>
              <a:off x="3565466" y="4751964"/>
              <a:ext cx="79898" cy="32135"/>
            </a:xfrm>
            <a:custGeom>
              <a:rect b="b" l="l" r="r" t="t"/>
              <a:pathLst>
                <a:path extrusionOk="0" h="13170" w="54538">
                  <a:moveTo>
                    <a:pt x="27156" y="705"/>
                  </a:moveTo>
                  <a:cubicBezTo>
                    <a:pt x="14334" y="2627"/>
                    <a:pt x="1348" y="4549"/>
                    <a:pt x="317" y="6893"/>
                  </a:cubicBezTo>
                  <a:cubicBezTo>
                    <a:pt x="-3082" y="14628"/>
                    <a:pt x="21859" y="13035"/>
                    <a:pt x="27437" y="13035"/>
                  </a:cubicBezTo>
                  <a:cubicBezTo>
                    <a:pt x="34680" y="13035"/>
                    <a:pt x="50549" y="14300"/>
                    <a:pt x="54183" y="8018"/>
                  </a:cubicBezTo>
                  <a:cubicBezTo>
                    <a:pt x="56714" y="3658"/>
                    <a:pt x="45533" y="-2038"/>
                    <a:pt x="27156" y="72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4"/>
            <p:cNvSpPr/>
            <p:nvPr/>
          </p:nvSpPr>
          <p:spPr>
            <a:xfrm>
              <a:off x="3782602" y="4679676"/>
              <a:ext cx="63749" cy="37242"/>
            </a:xfrm>
            <a:custGeom>
              <a:rect b="b" l="l" r="r" t="t"/>
              <a:pathLst>
                <a:path extrusionOk="0" h="15263" w="43515">
                  <a:moveTo>
                    <a:pt x="20943" y="1744"/>
                  </a:moveTo>
                  <a:cubicBezTo>
                    <a:pt x="10910" y="4768"/>
                    <a:pt x="714" y="7792"/>
                    <a:pt x="128" y="10206"/>
                  </a:cubicBezTo>
                  <a:cubicBezTo>
                    <a:pt x="-1771" y="18199"/>
                    <a:pt x="18013" y="14449"/>
                    <a:pt x="22490" y="13957"/>
                  </a:cubicBezTo>
                  <a:cubicBezTo>
                    <a:pt x="28280" y="13347"/>
                    <a:pt x="41101" y="13206"/>
                    <a:pt x="43352" y="6643"/>
                  </a:cubicBezTo>
                  <a:cubicBezTo>
                    <a:pt x="44899" y="2072"/>
                    <a:pt x="35359" y="-2616"/>
                    <a:pt x="20943" y="172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4"/>
            <p:cNvSpPr/>
            <p:nvPr/>
          </p:nvSpPr>
          <p:spPr>
            <a:xfrm>
              <a:off x="3996889" y="4673299"/>
              <a:ext cx="80322" cy="34707"/>
            </a:xfrm>
            <a:custGeom>
              <a:rect b="b" l="l" r="r" t="t"/>
              <a:pathLst>
                <a:path extrusionOk="0" h="14224" w="54827">
                  <a:moveTo>
                    <a:pt x="26591" y="14224"/>
                  </a:moveTo>
                  <a:cubicBezTo>
                    <a:pt x="39671" y="14107"/>
                    <a:pt x="52961" y="14013"/>
                    <a:pt x="54297" y="11834"/>
                  </a:cubicBezTo>
                  <a:cubicBezTo>
                    <a:pt x="58774" y="4637"/>
                    <a:pt x="33600" y="2762"/>
                    <a:pt x="27997" y="1965"/>
                  </a:cubicBezTo>
                  <a:cubicBezTo>
                    <a:pt x="20754" y="957"/>
                    <a:pt x="5049" y="-2512"/>
                    <a:pt x="549" y="3207"/>
                  </a:cubicBezTo>
                  <a:cubicBezTo>
                    <a:pt x="-2569" y="7192"/>
                    <a:pt x="7792" y="14388"/>
                    <a:pt x="26591" y="1420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4"/>
            <p:cNvSpPr/>
            <p:nvPr/>
          </p:nvSpPr>
          <p:spPr>
            <a:xfrm>
              <a:off x="4186471" y="4768318"/>
              <a:ext cx="104954" cy="45655"/>
            </a:xfrm>
            <a:custGeom>
              <a:rect b="b" l="l" r="r" t="t"/>
              <a:pathLst>
                <a:path extrusionOk="0" h="18711" w="71641">
                  <a:moveTo>
                    <a:pt x="34338" y="17752"/>
                  </a:moveTo>
                  <a:cubicBezTo>
                    <a:pt x="51894" y="19392"/>
                    <a:pt x="69592" y="18877"/>
                    <a:pt x="71115" y="16603"/>
                  </a:cubicBezTo>
                  <a:cubicBezTo>
                    <a:pt x="73647" y="12899"/>
                    <a:pt x="66662" y="10907"/>
                    <a:pt x="58270" y="9313"/>
                  </a:cubicBezTo>
                  <a:cubicBezTo>
                    <a:pt x="49879" y="7743"/>
                    <a:pt x="39963" y="6336"/>
                    <a:pt x="36377" y="5586"/>
                  </a:cubicBezTo>
                  <a:cubicBezTo>
                    <a:pt x="31712" y="4672"/>
                    <a:pt x="24423" y="2679"/>
                    <a:pt x="17555" y="1297"/>
                  </a:cubicBezTo>
                  <a:cubicBezTo>
                    <a:pt x="10687" y="-63"/>
                    <a:pt x="4217" y="-813"/>
                    <a:pt x="935" y="1414"/>
                  </a:cubicBezTo>
                  <a:cubicBezTo>
                    <a:pt x="-1338" y="2937"/>
                    <a:pt x="561" y="6289"/>
                    <a:pt x="6327" y="9735"/>
                  </a:cubicBezTo>
                  <a:cubicBezTo>
                    <a:pt x="12070" y="13157"/>
                    <a:pt x="21727" y="16603"/>
                    <a:pt x="34338" y="1772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4"/>
            <p:cNvSpPr/>
            <p:nvPr/>
          </p:nvSpPr>
          <p:spPr>
            <a:xfrm>
              <a:off x="4339408" y="4675364"/>
              <a:ext cx="96114" cy="33987"/>
            </a:xfrm>
            <a:custGeom>
              <a:rect b="b" l="l" r="r" t="t"/>
              <a:pathLst>
                <a:path extrusionOk="0" h="13929" w="65607">
                  <a:moveTo>
                    <a:pt x="32270" y="13894"/>
                  </a:moveTo>
                  <a:cubicBezTo>
                    <a:pt x="47834" y="13472"/>
                    <a:pt x="63609" y="13097"/>
                    <a:pt x="65086" y="10870"/>
                  </a:cubicBezTo>
                  <a:cubicBezTo>
                    <a:pt x="69915" y="3557"/>
                    <a:pt x="39841" y="2245"/>
                    <a:pt x="33137" y="1588"/>
                  </a:cubicBezTo>
                  <a:cubicBezTo>
                    <a:pt x="24464" y="744"/>
                    <a:pt x="5524" y="-2373"/>
                    <a:pt x="555" y="3464"/>
                  </a:cubicBezTo>
                  <a:cubicBezTo>
                    <a:pt x="-2891" y="7519"/>
                    <a:pt x="9954" y="14480"/>
                    <a:pt x="32270" y="1389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4"/>
            <p:cNvSpPr/>
            <p:nvPr/>
          </p:nvSpPr>
          <p:spPr>
            <a:xfrm>
              <a:off x="4522141" y="4647425"/>
              <a:ext cx="66332" cy="46950"/>
            </a:xfrm>
            <a:custGeom>
              <a:rect b="b" l="l" r="r" t="t"/>
              <a:pathLst>
                <a:path extrusionOk="0" h="19242" w="45278">
                  <a:moveTo>
                    <a:pt x="21438" y="4571"/>
                  </a:moveTo>
                  <a:cubicBezTo>
                    <a:pt x="11781" y="9118"/>
                    <a:pt x="952" y="11814"/>
                    <a:pt x="202" y="14181"/>
                  </a:cubicBezTo>
                  <a:cubicBezTo>
                    <a:pt x="-1064" y="18119"/>
                    <a:pt x="3811" y="19432"/>
                    <a:pt x="9718" y="19221"/>
                  </a:cubicBezTo>
                  <a:cubicBezTo>
                    <a:pt x="15625" y="19033"/>
                    <a:pt x="22282" y="17111"/>
                    <a:pt x="24697" y="16478"/>
                  </a:cubicBezTo>
                  <a:cubicBezTo>
                    <a:pt x="27861" y="15705"/>
                    <a:pt x="32971" y="14533"/>
                    <a:pt x="37307" y="12423"/>
                  </a:cubicBezTo>
                  <a:cubicBezTo>
                    <a:pt x="41667" y="10361"/>
                    <a:pt x="45183" y="7407"/>
                    <a:pt x="45277" y="3891"/>
                  </a:cubicBezTo>
                  <a:cubicBezTo>
                    <a:pt x="45347" y="1430"/>
                    <a:pt x="42581" y="0"/>
                    <a:pt x="38362" y="0"/>
                  </a:cubicBezTo>
                  <a:cubicBezTo>
                    <a:pt x="34096" y="0"/>
                    <a:pt x="28353" y="1407"/>
                    <a:pt x="21415" y="459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4"/>
            <p:cNvSpPr/>
            <p:nvPr/>
          </p:nvSpPr>
          <p:spPr>
            <a:xfrm>
              <a:off x="4492580" y="4770847"/>
              <a:ext cx="61501" cy="44071"/>
            </a:xfrm>
            <a:custGeom>
              <a:rect b="b" l="l" r="r" t="t"/>
              <a:pathLst>
                <a:path extrusionOk="0" h="18062" w="41980">
                  <a:moveTo>
                    <a:pt x="19633" y="3495"/>
                  </a:moveTo>
                  <a:cubicBezTo>
                    <a:pt x="10468" y="7644"/>
                    <a:pt x="623" y="10903"/>
                    <a:pt x="107" y="13317"/>
                  </a:cubicBezTo>
                  <a:cubicBezTo>
                    <a:pt x="-760" y="17325"/>
                    <a:pt x="3764" y="18333"/>
                    <a:pt x="9085" y="18005"/>
                  </a:cubicBezTo>
                  <a:cubicBezTo>
                    <a:pt x="14406" y="17700"/>
                    <a:pt x="20430" y="15989"/>
                    <a:pt x="22633" y="15450"/>
                  </a:cubicBezTo>
                  <a:cubicBezTo>
                    <a:pt x="28353" y="14254"/>
                    <a:pt x="41291" y="11723"/>
                    <a:pt x="41971" y="4738"/>
                  </a:cubicBezTo>
                  <a:cubicBezTo>
                    <a:pt x="42323" y="-68"/>
                    <a:pt x="32595" y="-2388"/>
                    <a:pt x="19609" y="3495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4"/>
            <p:cNvSpPr/>
            <p:nvPr/>
          </p:nvSpPr>
          <p:spPr>
            <a:xfrm>
              <a:off x="4752930" y="4716211"/>
              <a:ext cx="43349" cy="40553"/>
            </a:xfrm>
            <a:custGeom>
              <a:rect b="b" l="l" r="r" t="t"/>
              <a:pathLst>
                <a:path extrusionOk="0" h="16620" w="29590">
                  <a:moveTo>
                    <a:pt x="13080" y="2460"/>
                  </a:moveTo>
                  <a:cubicBezTo>
                    <a:pt x="6587" y="6093"/>
                    <a:pt x="-23" y="9749"/>
                    <a:pt x="0" y="12164"/>
                  </a:cubicBezTo>
                  <a:cubicBezTo>
                    <a:pt x="47" y="20134"/>
                    <a:pt x="13220" y="15141"/>
                    <a:pt x="16267" y="14367"/>
                  </a:cubicBezTo>
                  <a:cubicBezTo>
                    <a:pt x="20205" y="13383"/>
                    <a:pt x="29159" y="12398"/>
                    <a:pt x="29582" y="5811"/>
                  </a:cubicBezTo>
                  <a:cubicBezTo>
                    <a:pt x="29886" y="1241"/>
                    <a:pt x="22409" y="-2744"/>
                    <a:pt x="13080" y="246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4"/>
            <p:cNvSpPr/>
            <p:nvPr/>
          </p:nvSpPr>
          <p:spPr>
            <a:xfrm>
              <a:off x="4713226" y="4636354"/>
              <a:ext cx="89616" cy="38152"/>
            </a:xfrm>
            <a:custGeom>
              <a:rect b="b" l="l" r="r" t="t"/>
              <a:pathLst>
                <a:path extrusionOk="0" h="15636" w="61171">
                  <a:moveTo>
                    <a:pt x="31605" y="527"/>
                  </a:moveTo>
                  <a:cubicBezTo>
                    <a:pt x="16979" y="-36"/>
                    <a:pt x="2141" y="-622"/>
                    <a:pt x="617" y="1488"/>
                  </a:cubicBezTo>
                  <a:cubicBezTo>
                    <a:pt x="-4492" y="8473"/>
                    <a:pt x="23612" y="11661"/>
                    <a:pt x="29847" y="12739"/>
                  </a:cubicBezTo>
                  <a:cubicBezTo>
                    <a:pt x="37911" y="14122"/>
                    <a:pt x="55420" y="18411"/>
                    <a:pt x="60531" y="12903"/>
                  </a:cubicBezTo>
                  <a:cubicBezTo>
                    <a:pt x="64093" y="9082"/>
                    <a:pt x="52584" y="1323"/>
                    <a:pt x="31605" y="52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4"/>
            <p:cNvSpPr/>
            <p:nvPr/>
          </p:nvSpPr>
          <p:spPr>
            <a:xfrm>
              <a:off x="4948764" y="4670858"/>
              <a:ext cx="66306" cy="32169"/>
            </a:xfrm>
            <a:custGeom>
              <a:rect b="b" l="l" r="r" t="t"/>
              <a:pathLst>
                <a:path extrusionOk="0" h="13184" w="45260">
                  <a:moveTo>
                    <a:pt x="22769" y="480"/>
                  </a:moveTo>
                  <a:cubicBezTo>
                    <a:pt x="12080" y="2051"/>
                    <a:pt x="1251" y="3574"/>
                    <a:pt x="313" y="5895"/>
                  </a:cubicBezTo>
                  <a:cubicBezTo>
                    <a:pt x="-2781" y="13536"/>
                    <a:pt x="17964" y="12646"/>
                    <a:pt x="22581" y="12810"/>
                  </a:cubicBezTo>
                  <a:cubicBezTo>
                    <a:pt x="28582" y="13021"/>
                    <a:pt x="41685" y="14732"/>
                    <a:pt x="44920" y="8544"/>
                  </a:cubicBezTo>
                  <a:cubicBezTo>
                    <a:pt x="47170" y="4254"/>
                    <a:pt x="38099" y="-1746"/>
                    <a:pt x="22769" y="48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4"/>
            <p:cNvSpPr/>
            <p:nvPr/>
          </p:nvSpPr>
          <p:spPr>
            <a:xfrm>
              <a:off x="5144942" y="4655776"/>
              <a:ext cx="29895" cy="32096"/>
            </a:xfrm>
            <a:custGeom>
              <a:rect b="b" l="l" r="r" t="t"/>
              <a:pathLst>
                <a:path extrusionOk="0" h="13154" w="20406">
                  <a:moveTo>
                    <a:pt x="10729" y="470"/>
                  </a:moveTo>
                  <a:cubicBezTo>
                    <a:pt x="5807" y="1994"/>
                    <a:pt x="838" y="3517"/>
                    <a:pt x="252" y="5814"/>
                  </a:cubicBezTo>
                  <a:cubicBezTo>
                    <a:pt x="-1647" y="13432"/>
                    <a:pt x="7752" y="12589"/>
                    <a:pt x="9815" y="12753"/>
                  </a:cubicBezTo>
                  <a:cubicBezTo>
                    <a:pt x="12511" y="12987"/>
                    <a:pt x="18301" y="14722"/>
                    <a:pt x="20152" y="8557"/>
                  </a:cubicBezTo>
                  <a:cubicBezTo>
                    <a:pt x="21441" y="4291"/>
                    <a:pt x="17761" y="-1733"/>
                    <a:pt x="10706" y="47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4"/>
            <p:cNvSpPr/>
            <p:nvPr/>
          </p:nvSpPr>
          <p:spPr>
            <a:xfrm>
              <a:off x="5357202" y="4619454"/>
              <a:ext cx="80122" cy="32142"/>
            </a:xfrm>
            <a:custGeom>
              <a:rect b="b" l="l" r="r" t="t"/>
              <a:pathLst>
                <a:path extrusionOk="0" h="13173" w="54691">
                  <a:moveTo>
                    <a:pt x="27489" y="582"/>
                  </a:moveTo>
                  <a:cubicBezTo>
                    <a:pt x="14808" y="2176"/>
                    <a:pt x="1728" y="2879"/>
                    <a:pt x="462" y="5106"/>
                  </a:cubicBezTo>
                  <a:cubicBezTo>
                    <a:pt x="-1624" y="8786"/>
                    <a:pt x="3650" y="10872"/>
                    <a:pt x="10214" y="11903"/>
                  </a:cubicBezTo>
                  <a:cubicBezTo>
                    <a:pt x="16777" y="12958"/>
                    <a:pt x="24559" y="12841"/>
                    <a:pt x="27395" y="12911"/>
                  </a:cubicBezTo>
                  <a:cubicBezTo>
                    <a:pt x="34709" y="13239"/>
                    <a:pt x="51000" y="14271"/>
                    <a:pt x="54398" y="7754"/>
                  </a:cubicBezTo>
                  <a:cubicBezTo>
                    <a:pt x="56672" y="3230"/>
                    <a:pt x="45538" y="-1716"/>
                    <a:pt x="27466" y="58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4"/>
            <p:cNvSpPr/>
            <p:nvPr/>
          </p:nvSpPr>
          <p:spPr>
            <a:xfrm>
              <a:off x="5357183" y="4728966"/>
              <a:ext cx="96183" cy="32669"/>
            </a:xfrm>
            <a:custGeom>
              <a:rect b="b" l="l" r="r" t="t"/>
              <a:pathLst>
                <a:path extrusionOk="0" h="13389" w="65654">
                  <a:moveTo>
                    <a:pt x="32800" y="1008"/>
                  </a:moveTo>
                  <a:cubicBezTo>
                    <a:pt x="17704" y="3024"/>
                    <a:pt x="2046" y="3282"/>
                    <a:pt x="546" y="5462"/>
                  </a:cubicBezTo>
                  <a:cubicBezTo>
                    <a:pt x="-1939" y="9071"/>
                    <a:pt x="4414" y="11392"/>
                    <a:pt x="12360" y="12494"/>
                  </a:cubicBezTo>
                  <a:cubicBezTo>
                    <a:pt x="20306" y="13619"/>
                    <a:pt x="29705" y="13385"/>
                    <a:pt x="33128" y="13338"/>
                  </a:cubicBezTo>
                  <a:cubicBezTo>
                    <a:pt x="41965" y="13549"/>
                    <a:pt x="61701" y="13432"/>
                    <a:pt x="65382" y="6540"/>
                  </a:cubicBezTo>
                  <a:cubicBezTo>
                    <a:pt x="67773" y="1735"/>
                    <a:pt x="54271" y="-1828"/>
                    <a:pt x="32800" y="100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4"/>
            <p:cNvSpPr/>
            <p:nvPr/>
          </p:nvSpPr>
          <p:spPr>
            <a:xfrm>
              <a:off x="5556920" y="4856233"/>
              <a:ext cx="67629" cy="32803"/>
            </a:xfrm>
            <a:custGeom>
              <a:rect b="b" l="l" r="r" t="t"/>
              <a:pathLst>
                <a:path extrusionOk="0" h="13444" w="46163">
                  <a:moveTo>
                    <a:pt x="23862" y="92"/>
                  </a:moveTo>
                  <a:cubicBezTo>
                    <a:pt x="13244" y="655"/>
                    <a:pt x="2250" y="-494"/>
                    <a:pt x="750" y="1475"/>
                  </a:cubicBezTo>
                  <a:cubicBezTo>
                    <a:pt x="-1735" y="4757"/>
                    <a:pt x="2297" y="7616"/>
                    <a:pt x="7782" y="9468"/>
                  </a:cubicBezTo>
                  <a:cubicBezTo>
                    <a:pt x="13244" y="11343"/>
                    <a:pt x="19995" y="12023"/>
                    <a:pt x="22409" y="12328"/>
                  </a:cubicBezTo>
                  <a:cubicBezTo>
                    <a:pt x="28644" y="13406"/>
                    <a:pt x="42825" y="15305"/>
                    <a:pt x="45873" y="8835"/>
                  </a:cubicBezTo>
                  <a:cubicBezTo>
                    <a:pt x="46927" y="6632"/>
                    <a:pt x="45052" y="4171"/>
                    <a:pt x="41185" y="2460"/>
                  </a:cubicBezTo>
                  <a:cubicBezTo>
                    <a:pt x="37293" y="748"/>
                    <a:pt x="31457" y="-283"/>
                    <a:pt x="23862" y="69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4"/>
            <p:cNvSpPr/>
            <p:nvPr/>
          </p:nvSpPr>
          <p:spPr>
            <a:xfrm>
              <a:off x="5587517" y="4665814"/>
              <a:ext cx="87302" cy="32113"/>
            </a:xfrm>
            <a:custGeom>
              <a:rect b="b" l="l" r="r" t="t"/>
              <a:pathLst>
                <a:path extrusionOk="0" h="13161" w="59592">
                  <a:moveTo>
                    <a:pt x="30001" y="507"/>
                  </a:moveTo>
                  <a:cubicBezTo>
                    <a:pt x="16312" y="1936"/>
                    <a:pt x="2107" y="1561"/>
                    <a:pt x="607" y="3647"/>
                  </a:cubicBezTo>
                  <a:cubicBezTo>
                    <a:pt x="-1901" y="7140"/>
                    <a:pt x="3724" y="9719"/>
                    <a:pt x="10920" y="11148"/>
                  </a:cubicBezTo>
                  <a:cubicBezTo>
                    <a:pt x="18093" y="12602"/>
                    <a:pt x="26672" y="12742"/>
                    <a:pt x="29790" y="12836"/>
                  </a:cubicBezTo>
                  <a:cubicBezTo>
                    <a:pt x="37830" y="13399"/>
                    <a:pt x="55855" y="14032"/>
                    <a:pt x="59324" y="7281"/>
                  </a:cubicBezTo>
                  <a:cubicBezTo>
                    <a:pt x="61574" y="2569"/>
                    <a:pt x="49456" y="-1486"/>
                    <a:pt x="30024" y="53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4"/>
            <p:cNvSpPr/>
            <p:nvPr/>
          </p:nvSpPr>
          <p:spPr>
            <a:xfrm>
              <a:off x="5713364" y="4546887"/>
              <a:ext cx="75568" cy="32113"/>
            </a:xfrm>
            <a:custGeom>
              <a:rect b="b" l="l" r="r" t="t"/>
              <a:pathLst>
                <a:path extrusionOk="0" h="13161" w="51582">
                  <a:moveTo>
                    <a:pt x="25940" y="586"/>
                  </a:moveTo>
                  <a:cubicBezTo>
                    <a:pt x="13962" y="2180"/>
                    <a:pt x="1632" y="2977"/>
                    <a:pt x="437" y="5203"/>
                  </a:cubicBezTo>
                  <a:cubicBezTo>
                    <a:pt x="-1532" y="8907"/>
                    <a:pt x="3437" y="10946"/>
                    <a:pt x="9626" y="11931"/>
                  </a:cubicBezTo>
                  <a:cubicBezTo>
                    <a:pt x="15814" y="12939"/>
                    <a:pt x="23151" y="12821"/>
                    <a:pt x="25823" y="12892"/>
                  </a:cubicBezTo>
                  <a:cubicBezTo>
                    <a:pt x="32714" y="13197"/>
                    <a:pt x="48068" y="14322"/>
                    <a:pt x="51302" y="7852"/>
                  </a:cubicBezTo>
                  <a:cubicBezTo>
                    <a:pt x="53459" y="3352"/>
                    <a:pt x="43004" y="-1711"/>
                    <a:pt x="25940" y="56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4"/>
            <p:cNvSpPr/>
            <p:nvPr/>
          </p:nvSpPr>
          <p:spPr>
            <a:xfrm>
              <a:off x="5848492" y="4704359"/>
              <a:ext cx="75191" cy="38642"/>
            </a:xfrm>
            <a:custGeom>
              <a:rect b="b" l="l" r="r" t="t"/>
              <a:pathLst>
                <a:path extrusionOk="0" h="15837" w="51325">
                  <a:moveTo>
                    <a:pt x="24661" y="1525"/>
                  </a:moveTo>
                  <a:cubicBezTo>
                    <a:pt x="12401" y="4666"/>
                    <a:pt x="517" y="9096"/>
                    <a:pt x="72" y="11604"/>
                  </a:cubicBezTo>
                  <a:cubicBezTo>
                    <a:pt x="-678" y="15730"/>
                    <a:pt x="4549" y="16128"/>
                    <a:pt x="10597" y="15706"/>
                  </a:cubicBezTo>
                  <a:cubicBezTo>
                    <a:pt x="16644" y="15237"/>
                    <a:pt x="23606" y="14018"/>
                    <a:pt x="26184" y="13784"/>
                  </a:cubicBezTo>
                  <a:cubicBezTo>
                    <a:pt x="32912" y="12964"/>
                    <a:pt x="47491" y="13714"/>
                    <a:pt x="50960" y="7549"/>
                  </a:cubicBezTo>
                  <a:cubicBezTo>
                    <a:pt x="53515" y="3306"/>
                    <a:pt x="42452" y="-2952"/>
                    <a:pt x="24684" y="157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4"/>
            <p:cNvSpPr/>
            <p:nvPr/>
          </p:nvSpPr>
          <p:spPr>
            <a:xfrm>
              <a:off x="5848449" y="4797302"/>
              <a:ext cx="84358" cy="36661"/>
            </a:xfrm>
            <a:custGeom>
              <a:rect b="b" l="l" r="r" t="t"/>
              <a:pathLst>
                <a:path extrusionOk="0" h="15025" w="57582">
                  <a:moveTo>
                    <a:pt x="28182" y="1612"/>
                  </a:moveTo>
                  <a:cubicBezTo>
                    <a:pt x="14775" y="4542"/>
                    <a:pt x="1156" y="7449"/>
                    <a:pt x="242" y="9863"/>
                  </a:cubicBezTo>
                  <a:cubicBezTo>
                    <a:pt x="-2782" y="17856"/>
                    <a:pt x="23471" y="14293"/>
                    <a:pt x="29378" y="13872"/>
                  </a:cubicBezTo>
                  <a:cubicBezTo>
                    <a:pt x="37043" y="13309"/>
                    <a:pt x="53920" y="13332"/>
                    <a:pt x="57295" y="6769"/>
                  </a:cubicBezTo>
                  <a:cubicBezTo>
                    <a:pt x="59639" y="2222"/>
                    <a:pt x="47427" y="-2583"/>
                    <a:pt x="28182" y="161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4"/>
            <p:cNvSpPr/>
            <p:nvPr/>
          </p:nvSpPr>
          <p:spPr>
            <a:xfrm>
              <a:off x="6053818" y="4586832"/>
              <a:ext cx="63883" cy="34299"/>
            </a:xfrm>
            <a:custGeom>
              <a:rect b="b" l="l" r="r" t="t"/>
              <a:pathLst>
                <a:path extrusionOk="0" h="14057" w="43606">
                  <a:moveTo>
                    <a:pt x="21354" y="1147"/>
                  </a:moveTo>
                  <a:cubicBezTo>
                    <a:pt x="11204" y="3608"/>
                    <a:pt x="891" y="6069"/>
                    <a:pt x="188" y="8460"/>
                  </a:cubicBezTo>
                  <a:cubicBezTo>
                    <a:pt x="-2133" y="16336"/>
                    <a:pt x="17768" y="13663"/>
                    <a:pt x="22245" y="13453"/>
                  </a:cubicBezTo>
                  <a:cubicBezTo>
                    <a:pt x="28034" y="13148"/>
                    <a:pt x="40809" y="13734"/>
                    <a:pt x="43388" y="7311"/>
                  </a:cubicBezTo>
                  <a:cubicBezTo>
                    <a:pt x="45169" y="2834"/>
                    <a:pt x="35934" y="-2370"/>
                    <a:pt x="21354" y="117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4"/>
            <p:cNvSpPr/>
            <p:nvPr/>
          </p:nvSpPr>
          <p:spPr>
            <a:xfrm>
              <a:off x="6074510" y="4656719"/>
              <a:ext cx="91268" cy="43132"/>
            </a:xfrm>
            <a:custGeom>
              <a:rect b="b" l="l" r="r" t="t"/>
              <a:pathLst>
                <a:path extrusionOk="0" h="17677" w="62299">
                  <a:moveTo>
                    <a:pt x="30175" y="3107"/>
                  </a:moveTo>
                  <a:cubicBezTo>
                    <a:pt x="15900" y="7116"/>
                    <a:pt x="1180" y="10561"/>
                    <a:pt x="242" y="12999"/>
                  </a:cubicBezTo>
                  <a:cubicBezTo>
                    <a:pt x="-2922" y="21203"/>
                    <a:pt x="25839" y="16351"/>
                    <a:pt x="32238" y="15249"/>
                  </a:cubicBezTo>
                  <a:cubicBezTo>
                    <a:pt x="40583" y="14148"/>
                    <a:pt x="59101" y="12319"/>
                    <a:pt x="62101" y="5311"/>
                  </a:cubicBezTo>
                  <a:cubicBezTo>
                    <a:pt x="64117" y="459"/>
                    <a:pt x="50592" y="-2636"/>
                    <a:pt x="30175" y="310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4"/>
            <p:cNvSpPr/>
            <p:nvPr/>
          </p:nvSpPr>
          <p:spPr>
            <a:xfrm>
              <a:off x="6333214" y="4733831"/>
              <a:ext cx="33648" cy="33382"/>
            </a:xfrm>
            <a:custGeom>
              <a:rect b="b" l="l" r="r" t="t"/>
              <a:pathLst>
                <a:path extrusionOk="0" h="13681" w="22968">
                  <a:moveTo>
                    <a:pt x="13704" y="0"/>
                  </a:moveTo>
                  <a:cubicBezTo>
                    <a:pt x="7938" y="0"/>
                    <a:pt x="2078" y="-47"/>
                    <a:pt x="883" y="2016"/>
                  </a:cubicBezTo>
                  <a:cubicBezTo>
                    <a:pt x="-3079" y="8837"/>
                    <a:pt x="7446" y="10853"/>
                    <a:pt x="9696" y="11650"/>
                  </a:cubicBezTo>
                  <a:cubicBezTo>
                    <a:pt x="12579" y="12681"/>
                    <a:pt x="18510" y="16127"/>
                    <a:pt x="22072" y="10712"/>
                  </a:cubicBezTo>
                  <a:cubicBezTo>
                    <a:pt x="24534" y="6962"/>
                    <a:pt x="21979" y="0"/>
                    <a:pt x="13704" y="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4"/>
            <p:cNvSpPr/>
            <p:nvPr/>
          </p:nvSpPr>
          <p:spPr>
            <a:xfrm>
              <a:off x="6560440" y="4811098"/>
              <a:ext cx="55614" cy="36124"/>
            </a:xfrm>
            <a:custGeom>
              <a:rect b="b" l="l" r="r" t="t"/>
              <a:pathLst>
                <a:path extrusionOk="0" h="14805" w="37962">
                  <a:moveTo>
                    <a:pt x="17411" y="14549"/>
                  </a:moveTo>
                  <a:cubicBezTo>
                    <a:pt x="26670" y="14877"/>
                    <a:pt x="36046" y="15252"/>
                    <a:pt x="37311" y="13166"/>
                  </a:cubicBezTo>
                  <a:cubicBezTo>
                    <a:pt x="41531" y="6251"/>
                    <a:pt x="24021" y="3509"/>
                    <a:pt x="20200" y="2548"/>
                  </a:cubicBezTo>
                  <a:cubicBezTo>
                    <a:pt x="15231" y="1305"/>
                    <a:pt x="4659" y="-2656"/>
                    <a:pt x="651" y="2829"/>
                  </a:cubicBezTo>
                  <a:cubicBezTo>
                    <a:pt x="-2138" y="6626"/>
                    <a:pt x="4144" y="14080"/>
                    <a:pt x="17411" y="14549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4"/>
            <p:cNvSpPr/>
            <p:nvPr/>
          </p:nvSpPr>
          <p:spPr>
            <a:xfrm>
              <a:off x="6704455" y="4700294"/>
              <a:ext cx="59277" cy="34894"/>
            </a:xfrm>
            <a:custGeom>
              <a:rect b="b" l="l" r="r" t="t"/>
              <a:pathLst>
                <a:path extrusionOk="0" h="14301" w="40462">
                  <a:moveTo>
                    <a:pt x="19676" y="1267"/>
                  </a:moveTo>
                  <a:cubicBezTo>
                    <a:pt x="10300" y="3869"/>
                    <a:pt x="760" y="6447"/>
                    <a:pt x="150" y="8838"/>
                  </a:cubicBezTo>
                  <a:cubicBezTo>
                    <a:pt x="-1842" y="16738"/>
                    <a:pt x="16582" y="13831"/>
                    <a:pt x="20754" y="13550"/>
                  </a:cubicBezTo>
                  <a:cubicBezTo>
                    <a:pt x="26122" y="13175"/>
                    <a:pt x="38029" y="13620"/>
                    <a:pt x="40280" y="7151"/>
                  </a:cubicBezTo>
                  <a:cubicBezTo>
                    <a:pt x="41850" y="2650"/>
                    <a:pt x="33154" y="-2436"/>
                    <a:pt x="19676" y="129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4"/>
            <p:cNvSpPr/>
            <p:nvPr/>
          </p:nvSpPr>
          <p:spPr>
            <a:xfrm>
              <a:off x="6681624" y="4801308"/>
              <a:ext cx="110224" cy="43552"/>
            </a:xfrm>
            <a:custGeom>
              <a:rect b="b" l="l" r="r" t="t"/>
              <a:pathLst>
                <a:path extrusionOk="0" h="17849" w="75238">
                  <a:moveTo>
                    <a:pt x="36809" y="15160"/>
                  </a:moveTo>
                  <a:cubicBezTo>
                    <a:pt x="54459" y="16191"/>
                    <a:pt x="72368" y="19098"/>
                    <a:pt x="74383" y="17246"/>
                  </a:cubicBezTo>
                  <a:cubicBezTo>
                    <a:pt x="77712" y="14175"/>
                    <a:pt x="70844" y="10589"/>
                    <a:pt x="61984" y="7917"/>
                  </a:cubicBezTo>
                  <a:cubicBezTo>
                    <a:pt x="53147" y="5221"/>
                    <a:pt x="42411" y="3604"/>
                    <a:pt x="38520" y="2948"/>
                  </a:cubicBezTo>
                  <a:cubicBezTo>
                    <a:pt x="28488" y="979"/>
                    <a:pt x="6102" y="-2748"/>
                    <a:pt x="570" y="3323"/>
                  </a:cubicBezTo>
                  <a:cubicBezTo>
                    <a:pt x="-3156" y="7565"/>
                    <a:pt x="11658" y="13683"/>
                    <a:pt x="36809" y="1516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4"/>
            <p:cNvSpPr/>
            <p:nvPr/>
          </p:nvSpPr>
          <p:spPr>
            <a:xfrm>
              <a:off x="6857257" y="4621971"/>
              <a:ext cx="89211" cy="35390"/>
            </a:xfrm>
            <a:custGeom>
              <a:rect b="b" l="l" r="r" t="t"/>
              <a:pathLst>
                <a:path extrusionOk="0" h="14504" w="60895">
                  <a:moveTo>
                    <a:pt x="30779" y="12818"/>
                  </a:moveTo>
                  <a:cubicBezTo>
                    <a:pt x="44703" y="10099"/>
                    <a:pt x="59212" y="8763"/>
                    <a:pt x="60478" y="6489"/>
                  </a:cubicBezTo>
                  <a:cubicBezTo>
                    <a:pt x="62564" y="2715"/>
                    <a:pt x="56540" y="863"/>
                    <a:pt x="49109" y="254"/>
                  </a:cubicBezTo>
                  <a:cubicBezTo>
                    <a:pt x="41679" y="-379"/>
                    <a:pt x="32982" y="348"/>
                    <a:pt x="29818" y="535"/>
                  </a:cubicBezTo>
                  <a:cubicBezTo>
                    <a:pt x="21614" y="793"/>
                    <a:pt x="3331" y="1567"/>
                    <a:pt x="213" y="8505"/>
                  </a:cubicBezTo>
                  <a:cubicBezTo>
                    <a:pt x="-1826" y="13333"/>
                    <a:pt x="10949" y="16685"/>
                    <a:pt x="30756" y="1281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4"/>
            <p:cNvSpPr/>
            <p:nvPr/>
          </p:nvSpPr>
          <p:spPr>
            <a:xfrm>
              <a:off x="6980599" y="4654170"/>
              <a:ext cx="96439" cy="32803"/>
            </a:xfrm>
            <a:custGeom>
              <a:rect b="b" l="l" r="r" t="t"/>
              <a:pathLst>
                <a:path extrusionOk="0" h="13444" w="65829">
                  <a:moveTo>
                    <a:pt x="32460" y="13340"/>
                  </a:moveTo>
                  <a:cubicBezTo>
                    <a:pt x="47766" y="12778"/>
                    <a:pt x="63448" y="13973"/>
                    <a:pt x="65136" y="11957"/>
                  </a:cubicBezTo>
                  <a:cubicBezTo>
                    <a:pt x="67949" y="8582"/>
                    <a:pt x="61807" y="5699"/>
                    <a:pt x="53955" y="3870"/>
                  </a:cubicBezTo>
                  <a:cubicBezTo>
                    <a:pt x="46126" y="1995"/>
                    <a:pt x="36703" y="1362"/>
                    <a:pt x="33280" y="1057"/>
                  </a:cubicBezTo>
                  <a:cubicBezTo>
                    <a:pt x="24467" y="3"/>
                    <a:pt x="4754" y="-1802"/>
                    <a:pt x="394" y="4691"/>
                  </a:cubicBezTo>
                  <a:cubicBezTo>
                    <a:pt x="-2489" y="9215"/>
                    <a:pt x="10684" y="14137"/>
                    <a:pt x="32437" y="1336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4"/>
            <p:cNvSpPr/>
            <p:nvPr/>
          </p:nvSpPr>
          <p:spPr>
            <a:xfrm>
              <a:off x="7185359" y="4652547"/>
              <a:ext cx="92102" cy="50454"/>
            </a:xfrm>
            <a:custGeom>
              <a:rect b="b" l="l" r="r" t="t"/>
              <a:pathLst>
                <a:path extrusionOk="0" h="20678" w="62868">
                  <a:moveTo>
                    <a:pt x="33126" y="3246"/>
                  </a:moveTo>
                  <a:cubicBezTo>
                    <a:pt x="17984" y="1066"/>
                    <a:pt x="2607" y="-1208"/>
                    <a:pt x="802" y="738"/>
                  </a:cubicBezTo>
                  <a:cubicBezTo>
                    <a:pt x="-5152" y="7114"/>
                    <a:pt x="23774" y="13466"/>
                    <a:pt x="30149" y="15224"/>
                  </a:cubicBezTo>
                  <a:cubicBezTo>
                    <a:pt x="38424" y="17521"/>
                    <a:pt x="56215" y="23756"/>
                    <a:pt x="62051" y="18834"/>
                  </a:cubicBezTo>
                  <a:cubicBezTo>
                    <a:pt x="66106" y="15412"/>
                    <a:pt x="54855" y="6411"/>
                    <a:pt x="33126" y="327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4"/>
            <p:cNvSpPr/>
            <p:nvPr/>
          </p:nvSpPr>
          <p:spPr>
            <a:xfrm>
              <a:off x="7176870" y="4573195"/>
              <a:ext cx="65171" cy="46716"/>
            </a:xfrm>
            <a:custGeom>
              <a:rect b="b" l="l" r="r" t="t"/>
              <a:pathLst>
                <a:path extrusionOk="0" h="19146" w="44485">
                  <a:moveTo>
                    <a:pt x="20052" y="16507"/>
                  </a:moveTo>
                  <a:cubicBezTo>
                    <a:pt x="30952" y="18359"/>
                    <a:pt x="41992" y="20257"/>
                    <a:pt x="43610" y="18359"/>
                  </a:cubicBezTo>
                  <a:cubicBezTo>
                    <a:pt x="48931" y="12053"/>
                    <a:pt x="28444" y="6427"/>
                    <a:pt x="23967" y="4834"/>
                  </a:cubicBezTo>
                  <a:cubicBezTo>
                    <a:pt x="18177" y="2771"/>
                    <a:pt x="5894" y="-2972"/>
                    <a:pt x="878" y="1927"/>
                  </a:cubicBezTo>
                  <a:cubicBezTo>
                    <a:pt x="-2615" y="5326"/>
                    <a:pt x="4417" y="13882"/>
                    <a:pt x="20052" y="1650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4"/>
            <p:cNvSpPr/>
            <p:nvPr/>
          </p:nvSpPr>
          <p:spPr>
            <a:xfrm>
              <a:off x="7329104" y="4659609"/>
              <a:ext cx="91308" cy="32062"/>
            </a:xfrm>
            <a:custGeom>
              <a:rect b="b" l="l" r="r" t="t"/>
              <a:pathLst>
                <a:path extrusionOk="0" h="13140" w="62326">
                  <a:moveTo>
                    <a:pt x="31051" y="682"/>
                  </a:moveTo>
                  <a:cubicBezTo>
                    <a:pt x="16400" y="2581"/>
                    <a:pt x="1539" y="4456"/>
                    <a:pt x="367" y="6800"/>
                  </a:cubicBezTo>
                  <a:cubicBezTo>
                    <a:pt x="-3547" y="14535"/>
                    <a:pt x="24979" y="12988"/>
                    <a:pt x="31355" y="13011"/>
                  </a:cubicBezTo>
                  <a:cubicBezTo>
                    <a:pt x="39629" y="13035"/>
                    <a:pt x="57749" y="14347"/>
                    <a:pt x="61921" y="8065"/>
                  </a:cubicBezTo>
                  <a:cubicBezTo>
                    <a:pt x="64804" y="3706"/>
                    <a:pt x="52076" y="-2014"/>
                    <a:pt x="31051" y="705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4"/>
            <p:cNvSpPr/>
            <p:nvPr/>
          </p:nvSpPr>
          <p:spPr>
            <a:xfrm>
              <a:off x="7568650" y="4734461"/>
              <a:ext cx="115235" cy="43896"/>
            </a:xfrm>
            <a:custGeom>
              <a:rect b="b" l="l" r="r" t="t"/>
              <a:pathLst>
                <a:path extrusionOk="0" h="17990" w="78659">
                  <a:moveTo>
                    <a:pt x="53701" y="5110"/>
                  </a:moveTo>
                  <a:cubicBezTo>
                    <a:pt x="46528" y="5766"/>
                    <a:pt x="39192" y="5837"/>
                    <a:pt x="34269" y="6212"/>
                  </a:cubicBezTo>
                  <a:lnTo>
                    <a:pt x="34128" y="10572"/>
                  </a:lnTo>
                  <a:cubicBezTo>
                    <a:pt x="37012" y="9400"/>
                    <a:pt x="38887" y="8321"/>
                    <a:pt x="39121" y="7384"/>
                  </a:cubicBezTo>
                  <a:cubicBezTo>
                    <a:pt x="39942" y="4313"/>
                    <a:pt x="37152" y="3071"/>
                    <a:pt x="33121" y="2742"/>
                  </a:cubicBezTo>
                  <a:lnTo>
                    <a:pt x="0" y="0"/>
                  </a:lnTo>
                  <a:lnTo>
                    <a:pt x="32793" y="13970"/>
                  </a:lnTo>
                  <a:cubicBezTo>
                    <a:pt x="39121" y="16666"/>
                    <a:pt x="49693" y="17228"/>
                    <a:pt x="52998" y="17416"/>
                  </a:cubicBezTo>
                  <a:cubicBezTo>
                    <a:pt x="56467" y="17697"/>
                    <a:pt x="62023" y="18283"/>
                    <a:pt x="67156" y="17814"/>
                  </a:cubicBezTo>
                  <a:cubicBezTo>
                    <a:pt x="72289" y="17346"/>
                    <a:pt x="76907" y="15846"/>
                    <a:pt x="78407" y="12587"/>
                  </a:cubicBezTo>
                  <a:cubicBezTo>
                    <a:pt x="79438" y="10314"/>
                    <a:pt x="77259" y="7993"/>
                    <a:pt x="72899" y="6516"/>
                  </a:cubicBezTo>
                  <a:cubicBezTo>
                    <a:pt x="68515" y="5016"/>
                    <a:pt x="62023" y="4360"/>
                    <a:pt x="53701" y="511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4"/>
            <p:cNvSpPr/>
            <p:nvPr/>
          </p:nvSpPr>
          <p:spPr>
            <a:xfrm>
              <a:off x="7798427" y="4664335"/>
              <a:ext cx="57601" cy="32611"/>
            </a:xfrm>
            <a:custGeom>
              <a:rect b="b" l="l" r="r" t="t"/>
              <a:pathLst>
                <a:path extrusionOk="0" h="13365" w="39318">
                  <a:moveTo>
                    <a:pt x="20224" y="223"/>
                  </a:moveTo>
                  <a:cubicBezTo>
                    <a:pt x="10848" y="1277"/>
                    <a:pt x="1332" y="2285"/>
                    <a:pt x="370" y="4559"/>
                  </a:cubicBezTo>
                  <a:cubicBezTo>
                    <a:pt x="-2794" y="12037"/>
                    <a:pt x="15255" y="12130"/>
                    <a:pt x="19263" y="12505"/>
                  </a:cubicBezTo>
                  <a:cubicBezTo>
                    <a:pt x="24467" y="12997"/>
                    <a:pt x="35742" y="15341"/>
                    <a:pt x="38929" y="9317"/>
                  </a:cubicBezTo>
                  <a:cubicBezTo>
                    <a:pt x="41156" y="5145"/>
                    <a:pt x="33678" y="-1278"/>
                    <a:pt x="20200" y="22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4"/>
            <p:cNvSpPr/>
            <p:nvPr/>
          </p:nvSpPr>
          <p:spPr>
            <a:xfrm>
              <a:off x="8015165" y="4795533"/>
              <a:ext cx="62824" cy="37522"/>
            </a:xfrm>
            <a:custGeom>
              <a:rect b="b" l="l" r="r" t="t"/>
              <a:pathLst>
                <a:path extrusionOk="0" h="15378" w="42883">
                  <a:moveTo>
                    <a:pt x="20753" y="2103"/>
                  </a:moveTo>
                  <a:cubicBezTo>
                    <a:pt x="11213" y="5220"/>
                    <a:pt x="1064" y="7283"/>
                    <a:pt x="243" y="9627"/>
                  </a:cubicBezTo>
                  <a:cubicBezTo>
                    <a:pt x="-1093" y="13495"/>
                    <a:pt x="3267" y="15042"/>
                    <a:pt x="8635" y="15323"/>
                  </a:cubicBezTo>
                  <a:cubicBezTo>
                    <a:pt x="13979" y="15628"/>
                    <a:pt x="20167" y="14596"/>
                    <a:pt x="22441" y="14315"/>
                  </a:cubicBezTo>
                  <a:cubicBezTo>
                    <a:pt x="28278" y="13776"/>
                    <a:pt x="41451" y="12557"/>
                    <a:pt x="42834" y="5666"/>
                  </a:cubicBezTo>
                  <a:cubicBezTo>
                    <a:pt x="43654" y="907"/>
                    <a:pt x="34255" y="-2328"/>
                    <a:pt x="20753" y="210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4"/>
            <p:cNvSpPr/>
            <p:nvPr/>
          </p:nvSpPr>
          <p:spPr>
            <a:xfrm>
              <a:off x="8257751" y="4680552"/>
              <a:ext cx="36537" cy="32135"/>
            </a:xfrm>
            <a:custGeom>
              <a:rect b="b" l="l" r="r" t="t"/>
              <a:pathLst>
                <a:path extrusionOk="0" h="13170" w="24940">
                  <a:moveTo>
                    <a:pt x="12426" y="705"/>
                  </a:moveTo>
                  <a:cubicBezTo>
                    <a:pt x="6566" y="2627"/>
                    <a:pt x="636" y="4549"/>
                    <a:pt x="144" y="6893"/>
                  </a:cubicBezTo>
                  <a:cubicBezTo>
                    <a:pt x="-1404" y="14628"/>
                    <a:pt x="9989" y="13035"/>
                    <a:pt x="12543" y="13035"/>
                  </a:cubicBezTo>
                  <a:cubicBezTo>
                    <a:pt x="15849" y="13035"/>
                    <a:pt x="23115" y="14300"/>
                    <a:pt x="24779" y="8018"/>
                  </a:cubicBezTo>
                  <a:cubicBezTo>
                    <a:pt x="25928" y="3658"/>
                    <a:pt x="20841" y="-2038"/>
                    <a:pt x="12426" y="72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4"/>
            <p:cNvSpPr/>
            <p:nvPr/>
          </p:nvSpPr>
          <p:spPr>
            <a:xfrm>
              <a:off x="8487162" y="4584259"/>
              <a:ext cx="109579" cy="47473"/>
            </a:xfrm>
            <a:custGeom>
              <a:rect b="b" l="l" r="r" t="t"/>
              <a:pathLst>
                <a:path extrusionOk="0" h="19456" w="74798">
                  <a:moveTo>
                    <a:pt x="38668" y="16101"/>
                  </a:moveTo>
                  <a:cubicBezTo>
                    <a:pt x="56107" y="11600"/>
                    <a:pt x="73593" y="6467"/>
                    <a:pt x="74578" y="3912"/>
                  </a:cubicBezTo>
                  <a:cubicBezTo>
                    <a:pt x="77836" y="-4433"/>
                    <a:pt x="44152" y="3021"/>
                    <a:pt x="36464" y="3982"/>
                  </a:cubicBezTo>
                  <a:cubicBezTo>
                    <a:pt x="26572" y="5506"/>
                    <a:pt x="4680" y="7006"/>
                    <a:pt x="366" y="13780"/>
                  </a:cubicBezTo>
                  <a:cubicBezTo>
                    <a:pt x="-2681" y="18468"/>
                    <a:pt x="13563" y="22594"/>
                    <a:pt x="38644" y="1610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4"/>
            <p:cNvSpPr/>
            <p:nvPr/>
          </p:nvSpPr>
          <p:spPr>
            <a:xfrm>
              <a:off x="8602132" y="4710994"/>
              <a:ext cx="36537" cy="32135"/>
            </a:xfrm>
            <a:custGeom>
              <a:rect b="b" l="l" r="r" t="t"/>
              <a:pathLst>
                <a:path extrusionOk="0" h="13170" w="24940">
                  <a:moveTo>
                    <a:pt x="12426" y="705"/>
                  </a:moveTo>
                  <a:cubicBezTo>
                    <a:pt x="6566" y="2627"/>
                    <a:pt x="636" y="4549"/>
                    <a:pt x="144" y="6893"/>
                  </a:cubicBezTo>
                  <a:cubicBezTo>
                    <a:pt x="-1403" y="14629"/>
                    <a:pt x="9989" y="13035"/>
                    <a:pt x="12544" y="13035"/>
                  </a:cubicBezTo>
                  <a:cubicBezTo>
                    <a:pt x="15849" y="13035"/>
                    <a:pt x="23115" y="14300"/>
                    <a:pt x="24779" y="8018"/>
                  </a:cubicBezTo>
                  <a:cubicBezTo>
                    <a:pt x="25928" y="3658"/>
                    <a:pt x="20842" y="-2038"/>
                    <a:pt x="12426" y="72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4"/>
            <p:cNvSpPr/>
            <p:nvPr/>
          </p:nvSpPr>
          <p:spPr>
            <a:xfrm>
              <a:off x="8907215" y="4544646"/>
              <a:ext cx="47186" cy="33774"/>
            </a:xfrm>
            <a:custGeom>
              <a:rect b="b" l="l" r="r" t="t"/>
              <a:pathLst>
                <a:path extrusionOk="0" h="13842" w="32209">
                  <a:moveTo>
                    <a:pt x="15791" y="1200"/>
                  </a:moveTo>
                  <a:cubicBezTo>
                    <a:pt x="8665" y="3567"/>
                    <a:pt x="1023" y="5067"/>
                    <a:pt x="274" y="7364"/>
                  </a:cubicBezTo>
                  <a:cubicBezTo>
                    <a:pt x="-969" y="11162"/>
                    <a:pt x="2195" y="12920"/>
                    <a:pt x="6204" y="13553"/>
                  </a:cubicBezTo>
                  <a:cubicBezTo>
                    <a:pt x="10212" y="14185"/>
                    <a:pt x="14924" y="13599"/>
                    <a:pt x="16635" y="13506"/>
                  </a:cubicBezTo>
                  <a:cubicBezTo>
                    <a:pt x="21041" y="13388"/>
                    <a:pt x="31121" y="13365"/>
                    <a:pt x="32175" y="6708"/>
                  </a:cubicBezTo>
                  <a:cubicBezTo>
                    <a:pt x="32761" y="2114"/>
                    <a:pt x="25800" y="-2153"/>
                    <a:pt x="15767" y="120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4"/>
            <p:cNvSpPr/>
            <p:nvPr/>
          </p:nvSpPr>
          <p:spPr>
            <a:xfrm>
              <a:off x="9097311" y="4685600"/>
              <a:ext cx="55226" cy="32132"/>
            </a:xfrm>
            <a:custGeom>
              <a:rect b="b" l="l" r="r" t="t"/>
              <a:pathLst>
                <a:path extrusionOk="0" h="13169" w="37697">
                  <a:moveTo>
                    <a:pt x="19156" y="606"/>
                  </a:moveTo>
                  <a:cubicBezTo>
                    <a:pt x="10577" y="2200"/>
                    <a:pt x="1552" y="2763"/>
                    <a:pt x="474" y="4943"/>
                  </a:cubicBezTo>
                  <a:cubicBezTo>
                    <a:pt x="-1308" y="8576"/>
                    <a:pt x="2185" y="10709"/>
                    <a:pt x="6756" y="11811"/>
                  </a:cubicBezTo>
                  <a:cubicBezTo>
                    <a:pt x="11326" y="12912"/>
                    <a:pt x="16812" y="12842"/>
                    <a:pt x="18804" y="12912"/>
                  </a:cubicBezTo>
                  <a:cubicBezTo>
                    <a:pt x="23914" y="13264"/>
                    <a:pt x="35493" y="14202"/>
                    <a:pt x="37556" y="7662"/>
                  </a:cubicBezTo>
                  <a:cubicBezTo>
                    <a:pt x="38845" y="3114"/>
                    <a:pt x="31227" y="-1691"/>
                    <a:pt x="19132" y="58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4"/>
            <p:cNvSpPr/>
            <p:nvPr/>
          </p:nvSpPr>
          <p:spPr>
            <a:xfrm>
              <a:off x="5158663" y="4534983"/>
              <a:ext cx="92308" cy="43098"/>
            </a:xfrm>
            <a:custGeom>
              <a:rect b="b" l="l" r="r" t="t"/>
              <a:pathLst>
                <a:path extrusionOk="0" h="17663" w="63009">
                  <a:moveTo>
                    <a:pt x="12027" y="16971"/>
                  </a:moveTo>
                  <a:lnTo>
                    <a:pt x="14559" y="16127"/>
                  </a:lnTo>
                  <a:lnTo>
                    <a:pt x="63010" y="0"/>
                  </a:lnTo>
                  <a:lnTo>
                    <a:pt x="15614" y="6211"/>
                  </a:lnTo>
                  <a:cubicBezTo>
                    <a:pt x="10644" y="6868"/>
                    <a:pt x="6191" y="7665"/>
                    <a:pt x="5417" y="9540"/>
                  </a:cubicBezTo>
                  <a:cubicBezTo>
                    <a:pt x="3050" y="15213"/>
                    <a:pt x="9285" y="16853"/>
                    <a:pt x="13270" y="17557"/>
                  </a:cubicBezTo>
                  <a:lnTo>
                    <a:pt x="14653" y="4547"/>
                  </a:lnTo>
                  <a:cubicBezTo>
                    <a:pt x="13504" y="4594"/>
                    <a:pt x="12543" y="4618"/>
                    <a:pt x="12004" y="4641"/>
                  </a:cubicBezTo>
                  <a:cubicBezTo>
                    <a:pt x="8816" y="4594"/>
                    <a:pt x="1831" y="3281"/>
                    <a:pt x="167" y="9563"/>
                  </a:cubicBezTo>
                  <a:cubicBezTo>
                    <a:pt x="-982" y="13923"/>
                    <a:pt x="3894" y="19666"/>
                    <a:pt x="12027" y="1697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4"/>
            <p:cNvSpPr/>
            <p:nvPr/>
          </p:nvSpPr>
          <p:spPr>
            <a:xfrm>
              <a:off x="3170011" y="4585919"/>
              <a:ext cx="99431" cy="33640"/>
            </a:xfrm>
            <a:custGeom>
              <a:rect b="b" l="l" r="r" t="t"/>
              <a:pathLst>
                <a:path extrusionOk="0" h="13787" w="67871">
                  <a:moveTo>
                    <a:pt x="34387" y="67"/>
                  </a:moveTo>
                  <a:cubicBezTo>
                    <a:pt x="18307" y="630"/>
                    <a:pt x="1993" y="1169"/>
                    <a:pt x="516" y="3396"/>
                  </a:cubicBezTo>
                  <a:cubicBezTo>
                    <a:pt x="-4359" y="10756"/>
                    <a:pt x="26746" y="11787"/>
                    <a:pt x="33684" y="12373"/>
                  </a:cubicBezTo>
                  <a:cubicBezTo>
                    <a:pt x="42661" y="13147"/>
                    <a:pt x="62281" y="16077"/>
                    <a:pt x="67320" y="10194"/>
                  </a:cubicBezTo>
                  <a:cubicBezTo>
                    <a:pt x="70813" y="6115"/>
                    <a:pt x="57452" y="-753"/>
                    <a:pt x="34364" y="6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4"/>
            <p:cNvSpPr/>
            <p:nvPr/>
          </p:nvSpPr>
          <p:spPr>
            <a:xfrm>
              <a:off x="2895326" y="4583194"/>
              <a:ext cx="38294" cy="40421"/>
            </a:xfrm>
            <a:custGeom>
              <a:rect b="b" l="l" r="r" t="t"/>
              <a:pathLst>
                <a:path extrusionOk="0" h="16566" w="26139">
                  <a:moveTo>
                    <a:pt x="11138" y="2496"/>
                  </a:moveTo>
                  <a:cubicBezTo>
                    <a:pt x="5535" y="6129"/>
                    <a:pt x="-161" y="9786"/>
                    <a:pt x="3" y="12177"/>
                  </a:cubicBezTo>
                  <a:cubicBezTo>
                    <a:pt x="543" y="20076"/>
                    <a:pt x="12052" y="15060"/>
                    <a:pt x="14724" y="14286"/>
                  </a:cubicBezTo>
                  <a:cubicBezTo>
                    <a:pt x="18193" y="13278"/>
                    <a:pt x="26163" y="12294"/>
                    <a:pt x="26139" y="5731"/>
                  </a:cubicBezTo>
                  <a:cubicBezTo>
                    <a:pt x="26139" y="1183"/>
                    <a:pt x="19177" y="-2731"/>
                    <a:pt x="11138" y="2496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4"/>
            <p:cNvSpPr/>
            <p:nvPr/>
          </p:nvSpPr>
          <p:spPr>
            <a:xfrm>
              <a:off x="2719485" y="4548766"/>
              <a:ext cx="54765" cy="34075"/>
            </a:xfrm>
            <a:custGeom>
              <a:rect b="b" l="l" r="r" t="t"/>
              <a:pathLst>
                <a:path extrusionOk="0" h="13965" w="37382">
                  <a:moveTo>
                    <a:pt x="17426" y="13692"/>
                  </a:moveTo>
                  <a:cubicBezTo>
                    <a:pt x="26028" y="13505"/>
                    <a:pt x="34936" y="14817"/>
                    <a:pt x="36459" y="12942"/>
                  </a:cubicBezTo>
                  <a:cubicBezTo>
                    <a:pt x="38991" y="9778"/>
                    <a:pt x="35967" y="6918"/>
                    <a:pt x="31630" y="4926"/>
                  </a:cubicBezTo>
                  <a:cubicBezTo>
                    <a:pt x="27294" y="2933"/>
                    <a:pt x="21786" y="2019"/>
                    <a:pt x="19817" y="1621"/>
                  </a:cubicBezTo>
                  <a:cubicBezTo>
                    <a:pt x="14800" y="331"/>
                    <a:pt x="3197" y="-2224"/>
                    <a:pt x="314" y="4058"/>
                  </a:cubicBezTo>
                  <a:cubicBezTo>
                    <a:pt x="-670" y="6191"/>
                    <a:pt x="713" y="8770"/>
                    <a:pt x="3690" y="10645"/>
                  </a:cubicBezTo>
                  <a:cubicBezTo>
                    <a:pt x="6713" y="12544"/>
                    <a:pt x="11261" y="13809"/>
                    <a:pt x="17402" y="13716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4"/>
            <p:cNvSpPr/>
            <p:nvPr/>
          </p:nvSpPr>
          <p:spPr>
            <a:xfrm>
              <a:off x="2685102" y="4640826"/>
              <a:ext cx="137697" cy="66819"/>
            </a:xfrm>
            <a:custGeom>
              <a:rect b="b" l="l" r="r" t="t"/>
              <a:pathLst>
                <a:path extrusionOk="0" h="27385" w="93991">
                  <a:moveTo>
                    <a:pt x="26460" y="15408"/>
                  </a:moveTo>
                  <a:cubicBezTo>
                    <a:pt x="30961" y="15900"/>
                    <a:pt x="35508" y="16627"/>
                    <a:pt x="39563" y="17306"/>
                  </a:cubicBezTo>
                  <a:lnTo>
                    <a:pt x="41204" y="9852"/>
                  </a:lnTo>
                  <a:cubicBezTo>
                    <a:pt x="33328" y="10368"/>
                    <a:pt x="27234" y="11142"/>
                    <a:pt x="26390" y="12595"/>
                  </a:cubicBezTo>
                  <a:cubicBezTo>
                    <a:pt x="23858" y="16955"/>
                    <a:pt x="31968" y="19064"/>
                    <a:pt x="40196" y="20166"/>
                  </a:cubicBezTo>
                  <a:lnTo>
                    <a:pt x="93991" y="27386"/>
                  </a:lnTo>
                  <a:lnTo>
                    <a:pt x="42962" y="7532"/>
                  </a:lnTo>
                  <a:cubicBezTo>
                    <a:pt x="37454" y="5399"/>
                    <a:pt x="31711" y="4039"/>
                    <a:pt x="29343" y="3430"/>
                  </a:cubicBezTo>
                  <a:cubicBezTo>
                    <a:pt x="25593" y="2422"/>
                    <a:pt x="19569" y="687"/>
                    <a:pt x="13826" y="172"/>
                  </a:cubicBezTo>
                  <a:cubicBezTo>
                    <a:pt x="8083" y="-368"/>
                    <a:pt x="2715" y="289"/>
                    <a:pt x="512" y="3219"/>
                  </a:cubicBezTo>
                  <a:cubicBezTo>
                    <a:pt x="-1035" y="5258"/>
                    <a:pt x="1004" y="7954"/>
                    <a:pt x="5552" y="10204"/>
                  </a:cubicBezTo>
                  <a:cubicBezTo>
                    <a:pt x="10122" y="12478"/>
                    <a:pt x="17201" y="14376"/>
                    <a:pt x="26460" y="1540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4"/>
            <p:cNvSpPr/>
            <p:nvPr/>
          </p:nvSpPr>
          <p:spPr>
            <a:xfrm>
              <a:off x="2539193" y="4578420"/>
              <a:ext cx="32204" cy="32603"/>
            </a:xfrm>
            <a:custGeom>
              <a:rect b="b" l="l" r="r" t="t"/>
              <a:pathLst>
                <a:path extrusionOk="0" h="13362" w="21982">
                  <a:moveTo>
                    <a:pt x="10768" y="13172"/>
                  </a:moveTo>
                  <a:cubicBezTo>
                    <a:pt x="17870" y="12000"/>
                    <a:pt x="22769" y="7359"/>
                    <a:pt x="21878" y="5132"/>
                  </a:cubicBezTo>
                  <a:cubicBezTo>
                    <a:pt x="20613" y="1428"/>
                    <a:pt x="18409" y="889"/>
                    <a:pt x="16604" y="748"/>
                  </a:cubicBezTo>
                  <a:cubicBezTo>
                    <a:pt x="14753" y="655"/>
                    <a:pt x="12666" y="1006"/>
                    <a:pt x="11869" y="889"/>
                  </a:cubicBezTo>
                  <a:cubicBezTo>
                    <a:pt x="10838" y="795"/>
                    <a:pt x="9338" y="162"/>
                    <a:pt x="7838" y="22"/>
                  </a:cubicBezTo>
                  <a:cubicBezTo>
                    <a:pt x="6291" y="-96"/>
                    <a:pt x="4533" y="209"/>
                    <a:pt x="2025" y="2248"/>
                  </a:cubicBezTo>
                  <a:cubicBezTo>
                    <a:pt x="313" y="3655"/>
                    <a:pt x="-718" y="6187"/>
                    <a:pt x="595" y="8905"/>
                  </a:cubicBezTo>
                  <a:cubicBezTo>
                    <a:pt x="1790" y="11554"/>
                    <a:pt x="5752" y="14086"/>
                    <a:pt x="10768" y="1317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4"/>
            <p:cNvSpPr/>
            <p:nvPr/>
          </p:nvSpPr>
          <p:spPr>
            <a:xfrm>
              <a:off x="2428890" y="4552421"/>
              <a:ext cx="50386" cy="33806"/>
            </a:xfrm>
            <a:custGeom>
              <a:rect b="b" l="l" r="r" t="t"/>
              <a:pathLst>
                <a:path extrusionOk="0" h="13855" w="34393">
                  <a:moveTo>
                    <a:pt x="16969" y="1295"/>
                  </a:moveTo>
                  <a:cubicBezTo>
                    <a:pt x="9515" y="3663"/>
                    <a:pt x="1335" y="4647"/>
                    <a:pt x="397" y="6874"/>
                  </a:cubicBezTo>
                  <a:cubicBezTo>
                    <a:pt x="-1173" y="10578"/>
                    <a:pt x="2132" y="12594"/>
                    <a:pt x="6468" y="13391"/>
                  </a:cubicBezTo>
                  <a:cubicBezTo>
                    <a:pt x="10781" y="14235"/>
                    <a:pt x="15915" y="13695"/>
                    <a:pt x="17766" y="13578"/>
                  </a:cubicBezTo>
                  <a:cubicBezTo>
                    <a:pt x="22525" y="13531"/>
                    <a:pt x="33518" y="13062"/>
                    <a:pt x="34362" y="6288"/>
                  </a:cubicBezTo>
                  <a:cubicBezTo>
                    <a:pt x="34667" y="3968"/>
                    <a:pt x="32768" y="1858"/>
                    <a:pt x="29674" y="780"/>
                  </a:cubicBezTo>
                  <a:cubicBezTo>
                    <a:pt x="26556" y="-299"/>
                    <a:pt x="22314" y="-369"/>
                    <a:pt x="16969" y="127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4"/>
            <p:cNvSpPr/>
            <p:nvPr/>
          </p:nvSpPr>
          <p:spPr>
            <a:xfrm>
              <a:off x="2230594" y="4565535"/>
              <a:ext cx="30561" cy="32135"/>
            </a:xfrm>
            <a:custGeom>
              <a:rect b="b" l="l" r="r" t="t"/>
              <a:pathLst>
                <a:path extrusionOk="0" h="13170" w="20861">
                  <a:moveTo>
                    <a:pt x="10390" y="705"/>
                  </a:moveTo>
                  <a:cubicBezTo>
                    <a:pt x="5491" y="2627"/>
                    <a:pt x="522" y="4549"/>
                    <a:pt x="123" y="6893"/>
                  </a:cubicBezTo>
                  <a:cubicBezTo>
                    <a:pt x="-1189" y="14628"/>
                    <a:pt x="8351" y="13034"/>
                    <a:pt x="10507" y="13034"/>
                  </a:cubicBezTo>
                  <a:cubicBezTo>
                    <a:pt x="13273" y="13034"/>
                    <a:pt x="19344" y="14300"/>
                    <a:pt x="20727" y="8018"/>
                  </a:cubicBezTo>
                  <a:cubicBezTo>
                    <a:pt x="21688" y="3658"/>
                    <a:pt x="17422" y="-2037"/>
                    <a:pt x="10390" y="72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4"/>
            <p:cNvSpPr/>
            <p:nvPr/>
          </p:nvSpPr>
          <p:spPr>
            <a:xfrm>
              <a:off x="1867679" y="4547609"/>
              <a:ext cx="26855" cy="37000"/>
            </a:xfrm>
            <a:custGeom>
              <a:rect b="b" l="l" r="r" t="t"/>
              <a:pathLst>
                <a:path extrusionOk="0" h="15164" w="18331">
                  <a:moveTo>
                    <a:pt x="11322" y="13510"/>
                  </a:moveTo>
                  <a:cubicBezTo>
                    <a:pt x="16315" y="10158"/>
                    <a:pt x="19292" y="5376"/>
                    <a:pt x="18050" y="3360"/>
                  </a:cubicBezTo>
                  <a:cubicBezTo>
                    <a:pt x="16081" y="-15"/>
                    <a:pt x="13901" y="-203"/>
                    <a:pt x="12143" y="102"/>
                  </a:cubicBezTo>
                  <a:cubicBezTo>
                    <a:pt x="10361" y="454"/>
                    <a:pt x="8627" y="1485"/>
                    <a:pt x="7877" y="1673"/>
                  </a:cubicBezTo>
                  <a:cubicBezTo>
                    <a:pt x="5814" y="2352"/>
                    <a:pt x="2204" y="1251"/>
                    <a:pt x="306" y="7275"/>
                  </a:cubicBezTo>
                  <a:cubicBezTo>
                    <a:pt x="-374" y="9384"/>
                    <a:pt x="24" y="12033"/>
                    <a:pt x="2064" y="13721"/>
                  </a:cubicBezTo>
                  <a:cubicBezTo>
                    <a:pt x="4009" y="15408"/>
                    <a:pt x="7736" y="15948"/>
                    <a:pt x="11299" y="1351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4"/>
            <p:cNvSpPr/>
            <p:nvPr/>
          </p:nvSpPr>
          <p:spPr>
            <a:xfrm>
              <a:off x="1564682" y="4528512"/>
              <a:ext cx="24027" cy="30217"/>
            </a:xfrm>
            <a:custGeom>
              <a:rect b="b" l="l" r="r" t="t"/>
              <a:pathLst>
                <a:path extrusionOk="0" h="12384" w="16401">
                  <a:moveTo>
                    <a:pt x="5736" y="12027"/>
                  </a:moveTo>
                  <a:cubicBezTo>
                    <a:pt x="8643" y="12636"/>
                    <a:pt x="11479" y="12449"/>
                    <a:pt x="13448" y="11605"/>
                  </a:cubicBezTo>
                  <a:cubicBezTo>
                    <a:pt x="15440" y="10785"/>
                    <a:pt x="16425" y="9495"/>
                    <a:pt x="16402" y="8347"/>
                  </a:cubicBezTo>
                  <a:cubicBezTo>
                    <a:pt x="16120" y="4479"/>
                    <a:pt x="14925" y="3120"/>
                    <a:pt x="14268" y="2440"/>
                  </a:cubicBezTo>
                  <a:cubicBezTo>
                    <a:pt x="13518" y="1784"/>
                    <a:pt x="12417" y="1713"/>
                    <a:pt x="12042" y="1455"/>
                  </a:cubicBezTo>
                  <a:cubicBezTo>
                    <a:pt x="11549" y="1174"/>
                    <a:pt x="11151" y="424"/>
                    <a:pt x="10354" y="166"/>
                  </a:cubicBezTo>
                  <a:cubicBezTo>
                    <a:pt x="9534" y="-92"/>
                    <a:pt x="8151" y="-92"/>
                    <a:pt x="5010" y="471"/>
                  </a:cubicBezTo>
                  <a:cubicBezTo>
                    <a:pt x="2853" y="846"/>
                    <a:pt x="533" y="2205"/>
                    <a:pt x="87" y="4854"/>
                  </a:cubicBezTo>
                  <a:cubicBezTo>
                    <a:pt x="-452" y="7386"/>
                    <a:pt x="1517" y="11113"/>
                    <a:pt x="5760" y="1205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1" name="Google Shape;691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74" y="0"/>
            <a:ext cx="913185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5"/>
          <p:cNvSpPr txBox="1"/>
          <p:nvPr>
            <p:ph idx="1" type="body"/>
          </p:nvPr>
        </p:nvSpPr>
        <p:spPr>
          <a:xfrm>
            <a:off x="720000" y="1958175"/>
            <a:ext cx="3617100" cy="24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/>
            </a:lvl1pPr>
            <a:lvl2pPr indent="-292100" lvl="1" marL="9144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Font typeface="Courier New"/>
              <a:buChar char="o"/>
              <a:defRPr/>
            </a:lvl2pPr>
            <a:lvl3pPr indent="-2921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▪"/>
              <a:defRPr/>
            </a:lvl3pPr>
            <a:lvl4pPr indent="-2921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▪"/>
              <a:defRPr/>
            </a:lvl4pPr>
            <a:lvl5pPr indent="-2921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▪"/>
              <a:defRPr/>
            </a:lvl5pPr>
            <a:lvl6pPr indent="-2921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▪"/>
              <a:defRPr/>
            </a:lvl6pPr>
            <a:lvl7pPr indent="-2921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▪"/>
              <a:defRPr/>
            </a:lvl7pPr>
            <a:lvl8pPr indent="-2921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▪"/>
              <a:defRPr/>
            </a:lvl8pPr>
            <a:lvl9pPr indent="-2921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▪"/>
              <a:defRPr/>
            </a:lvl9pPr>
          </a:lstStyle>
          <a:p/>
        </p:txBody>
      </p:sp>
      <p:sp>
        <p:nvSpPr>
          <p:cNvPr id="693" name="Google Shape;693;p5"/>
          <p:cNvSpPr txBox="1"/>
          <p:nvPr>
            <p:ph idx="2" type="body"/>
          </p:nvPr>
        </p:nvSpPr>
        <p:spPr>
          <a:xfrm>
            <a:off x="4578775" y="1958175"/>
            <a:ext cx="3617100" cy="24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/>
            </a:lvl1pPr>
            <a:lvl2pPr indent="-292100" lvl="1" marL="9144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Font typeface="Courier New"/>
              <a:buChar char="o"/>
              <a:defRPr/>
            </a:lvl2pPr>
            <a:lvl3pPr indent="-2921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▪"/>
              <a:defRPr/>
            </a:lvl3pPr>
            <a:lvl4pPr indent="-2921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▪"/>
              <a:defRPr/>
            </a:lvl4pPr>
            <a:lvl5pPr indent="-2921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▪"/>
              <a:defRPr/>
            </a:lvl5pPr>
            <a:lvl6pPr indent="-2921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▪"/>
              <a:defRPr/>
            </a:lvl6pPr>
            <a:lvl7pPr indent="-2921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▪"/>
              <a:defRPr/>
            </a:lvl7pPr>
            <a:lvl8pPr indent="-2921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▪"/>
              <a:defRPr/>
            </a:lvl8pPr>
            <a:lvl9pPr indent="-2921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▪"/>
              <a:defRPr/>
            </a:lvl9pPr>
          </a:lstStyle>
          <a:p/>
        </p:txBody>
      </p:sp>
      <p:sp>
        <p:nvSpPr>
          <p:cNvPr id="694" name="Google Shape;694;p5"/>
          <p:cNvSpPr txBox="1"/>
          <p:nvPr>
            <p:ph idx="3" type="subTitle"/>
          </p:nvPr>
        </p:nvSpPr>
        <p:spPr>
          <a:xfrm>
            <a:off x="720000" y="1291100"/>
            <a:ext cx="6080700" cy="5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5" name="Google Shape;695;p5"/>
          <p:cNvSpPr txBox="1"/>
          <p:nvPr>
            <p:ph type="title"/>
          </p:nvPr>
        </p:nvSpPr>
        <p:spPr>
          <a:xfrm>
            <a:off x="800100" y="539500"/>
            <a:ext cx="7543800" cy="75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696" name="Google Shape;696;p5"/>
          <p:cNvGrpSpPr/>
          <p:nvPr/>
        </p:nvGrpSpPr>
        <p:grpSpPr>
          <a:xfrm>
            <a:off x="-47687" y="4822852"/>
            <a:ext cx="9239365" cy="614828"/>
            <a:chOff x="0" y="4528502"/>
            <a:chExt cx="9239365" cy="614828"/>
          </a:xfrm>
        </p:grpSpPr>
        <p:sp>
          <p:nvSpPr>
            <p:cNvPr id="697" name="Google Shape;697;p5"/>
            <p:cNvSpPr/>
            <p:nvPr/>
          </p:nvSpPr>
          <p:spPr>
            <a:xfrm>
              <a:off x="0" y="4528502"/>
              <a:ext cx="9239365" cy="614828"/>
            </a:xfrm>
            <a:custGeom>
              <a:rect b="b" l="l" r="r" t="t"/>
              <a:pathLst>
                <a:path extrusionOk="0" h="532319" w="6306734">
                  <a:moveTo>
                    <a:pt x="6306735" y="35740"/>
                  </a:moveTo>
                  <a:lnTo>
                    <a:pt x="6306735" y="532319"/>
                  </a:lnTo>
                  <a:lnTo>
                    <a:pt x="0" y="532319"/>
                  </a:lnTo>
                  <a:lnTo>
                    <a:pt x="0" y="12112"/>
                  </a:lnTo>
                  <a:cubicBezTo>
                    <a:pt x="0" y="12112"/>
                    <a:pt x="68961" y="-6804"/>
                    <a:pt x="247387" y="2643"/>
                  </a:cubicBezTo>
                  <a:cubicBezTo>
                    <a:pt x="425861" y="12112"/>
                    <a:pt x="389669" y="23129"/>
                    <a:pt x="531951" y="33209"/>
                  </a:cubicBezTo>
                  <a:cubicBezTo>
                    <a:pt x="674232" y="43288"/>
                    <a:pt x="941848" y="7682"/>
                    <a:pt x="1047985" y="9909"/>
                  </a:cubicBezTo>
                  <a:cubicBezTo>
                    <a:pt x="1154076" y="12089"/>
                    <a:pt x="1259181" y="29505"/>
                    <a:pt x="1325986" y="31544"/>
                  </a:cubicBezTo>
                  <a:cubicBezTo>
                    <a:pt x="1392766" y="33630"/>
                    <a:pt x="1533478" y="-6851"/>
                    <a:pt x="1598172" y="2619"/>
                  </a:cubicBezTo>
                  <a:cubicBezTo>
                    <a:pt x="1662867" y="12089"/>
                    <a:pt x="1770551" y="36725"/>
                    <a:pt x="1842067" y="31544"/>
                  </a:cubicBezTo>
                  <a:cubicBezTo>
                    <a:pt x="1913653" y="26411"/>
                    <a:pt x="2109355" y="5830"/>
                    <a:pt x="2168213" y="8971"/>
                  </a:cubicBezTo>
                  <a:cubicBezTo>
                    <a:pt x="2227072" y="12065"/>
                    <a:pt x="2398278" y="31872"/>
                    <a:pt x="2453738" y="31544"/>
                  </a:cubicBezTo>
                  <a:cubicBezTo>
                    <a:pt x="2509197" y="31216"/>
                    <a:pt x="2631836" y="13683"/>
                    <a:pt x="2676279" y="12089"/>
                  </a:cubicBezTo>
                  <a:cubicBezTo>
                    <a:pt x="2720674" y="10542"/>
                    <a:pt x="2830585" y="34310"/>
                    <a:pt x="2886935" y="31544"/>
                  </a:cubicBezTo>
                  <a:cubicBezTo>
                    <a:pt x="2943215" y="28825"/>
                    <a:pt x="3131322" y="-6851"/>
                    <a:pt x="3210901" y="2619"/>
                  </a:cubicBezTo>
                  <a:cubicBezTo>
                    <a:pt x="3290481" y="12089"/>
                    <a:pt x="3413119" y="27700"/>
                    <a:pt x="3492839" y="19894"/>
                  </a:cubicBezTo>
                  <a:cubicBezTo>
                    <a:pt x="3572606" y="12089"/>
                    <a:pt x="3738961" y="5830"/>
                    <a:pt x="3905362" y="8971"/>
                  </a:cubicBezTo>
                  <a:cubicBezTo>
                    <a:pt x="4071764" y="12065"/>
                    <a:pt x="4125325" y="22473"/>
                    <a:pt x="4181581" y="24395"/>
                  </a:cubicBezTo>
                  <a:cubicBezTo>
                    <a:pt x="4237814" y="26387"/>
                    <a:pt x="4392472" y="-733"/>
                    <a:pt x="4463613" y="5666"/>
                  </a:cubicBezTo>
                  <a:cubicBezTo>
                    <a:pt x="4534801" y="12065"/>
                    <a:pt x="4875269" y="14456"/>
                    <a:pt x="4957122" y="17457"/>
                  </a:cubicBezTo>
                  <a:cubicBezTo>
                    <a:pt x="5039045" y="20457"/>
                    <a:pt x="5098231" y="12065"/>
                    <a:pt x="5138713" y="12065"/>
                  </a:cubicBezTo>
                  <a:cubicBezTo>
                    <a:pt x="5159480" y="12065"/>
                    <a:pt x="5209455" y="12698"/>
                    <a:pt x="5261961" y="14292"/>
                  </a:cubicBezTo>
                  <a:cubicBezTo>
                    <a:pt x="5311654" y="15792"/>
                    <a:pt x="5363621" y="18066"/>
                    <a:pt x="5395265" y="21418"/>
                  </a:cubicBezTo>
                  <a:cubicBezTo>
                    <a:pt x="5460382" y="28356"/>
                    <a:pt x="5600929" y="19473"/>
                    <a:pt x="5688853" y="17433"/>
                  </a:cubicBezTo>
                  <a:cubicBezTo>
                    <a:pt x="5776777" y="15394"/>
                    <a:pt x="5846722" y="39514"/>
                    <a:pt x="5934154" y="44085"/>
                  </a:cubicBezTo>
                  <a:cubicBezTo>
                    <a:pt x="5947984" y="44811"/>
                    <a:pt x="5963267" y="45046"/>
                    <a:pt x="5979323" y="44905"/>
                  </a:cubicBezTo>
                  <a:cubicBezTo>
                    <a:pt x="6064692" y="44179"/>
                    <a:pt x="6172986" y="33302"/>
                    <a:pt x="6214686" y="32669"/>
                  </a:cubicBezTo>
                  <a:cubicBezTo>
                    <a:pt x="6264144" y="31896"/>
                    <a:pt x="6306688" y="35670"/>
                    <a:pt x="6306688" y="356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5"/>
            <p:cNvSpPr/>
            <p:nvPr/>
          </p:nvSpPr>
          <p:spPr>
            <a:xfrm>
              <a:off x="106391" y="4892475"/>
              <a:ext cx="174096" cy="32472"/>
            </a:xfrm>
            <a:custGeom>
              <a:rect b="b" l="l" r="r" t="t"/>
              <a:pathLst>
                <a:path extrusionOk="0" h="13308" w="118837">
                  <a:moveTo>
                    <a:pt x="59562" y="12413"/>
                  </a:moveTo>
                  <a:cubicBezTo>
                    <a:pt x="87292" y="10561"/>
                    <a:pt x="115631" y="10632"/>
                    <a:pt x="118045" y="8499"/>
                  </a:cubicBezTo>
                  <a:cubicBezTo>
                    <a:pt x="122030" y="4912"/>
                    <a:pt x="110404" y="2474"/>
                    <a:pt x="96152" y="1232"/>
                  </a:cubicBezTo>
                  <a:cubicBezTo>
                    <a:pt x="81901" y="-34"/>
                    <a:pt x="65141" y="107"/>
                    <a:pt x="59023" y="107"/>
                  </a:cubicBezTo>
                  <a:cubicBezTo>
                    <a:pt x="43177" y="-221"/>
                    <a:pt x="8205" y="-221"/>
                    <a:pt x="680" y="6694"/>
                  </a:cubicBezTo>
                  <a:cubicBezTo>
                    <a:pt x="-4453" y="11522"/>
                    <a:pt x="19878" y="15038"/>
                    <a:pt x="59562" y="1241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479879" y="4934495"/>
              <a:ext cx="167054" cy="47204"/>
            </a:xfrm>
            <a:custGeom>
              <a:rect b="b" l="l" r="r" t="t"/>
              <a:pathLst>
                <a:path extrusionOk="0" h="19346" w="114030">
                  <a:moveTo>
                    <a:pt x="56333" y="17000"/>
                  </a:moveTo>
                  <a:cubicBezTo>
                    <a:pt x="83336" y="18711"/>
                    <a:pt x="110714" y="20469"/>
                    <a:pt x="113175" y="18430"/>
                  </a:cubicBezTo>
                  <a:cubicBezTo>
                    <a:pt x="121309" y="11726"/>
                    <a:pt x="69038" y="6288"/>
                    <a:pt x="57388" y="4694"/>
                  </a:cubicBezTo>
                  <a:cubicBezTo>
                    <a:pt x="42292" y="2654"/>
                    <a:pt x="9335" y="-3088"/>
                    <a:pt x="920" y="2139"/>
                  </a:cubicBezTo>
                  <a:cubicBezTo>
                    <a:pt x="-4940" y="5748"/>
                    <a:pt x="17610" y="14538"/>
                    <a:pt x="56333" y="1700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5"/>
            <p:cNvSpPr/>
            <p:nvPr/>
          </p:nvSpPr>
          <p:spPr>
            <a:xfrm>
              <a:off x="366167" y="4754601"/>
              <a:ext cx="141863" cy="39918"/>
            </a:xfrm>
            <a:custGeom>
              <a:rect b="b" l="l" r="r" t="t"/>
              <a:pathLst>
                <a:path extrusionOk="0" h="16360" w="96835">
                  <a:moveTo>
                    <a:pt x="47938" y="14744"/>
                  </a:moveTo>
                  <a:cubicBezTo>
                    <a:pt x="70698" y="15354"/>
                    <a:pt x="93787" y="17510"/>
                    <a:pt x="96014" y="15565"/>
                  </a:cubicBezTo>
                  <a:cubicBezTo>
                    <a:pt x="99694" y="12307"/>
                    <a:pt x="90482" y="9025"/>
                    <a:pt x="78996" y="6681"/>
                  </a:cubicBezTo>
                  <a:cubicBezTo>
                    <a:pt x="67510" y="4313"/>
                    <a:pt x="53821" y="3001"/>
                    <a:pt x="48852" y="2462"/>
                  </a:cubicBezTo>
                  <a:cubicBezTo>
                    <a:pt x="35983" y="797"/>
                    <a:pt x="7504" y="-2602"/>
                    <a:pt x="683" y="3470"/>
                  </a:cubicBezTo>
                  <a:cubicBezTo>
                    <a:pt x="-3959" y="7712"/>
                    <a:pt x="15426" y="13853"/>
                    <a:pt x="47961" y="1474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5"/>
            <p:cNvSpPr/>
            <p:nvPr/>
          </p:nvSpPr>
          <p:spPr>
            <a:xfrm>
              <a:off x="739397" y="4873360"/>
              <a:ext cx="107335" cy="44723"/>
            </a:xfrm>
            <a:custGeom>
              <a:rect b="b" l="l" r="r" t="t"/>
              <a:pathLst>
                <a:path extrusionOk="0" h="18329" w="73266">
                  <a:moveTo>
                    <a:pt x="35580" y="16000"/>
                  </a:moveTo>
                  <a:cubicBezTo>
                    <a:pt x="52949" y="17360"/>
                    <a:pt x="70576" y="19493"/>
                    <a:pt x="72475" y="17547"/>
                  </a:cubicBezTo>
                  <a:cubicBezTo>
                    <a:pt x="78827" y="10961"/>
                    <a:pt x="45073" y="5077"/>
                    <a:pt x="37526" y="3835"/>
                  </a:cubicBezTo>
                  <a:cubicBezTo>
                    <a:pt x="27822" y="1866"/>
                    <a:pt x="6514" y="-2963"/>
                    <a:pt x="678" y="2569"/>
                  </a:cubicBezTo>
                  <a:cubicBezTo>
                    <a:pt x="-3330" y="6437"/>
                    <a:pt x="10710" y="14055"/>
                    <a:pt x="35580" y="1600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5"/>
            <p:cNvSpPr/>
            <p:nvPr/>
          </p:nvSpPr>
          <p:spPr>
            <a:xfrm>
              <a:off x="967970" y="5003061"/>
              <a:ext cx="139487" cy="57213"/>
            </a:xfrm>
            <a:custGeom>
              <a:rect b="b" l="l" r="r" t="t"/>
              <a:pathLst>
                <a:path extrusionOk="0" h="23448" w="95213">
                  <a:moveTo>
                    <a:pt x="46360" y="18846"/>
                  </a:moveTo>
                  <a:cubicBezTo>
                    <a:pt x="69050" y="21752"/>
                    <a:pt x="92045" y="24753"/>
                    <a:pt x="94342" y="22854"/>
                  </a:cubicBezTo>
                  <a:cubicBezTo>
                    <a:pt x="101890" y="16572"/>
                    <a:pt x="58174" y="8790"/>
                    <a:pt x="48470" y="6704"/>
                  </a:cubicBezTo>
                  <a:cubicBezTo>
                    <a:pt x="35882" y="3985"/>
                    <a:pt x="8575" y="-3188"/>
                    <a:pt x="910" y="1617"/>
                  </a:cubicBezTo>
                  <a:cubicBezTo>
                    <a:pt x="-4388" y="4945"/>
                    <a:pt x="13802" y="14697"/>
                    <a:pt x="46360" y="18869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1454648" y="5032497"/>
              <a:ext cx="69769" cy="34070"/>
            </a:xfrm>
            <a:custGeom>
              <a:rect b="b" l="l" r="r" t="t"/>
              <a:pathLst>
                <a:path extrusionOk="0" h="13963" w="47624">
                  <a:moveTo>
                    <a:pt x="24036" y="12624"/>
                  </a:moveTo>
                  <a:cubicBezTo>
                    <a:pt x="34818" y="10186"/>
                    <a:pt x="46163" y="8991"/>
                    <a:pt x="47242" y="6741"/>
                  </a:cubicBezTo>
                  <a:cubicBezTo>
                    <a:pt x="49023" y="2990"/>
                    <a:pt x="44335" y="1092"/>
                    <a:pt x="38499" y="365"/>
                  </a:cubicBezTo>
                  <a:cubicBezTo>
                    <a:pt x="32662" y="-362"/>
                    <a:pt x="25794" y="201"/>
                    <a:pt x="23286" y="318"/>
                  </a:cubicBezTo>
                  <a:cubicBezTo>
                    <a:pt x="16816" y="412"/>
                    <a:pt x="2307" y="763"/>
                    <a:pt x="127" y="7585"/>
                  </a:cubicBezTo>
                  <a:cubicBezTo>
                    <a:pt x="-1256" y="12320"/>
                    <a:pt x="8776" y="16070"/>
                    <a:pt x="24059" y="1262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1535778" y="4920012"/>
              <a:ext cx="173859" cy="38884"/>
            </a:xfrm>
            <a:custGeom>
              <a:rect b="b" l="l" r="r" t="t"/>
              <a:pathLst>
                <a:path extrusionOk="0" h="15936" w="118675">
                  <a:moveTo>
                    <a:pt x="59856" y="13651"/>
                  </a:moveTo>
                  <a:cubicBezTo>
                    <a:pt x="87562" y="10298"/>
                    <a:pt x="115831" y="7744"/>
                    <a:pt x="118011" y="5376"/>
                  </a:cubicBezTo>
                  <a:cubicBezTo>
                    <a:pt x="121644" y="1438"/>
                    <a:pt x="109854" y="125"/>
                    <a:pt x="95602" y="8"/>
                  </a:cubicBezTo>
                  <a:cubicBezTo>
                    <a:pt x="81351" y="-109"/>
                    <a:pt x="64708" y="1063"/>
                    <a:pt x="58614" y="1368"/>
                  </a:cubicBezTo>
                  <a:cubicBezTo>
                    <a:pt x="42815" y="2047"/>
                    <a:pt x="8077" y="3149"/>
                    <a:pt x="669" y="10111"/>
                  </a:cubicBezTo>
                  <a:cubicBezTo>
                    <a:pt x="-4440" y="14963"/>
                    <a:pt x="20125" y="18432"/>
                    <a:pt x="59856" y="1365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1877801" y="5022686"/>
              <a:ext cx="101612" cy="33957"/>
            </a:xfrm>
            <a:custGeom>
              <a:rect b="b" l="l" r="r" t="t"/>
              <a:pathLst>
                <a:path extrusionOk="0" h="13917" w="69360">
                  <a:moveTo>
                    <a:pt x="34205" y="13877"/>
                  </a:moveTo>
                  <a:cubicBezTo>
                    <a:pt x="50637" y="13432"/>
                    <a:pt x="67302" y="13033"/>
                    <a:pt x="68826" y="10807"/>
                  </a:cubicBezTo>
                  <a:cubicBezTo>
                    <a:pt x="73842" y="3493"/>
                    <a:pt x="42057" y="2204"/>
                    <a:pt x="34955" y="1571"/>
                  </a:cubicBezTo>
                  <a:cubicBezTo>
                    <a:pt x="25767" y="727"/>
                    <a:pt x="5749" y="-2367"/>
                    <a:pt x="568" y="3493"/>
                  </a:cubicBezTo>
                  <a:cubicBezTo>
                    <a:pt x="-3018" y="7549"/>
                    <a:pt x="10624" y="14510"/>
                    <a:pt x="34205" y="1387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5"/>
            <p:cNvSpPr/>
            <p:nvPr/>
          </p:nvSpPr>
          <p:spPr>
            <a:xfrm>
              <a:off x="2092239" y="5022845"/>
              <a:ext cx="110438" cy="34951"/>
            </a:xfrm>
            <a:custGeom>
              <a:rect b="b" l="l" r="r" t="t"/>
              <a:pathLst>
                <a:path extrusionOk="0" h="14324" w="75384">
                  <a:moveTo>
                    <a:pt x="37124" y="14211"/>
                  </a:moveTo>
                  <a:cubicBezTo>
                    <a:pt x="54892" y="14211"/>
                    <a:pt x="72964" y="14914"/>
                    <a:pt x="74722" y="12828"/>
                  </a:cubicBezTo>
                  <a:cubicBezTo>
                    <a:pt x="80582" y="5749"/>
                    <a:pt x="45844" y="2608"/>
                    <a:pt x="38085" y="1928"/>
                  </a:cubicBezTo>
                  <a:cubicBezTo>
                    <a:pt x="28077" y="733"/>
                    <a:pt x="6090" y="-2455"/>
                    <a:pt x="581" y="3499"/>
                  </a:cubicBezTo>
                  <a:cubicBezTo>
                    <a:pt x="-3193" y="7647"/>
                    <a:pt x="11692" y="14211"/>
                    <a:pt x="37124" y="1423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5"/>
            <p:cNvSpPr/>
            <p:nvPr/>
          </p:nvSpPr>
          <p:spPr>
            <a:xfrm>
              <a:off x="2294480" y="4939356"/>
              <a:ext cx="168649" cy="51164"/>
            </a:xfrm>
            <a:custGeom>
              <a:rect b="b" l="l" r="r" t="t"/>
              <a:pathLst>
                <a:path extrusionOk="0" h="20969" w="115119">
                  <a:moveTo>
                    <a:pt x="58263" y="3733"/>
                  </a:moveTo>
                  <a:cubicBezTo>
                    <a:pt x="31072" y="1624"/>
                    <a:pt x="3483" y="-1283"/>
                    <a:pt x="928" y="616"/>
                  </a:cubicBezTo>
                  <a:cubicBezTo>
                    <a:pt x="-7604" y="7109"/>
                    <a:pt x="45206" y="14445"/>
                    <a:pt x="57020" y="15992"/>
                  </a:cubicBezTo>
                  <a:cubicBezTo>
                    <a:pt x="72280" y="18383"/>
                    <a:pt x="105752" y="24103"/>
                    <a:pt x="114214" y="18758"/>
                  </a:cubicBezTo>
                  <a:cubicBezTo>
                    <a:pt x="120051" y="15008"/>
                    <a:pt x="97243" y="6757"/>
                    <a:pt x="58239" y="373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2877546" y="5050440"/>
              <a:ext cx="136482" cy="33265"/>
            </a:xfrm>
            <a:custGeom>
              <a:rect b="b" l="l" r="r" t="t"/>
              <a:pathLst>
                <a:path extrusionOk="0" h="13633" w="93162">
                  <a:moveTo>
                    <a:pt x="46340" y="13549"/>
                  </a:moveTo>
                  <a:cubicBezTo>
                    <a:pt x="68210" y="13033"/>
                    <a:pt x="90454" y="13455"/>
                    <a:pt x="92470" y="11322"/>
                  </a:cubicBezTo>
                  <a:cubicBezTo>
                    <a:pt x="95775" y="7782"/>
                    <a:pt x="86774" y="5251"/>
                    <a:pt x="75663" y="3680"/>
                  </a:cubicBezTo>
                  <a:cubicBezTo>
                    <a:pt x="64576" y="2087"/>
                    <a:pt x="51450" y="1547"/>
                    <a:pt x="46668" y="1243"/>
                  </a:cubicBezTo>
                  <a:cubicBezTo>
                    <a:pt x="34292" y="305"/>
                    <a:pt x="7031" y="-2086"/>
                    <a:pt x="632" y="4126"/>
                  </a:cubicBezTo>
                  <a:cubicBezTo>
                    <a:pt x="-3752" y="8462"/>
                    <a:pt x="15024" y="14299"/>
                    <a:pt x="46340" y="1357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5"/>
            <p:cNvSpPr/>
            <p:nvPr/>
          </p:nvSpPr>
          <p:spPr>
            <a:xfrm>
              <a:off x="3715084" y="4997242"/>
              <a:ext cx="165145" cy="33962"/>
            </a:xfrm>
            <a:custGeom>
              <a:rect b="b" l="l" r="r" t="t"/>
              <a:pathLst>
                <a:path extrusionOk="0" h="13919" w="112727">
                  <a:moveTo>
                    <a:pt x="56020" y="1071"/>
                  </a:moveTo>
                  <a:cubicBezTo>
                    <a:pt x="29556" y="3462"/>
                    <a:pt x="2718" y="5829"/>
                    <a:pt x="631" y="8220"/>
                  </a:cubicBezTo>
                  <a:cubicBezTo>
                    <a:pt x="-6260" y="16073"/>
                    <a:pt x="45285" y="13588"/>
                    <a:pt x="56817" y="13401"/>
                  </a:cubicBezTo>
                  <a:cubicBezTo>
                    <a:pt x="71772" y="13143"/>
                    <a:pt x="104612" y="13846"/>
                    <a:pt x="112019" y="7424"/>
                  </a:cubicBezTo>
                  <a:cubicBezTo>
                    <a:pt x="117152" y="2970"/>
                    <a:pt x="93993" y="-2328"/>
                    <a:pt x="56020" y="1095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5"/>
            <p:cNvSpPr/>
            <p:nvPr/>
          </p:nvSpPr>
          <p:spPr>
            <a:xfrm>
              <a:off x="3520776" y="5018421"/>
              <a:ext cx="95790" cy="33882"/>
            </a:xfrm>
            <a:custGeom>
              <a:rect b="b" l="l" r="r" t="t"/>
              <a:pathLst>
                <a:path extrusionOk="0" h="13886" w="65386">
                  <a:moveTo>
                    <a:pt x="32466" y="1278"/>
                  </a:moveTo>
                  <a:cubicBezTo>
                    <a:pt x="17370" y="3646"/>
                    <a:pt x="1783" y="4888"/>
                    <a:pt x="447" y="7162"/>
                  </a:cubicBezTo>
                  <a:cubicBezTo>
                    <a:pt x="-1780" y="10935"/>
                    <a:pt x="4642" y="12811"/>
                    <a:pt x="12565" y="13514"/>
                  </a:cubicBezTo>
                  <a:cubicBezTo>
                    <a:pt x="20465" y="14241"/>
                    <a:pt x="29770" y="13702"/>
                    <a:pt x="33146" y="13584"/>
                  </a:cubicBezTo>
                  <a:cubicBezTo>
                    <a:pt x="41912" y="13491"/>
                    <a:pt x="61367" y="13350"/>
                    <a:pt x="65094" y="6552"/>
                  </a:cubicBezTo>
                  <a:cubicBezTo>
                    <a:pt x="67579" y="1817"/>
                    <a:pt x="54007" y="-2121"/>
                    <a:pt x="32466" y="127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5"/>
            <p:cNvSpPr/>
            <p:nvPr/>
          </p:nvSpPr>
          <p:spPr>
            <a:xfrm>
              <a:off x="3978809" y="4913135"/>
              <a:ext cx="93152" cy="37339"/>
            </a:xfrm>
            <a:custGeom>
              <a:rect b="b" l="l" r="r" t="t"/>
              <a:pathLst>
                <a:path extrusionOk="0" h="15303" w="63585">
                  <a:moveTo>
                    <a:pt x="30870" y="14944"/>
                  </a:moveTo>
                  <a:cubicBezTo>
                    <a:pt x="46036" y="15365"/>
                    <a:pt x="61436" y="15834"/>
                    <a:pt x="62983" y="13701"/>
                  </a:cubicBezTo>
                  <a:cubicBezTo>
                    <a:pt x="68117" y="6669"/>
                    <a:pt x="38934" y="3739"/>
                    <a:pt x="32441" y="2708"/>
                  </a:cubicBezTo>
                  <a:cubicBezTo>
                    <a:pt x="24049" y="1395"/>
                    <a:pt x="5813" y="-2730"/>
                    <a:pt x="633" y="2825"/>
                  </a:cubicBezTo>
                  <a:cubicBezTo>
                    <a:pt x="-2977" y="6693"/>
                    <a:pt x="9094" y="14334"/>
                    <a:pt x="30870" y="1494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5"/>
            <p:cNvSpPr/>
            <p:nvPr/>
          </p:nvSpPr>
          <p:spPr>
            <a:xfrm>
              <a:off x="4155520" y="4909991"/>
              <a:ext cx="96671" cy="50257"/>
            </a:xfrm>
            <a:custGeom>
              <a:rect b="b" l="l" r="r" t="t"/>
              <a:pathLst>
                <a:path extrusionOk="0" h="20597" w="65987">
                  <a:moveTo>
                    <a:pt x="31418" y="17404"/>
                  </a:moveTo>
                  <a:cubicBezTo>
                    <a:pt x="47287" y="19561"/>
                    <a:pt x="63367" y="21787"/>
                    <a:pt x="65195" y="19865"/>
                  </a:cubicBezTo>
                  <a:cubicBezTo>
                    <a:pt x="71243" y="13442"/>
                    <a:pt x="40888" y="7161"/>
                    <a:pt x="34184" y="5403"/>
                  </a:cubicBezTo>
                  <a:cubicBezTo>
                    <a:pt x="25511" y="3129"/>
                    <a:pt x="6783" y="-3083"/>
                    <a:pt x="805" y="1863"/>
                  </a:cubicBezTo>
                  <a:cubicBezTo>
                    <a:pt x="-3320" y="5285"/>
                    <a:pt x="8634" y="14310"/>
                    <a:pt x="31395" y="1740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5"/>
            <p:cNvSpPr/>
            <p:nvPr/>
          </p:nvSpPr>
          <p:spPr>
            <a:xfrm>
              <a:off x="4222086" y="5035310"/>
              <a:ext cx="127820" cy="37203"/>
            </a:xfrm>
            <a:custGeom>
              <a:rect b="b" l="l" r="r" t="t"/>
              <a:pathLst>
                <a:path extrusionOk="0" h="15247" w="87249">
                  <a:moveTo>
                    <a:pt x="43051" y="14941"/>
                  </a:moveTo>
                  <a:cubicBezTo>
                    <a:pt x="63725" y="15317"/>
                    <a:pt x="84681" y="15738"/>
                    <a:pt x="86579" y="13605"/>
                  </a:cubicBezTo>
                  <a:cubicBezTo>
                    <a:pt x="92885" y="6526"/>
                    <a:pt x="52872" y="3667"/>
                    <a:pt x="43965" y="2659"/>
                  </a:cubicBezTo>
                  <a:cubicBezTo>
                    <a:pt x="32409" y="1369"/>
                    <a:pt x="7211" y="-2733"/>
                    <a:pt x="718" y="2870"/>
                  </a:cubicBezTo>
                  <a:cubicBezTo>
                    <a:pt x="-3806" y="6761"/>
                    <a:pt x="13376" y="14426"/>
                    <a:pt x="43051" y="1494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5"/>
            <p:cNvSpPr/>
            <p:nvPr/>
          </p:nvSpPr>
          <p:spPr>
            <a:xfrm>
              <a:off x="4662500" y="4912356"/>
              <a:ext cx="179681" cy="81028"/>
            </a:xfrm>
            <a:custGeom>
              <a:rect b="b" l="l" r="r" t="t"/>
              <a:pathLst>
                <a:path extrusionOk="0" h="33208" w="122649">
                  <a:moveTo>
                    <a:pt x="62063" y="19623"/>
                  </a:moveTo>
                  <a:cubicBezTo>
                    <a:pt x="90144" y="11090"/>
                    <a:pt x="119842" y="6473"/>
                    <a:pt x="122022" y="4011"/>
                  </a:cubicBezTo>
                  <a:cubicBezTo>
                    <a:pt x="125656" y="-161"/>
                    <a:pt x="112975" y="-770"/>
                    <a:pt x="97762" y="777"/>
                  </a:cubicBezTo>
                  <a:cubicBezTo>
                    <a:pt x="82549" y="2253"/>
                    <a:pt x="65063" y="6262"/>
                    <a:pt x="58687" y="7762"/>
                  </a:cubicBezTo>
                  <a:cubicBezTo>
                    <a:pt x="50413" y="9614"/>
                    <a:pt x="37193" y="12661"/>
                    <a:pt x="25379" y="16810"/>
                  </a:cubicBezTo>
                  <a:cubicBezTo>
                    <a:pt x="13565" y="20888"/>
                    <a:pt x="3251" y="26022"/>
                    <a:pt x="392" y="30428"/>
                  </a:cubicBezTo>
                  <a:cubicBezTo>
                    <a:pt x="-1577" y="33523"/>
                    <a:pt x="3978" y="34015"/>
                    <a:pt x="14831" y="31999"/>
                  </a:cubicBezTo>
                  <a:cubicBezTo>
                    <a:pt x="25707" y="30007"/>
                    <a:pt x="41881" y="25647"/>
                    <a:pt x="62039" y="19646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5"/>
            <p:cNvSpPr/>
            <p:nvPr/>
          </p:nvSpPr>
          <p:spPr>
            <a:xfrm>
              <a:off x="4914944" y="4994754"/>
              <a:ext cx="162151" cy="48412"/>
            </a:xfrm>
            <a:custGeom>
              <a:rect b="b" l="l" r="r" t="t"/>
              <a:pathLst>
                <a:path extrusionOk="0" h="19841" w="110683">
                  <a:moveTo>
                    <a:pt x="54273" y="3169"/>
                  </a:moveTo>
                  <a:cubicBezTo>
                    <a:pt x="28254" y="7693"/>
                    <a:pt x="2189" y="13459"/>
                    <a:pt x="454" y="16108"/>
                  </a:cubicBezTo>
                  <a:cubicBezTo>
                    <a:pt x="-2406" y="20444"/>
                    <a:pt x="8658" y="20303"/>
                    <a:pt x="21855" y="19155"/>
                  </a:cubicBezTo>
                  <a:cubicBezTo>
                    <a:pt x="35052" y="17983"/>
                    <a:pt x="50429" y="15920"/>
                    <a:pt x="56078" y="15357"/>
                  </a:cubicBezTo>
                  <a:cubicBezTo>
                    <a:pt x="70728" y="13740"/>
                    <a:pt x="102934" y="12685"/>
                    <a:pt x="110013" y="6099"/>
                  </a:cubicBezTo>
                  <a:cubicBezTo>
                    <a:pt x="115006" y="1551"/>
                    <a:pt x="91683" y="-3371"/>
                    <a:pt x="54273" y="3145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5"/>
            <p:cNvSpPr/>
            <p:nvPr/>
          </p:nvSpPr>
          <p:spPr>
            <a:xfrm>
              <a:off x="5169391" y="4917185"/>
              <a:ext cx="67028" cy="33526"/>
            </a:xfrm>
            <a:custGeom>
              <a:rect b="b" l="l" r="r" t="t"/>
              <a:pathLst>
                <a:path extrusionOk="0" h="13740" w="45753">
                  <a:moveTo>
                    <a:pt x="23644" y="64"/>
                  </a:moveTo>
                  <a:cubicBezTo>
                    <a:pt x="12697" y="627"/>
                    <a:pt x="1610" y="1142"/>
                    <a:pt x="461" y="3369"/>
                  </a:cubicBezTo>
                  <a:cubicBezTo>
                    <a:pt x="-3359" y="10683"/>
                    <a:pt x="17666" y="11737"/>
                    <a:pt x="22331" y="12323"/>
                  </a:cubicBezTo>
                  <a:cubicBezTo>
                    <a:pt x="28379" y="13097"/>
                    <a:pt x="41458" y="16027"/>
                    <a:pt x="45279" y="10167"/>
                  </a:cubicBezTo>
                  <a:cubicBezTo>
                    <a:pt x="47928" y="6088"/>
                    <a:pt x="39325" y="-733"/>
                    <a:pt x="23644" y="6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5"/>
            <p:cNvSpPr/>
            <p:nvPr/>
          </p:nvSpPr>
          <p:spPr>
            <a:xfrm>
              <a:off x="5300170" y="5038534"/>
              <a:ext cx="104345" cy="32135"/>
            </a:xfrm>
            <a:custGeom>
              <a:rect b="b" l="l" r="r" t="t"/>
              <a:pathLst>
                <a:path extrusionOk="0" h="13170" w="71225">
                  <a:moveTo>
                    <a:pt x="35460" y="705"/>
                  </a:moveTo>
                  <a:cubicBezTo>
                    <a:pt x="18723" y="2627"/>
                    <a:pt x="1753" y="4549"/>
                    <a:pt x="416" y="6893"/>
                  </a:cubicBezTo>
                  <a:cubicBezTo>
                    <a:pt x="-4037" y="14628"/>
                    <a:pt x="28545" y="13034"/>
                    <a:pt x="35834" y="13034"/>
                  </a:cubicBezTo>
                  <a:cubicBezTo>
                    <a:pt x="45281" y="13034"/>
                    <a:pt x="66002" y="14300"/>
                    <a:pt x="70760" y="8018"/>
                  </a:cubicBezTo>
                  <a:cubicBezTo>
                    <a:pt x="74065" y="3658"/>
                    <a:pt x="59486" y="-2037"/>
                    <a:pt x="35460" y="72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5"/>
            <p:cNvSpPr/>
            <p:nvPr/>
          </p:nvSpPr>
          <p:spPr>
            <a:xfrm>
              <a:off x="5821629" y="4938670"/>
              <a:ext cx="185217" cy="63274"/>
            </a:xfrm>
            <a:custGeom>
              <a:rect b="b" l="l" r="r" t="t"/>
              <a:pathLst>
                <a:path extrusionOk="0" h="25932" w="126428">
                  <a:moveTo>
                    <a:pt x="64495" y="19227"/>
                  </a:moveTo>
                  <a:cubicBezTo>
                    <a:pt x="93959" y="12734"/>
                    <a:pt x="123845" y="6171"/>
                    <a:pt x="125884" y="3499"/>
                  </a:cubicBezTo>
                  <a:cubicBezTo>
                    <a:pt x="132612" y="-5362"/>
                    <a:pt x="74926" y="5163"/>
                    <a:pt x="61963" y="7155"/>
                  </a:cubicBezTo>
                  <a:cubicBezTo>
                    <a:pt x="45157" y="9734"/>
                    <a:pt x="8121" y="14187"/>
                    <a:pt x="644" y="21712"/>
                  </a:cubicBezTo>
                  <a:cubicBezTo>
                    <a:pt x="-4560" y="26939"/>
                    <a:pt x="22232" y="28556"/>
                    <a:pt x="64518" y="1922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5"/>
            <p:cNvSpPr/>
            <p:nvPr/>
          </p:nvSpPr>
          <p:spPr>
            <a:xfrm>
              <a:off x="5984274" y="4975637"/>
              <a:ext cx="92553" cy="41517"/>
            </a:xfrm>
            <a:custGeom>
              <a:rect b="b" l="l" r="r" t="t"/>
              <a:pathLst>
                <a:path extrusionOk="0" h="17015" w="63176">
                  <a:moveTo>
                    <a:pt x="30647" y="2537"/>
                  </a:moveTo>
                  <a:cubicBezTo>
                    <a:pt x="15997" y="6264"/>
                    <a:pt x="1136" y="9991"/>
                    <a:pt x="222" y="12452"/>
                  </a:cubicBezTo>
                  <a:cubicBezTo>
                    <a:pt x="-2802" y="20609"/>
                    <a:pt x="25982" y="15499"/>
                    <a:pt x="32452" y="14726"/>
                  </a:cubicBezTo>
                  <a:cubicBezTo>
                    <a:pt x="40843" y="13718"/>
                    <a:pt x="59432" y="12733"/>
                    <a:pt x="62901" y="5959"/>
                  </a:cubicBezTo>
                  <a:cubicBezTo>
                    <a:pt x="65315" y="1271"/>
                    <a:pt x="51649" y="-2808"/>
                    <a:pt x="30647" y="251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5"/>
            <p:cNvSpPr/>
            <p:nvPr/>
          </p:nvSpPr>
          <p:spPr>
            <a:xfrm>
              <a:off x="6189897" y="4865759"/>
              <a:ext cx="147747" cy="34433"/>
            </a:xfrm>
            <a:custGeom>
              <a:rect b="b" l="l" r="r" t="t"/>
              <a:pathLst>
                <a:path extrusionOk="0" h="14112" w="100851">
                  <a:moveTo>
                    <a:pt x="50062" y="1183"/>
                  </a:moveTo>
                  <a:cubicBezTo>
                    <a:pt x="26411" y="3668"/>
                    <a:pt x="2408" y="6152"/>
                    <a:pt x="557" y="8520"/>
                  </a:cubicBezTo>
                  <a:cubicBezTo>
                    <a:pt x="-5561" y="16395"/>
                    <a:pt x="40545" y="13723"/>
                    <a:pt x="50883" y="13489"/>
                  </a:cubicBezTo>
                  <a:cubicBezTo>
                    <a:pt x="64267" y="13184"/>
                    <a:pt x="93661" y="13747"/>
                    <a:pt x="100224" y="7301"/>
                  </a:cubicBezTo>
                  <a:cubicBezTo>
                    <a:pt x="104795" y="2824"/>
                    <a:pt x="84004" y="-2380"/>
                    <a:pt x="50062" y="118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5"/>
            <p:cNvSpPr/>
            <p:nvPr/>
          </p:nvSpPr>
          <p:spPr>
            <a:xfrm>
              <a:off x="6204309" y="5019842"/>
              <a:ext cx="150866" cy="35273"/>
            </a:xfrm>
            <a:custGeom>
              <a:rect b="b" l="l" r="r" t="t"/>
              <a:pathLst>
                <a:path extrusionOk="0" h="14456" w="102980">
                  <a:moveTo>
                    <a:pt x="51146" y="14456"/>
                  </a:moveTo>
                  <a:cubicBezTo>
                    <a:pt x="75454" y="14456"/>
                    <a:pt x="100136" y="14456"/>
                    <a:pt x="102269" y="12276"/>
                  </a:cubicBezTo>
                  <a:cubicBezTo>
                    <a:pt x="109301" y="5057"/>
                    <a:pt x="62116" y="2947"/>
                    <a:pt x="51592" y="2127"/>
                  </a:cubicBezTo>
                  <a:cubicBezTo>
                    <a:pt x="37949" y="1049"/>
                    <a:pt x="8110" y="-2584"/>
                    <a:pt x="773" y="3158"/>
                  </a:cubicBezTo>
                  <a:cubicBezTo>
                    <a:pt x="-4337" y="7143"/>
                    <a:pt x="16267" y="14480"/>
                    <a:pt x="51169" y="14456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5"/>
            <p:cNvSpPr/>
            <p:nvPr/>
          </p:nvSpPr>
          <p:spPr>
            <a:xfrm>
              <a:off x="6769416" y="5048849"/>
              <a:ext cx="113344" cy="32298"/>
            </a:xfrm>
            <a:custGeom>
              <a:rect b="b" l="l" r="r" t="t"/>
              <a:pathLst>
                <a:path extrusionOk="0" h="13237" w="77368">
                  <a:moveTo>
                    <a:pt x="38522" y="12934"/>
                  </a:moveTo>
                  <a:cubicBezTo>
                    <a:pt x="56594" y="11786"/>
                    <a:pt x="75089" y="11692"/>
                    <a:pt x="76776" y="9512"/>
                  </a:cubicBezTo>
                  <a:cubicBezTo>
                    <a:pt x="79566" y="5902"/>
                    <a:pt x="72088" y="3582"/>
                    <a:pt x="62853" y="2269"/>
                  </a:cubicBezTo>
                  <a:cubicBezTo>
                    <a:pt x="53617" y="956"/>
                    <a:pt x="42671" y="769"/>
                    <a:pt x="38686" y="605"/>
                  </a:cubicBezTo>
                  <a:cubicBezTo>
                    <a:pt x="28373" y="-5"/>
                    <a:pt x="5589" y="-1528"/>
                    <a:pt x="479" y="4894"/>
                  </a:cubicBezTo>
                  <a:cubicBezTo>
                    <a:pt x="-2990" y="9371"/>
                    <a:pt x="12668" y="14552"/>
                    <a:pt x="38522" y="1293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5"/>
            <p:cNvSpPr/>
            <p:nvPr/>
          </p:nvSpPr>
          <p:spPr>
            <a:xfrm>
              <a:off x="6986738" y="5005429"/>
              <a:ext cx="95760" cy="37854"/>
            </a:xfrm>
            <a:custGeom>
              <a:rect b="b" l="l" r="r" t="t"/>
              <a:pathLst>
                <a:path extrusionOk="0" h="15514" w="65365">
                  <a:moveTo>
                    <a:pt x="37176" y="1843"/>
                  </a:moveTo>
                  <a:cubicBezTo>
                    <a:pt x="28550" y="3952"/>
                    <a:pt x="19854" y="6085"/>
                    <a:pt x="14861" y="7984"/>
                  </a:cubicBezTo>
                  <a:lnTo>
                    <a:pt x="0" y="13656"/>
                  </a:lnTo>
                  <a:lnTo>
                    <a:pt x="14791" y="11641"/>
                  </a:lnTo>
                  <a:cubicBezTo>
                    <a:pt x="17346" y="11289"/>
                    <a:pt x="19033" y="10797"/>
                    <a:pt x="19479" y="10093"/>
                  </a:cubicBezTo>
                  <a:cubicBezTo>
                    <a:pt x="20979" y="7679"/>
                    <a:pt x="19104" y="5851"/>
                    <a:pt x="15752" y="4491"/>
                  </a:cubicBezTo>
                  <a:lnTo>
                    <a:pt x="15541" y="15157"/>
                  </a:lnTo>
                  <a:cubicBezTo>
                    <a:pt x="22573" y="16282"/>
                    <a:pt x="34879" y="14430"/>
                    <a:pt x="38606" y="14078"/>
                  </a:cubicBezTo>
                  <a:cubicBezTo>
                    <a:pt x="45919" y="13399"/>
                    <a:pt x="62046" y="13141"/>
                    <a:pt x="65117" y="6531"/>
                  </a:cubicBezTo>
                  <a:cubicBezTo>
                    <a:pt x="67250" y="1936"/>
                    <a:pt x="55459" y="-2658"/>
                    <a:pt x="37153" y="184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5"/>
            <p:cNvSpPr/>
            <p:nvPr/>
          </p:nvSpPr>
          <p:spPr>
            <a:xfrm>
              <a:off x="7195486" y="4867384"/>
              <a:ext cx="147814" cy="38176"/>
            </a:xfrm>
            <a:custGeom>
              <a:rect b="b" l="l" r="r" t="t"/>
              <a:pathLst>
                <a:path extrusionOk="0" h="15646" w="100897">
                  <a:moveTo>
                    <a:pt x="50824" y="13128"/>
                  </a:moveTo>
                  <a:cubicBezTo>
                    <a:pt x="74194" y="9893"/>
                    <a:pt x="98267" y="8698"/>
                    <a:pt x="100259" y="6447"/>
                  </a:cubicBezTo>
                  <a:cubicBezTo>
                    <a:pt x="103565" y="2697"/>
                    <a:pt x="93556" y="751"/>
                    <a:pt x="81366" y="189"/>
                  </a:cubicBezTo>
                  <a:cubicBezTo>
                    <a:pt x="69178" y="-397"/>
                    <a:pt x="54879" y="540"/>
                    <a:pt x="49652" y="845"/>
                  </a:cubicBezTo>
                  <a:cubicBezTo>
                    <a:pt x="42878" y="1173"/>
                    <a:pt x="32049" y="1595"/>
                    <a:pt x="22180" y="3048"/>
                  </a:cubicBezTo>
                  <a:cubicBezTo>
                    <a:pt x="12288" y="4479"/>
                    <a:pt x="3382" y="6916"/>
                    <a:pt x="475" y="10479"/>
                  </a:cubicBezTo>
                  <a:cubicBezTo>
                    <a:pt x="-3463" y="15589"/>
                    <a:pt x="17422" y="17698"/>
                    <a:pt x="50824" y="1312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5"/>
            <p:cNvSpPr/>
            <p:nvPr/>
          </p:nvSpPr>
          <p:spPr>
            <a:xfrm>
              <a:off x="7360473" y="5013668"/>
              <a:ext cx="95703" cy="32223"/>
            </a:xfrm>
            <a:custGeom>
              <a:rect b="b" l="l" r="r" t="t"/>
              <a:pathLst>
                <a:path extrusionOk="0" h="13206" w="65326">
                  <a:moveTo>
                    <a:pt x="32747" y="390"/>
                  </a:moveTo>
                  <a:cubicBezTo>
                    <a:pt x="17348" y="1819"/>
                    <a:pt x="1736" y="3226"/>
                    <a:pt x="423" y="5546"/>
                  </a:cubicBezTo>
                  <a:cubicBezTo>
                    <a:pt x="-3889" y="13141"/>
                    <a:pt x="26020" y="12508"/>
                    <a:pt x="32700" y="12719"/>
                  </a:cubicBezTo>
                  <a:cubicBezTo>
                    <a:pt x="41350" y="13000"/>
                    <a:pt x="60313" y="14876"/>
                    <a:pt x="64860" y="8734"/>
                  </a:cubicBezTo>
                  <a:cubicBezTo>
                    <a:pt x="68025" y="4468"/>
                    <a:pt x="54852" y="-1650"/>
                    <a:pt x="32747" y="41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5"/>
            <p:cNvSpPr/>
            <p:nvPr/>
          </p:nvSpPr>
          <p:spPr>
            <a:xfrm>
              <a:off x="7554950" y="4997051"/>
              <a:ext cx="198922" cy="39770"/>
            </a:xfrm>
            <a:custGeom>
              <a:rect b="b" l="l" r="r" t="t"/>
              <a:pathLst>
                <a:path extrusionOk="0" h="16299" w="135783">
                  <a:moveTo>
                    <a:pt x="56397" y="3235"/>
                  </a:moveTo>
                  <a:cubicBezTo>
                    <a:pt x="36074" y="3633"/>
                    <a:pt x="15564" y="3375"/>
                    <a:pt x="679" y="3305"/>
                  </a:cubicBezTo>
                  <a:lnTo>
                    <a:pt x="93" y="8555"/>
                  </a:lnTo>
                  <a:cubicBezTo>
                    <a:pt x="12470" y="9423"/>
                    <a:pt x="21002" y="9681"/>
                    <a:pt x="22479" y="8837"/>
                  </a:cubicBezTo>
                  <a:cubicBezTo>
                    <a:pt x="27190" y="6141"/>
                    <a:pt x="16408" y="2953"/>
                    <a:pt x="1336" y="0"/>
                  </a:cubicBezTo>
                  <a:lnTo>
                    <a:pt x="0" y="11907"/>
                  </a:lnTo>
                  <a:cubicBezTo>
                    <a:pt x="20064" y="14556"/>
                    <a:pt x="47560" y="15306"/>
                    <a:pt x="56819" y="15564"/>
                  </a:cubicBezTo>
                  <a:cubicBezTo>
                    <a:pt x="67367" y="15939"/>
                    <a:pt x="84244" y="16619"/>
                    <a:pt x="99831" y="16127"/>
                  </a:cubicBezTo>
                  <a:cubicBezTo>
                    <a:pt x="115396" y="15658"/>
                    <a:pt x="129624" y="14041"/>
                    <a:pt x="134804" y="10735"/>
                  </a:cubicBezTo>
                  <a:cubicBezTo>
                    <a:pt x="141930" y="5954"/>
                    <a:pt x="109583" y="2180"/>
                    <a:pt x="56420" y="3235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5"/>
            <p:cNvSpPr/>
            <p:nvPr/>
          </p:nvSpPr>
          <p:spPr>
            <a:xfrm>
              <a:off x="7963008" y="5044589"/>
              <a:ext cx="214001" cy="42229"/>
            </a:xfrm>
            <a:custGeom>
              <a:rect b="b" l="l" r="r" t="t"/>
              <a:pathLst>
                <a:path extrusionOk="0" h="17307" w="146076">
                  <a:moveTo>
                    <a:pt x="72886" y="14867"/>
                  </a:moveTo>
                  <a:cubicBezTo>
                    <a:pt x="107179" y="15688"/>
                    <a:pt x="141964" y="18571"/>
                    <a:pt x="145035" y="16672"/>
                  </a:cubicBezTo>
                  <a:cubicBezTo>
                    <a:pt x="150098" y="13485"/>
                    <a:pt x="135963" y="9875"/>
                    <a:pt x="118594" y="7249"/>
                  </a:cubicBezTo>
                  <a:cubicBezTo>
                    <a:pt x="101225" y="4601"/>
                    <a:pt x="80668" y="3124"/>
                    <a:pt x="73144" y="2538"/>
                  </a:cubicBezTo>
                  <a:cubicBezTo>
                    <a:pt x="53735" y="686"/>
                    <a:pt x="10910" y="-2595"/>
                    <a:pt x="972" y="3616"/>
                  </a:cubicBezTo>
                  <a:cubicBezTo>
                    <a:pt x="-5850" y="7976"/>
                    <a:pt x="23779" y="13672"/>
                    <a:pt x="72886" y="1486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5"/>
            <p:cNvSpPr/>
            <p:nvPr/>
          </p:nvSpPr>
          <p:spPr>
            <a:xfrm>
              <a:off x="8216703" y="4951630"/>
              <a:ext cx="66753" cy="32135"/>
            </a:xfrm>
            <a:custGeom>
              <a:rect b="b" l="l" r="r" t="t"/>
              <a:pathLst>
                <a:path extrusionOk="0" h="13170" w="45565">
                  <a:moveTo>
                    <a:pt x="22869" y="12465"/>
                  </a:moveTo>
                  <a:cubicBezTo>
                    <a:pt x="33581" y="10543"/>
                    <a:pt x="44434" y="8621"/>
                    <a:pt x="45301" y="6277"/>
                  </a:cubicBezTo>
                  <a:cubicBezTo>
                    <a:pt x="48137" y="-1458"/>
                    <a:pt x="27299" y="136"/>
                    <a:pt x="22635" y="136"/>
                  </a:cubicBezTo>
                  <a:cubicBezTo>
                    <a:pt x="16587" y="136"/>
                    <a:pt x="3320" y="-1130"/>
                    <a:pt x="296" y="5152"/>
                  </a:cubicBezTo>
                  <a:cubicBezTo>
                    <a:pt x="-1813" y="9512"/>
                    <a:pt x="7516" y="15208"/>
                    <a:pt x="22869" y="1244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5"/>
            <p:cNvSpPr/>
            <p:nvPr/>
          </p:nvSpPr>
          <p:spPr>
            <a:xfrm>
              <a:off x="8350196" y="5043341"/>
              <a:ext cx="93599" cy="32601"/>
            </a:xfrm>
            <a:custGeom>
              <a:rect b="b" l="l" r="r" t="t"/>
              <a:pathLst>
                <a:path extrusionOk="0" h="13361" w="63890">
                  <a:moveTo>
                    <a:pt x="31731" y="13105"/>
                  </a:moveTo>
                  <a:cubicBezTo>
                    <a:pt x="46826" y="11956"/>
                    <a:pt x="62132" y="10854"/>
                    <a:pt x="63445" y="8581"/>
                  </a:cubicBezTo>
                  <a:cubicBezTo>
                    <a:pt x="67828" y="1056"/>
                    <a:pt x="38575" y="1127"/>
                    <a:pt x="32035" y="775"/>
                  </a:cubicBezTo>
                  <a:cubicBezTo>
                    <a:pt x="23573" y="330"/>
                    <a:pt x="5079" y="-1921"/>
                    <a:pt x="485" y="4151"/>
                  </a:cubicBezTo>
                  <a:cubicBezTo>
                    <a:pt x="-2703" y="8346"/>
                    <a:pt x="10072" y="14722"/>
                    <a:pt x="31707" y="13105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5"/>
            <p:cNvSpPr/>
            <p:nvPr/>
          </p:nvSpPr>
          <p:spPr>
            <a:xfrm>
              <a:off x="8514039" y="4944143"/>
              <a:ext cx="174586" cy="53197"/>
            </a:xfrm>
            <a:custGeom>
              <a:rect b="b" l="l" r="r" t="t"/>
              <a:pathLst>
                <a:path extrusionOk="0" h="21802" w="119171">
                  <a:moveTo>
                    <a:pt x="59862" y="14267"/>
                  </a:moveTo>
                  <a:cubicBezTo>
                    <a:pt x="87263" y="9110"/>
                    <a:pt x="115931" y="8922"/>
                    <a:pt x="118369" y="6813"/>
                  </a:cubicBezTo>
                  <a:cubicBezTo>
                    <a:pt x="122424" y="3250"/>
                    <a:pt x="110540" y="695"/>
                    <a:pt x="95890" y="132"/>
                  </a:cubicBezTo>
                  <a:cubicBezTo>
                    <a:pt x="81240" y="-501"/>
                    <a:pt x="64152" y="1304"/>
                    <a:pt x="57916" y="2078"/>
                  </a:cubicBezTo>
                  <a:cubicBezTo>
                    <a:pt x="49853" y="2922"/>
                    <a:pt x="36914" y="4469"/>
                    <a:pt x="25288" y="7399"/>
                  </a:cubicBezTo>
                  <a:cubicBezTo>
                    <a:pt x="13662" y="10258"/>
                    <a:pt x="3418" y="14407"/>
                    <a:pt x="441" y="18556"/>
                  </a:cubicBezTo>
                  <a:cubicBezTo>
                    <a:pt x="-1621" y="21463"/>
                    <a:pt x="3653" y="22400"/>
                    <a:pt x="14107" y="21439"/>
                  </a:cubicBezTo>
                  <a:cubicBezTo>
                    <a:pt x="24584" y="20502"/>
                    <a:pt x="40243" y="17830"/>
                    <a:pt x="59885" y="1426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5"/>
            <p:cNvSpPr/>
            <p:nvPr/>
          </p:nvSpPr>
          <p:spPr>
            <a:xfrm>
              <a:off x="8803468" y="4940681"/>
              <a:ext cx="62557" cy="52204"/>
            </a:xfrm>
            <a:custGeom>
              <a:rect b="b" l="l" r="r" t="t"/>
              <a:pathLst>
                <a:path extrusionOk="0" h="21395" w="42701">
                  <a:moveTo>
                    <a:pt x="18032" y="1972"/>
                  </a:moveTo>
                  <a:cubicBezTo>
                    <a:pt x="12101" y="4433"/>
                    <a:pt x="6921" y="8137"/>
                    <a:pt x="3850" y="11770"/>
                  </a:cubicBezTo>
                  <a:cubicBezTo>
                    <a:pt x="710" y="15356"/>
                    <a:pt x="-439" y="18521"/>
                    <a:pt x="147" y="19576"/>
                  </a:cubicBezTo>
                  <a:cubicBezTo>
                    <a:pt x="2280" y="23092"/>
                    <a:pt x="5960" y="20794"/>
                    <a:pt x="10015" y="18685"/>
                  </a:cubicBezTo>
                  <a:cubicBezTo>
                    <a:pt x="14094" y="16434"/>
                    <a:pt x="19133" y="14301"/>
                    <a:pt x="21150" y="13926"/>
                  </a:cubicBezTo>
                  <a:cubicBezTo>
                    <a:pt x="23705" y="13270"/>
                    <a:pt x="27854" y="13083"/>
                    <a:pt x="31651" y="13036"/>
                  </a:cubicBezTo>
                  <a:cubicBezTo>
                    <a:pt x="35495" y="12895"/>
                    <a:pt x="39104" y="12825"/>
                    <a:pt x="41730" y="10457"/>
                  </a:cubicBezTo>
                  <a:cubicBezTo>
                    <a:pt x="43535" y="8887"/>
                    <a:pt x="42972" y="5675"/>
                    <a:pt x="38800" y="2886"/>
                  </a:cubicBezTo>
                  <a:cubicBezTo>
                    <a:pt x="34768" y="144"/>
                    <a:pt x="26658" y="-1521"/>
                    <a:pt x="18032" y="1995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5"/>
            <p:cNvSpPr/>
            <p:nvPr/>
          </p:nvSpPr>
          <p:spPr>
            <a:xfrm>
              <a:off x="9017687" y="4960587"/>
              <a:ext cx="142571" cy="34199"/>
            </a:xfrm>
            <a:custGeom>
              <a:rect b="b" l="l" r="r" t="t"/>
              <a:pathLst>
                <a:path extrusionOk="0" h="14016" w="97318">
                  <a:moveTo>
                    <a:pt x="48925" y="29"/>
                  </a:moveTo>
                  <a:cubicBezTo>
                    <a:pt x="25953" y="404"/>
                    <a:pt x="2654" y="733"/>
                    <a:pt x="661" y="2936"/>
                  </a:cubicBezTo>
                  <a:cubicBezTo>
                    <a:pt x="-5925" y="10249"/>
                    <a:pt x="38635" y="11656"/>
                    <a:pt x="48597" y="12359"/>
                  </a:cubicBezTo>
                  <a:cubicBezTo>
                    <a:pt x="61489" y="13250"/>
                    <a:pt x="89687" y="16414"/>
                    <a:pt x="96602" y="10577"/>
                  </a:cubicBezTo>
                  <a:cubicBezTo>
                    <a:pt x="101383" y="6522"/>
                    <a:pt x="81882" y="-510"/>
                    <a:pt x="48948" y="29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5"/>
            <p:cNvSpPr/>
            <p:nvPr/>
          </p:nvSpPr>
          <p:spPr>
            <a:xfrm>
              <a:off x="103892" y="4530069"/>
              <a:ext cx="52664" cy="32137"/>
            </a:xfrm>
            <a:custGeom>
              <a:rect b="b" l="l" r="r" t="t"/>
              <a:pathLst>
                <a:path extrusionOk="0" h="13171" w="35948">
                  <a:moveTo>
                    <a:pt x="17833" y="12608"/>
                  </a:moveTo>
                  <a:cubicBezTo>
                    <a:pt x="26318" y="10968"/>
                    <a:pt x="34944" y="9327"/>
                    <a:pt x="35694" y="7006"/>
                  </a:cubicBezTo>
                  <a:cubicBezTo>
                    <a:pt x="38179" y="-659"/>
                    <a:pt x="21724" y="420"/>
                    <a:pt x="18044" y="302"/>
                  </a:cubicBezTo>
                  <a:cubicBezTo>
                    <a:pt x="13286" y="138"/>
                    <a:pt x="2878" y="-1456"/>
                    <a:pt x="276" y="4756"/>
                  </a:cubicBezTo>
                  <a:cubicBezTo>
                    <a:pt x="-1529" y="9069"/>
                    <a:pt x="5644" y="14999"/>
                    <a:pt x="17833" y="1263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5"/>
            <p:cNvSpPr/>
            <p:nvPr/>
          </p:nvSpPr>
          <p:spPr>
            <a:xfrm>
              <a:off x="569361" y="4668344"/>
              <a:ext cx="54007" cy="38789"/>
            </a:xfrm>
            <a:custGeom>
              <a:rect b="b" l="l" r="r" t="t"/>
              <a:pathLst>
                <a:path extrusionOk="0" h="15897" w="36865">
                  <a:moveTo>
                    <a:pt x="16552" y="14848"/>
                  </a:moveTo>
                  <a:cubicBezTo>
                    <a:pt x="25459" y="15575"/>
                    <a:pt x="34531" y="16794"/>
                    <a:pt x="35984" y="14848"/>
                  </a:cubicBezTo>
                  <a:cubicBezTo>
                    <a:pt x="40906" y="8308"/>
                    <a:pt x="23772" y="4042"/>
                    <a:pt x="19998" y="3011"/>
                  </a:cubicBezTo>
                  <a:cubicBezTo>
                    <a:pt x="15169" y="1464"/>
                    <a:pt x="4691" y="-2755"/>
                    <a:pt x="660" y="2730"/>
                  </a:cubicBezTo>
                  <a:cubicBezTo>
                    <a:pt x="-2083" y="6574"/>
                    <a:pt x="3824" y="13817"/>
                    <a:pt x="16529" y="14825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5"/>
            <p:cNvSpPr/>
            <p:nvPr/>
          </p:nvSpPr>
          <p:spPr>
            <a:xfrm>
              <a:off x="799209" y="4571418"/>
              <a:ext cx="34408" cy="32296"/>
            </a:xfrm>
            <a:custGeom>
              <a:rect b="b" l="l" r="r" t="t"/>
              <a:pathLst>
                <a:path extrusionOk="0" h="13236" w="23487">
                  <a:moveTo>
                    <a:pt x="10781" y="13016"/>
                  </a:moveTo>
                  <a:cubicBezTo>
                    <a:pt x="16500" y="11938"/>
                    <a:pt x="22313" y="10860"/>
                    <a:pt x="23087" y="8609"/>
                  </a:cubicBezTo>
                  <a:cubicBezTo>
                    <a:pt x="25689" y="1179"/>
                    <a:pt x="14859" y="1179"/>
                    <a:pt x="12492" y="804"/>
                  </a:cubicBezTo>
                  <a:cubicBezTo>
                    <a:pt x="9421" y="335"/>
                    <a:pt x="2881" y="-1916"/>
                    <a:pt x="397" y="4062"/>
                  </a:cubicBezTo>
                  <a:cubicBezTo>
                    <a:pt x="-1314" y="8211"/>
                    <a:pt x="2577" y="14563"/>
                    <a:pt x="10781" y="1299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5"/>
            <p:cNvSpPr/>
            <p:nvPr/>
          </p:nvSpPr>
          <p:spPr>
            <a:xfrm>
              <a:off x="1067068" y="4629619"/>
              <a:ext cx="74179" cy="39174"/>
            </a:xfrm>
            <a:custGeom>
              <a:rect b="b" l="l" r="r" t="t"/>
              <a:pathLst>
                <a:path extrusionOk="0" h="16055" w="50634">
                  <a:moveTo>
                    <a:pt x="23900" y="15264"/>
                  </a:moveTo>
                  <a:cubicBezTo>
                    <a:pt x="36042" y="15991"/>
                    <a:pt x="48442" y="16811"/>
                    <a:pt x="49942" y="14748"/>
                  </a:cubicBezTo>
                  <a:cubicBezTo>
                    <a:pt x="54934" y="7927"/>
                    <a:pt x="31471" y="4341"/>
                    <a:pt x="26337" y="3192"/>
                  </a:cubicBezTo>
                  <a:cubicBezTo>
                    <a:pt x="19657" y="1692"/>
                    <a:pt x="5218" y="-2832"/>
                    <a:pt x="624" y="2606"/>
                  </a:cubicBezTo>
                  <a:cubicBezTo>
                    <a:pt x="-2541" y="6380"/>
                    <a:pt x="6507" y="14233"/>
                    <a:pt x="23900" y="1528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5"/>
            <p:cNvSpPr/>
            <p:nvPr/>
          </p:nvSpPr>
          <p:spPr>
            <a:xfrm>
              <a:off x="1073140" y="4713996"/>
              <a:ext cx="51230" cy="44489"/>
            </a:xfrm>
            <a:custGeom>
              <a:rect b="b" l="l" r="r" t="t"/>
              <a:pathLst>
                <a:path extrusionOk="0" h="18233" w="34969">
                  <a:moveTo>
                    <a:pt x="14925" y="15837"/>
                  </a:moveTo>
                  <a:cubicBezTo>
                    <a:pt x="23739" y="17571"/>
                    <a:pt x="32529" y="19306"/>
                    <a:pt x="34029" y="17407"/>
                  </a:cubicBezTo>
                  <a:cubicBezTo>
                    <a:pt x="38952" y="11125"/>
                    <a:pt x="23106" y="5969"/>
                    <a:pt x="19660" y="4468"/>
                  </a:cubicBezTo>
                  <a:cubicBezTo>
                    <a:pt x="15207" y="2523"/>
                    <a:pt x="6065" y="-2821"/>
                    <a:pt x="1119" y="1890"/>
                  </a:cubicBezTo>
                  <a:cubicBezTo>
                    <a:pt x="-2350" y="5148"/>
                    <a:pt x="2244" y="13352"/>
                    <a:pt x="14925" y="1586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5"/>
            <p:cNvSpPr/>
            <p:nvPr/>
          </p:nvSpPr>
          <p:spPr>
            <a:xfrm>
              <a:off x="1190296" y="4773025"/>
              <a:ext cx="27478" cy="32813"/>
            </a:xfrm>
            <a:custGeom>
              <a:rect b="b" l="l" r="r" t="t"/>
              <a:pathLst>
                <a:path extrusionOk="0" h="13448" w="18756">
                  <a:moveTo>
                    <a:pt x="6812" y="13338"/>
                  </a:moveTo>
                  <a:cubicBezTo>
                    <a:pt x="12133" y="13737"/>
                    <a:pt x="17196" y="13080"/>
                    <a:pt x="18110" y="10901"/>
                  </a:cubicBezTo>
                  <a:cubicBezTo>
                    <a:pt x="20970" y="3775"/>
                    <a:pt x="13493" y="3095"/>
                    <a:pt x="11992" y="2157"/>
                  </a:cubicBezTo>
                  <a:cubicBezTo>
                    <a:pt x="9906" y="1243"/>
                    <a:pt x="6742" y="-2203"/>
                    <a:pt x="2101" y="2157"/>
                  </a:cubicBezTo>
                  <a:cubicBezTo>
                    <a:pt x="483" y="3681"/>
                    <a:pt x="-431" y="6142"/>
                    <a:pt x="202" y="8510"/>
                  </a:cubicBezTo>
                  <a:cubicBezTo>
                    <a:pt x="788" y="10854"/>
                    <a:pt x="3015" y="13080"/>
                    <a:pt x="6836" y="1333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5"/>
            <p:cNvSpPr/>
            <p:nvPr/>
          </p:nvSpPr>
          <p:spPr>
            <a:xfrm>
              <a:off x="1299775" y="4838481"/>
              <a:ext cx="58467" cy="33028"/>
            </a:xfrm>
            <a:custGeom>
              <a:rect b="b" l="l" r="r" t="t"/>
              <a:pathLst>
                <a:path extrusionOk="0" h="13536" w="39909">
                  <a:moveTo>
                    <a:pt x="19223" y="13458"/>
                  </a:moveTo>
                  <a:cubicBezTo>
                    <a:pt x="28903" y="12755"/>
                    <a:pt x="38584" y="12051"/>
                    <a:pt x="39545" y="9801"/>
                  </a:cubicBezTo>
                  <a:cubicBezTo>
                    <a:pt x="42686" y="2394"/>
                    <a:pt x="24614" y="1714"/>
                    <a:pt x="20582" y="1199"/>
                  </a:cubicBezTo>
                  <a:cubicBezTo>
                    <a:pt x="15355" y="519"/>
                    <a:pt x="4174" y="-2153"/>
                    <a:pt x="517" y="3707"/>
                  </a:cubicBezTo>
                  <a:cubicBezTo>
                    <a:pt x="-2084" y="7785"/>
                    <a:pt x="5276" y="14442"/>
                    <a:pt x="19223" y="1343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5"/>
            <p:cNvSpPr/>
            <p:nvPr/>
          </p:nvSpPr>
          <p:spPr>
            <a:xfrm>
              <a:off x="1509864" y="4790992"/>
              <a:ext cx="67714" cy="36856"/>
            </a:xfrm>
            <a:custGeom>
              <a:rect b="b" l="l" r="r" t="t"/>
              <a:pathLst>
                <a:path extrusionOk="0" h="15105" w="46221">
                  <a:moveTo>
                    <a:pt x="23846" y="13456"/>
                  </a:moveTo>
                  <a:cubicBezTo>
                    <a:pt x="34534" y="10502"/>
                    <a:pt x="45410" y="7525"/>
                    <a:pt x="46067" y="5111"/>
                  </a:cubicBezTo>
                  <a:cubicBezTo>
                    <a:pt x="48223" y="-2859"/>
                    <a:pt x="27174" y="751"/>
                    <a:pt x="22439" y="1220"/>
                  </a:cubicBezTo>
                  <a:cubicBezTo>
                    <a:pt x="16298" y="1806"/>
                    <a:pt x="2679" y="1829"/>
                    <a:pt x="194" y="8392"/>
                  </a:cubicBezTo>
                  <a:cubicBezTo>
                    <a:pt x="-1540" y="12940"/>
                    <a:pt x="8492" y="17698"/>
                    <a:pt x="23846" y="13456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5"/>
            <p:cNvSpPr/>
            <p:nvPr/>
          </p:nvSpPr>
          <p:spPr>
            <a:xfrm>
              <a:off x="1448265" y="4694718"/>
              <a:ext cx="40074" cy="32193"/>
            </a:xfrm>
            <a:custGeom>
              <a:rect b="b" l="l" r="r" t="t"/>
              <a:pathLst>
                <a:path extrusionOk="0" h="13194" w="27354">
                  <a:moveTo>
                    <a:pt x="14189" y="387"/>
                  </a:moveTo>
                  <a:cubicBezTo>
                    <a:pt x="7626" y="1770"/>
                    <a:pt x="993" y="3130"/>
                    <a:pt x="289" y="5427"/>
                  </a:cubicBezTo>
                  <a:cubicBezTo>
                    <a:pt x="-2055" y="12998"/>
                    <a:pt x="10533" y="12435"/>
                    <a:pt x="13299" y="12670"/>
                  </a:cubicBezTo>
                  <a:cubicBezTo>
                    <a:pt x="16908" y="12974"/>
                    <a:pt x="24714" y="14896"/>
                    <a:pt x="27058" y="8778"/>
                  </a:cubicBezTo>
                  <a:cubicBezTo>
                    <a:pt x="28675" y="4536"/>
                    <a:pt x="23589" y="-1605"/>
                    <a:pt x="14189" y="38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5"/>
            <p:cNvSpPr/>
            <p:nvPr/>
          </p:nvSpPr>
          <p:spPr>
            <a:xfrm>
              <a:off x="1629786" y="4699564"/>
              <a:ext cx="86647" cy="38669"/>
            </a:xfrm>
            <a:custGeom>
              <a:rect b="b" l="l" r="r" t="t"/>
              <a:pathLst>
                <a:path extrusionOk="0" h="15848" w="59145">
                  <a:moveTo>
                    <a:pt x="28799" y="1988"/>
                  </a:moveTo>
                  <a:cubicBezTo>
                    <a:pt x="15063" y="5247"/>
                    <a:pt x="1116" y="8528"/>
                    <a:pt x="225" y="10966"/>
                  </a:cubicBezTo>
                  <a:cubicBezTo>
                    <a:pt x="-2728" y="19029"/>
                    <a:pt x="24228" y="14810"/>
                    <a:pt x="30299" y="14224"/>
                  </a:cubicBezTo>
                  <a:cubicBezTo>
                    <a:pt x="38151" y="13474"/>
                    <a:pt x="55521" y="13052"/>
                    <a:pt x="58873" y="6395"/>
                  </a:cubicBezTo>
                  <a:cubicBezTo>
                    <a:pt x="61193" y="1777"/>
                    <a:pt x="48512" y="-2700"/>
                    <a:pt x="28799" y="198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5"/>
            <p:cNvSpPr/>
            <p:nvPr/>
          </p:nvSpPr>
          <p:spPr>
            <a:xfrm>
              <a:off x="1830325" y="4678816"/>
              <a:ext cx="48212" cy="33560"/>
            </a:xfrm>
            <a:custGeom>
              <a:rect b="b" l="l" r="r" t="t"/>
              <a:pathLst>
                <a:path extrusionOk="0" h="13754" w="32909">
                  <a:moveTo>
                    <a:pt x="16172" y="1158"/>
                  </a:moveTo>
                  <a:cubicBezTo>
                    <a:pt x="8859" y="3479"/>
                    <a:pt x="1053" y="4956"/>
                    <a:pt x="280" y="7253"/>
                  </a:cubicBezTo>
                  <a:cubicBezTo>
                    <a:pt x="-986" y="11050"/>
                    <a:pt x="2225" y="12808"/>
                    <a:pt x="6327" y="13441"/>
                  </a:cubicBezTo>
                  <a:cubicBezTo>
                    <a:pt x="10406" y="14097"/>
                    <a:pt x="15187" y="13534"/>
                    <a:pt x="16945" y="13441"/>
                  </a:cubicBezTo>
                  <a:cubicBezTo>
                    <a:pt x="21446" y="13347"/>
                    <a:pt x="31642" y="13441"/>
                    <a:pt x="32861" y="6807"/>
                  </a:cubicBezTo>
                  <a:cubicBezTo>
                    <a:pt x="33565" y="2213"/>
                    <a:pt x="26486" y="-2147"/>
                    <a:pt x="16195" y="115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5"/>
            <p:cNvSpPr/>
            <p:nvPr/>
          </p:nvSpPr>
          <p:spPr>
            <a:xfrm>
              <a:off x="2003942" y="4635141"/>
              <a:ext cx="82466" cy="34297"/>
            </a:xfrm>
            <a:custGeom>
              <a:rect b="b" l="l" r="r" t="t"/>
              <a:pathLst>
                <a:path extrusionOk="0" h="14056" w="56291">
                  <a:moveTo>
                    <a:pt x="28372" y="12603"/>
                  </a:moveTo>
                  <a:cubicBezTo>
                    <a:pt x="41194" y="10118"/>
                    <a:pt x="54602" y="9204"/>
                    <a:pt x="55844" y="6978"/>
                  </a:cubicBezTo>
                  <a:cubicBezTo>
                    <a:pt x="57930" y="3274"/>
                    <a:pt x="52422" y="1235"/>
                    <a:pt x="45530" y="438"/>
                  </a:cubicBezTo>
                  <a:cubicBezTo>
                    <a:pt x="38662" y="-383"/>
                    <a:pt x="30552" y="180"/>
                    <a:pt x="27599" y="297"/>
                  </a:cubicBezTo>
                  <a:cubicBezTo>
                    <a:pt x="19981" y="367"/>
                    <a:pt x="2940" y="1000"/>
                    <a:pt x="174" y="7938"/>
                  </a:cubicBezTo>
                  <a:cubicBezTo>
                    <a:pt x="-1584" y="12744"/>
                    <a:pt x="10159" y="16119"/>
                    <a:pt x="28349" y="1260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5"/>
            <p:cNvSpPr/>
            <p:nvPr/>
          </p:nvSpPr>
          <p:spPr>
            <a:xfrm>
              <a:off x="2070129" y="4716010"/>
              <a:ext cx="62302" cy="36502"/>
            </a:xfrm>
            <a:custGeom>
              <a:rect b="b" l="l" r="r" t="t"/>
              <a:pathLst>
                <a:path extrusionOk="0" h="14960" w="42527">
                  <a:moveTo>
                    <a:pt x="19848" y="14659"/>
                  </a:moveTo>
                  <a:cubicBezTo>
                    <a:pt x="30138" y="15034"/>
                    <a:pt x="40592" y="15433"/>
                    <a:pt x="41905" y="13347"/>
                  </a:cubicBezTo>
                  <a:cubicBezTo>
                    <a:pt x="46241" y="6409"/>
                    <a:pt x="26669" y="3596"/>
                    <a:pt x="22356" y="2611"/>
                  </a:cubicBezTo>
                  <a:cubicBezTo>
                    <a:pt x="16777" y="1346"/>
                    <a:pt x="4823" y="-2686"/>
                    <a:pt x="627" y="2822"/>
                  </a:cubicBezTo>
                  <a:cubicBezTo>
                    <a:pt x="-2280" y="6643"/>
                    <a:pt x="5057" y="14144"/>
                    <a:pt x="19824" y="1468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5"/>
            <p:cNvSpPr/>
            <p:nvPr/>
          </p:nvSpPr>
          <p:spPr>
            <a:xfrm>
              <a:off x="2154311" y="4646080"/>
              <a:ext cx="80324" cy="39152"/>
            </a:xfrm>
            <a:custGeom>
              <a:rect b="b" l="l" r="r" t="t"/>
              <a:pathLst>
                <a:path extrusionOk="0" h="16046" w="54829">
                  <a:moveTo>
                    <a:pt x="28736" y="410"/>
                  </a:moveTo>
                  <a:cubicBezTo>
                    <a:pt x="15352" y="-340"/>
                    <a:pt x="1850" y="-199"/>
                    <a:pt x="514" y="2004"/>
                  </a:cubicBezTo>
                  <a:cubicBezTo>
                    <a:pt x="-1689" y="5614"/>
                    <a:pt x="3515" y="7817"/>
                    <a:pt x="9867" y="9388"/>
                  </a:cubicBezTo>
                  <a:cubicBezTo>
                    <a:pt x="16243" y="10958"/>
                    <a:pt x="23837" y="11990"/>
                    <a:pt x="26580" y="12552"/>
                  </a:cubicBezTo>
                  <a:cubicBezTo>
                    <a:pt x="33753" y="13888"/>
                    <a:pt x="48848" y="18881"/>
                    <a:pt x="54052" y="13841"/>
                  </a:cubicBezTo>
                  <a:cubicBezTo>
                    <a:pt x="57755" y="10396"/>
                    <a:pt x="48051" y="1488"/>
                    <a:pt x="28736" y="41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5"/>
            <p:cNvSpPr/>
            <p:nvPr/>
          </p:nvSpPr>
          <p:spPr>
            <a:xfrm>
              <a:off x="2382042" y="4850413"/>
              <a:ext cx="39671" cy="32135"/>
            </a:xfrm>
            <a:custGeom>
              <a:rect b="b" l="l" r="r" t="t"/>
              <a:pathLst>
                <a:path extrusionOk="0" h="13170" w="27079">
                  <a:moveTo>
                    <a:pt x="14354" y="366"/>
                  </a:moveTo>
                  <a:cubicBezTo>
                    <a:pt x="8306" y="1655"/>
                    <a:pt x="1767" y="1936"/>
                    <a:pt x="665" y="4023"/>
                  </a:cubicBezTo>
                  <a:cubicBezTo>
                    <a:pt x="-1187" y="7515"/>
                    <a:pt x="1087" y="9765"/>
                    <a:pt x="4321" y="11031"/>
                  </a:cubicBezTo>
                  <a:cubicBezTo>
                    <a:pt x="7556" y="12297"/>
                    <a:pt x="11635" y="12461"/>
                    <a:pt x="13065" y="12625"/>
                  </a:cubicBezTo>
                  <a:cubicBezTo>
                    <a:pt x="16768" y="13188"/>
                    <a:pt x="25347" y="14641"/>
                    <a:pt x="26941" y="8195"/>
                  </a:cubicBezTo>
                  <a:cubicBezTo>
                    <a:pt x="27504" y="5991"/>
                    <a:pt x="26308" y="3530"/>
                    <a:pt x="24105" y="1913"/>
                  </a:cubicBezTo>
                  <a:cubicBezTo>
                    <a:pt x="21878" y="296"/>
                    <a:pt x="18643" y="-525"/>
                    <a:pt x="14330" y="366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5"/>
            <p:cNvSpPr/>
            <p:nvPr/>
          </p:nvSpPr>
          <p:spPr>
            <a:xfrm>
              <a:off x="2567438" y="4835112"/>
              <a:ext cx="64415" cy="34882"/>
            </a:xfrm>
            <a:custGeom>
              <a:rect b="b" l="l" r="r" t="t"/>
              <a:pathLst>
                <a:path extrusionOk="0" h="14296" w="43969">
                  <a:moveTo>
                    <a:pt x="23130" y="0"/>
                  </a:moveTo>
                  <a:cubicBezTo>
                    <a:pt x="12535" y="0"/>
                    <a:pt x="1800" y="-70"/>
                    <a:pt x="557" y="2086"/>
                  </a:cubicBezTo>
                  <a:cubicBezTo>
                    <a:pt x="-3592" y="9189"/>
                    <a:pt x="16637" y="11322"/>
                    <a:pt x="21114" y="12166"/>
                  </a:cubicBezTo>
                  <a:cubicBezTo>
                    <a:pt x="26904" y="13244"/>
                    <a:pt x="39351" y="16854"/>
                    <a:pt x="43406" y="11205"/>
                  </a:cubicBezTo>
                  <a:cubicBezTo>
                    <a:pt x="46219" y="7290"/>
                    <a:pt x="38343" y="24"/>
                    <a:pt x="23154" y="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5"/>
            <p:cNvSpPr/>
            <p:nvPr/>
          </p:nvSpPr>
          <p:spPr>
            <a:xfrm>
              <a:off x="2725598" y="4834875"/>
              <a:ext cx="50071" cy="36964"/>
            </a:xfrm>
            <a:custGeom>
              <a:rect b="b" l="l" r="r" t="t"/>
              <a:pathLst>
                <a:path extrusionOk="0" h="15149" w="34178">
                  <a:moveTo>
                    <a:pt x="16113" y="1715"/>
                  </a:moveTo>
                  <a:cubicBezTo>
                    <a:pt x="8307" y="4716"/>
                    <a:pt x="384" y="7716"/>
                    <a:pt x="56" y="10107"/>
                  </a:cubicBezTo>
                  <a:cubicBezTo>
                    <a:pt x="-1046" y="18053"/>
                    <a:pt x="14425" y="14349"/>
                    <a:pt x="17941" y="13881"/>
                  </a:cubicBezTo>
                  <a:cubicBezTo>
                    <a:pt x="22488" y="13271"/>
                    <a:pt x="32638" y="13177"/>
                    <a:pt x="34091" y="6638"/>
                  </a:cubicBezTo>
                  <a:cubicBezTo>
                    <a:pt x="35099" y="2090"/>
                    <a:pt x="27317" y="-2598"/>
                    <a:pt x="16113" y="169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5"/>
            <p:cNvSpPr/>
            <p:nvPr/>
          </p:nvSpPr>
          <p:spPr>
            <a:xfrm>
              <a:off x="2880911" y="4725834"/>
              <a:ext cx="54908" cy="43234"/>
            </a:xfrm>
            <a:custGeom>
              <a:rect b="b" l="l" r="r" t="t"/>
              <a:pathLst>
                <a:path extrusionOk="0" h="17719" w="37480">
                  <a:moveTo>
                    <a:pt x="17251" y="3300"/>
                  </a:moveTo>
                  <a:cubicBezTo>
                    <a:pt x="9188" y="7331"/>
                    <a:pt x="468" y="10566"/>
                    <a:pt x="70" y="12980"/>
                  </a:cubicBezTo>
                  <a:cubicBezTo>
                    <a:pt x="-587" y="16988"/>
                    <a:pt x="3492" y="17973"/>
                    <a:pt x="8297" y="17668"/>
                  </a:cubicBezTo>
                  <a:cubicBezTo>
                    <a:pt x="13102" y="17364"/>
                    <a:pt x="18470" y="15723"/>
                    <a:pt x="20439" y="15207"/>
                  </a:cubicBezTo>
                  <a:cubicBezTo>
                    <a:pt x="25572" y="14058"/>
                    <a:pt x="37199" y="11691"/>
                    <a:pt x="37480" y="4823"/>
                  </a:cubicBezTo>
                  <a:cubicBezTo>
                    <a:pt x="37550" y="88"/>
                    <a:pt x="28667" y="-2420"/>
                    <a:pt x="17251" y="330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5"/>
            <p:cNvSpPr/>
            <p:nvPr/>
          </p:nvSpPr>
          <p:spPr>
            <a:xfrm>
              <a:off x="2963001" y="4803459"/>
              <a:ext cx="75597" cy="44520"/>
            </a:xfrm>
            <a:custGeom>
              <a:rect b="b" l="l" r="r" t="t"/>
              <a:pathLst>
                <a:path extrusionOk="0" h="18246" w="51602">
                  <a:moveTo>
                    <a:pt x="24615" y="3497"/>
                  </a:moveTo>
                  <a:cubicBezTo>
                    <a:pt x="13035" y="7716"/>
                    <a:pt x="870" y="11139"/>
                    <a:pt x="167" y="13576"/>
                  </a:cubicBezTo>
                  <a:cubicBezTo>
                    <a:pt x="-1029" y="17608"/>
                    <a:pt x="4386" y="18546"/>
                    <a:pt x="10808" y="18171"/>
                  </a:cubicBezTo>
                  <a:cubicBezTo>
                    <a:pt x="17208" y="17819"/>
                    <a:pt x="24544" y="16084"/>
                    <a:pt x="27217" y="15569"/>
                  </a:cubicBezTo>
                  <a:cubicBezTo>
                    <a:pt x="34178" y="14350"/>
                    <a:pt x="49742" y="11959"/>
                    <a:pt x="51524" y="4904"/>
                  </a:cubicBezTo>
                  <a:cubicBezTo>
                    <a:pt x="52672" y="5"/>
                    <a:pt x="41140" y="-2480"/>
                    <a:pt x="24615" y="352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5"/>
            <p:cNvSpPr/>
            <p:nvPr/>
          </p:nvSpPr>
          <p:spPr>
            <a:xfrm>
              <a:off x="3163419" y="4729154"/>
              <a:ext cx="75550" cy="33228"/>
            </a:xfrm>
            <a:custGeom>
              <a:rect b="b" l="l" r="r" t="t"/>
              <a:pathLst>
                <a:path extrusionOk="0" h="13618" w="51570">
                  <a:moveTo>
                    <a:pt x="26346" y="111"/>
                  </a:moveTo>
                  <a:cubicBezTo>
                    <a:pt x="14087" y="837"/>
                    <a:pt x="1640" y="1517"/>
                    <a:pt x="445" y="3744"/>
                  </a:cubicBezTo>
                  <a:cubicBezTo>
                    <a:pt x="-3516" y="11127"/>
                    <a:pt x="20135" y="11854"/>
                    <a:pt x="25409" y="12393"/>
                  </a:cubicBezTo>
                  <a:cubicBezTo>
                    <a:pt x="32230" y="13073"/>
                    <a:pt x="47044" y="15816"/>
                    <a:pt x="51099" y="9885"/>
                  </a:cubicBezTo>
                  <a:cubicBezTo>
                    <a:pt x="53912" y="5783"/>
                    <a:pt x="43950" y="-944"/>
                    <a:pt x="26346" y="11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5"/>
            <p:cNvSpPr/>
            <p:nvPr/>
          </p:nvSpPr>
          <p:spPr>
            <a:xfrm>
              <a:off x="3328179" y="4803850"/>
              <a:ext cx="59242" cy="34912"/>
            </a:xfrm>
            <a:custGeom>
              <a:rect b="b" l="l" r="r" t="t"/>
              <a:pathLst>
                <a:path extrusionOk="0" h="14308" w="40438">
                  <a:moveTo>
                    <a:pt x="19676" y="1274"/>
                  </a:moveTo>
                  <a:cubicBezTo>
                    <a:pt x="10276" y="3853"/>
                    <a:pt x="760" y="6455"/>
                    <a:pt x="150" y="8846"/>
                  </a:cubicBezTo>
                  <a:cubicBezTo>
                    <a:pt x="-1842" y="16745"/>
                    <a:pt x="16582" y="13838"/>
                    <a:pt x="20731" y="13557"/>
                  </a:cubicBezTo>
                  <a:cubicBezTo>
                    <a:pt x="26098" y="13182"/>
                    <a:pt x="37983" y="13627"/>
                    <a:pt x="40256" y="7158"/>
                  </a:cubicBezTo>
                  <a:cubicBezTo>
                    <a:pt x="41827" y="2681"/>
                    <a:pt x="33130" y="-2429"/>
                    <a:pt x="19652" y="127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5"/>
            <p:cNvSpPr/>
            <p:nvPr/>
          </p:nvSpPr>
          <p:spPr>
            <a:xfrm>
              <a:off x="3565466" y="4751964"/>
              <a:ext cx="79898" cy="32135"/>
            </a:xfrm>
            <a:custGeom>
              <a:rect b="b" l="l" r="r" t="t"/>
              <a:pathLst>
                <a:path extrusionOk="0" h="13170" w="54538">
                  <a:moveTo>
                    <a:pt x="27156" y="705"/>
                  </a:moveTo>
                  <a:cubicBezTo>
                    <a:pt x="14334" y="2627"/>
                    <a:pt x="1348" y="4549"/>
                    <a:pt x="317" y="6893"/>
                  </a:cubicBezTo>
                  <a:cubicBezTo>
                    <a:pt x="-3082" y="14628"/>
                    <a:pt x="21859" y="13035"/>
                    <a:pt x="27437" y="13035"/>
                  </a:cubicBezTo>
                  <a:cubicBezTo>
                    <a:pt x="34680" y="13035"/>
                    <a:pt x="50549" y="14300"/>
                    <a:pt x="54183" y="8018"/>
                  </a:cubicBezTo>
                  <a:cubicBezTo>
                    <a:pt x="56714" y="3658"/>
                    <a:pt x="45533" y="-2038"/>
                    <a:pt x="27156" y="72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5"/>
            <p:cNvSpPr/>
            <p:nvPr/>
          </p:nvSpPr>
          <p:spPr>
            <a:xfrm>
              <a:off x="3782602" y="4679676"/>
              <a:ext cx="63749" cy="37242"/>
            </a:xfrm>
            <a:custGeom>
              <a:rect b="b" l="l" r="r" t="t"/>
              <a:pathLst>
                <a:path extrusionOk="0" h="15263" w="43515">
                  <a:moveTo>
                    <a:pt x="20943" y="1744"/>
                  </a:moveTo>
                  <a:cubicBezTo>
                    <a:pt x="10910" y="4768"/>
                    <a:pt x="714" y="7792"/>
                    <a:pt x="128" y="10206"/>
                  </a:cubicBezTo>
                  <a:cubicBezTo>
                    <a:pt x="-1771" y="18199"/>
                    <a:pt x="18013" y="14449"/>
                    <a:pt x="22490" y="13957"/>
                  </a:cubicBezTo>
                  <a:cubicBezTo>
                    <a:pt x="28280" y="13347"/>
                    <a:pt x="41101" y="13206"/>
                    <a:pt x="43352" y="6643"/>
                  </a:cubicBezTo>
                  <a:cubicBezTo>
                    <a:pt x="44899" y="2072"/>
                    <a:pt x="35359" y="-2616"/>
                    <a:pt x="20943" y="172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5"/>
            <p:cNvSpPr/>
            <p:nvPr/>
          </p:nvSpPr>
          <p:spPr>
            <a:xfrm>
              <a:off x="3996889" y="4673299"/>
              <a:ext cx="80322" cy="34707"/>
            </a:xfrm>
            <a:custGeom>
              <a:rect b="b" l="l" r="r" t="t"/>
              <a:pathLst>
                <a:path extrusionOk="0" h="14224" w="54827">
                  <a:moveTo>
                    <a:pt x="26591" y="14224"/>
                  </a:moveTo>
                  <a:cubicBezTo>
                    <a:pt x="39671" y="14107"/>
                    <a:pt x="52961" y="14013"/>
                    <a:pt x="54297" y="11834"/>
                  </a:cubicBezTo>
                  <a:cubicBezTo>
                    <a:pt x="58774" y="4637"/>
                    <a:pt x="33600" y="2762"/>
                    <a:pt x="27997" y="1965"/>
                  </a:cubicBezTo>
                  <a:cubicBezTo>
                    <a:pt x="20754" y="957"/>
                    <a:pt x="5049" y="-2512"/>
                    <a:pt x="549" y="3207"/>
                  </a:cubicBezTo>
                  <a:cubicBezTo>
                    <a:pt x="-2569" y="7192"/>
                    <a:pt x="7792" y="14388"/>
                    <a:pt x="26591" y="1420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5"/>
            <p:cNvSpPr/>
            <p:nvPr/>
          </p:nvSpPr>
          <p:spPr>
            <a:xfrm>
              <a:off x="4186471" y="4768318"/>
              <a:ext cx="104954" cy="45655"/>
            </a:xfrm>
            <a:custGeom>
              <a:rect b="b" l="l" r="r" t="t"/>
              <a:pathLst>
                <a:path extrusionOk="0" h="18711" w="71641">
                  <a:moveTo>
                    <a:pt x="34338" y="17752"/>
                  </a:moveTo>
                  <a:cubicBezTo>
                    <a:pt x="51894" y="19392"/>
                    <a:pt x="69592" y="18877"/>
                    <a:pt x="71115" y="16603"/>
                  </a:cubicBezTo>
                  <a:cubicBezTo>
                    <a:pt x="73647" y="12899"/>
                    <a:pt x="66662" y="10907"/>
                    <a:pt x="58270" y="9313"/>
                  </a:cubicBezTo>
                  <a:cubicBezTo>
                    <a:pt x="49879" y="7743"/>
                    <a:pt x="39963" y="6336"/>
                    <a:pt x="36377" y="5586"/>
                  </a:cubicBezTo>
                  <a:cubicBezTo>
                    <a:pt x="31712" y="4672"/>
                    <a:pt x="24423" y="2679"/>
                    <a:pt x="17555" y="1297"/>
                  </a:cubicBezTo>
                  <a:cubicBezTo>
                    <a:pt x="10687" y="-63"/>
                    <a:pt x="4217" y="-813"/>
                    <a:pt x="935" y="1414"/>
                  </a:cubicBezTo>
                  <a:cubicBezTo>
                    <a:pt x="-1338" y="2937"/>
                    <a:pt x="561" y="6289"/>
                    <a:pt x="6327" y="9735"/>
                  </a:cubicBezTo>
                  <a:cubicBezTo>
                    <a:pt x="12070" y="13157"/>
                    <a:pt x="21727" y="16603"/>
                    <a:pt x="34338" y="1772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5"/>
            <p:cNvSpPr/>
            <p:nvPr/>
          </p:nvSpPr>
          <p:spPr>
            <a:xfrm>
              <a:off x="4339408" y="4675364"/>
              <a:ext cx="96114" cy="33987"/>
            </a:xfrm>
            <a:custGeom>
              <a:rect b="b" l="l" r="r" t="t"/>
              <a:pathLst>
                <a:path extrusionOk="0" h="13929" w="65607">
                  <a:moveTo>
                    <a:pt x="32270" y="13894"/>
                  </a:moveTo>
                  <a:cubicBezTo>
                    <a:pt x="47834" y="13472"/>
                    <a:pt x="63609" y="13097"/>
                    <a:pt x="65086" y="10870"/>
                  </a:cubicBezTo>
                  <a:cubicBezTo>
                    <a:pt x="69915" y="3557"/>
                    <a:pt x="39841" y="2245"/>
                    <a:pt x="33137" y="1588"/>
                  </a:cubicBezTo>
                  <a:cubicBezTo>
                    <a:pt x="24464" y="744"/>
                    <a:pt x="5524" y="-2373"/>
                    <a:pt x="555" y="3464"/>
                  </a:cubicBezTo>
                  <a:cubicBezTo>
                    <a:pt x="-2891" y="7519"/>
                    <a:pt x="9954" y="14480"/>
                    <a:pt x="32270" y="1389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5"/>
            <p:cNvSpPr/>
            <p:nvPr/>
          </p:nvSpPr>
          <p:spPr>
            <a:xfrm>
              <a:off x="4522141" y="4647425"/>
              <a:ext cx="66332" cy="46950"/>
            </a:xfrm>
            <a:custGeom>
              <a:rect b="b" l="l" r="r" t="t"/>
              <a:pathLst>
                <a:path extrusionOk="0" h="19242" w="45278">
                  <a:moveTo>
                    <a:pt x="21438" y="4571"/>
                  </a:moveTo>
                  <a:cubicBezTo>
                    <a:pt x="11781" y="9118"/>
                    <a:pt x="952" y="11814"/>
                    <a:pt x="202" y="14181"/>
                  </a:cubicBezTo>
                  <a:cubicBezTo>
                    <a:pt x="-1064" y="18119"/>
                    <a:pt x="3811" y="19432"/>
                    <a:pt x="9718" y="19221"/>
                  </a:cubicBezTo>
                  <a:cubicBezTo>
                    <a:pt x="15625" y="19033"/>
                    <a:pt x="22282" y="17111"/>
                    <a:pt x="24697" y="16478"/>
                  </a:cubicBezTo>
                  <a:cubicBezTo>
                    <a:pt x="27861" y="15705"/>
                    <a:pt x="32971" y="14533"/>
                    <a:pt x="37307" y="12423"/>
                  </a:cubicBezTo>
                  <a:cubicBezTo>
                    <a:pt x="41667" y="10361"/>
                    <a:pt x="45183" y="7407"/>
                    <a:pt x="45277" y="3891"/>
                  </a:cubicBezTo>
                  <a:cubicBezTo>
                    <a:pt x="45347" y="1430"/>
                    <a:pt x="42581" y="0"/>
                    <a:pt x="38362" y="0"/>
                  </a:cubicBezTo>
                  <a:cubicBezTo>
                    <a:pt x="34096" y="0"/>
                    <a:pt x="28353" y="1407"/>
                    <a:pt x="21415" y="459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5"/>
            <p:cNvSpPr/>
            <p:nvPr/>
          </p:nvSpPr>
          <p:spPr>
            <a:xfrm>
              <a:off x="4492580" y="4770847"/>
              <a:ext cx="61501" cy="44071"/>
            </a:xfrm>
            <a:custGeom>
              <a:rect b="b" l="l" r="r" t="t"/>
              <a:pathLst>
                <a:path extrusionOk="0" h="18062" w="41980">
                  <a:moveTo>
                    <a:pt x="19633" y="3495"/>
                  </a:moveTo>
                  <a:cubicBezTo>
                    <a:pt x="10468" y="7644"/>
                    <a:pt x="623" y="10903"/>
                    <a:pt x="107" y="13317"/>
                  </a:cubicBezTo>
                  <a:cubicBezTo>
                    <a:pt x="-760" y="17325"/>
                    <a:pt x="3764" y="18333"/>
                    <a:pt x="9085" y="18005"/>
                  </a:cubicBezTo>
                  <a:cubicBezTo>
                    <a:pt x="14406" y="17700"/>
                    <a:pt x="20430" y="15989"/>
                    <a:pt x="22633" y="15450"/>
                  </a:cubicBezTo>
                  <a:cubicBezTo>
                    <a:pt x="28353" y="14254"/>
                    <a:pt x="41291" y="11723"/>
                    <a:pt x="41971" y="4738"/>
                  </a:cubicBezTo>
                  <a:cubicBezTo>
                    <a:pt x="42323" y="-68"/>
                    <a:pt x="32595" y="-2388"/>
                    <a:pt x="19609" y="3495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5"/>
            <p:cNvSpPr/>
            <p:nvPr/>
          </p:nvSpPr>
          <p:spPr>
            <a:xfrm>
              <a:off x="4752930" y="4716211"/>
              <a:ext cx="43349" cy="40553"/>
            </a:xfrm>
            <a:custGeom>
              <a:rect b="b" l="l" r="r" t="t"/>
              <a:pathLst>
                <a:path extrusionOk="0" h="16620" w="29590">
                  <a:moveTo>
                    <a:pt x="13080" y="2460"/>
                  </a:moveTo>
                  <a:cubicBezTo>
                    <a:pt x="6587" y="6093"/>
                    <a:pt x="-23" y="9749"/>
                    <a:pt x="0" y="12164"/>
                  </a:cubicBezTo>
                  <a:cubicBezTo>
                    <a:pt x="47" y="20134"/>
                    <a:pt x="13220" y="15141"/>
                    <a:pt x="16267" y="14367"/>
                  </a:cubicBezTo>
                  <a:cubicBezTo>
                    <a:pt x="20205" y="13383"/>
                    <a:pt x="29159" y="12398"/>
                    <a:pt x="29582" y="5811"/>
                  </a:cubicBezTo>
                  <a:cubicBezTo>
                    <a:pt x="29886" y="1241"/>
                    <a:pt x="22409" y="-2744"/>
                    <a:pt x="13080" y="246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5"/>
            <p:cNvSpPr/>
            <p:nvPr/>
          </p:nvSpPr>
          <p:spPr>
            <a:xfrm>
              <a:off x="4713226" y="4636354"/>
              <a:ext cx="89616" cy="38152"/>
            </a:xfrm>
            <a:custGeom>
              <a:rect b="b" l="l" r="r" t="t"/>
              <a:pathLst>
                <a:path extrusionOk="0" h="15636" w="61171">
                  <a:moveTo>
                    <a:pt x="31605" y="527"/>
                  </a:moveTo>
                  <a:cubicBezTo>
                    <a:pt x="16979" y="-36"/>
                    <a:pt x="2141" y="-622"/>
                    <a:pt x="617" y="1488"/>
                  </a:cubicBezTo>
                  <a:cubicBezTo>
                    <a:pt x="-4492" y="8473"/>
                    <a:pt x="23612" y="11661"/>
                    <a:pt x="29847" y="12739"/>
                  </a:cubicBezTo>
                  <a:cubicBezTo>
                    <a:pt x="37911" y="14122"/>
                    <a:pt x="55420" y="18411"/>
                    <a:pt x="60531" y="12903"/>
                  </a:cubicBezTo>
                  <a:cubicBezTo>
                    <a:pt x="64093" y="9082"/>
                    <a:pt x="52584" y="1323"/>
                    <a:pt x="31605" y="52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5"/>
            <p:cNvSpPr/>
            <p:nvPr/>
          </p:nvSpPr>
          <p:spPr>
            <a:xfrm>
              <a:off x="4948764" y="4670858"/>
              <a:ext cx="66306" cy="32169"/>
            </a:xfrm>
            <a:custGeom>
              <a:rect b="b" l="l" r="r" t="t"/>
              <a:pathLst>
                <a:path extrusionOk="0" h="13184" w="45260">
                  <a:moveTo>
                    <a:pt x="22769" y="480"/>
                  </a:moveTo>
                  <a:cubicBezTo>
                    <a:pt x="12080" y="2051"/>
                    <a:pt x="1251" y="3574"/>
                    <a:pt x="313" y="5895"/>
                  </a:cubicBezTo>
                  <a:cubicBezTo>
                    <a:pt x="-2781" y="13536"/>
                    <a:pt x="17964" y="12646"/>
                    <a:pt x="22581" y="12810"/>
                  </a:cubicBezTo>
                  <a:cubicBezTo>
                    <a:pt x="28582" y="13021"/>
                    <a:pt x="41685" y="14732"/>
                    <a:pt x="44920" y="8544"/>
                  </a:cubicBezTo>
                  <a:cubicBezTo>
                    <a:pt x="47170" y="4254"/>
                    <a:pt x="38099" y="-1746"/>
                    <a:pt x="22769" y="48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5"/>
            <p:cNvSpPr/>
            <p:nvPr/>
          </p:nvSpPr>
          <p:spPr>
            <a:xfrm>
              <a:off x="5144942" y="4655776"/>
              <a:ext cx="29895" cy="32096"/>
            </a:xfrm>
            <a:custGeom>
              <a:rect b="b" l="l" r="r" t="t"/>
              <a:pathLst>
                <a:path extrusionOk="0" h="13154" w="20406">
                  <a:moveTo>
                    <a:pt x="10729" y="470"/>
                  </a:moveTo>
                  <a:cubicBezTo>
                    <a:pt x="5807" y="1994"/>
                    <a:pt x="838" y="3517"/>
                    <a:pt x="252" y="5814"/>
                  </a:cubicBezTo>
                  <a:cubicBezTo>
                    <a:pt x="-1647" y="13432"/>
                    <a:pt x="7752" y="12589"/>
                    <a:pt x="9815" y="12753"/>
                  </a:cubicBezTo>
                  <a:cubicBezTo>
                    <a:pt x="12511" y="12987"/>
                    <a:pt x="18301" y="14722"/>
                    <a:pt x="20152" y="8557"/>
                  </a:cubicBezTo>
                  <a:cubicBezTo>
                    <a:pt x="21441" y="4291"/>
                    <a:pt x="17761" y="-1733"/>
                    <a:pt x="10706" y="47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5"/>
            <p:cNvSpPr/>
            <p:nvPr/>
          </p:nvSpPr>
          <p:spPr>
            <a:xfrm>
              <a:off x="5357202" y="4619454"/>
              <a:ext cx="80122" cy="32142"/>
            </a:xfrm>
            <a:custGeom>
              <a:rect b="b" l="l" r="r" t="t"/>
              <a:pathLst>
                <a:path extrusionOk="0" h="13173" w="54691">
                  <a:moveTo>
                    <a:pt x="27489" y="582"/>
                  </a:moveTo>
                  <a:cubicBezTo>
                    <a:pt x="14808" y="2176"/>
                    <a:pt x="1728" y="2879"/>
                    <a:pt x="462" y="5106"/>
                  </a:cubicBezTo>
                  <a:cubicBezTo>
                    <a:pt x="-1624" y="8786"/>
                    <a:pt x="3650" y="10872"/>
                    <a:pt x="10214" y="11903"/>
                  </a:cubicBezTo>
                  <a:cubicBezTo>
                    <a:pt x="16777" y="12958"/>
                    <a:pt x="24559" y="12841"/>
                    <a:pt x="27395" y="12911"/>
                  </a:cubicBezTo>
                  <a:cubicBezTo>
                    <a:pt x="34709" y="13239"/>
                    <a:pt x="51000" y="14271"/>
                    <a:pt x="54398" y="7754"/>
                  </a:cubicBezTo>
                  <a:cubicBezTo>
                    <a:pt x="56672" y="3230"/>
                    <a:pt x="45538" y="-1716"/>
                    <a:pt x="27466" y="58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5"/>
            <p:cNvSpPr/>
            <p:nvPr/>
          </p:nvSpPr>
          <p:spPr>
            <a:xfrm>
              <a:off x="5357183" y="4728966"/>
              <a:ext cx="96183" cy="32669"/>
            </a:xfrm>
            <a:custGeom>
              <a:rect b="b" l="l" r="r" t="t"/>
              <a:pathLst>
                <a:path extrusionOk="0" h="13389" w="65654">
                  <a:moveTo>
                    <a:pt x="32800" y="1008"/>
                  </a:moveTo>
                  <a:cubicBezTo>
                    <a:pt x="17704" y="3024"/>
                    <a:pt x="2046" y="3282"/>
                    <a:pt x="546" y="5462"/>
                  </a:cubicBezTo>
                  <a:cubicBezTo>
                    <a:pt x="-1939" y="9071"/>
                    <a:pt x="4414" y="11392"/>
                    <a:pt x="12360" y="12494"/>
                  </a:cubicBezTo>
                  <a:cubicBezTo>
                    <a:pt x="20306" y="13619"/>
                    <a:pt x="29705" y="13385"/>
                    <a:pt x="33128" y="13338"/>
                  </a:cubicBezTo>
                  <a:cubicBezTo>
                    <a:pt x="41965" y="13549"/>
                    <a:pt x="61701" y="13432"/>
                    <a:pt x="65382" y="6540"/>
                  </a:cubicBezTo>
                  <a:cubicBezTo>
                    <a:pt x="67773" y="1735"/>
                    <a:pt x="54271" y="-1828"/>
                    <a:pt x="32800" y="100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5"/>
            <p:cNvSpPr/>
            <p:nvPr/>
          </p:nvSpPr>
          <p:spPr>
            <a:xfrm>
              <a:off x="5556920" y="4856233"/>
              <a:ext cx="67629" cy="32803"/>
            </a:xfrm>
            <a:custGeom>
              <a:rect b="b" l="l" r="r" t="t"/>
              <a:pathLst>
                <a:path extrusionOk="0" h="13444" w="46163">
                  <a:moveTo>
                    <a:pt x="23862" y="92"/>
                  </a:moveTo>
                  <a:cubicBezTo>
                    <a:pt x="13244" y="655"/>
                    <a:pt x="2250" y="-494"/>
                    <a:pt x="750" y="1475"/>
                  </a:cubicBezTo>
                  <a:cubicBezTo>
                    <a:pt x="-1735" y="4757"/>
                    <a:pt x="2297" y="7616"/>
                    <a:pt x="7782" y="9468"/>
                  </a:cubicBezTo>
                  <a:cubicBezTo>
                    <a:pt x="13244" y="11343"/>
                    <a:pt x="19995" y="12023"/>
                    <a:pt x="22409" y="12328"/>
                  </a:cubicBezTo>
                  <a:cubicBezTo>
                    <a:pt x="28644" y="13406"/>
                    <a:pt x="42825" y="15305"/>
                    <a:pt x="45873" y="8835"/>
                  </a:cubicBezTo>
                  <a:cubicBezTo>
                    <a:pt x="46927" y="6632"/>
                    <a:pt x="45052" y="4171"/>
                    <a:pt x="41185" y="2460"/>
                  </a:cubicBezTo>
                  <a:cubicBezTo>
                    <a:pt x="37293" y="748"/>
                    <a:pt x="31457" y="-283"/>
                    <a:pt x="23862" y="69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5"/>
            <p:cNvSpPr/>
            <p:nvPr/>
          </p:nvSpPr>
          <p:spPr>
            <a:xfrm>
              <a:off x="5587517" y="4665814"/>
              <a:ext cx="87302" cy="32113"/>
            </a:xfrm>
            <a:custGeom>
              <a:rect b="b" l="l" r="r" t="t"/>
              <a:pathLst>
                <a:path extrusionOk="0" h="13161" w="59592">
                  <a:moveTo>
                    <a:pt x="30001" y="507"/>
                  </a:moveTo>
                  <a:cubicBezTo>
                    <a:pt x="16312" y="1936"/>
                    <a:pt x="2107" y="1561"/>
                    <a:pt x="607" y="3647"/>
                  </a:cubicBezTo>
                  <a:cubicBezTo>
                    <a:pt x="-1901" y="7140"/>
                    <a:pt x="3724" y="9719"/>
                    <a:pt x="10920" y="11148"/>
                  </a:cubicBezTo>
                  <a:cubicBezTo>
                    <a:pt x="18093" y="12602"/>
                    <a:pt x="26672" y="12742"/>
                    <a:pt x="29790" y="12836"/>
                  </a:cubicBezTo>
                  <a:cubicBezTo>
                    <a:pt x="37830" y="13399"/>
                    <a:pt x="55855" y="14032"/>
                    <a:pt x="59324" y="7281"/>
                  </a:cubicBezTo>
                  <a:cubicBezTo>
                    <a:pt x="61574" y="2569"/>
                    <a:pt x="49456" y="-1486"/>
                    <a:pt x="30024" y="53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5"/>
            <p:cNvSpPr/>
            <p:nvPr/>
          </p:nvSpPr>
          <p:spPr>
            <a:xfrm>
              <a:off x="5713364" y="4546887"/>
              <a:ext cx="75568" cy="32113"/>
            </a:xfrm>
            <a:custGeom>
              <a:rect b="b" l="l" r="r" t="t"/>
              <a:pathLst>
                <a:path extrusionOk="0" h="13161" w="51582">
                  <a:moveTo>
                    <a:pt x="25940" y="586"/>
                  </a:moveTo>
                  <a:cubicBezTo>
                    <a:pt x="13962" y="2180"/>
                    <a:pt x="1632" y="2977"/>
                    <a:pt x="437" y="5203"/>
                  </a:cubicBezTo>
                  <a:cubicBezTo>
                    <a:pt x="-1532" y="8907"/>
                    <a:pt x="3437" y="10946"/>
                    <a:pt x="9626" y="11931"/>
                  </a:cubicBezTo>
                  <a:cubicBezTo>
                    <a:pt x="15814" y="12939"/>
                    <a:pt x="23151" y="12821"/>
                    <a:pt x="25823" y="12892"/>
                  </a:cubicBezTo>
                  <a:cubicBezTo>
                    <a:pt x="32714" y="13197"/>
                    <a:pt x="48068" y="14322"/>
                    <a:pt x="51302" y="7852"/>
                  </a:cubicBezTo>
                  <a:cubicBezTo>
                    <a:pt x="53459" y="3352"/>
                    <a:pt x="43004" y="-1711"/>
                    <a:pt x="25940" y="56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5"/>
            <p:cNvSpPr/>
            <p:nvPr/>
          </p:nvSpPr>
          <p:spPr>
            <a:xfrm>
              <a:off x="5848492" y="4704359"/>
              <a:ext cx="75191" cy="38642"/>
            </a:xfrm>
            <a:custGeom>
              <a:rect b="b" l="l" r="r" t="t"/>
              <a:pathLst>
                <a:path extrusionOk="0" h="15837" w="51325">
                  <a:moveTo>
                    <a:pt x="24661" y="1525"/>
                  </a:moveTo>
                  <a:cubicBezTo>
                    <a:pt x="12401" y="4666"/>
                    <a:pt x="517" y="9096"/>
                    <a:pt x="72" y="11604"/>
                  </a:cubicBezTo>
                  <a:cubicBezTo>
                    <a:pt x="-678" y="15730"/>
                    <a:pt x="4549" y="16128"/>
                    <a:pt x="10597" y="15706"/>
                  </a:cubicBezTo>
                  <a:cubicBezTo>
                    <a:pt x="16644" y="15237"/>
                    <a:pt x="23606" y="14018"/>
                    <a:pt x="26184" y="13784"/>
                  </a:cubicBezTo>
                  <a:cubicBezTo>
                    <a:pt x="32912" y="12964"/>
                    <a:pt x="47491" y="13714"/>
                    <a:pt x="50960" y="7549"/>
                  </a:cubicBezTo>
                  <a:cubicBezTo>
                    <a:pt x="53515" y="3306"/>
                    <a:pt x="42452" y="-2952"/>
                    <a:pt x="24684" y="157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5"/>
            <p:cNvSpPr/>
            <p:nvPr/>
          </p:nvSpPr>
          <p:spPr>
            <a:xfrm>
              <a:off x="5848449" y="4797302"/>
              <a:ext cx="84358" cy="36661"/>
            </a:xfrm>
            <a:custGeom>
              <a:rect b="b" l="l" r="r" t="t"/>
              <a:pathLst>
                <a:path extrusionOk="0" h="15025" w="57582">
                  <a:moveTo>
                    <a:pt x="28182" y="1612"/>
                  </a:moveTo>
                  <a:cubicBezTo>
                    <a:pt x="14775" y="4542"/>
                    <a:pt x="1156" y="7449"/>
                    <a:pt x="242" y="9863"/>
                  </a:cubicBezTo>
                  <a:cubicBezTo>
                    <a:pt x="-2782" y="17856"/>
                    <a:pt x="23471" y="14293"/>
                    <a:pt x="29378" y="13872"/>
                  </a:cubicBezTo>
                  <a:cubicBezTo>
                    <a:pt x="37043" y="13309"/>
                    <a:pt x="53920" y="13332"/>
                    <a:pt x="57295" y="6769"/>
                  </a:cubicBezTo>
                  <a:cubicBezTo>
                    <a:pt x="59639" y="2222"/>
                    <a:pt x="47427" y="-2583"/>
                    <a:pt x="28182" y="161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5"/>
            <p:cNvSpPr/>
            <p:nvPr/>
          </p:nvSpPr>
          <p:spPr>
            <a:xfrm>
              <a:off x="6053818" y="4586832"/>
              <a:ext cx="63883" cy="34299"/>
            </a:xfrm>
            <a:custGeom>
              <a:rect b="b" l="l" r="r" t="t"/>
              <a:pathLst>
                <a:path extrusionOk="0" h="14057" w="43606">
                  <a:moveTo>
                    <a:pt x="21354" y="1147"/>
                  </a:moveTo>
                  <a:cubicBezTo>
                    <a:pt x="11204" y="3608"/>
                    <a:pt x="891" y="6069"/>
                    <a:pt x="188" y="8460"/>
                  </a:cubicBezTo>
                  <a:cubicBezTo>
                    <a:pt x="-2133" y="16336"/>
                    <a:pt x="17768" y="13663"/>
                    <a:pt x="22245" y="13453"/>
                  </a:cubicBezTo>
                  <a:cubicBezTo>
                    <a:pt x="28034" y="13148"/>
                    <a:pt x="40809" y="13734"/>
                    <a:pt x="43388" y="7311"/>
                  </a:cubicBezTo>
                  <a:cubicBezTo>
                    <a:pt x="45169" y="2834"/>
                    <a:pt x="35934" y="-2370"/>
                    <a:pt x="21354" y="117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5"/>
            <p:cNvSpPr/>
            <p:nvPr/>
          </p:nvSpPr>
          <p:spPr>
            <a:xfrm>
              <a:off x="6074510" y="4656719"/>
              <a:ext cx="91268" cy="43132"/>
            </a:xfrm>
            <a:custGeom>
              <a:rect b="b" l="l" r="r" t="t"/>
              <a:pathLst>
                <a:path extrusionOk="0" h="17677" w="62299">
                  <a:moveTo>
                    <a:pt x="30175" y="3107"/>
                  </a:moveTo>
                  <a:cubicBezTo>
                    <a:pt x="15900" y="7116"/>
                    <a:pt x="1180" y="10561"/>
                    <a:pt x="242" y="12999"/>
                  </a:cubicBezTo>
                  <a:cubicBezTo>
                    <a:pt x="-2922" y="21203"/>
                    <a:pt x="25839" y="16351"/>
                    <a:pt x="32238" y="15249"/>
                  </a:cubicBezTo>
                  <a:cubicBezTo>
                    <a:pt x="40583" y="14148"/>
                    <a:pt x="59101" y="12319"/>
                    <a:pt x="62101" y="5311"/>
                  </a:cubicBezTo>
                  <a:cubicBezTo>
                    <a:pt x="64117" y="459"/>
                    <a:pt x="50592" y="-2636"/>
                    <a:pt x="30175" y="310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5"/>
            <p:cNvSpPr/>
            <p:nvPr/>
          </p:nvSpPr>
          <p:spPr>
            <a:xfrm>
              <a:off x="6333214" y="4733831"/>
              <a:ext cx="33648" cy="33382"/>
            </a:xfrm>
            <a:custGeom>
              <a:rect b="b" l="l" r="r" t="t"/>
              <a:pathLst>
                <a:path extrusionOk="0" h="13681" w="22968">
                  <a:moveTo>
                    <a:pt x="13704" y="0"/>
                  </a:moveTo>
                  <a:cubicBezTo>
                    <a:pt x="7938" y="0"/>
                    <a:pt x="2078" y="-47"/>
                    <a:pt x="883" y="2016"/>
                  </a:cubicBezTo>
                  <a:cubicBezTo>
                    <a:pt x="-3079" y="8837"/>
                    <a:pt x="7446" y="10853"/>
                    <a:pt x="9696" y="11650"/>
                  </a:cubicBezTo>
                  <a:cubicBezTo>
                    <a:pt x="12579" y="12681"/>
                    <a:pt x="18510" y="16127"/>
                    <a:pt x="22072" y="10712"/>
                  </a:cubicBezTo>
                  <a:cubicBezTo>
                    <a:pt x="24534" y="6962"/>
                    <a:pt x="21979" y="0"/>
                    <a:pt x="13704" y="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5"/>
            <p:cNvSpPr/>
            <p:nvPr/>
          </p:nvSpPr>
          <p:spPr>
            <a:xfrm>
              <a:off x="6560440" y="4811098"/>
              <a:ext cx="55614" cy="36124"/>
            </a:xfrm>
            <a:custGeom>
              <a:rect b="b" l="l" r="r" t="t"/>
              <a:pathLst>
                <a:path extrusionOk="0" h="14805" w="37962">
                  <a:moveTo>
                    <a:pt x="17411" y="14549"/>
                  </a:moveTo>
                  <a:cubicBezTo>
                    <a:pt x="26670" y="14877"/>
                    <a:pt x="36046" y="15252"/>
                    <a:pt x="37311" y="13166"/>
                  </a:cubicBezTo>
                  <a:cubicBezTo>
                    <a:pt x="41531" y="6251"/>
                    <a:pt x="24021" y="3509"/>
                    <a:pt x="20200" y="2548"/>
                  </a:cubicBezTo>
                  <a:cubicBezTo>
                    <a:pt x="15231" y="1305"/>
                    <a:pt x="4659" y="-2656"/>
                    <a:pt x="651" y="2829"/>
                  </a:cubicBezTo>
                  <a:cubicBezTo>
                    <a:pt x="-2138" y="6626"/>
                    <a:pt x="4144" y="14080"/>
                    <a:pt x="17411" y="14549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5"/>
            <p:cNvSpPr/>
            <p:nvPr/>
          </p:nvSpPr>
          <p:spPr>
            <a:xfrm>
              <a:off x="6704455" y="4700294"/>
              <a:ext cx="59277" cy="34894"/>
            </a:xfrm>
            <a:custGeom>
              <a:rect b="b" l="l" r="r" t="t"/>
              <a:pathLst>
                <a:path extrusionOk="0" h="14301" w="40462">
                  <a:moveTo>
                    <a:pt x="19676" y="1267"/>
                  </a:moveTo>
                  <a:cubicBezTo>
                    <a:pt x="10300" y="3869"/>
                    <a:pt x="760" y="6447"/>
                    <a:pt x="150" y="8838"/>
                  </a:cubicBezTo>
                  <a:cubicBezTo>
                    <a:pt x="-1842" y="16738"/>
                    <a:pt x="16582" y="13831"/>
                    <a:pt x="20754" y="13550"/>
                  </a:cubicBezTo>
                  <a:cubicBezTo>
                    <a:pt x="26122" y="13175"/>
                    <a:pt x="38029" y="13620"/>
                    <a:pt x="40280" y="7151"/>
                  </a:cubicBezTo>
                  <a:cubicBezTo>
                    <a:pt x="41850" y="2650"/>
                    <a:pt x="33154" y="-2436"/>
                    <a:pt x="19676" y="129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5"/>
            <p:cNvSpPr/>
            <p:nvPr/>
          </p:nvSpPr>
          <p:spPr>
            <a:xfrm>
              <a:off x="6681624" y="4801308"/>
              <a:ext cx="110224" cy="43552"/>
            </a:xfrm>
            <a:custGeom>
              <a:rect b="b" l="l" r="r" t="t"/>
              <a:pathLst>
                <a:path extrusionOk="0" h="17849" w="75238">
                  <a:moveTo>
                    <a:pt x="36809" y="15160"/>
                  </a:moveTo>
                  <a:cubicBezTo>
                    <a:pt x="54459" y="16191"/>
                    <a:pt x="72368" y="19098"/>
                    <a:pt x="74383" y="17246"/>
                  </a:cubicBezTo>
                  <a:cubicBezTo>
                    <a:pt x="77712" y="14175"/>
                    <a:pt x="70844" y="10589"/>
                    <a:pt x="61984" y="7917"/>
                  </a:cubicBezTo>
                  <a:cubicBezTo>
                    <a:pt x="53147" y="5221"/>
                    <a:pt x="42411" y="3604"/>
                    <a:pt x="38520" y="2948"/>
                  </a:cubicBezTo>
                  <a:cubicBezTo>
                    <a:pt x="28488" y="979"/>
                    <a:pt x="6102" y="-2748"/>
                    <a:pt x="570" y="3323"/>
                  </a:cubicBezTo>
                  <a:cubicBezTo>
                    <a:pt x="-3156" y="7565"/>
                    <a:pt x="11658" y="13683"/>
                    <a:pt x="36809" y="1516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5"/>
            <p:cNvSpPr/>
            <p:nvPr/>
          </p:nvSpPr>
          <p:spPr>
            <a:xfrm>
              <a:off x="6857257" y="4621971"/>
              <a:ext cx="89211" cy="35390"/>
            </a:xfrm>
            <a:custGeom>
              <a:rect b="b" l="l" r="r" t="t"/>
              <a:pathLst>
                <a:path extrusionOk="0" h="14504" w="60895">
                  <a:moveTo>
                    <a:pt x="30779" y="12818"/>
                  </a:moveTo>
                  <a:cubicBezTo>
                    <a:pt x="44703" y="10099"/>
                    <a:pt x="59212" y="8763"/>
                    <a:pt x="60478" y="6489"/>
                  </a:cubicBezTo>
                  <a:cubicBezTo>
                    <a:pt x="62564" y="2715"/>
                    <a:pt x="56540" y="863"/>
                    <a:pt x="49109" y="254"/>
                  </a:cubicBezTo>
                  <a:cubicBezTo>
                    <a:pt x="41679" y="-379"/>
                    <a:pt x="32982" y="348"/>
                    <a:pt x="29818" y="535"/>
                  </a:cubicBezTo>
                  <a:cubicBezTo>
                    <a:pt x="21614" y="793"/>
                    <a:pt x="3331" y="1567"/>
                    <a:pt x="213" y="8505"/>
                  </a:cubicBezTo>
                  <a:cubicBezTo>
                    <a:pt x="-1826" y="13333"/>
                    <a:pt x="10949" y="16685"/>
                    <a:pt x="30756" y="1281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5"/>
            <p:cNvSpPr/>
            <p:nvPr/>
          </p:nvSpPr>
          <p:spPr>
            <a:xfrm>
              <a:off x="6980599" y="4654170"/>
              <a:ext cx="96439" cy="32803"/>
            </a:xfrm>
            <a:custGeom>
              <a:rect b="b" l="l" r="r" t="t"/>
              <a:pathLst>
                <a:path extrusionOk="0" h="13444" w="65829">
                  <a:moveTo>
                    <a:pt x="32460" y="13340"/>
                  </a:moveTo>
                  <a:cubicBezTo>
                    <a:pt x="47766" y="12778"/>
                    <a:pt x="63448" y="13973"/>
                    <a:pt x="65136" y="11957"/>
                  </a:cubicBezTo>
                  <a:cubicBezTo>
                    <a:pt x="67949" y="8582"/>
                    <a:pt x="61807" y="5699"/>
                    <a:pt x="53955" y="3870"/>
                  </a:cubicBezTo>
                  <a:cubicBezTo>
                    <a:pt x="46126" y="1995"/>
                    <a:pt x="36703" y="1362"/>
                    <a:pt x="33280" y="1057"/>
                  </a:cubicBezTo>
                  <a:cubicBezTo>
                    <a:pt x="24467" y="3"/>
                    <a:pt x="4754" y="-1802"/>
                    <a:pt x="394" y="4691"/>
                  </a:cubicBezTo>
                  <a:cubicBezTo>
                    <a:pt x="-2489" y="9215"/>
                    <a:pt x="10684" y="14137"/>
                    <a:pt x="32437" y="1336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5"/>
            <p:cNvSpPr/>
            <p:nvPr/>
          </p:nvSpPr>
          <p:spPr>
            <a:xfrm>
              <a:off x="7185359" y="4652547"/>
              <a:ext cx="92102" cy="50454"/>
            </a:xfrm>
            <a:custGeom>
              <a:rect b="b" l="l" r="r" t="t"/>
              <a:pathLst>
                <a:path extrusionOk="0" h="20678" w="62868">
                  <a:moveTo>
                    <a:pt x="33126" y="3246"/>
                  </a:moveTo>
                  <a:cubicBezTo>
                    <a:pt x="17984" y="1066"/>
                    <a:pt x="2607" y="-1208"/>
                    <a:pt x="802" y="738"/>
                  </a:cubicBezTo>
                  <a:cubicBezTo>
                    <a:pt x="-5152" y="7114"/>
                    <a:pt x="23774" y="13466"/>
                    <a:pt x="30149" y="15224"/>
                  </a:cubicBezTo>
                  <a:cubicBezTo>
                    <a:pt x="38424" y="17521"/>
                    <a:pt x="56215" y="23756"/>
                    <a:pt x="62051" y="18834"/>
                  </a:cubicBezTo>
                  <a:cubicBezTo>
                    <a:pt x="66106" y="15412"/>
                    <a:pt x="54855" y="6411"/>
                    <a:pt x="33126" y="327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5"/>
            <p:cNvSpPr/>
            <p:nvPr/>
          </p:nvSpPr>
          <p:spPr>
            <a:xfrm>
              <a:off x="7176870" y="4573195"/>
              <a:ext cx="65171" cy="46716"/>
            </a:xfrm>
            <a:custGeom>
              <a:rect b="b" l="l" r="r" t="t"/>
              <a:pathLst>
                <a:path extrusionOk="0" h="19146" w="44485">
                  <a:moveTo>
                    <a:pt x="20052" y="16507"/>
                  </a:moveTo>
                  <a:cubicBezTo>
                    <a:pt x="30952" y="18359"/>
                    <a:pt x="41992" y="20257"/>
                    <a:pt x="43610" y="18359"/>
                  </a:cubicBezTo>
                  <a:cubicBezTo>
                    <a:pt x="48931" y="12053"/>
                    <a:pt x="28444" y="6427"/>
                    <a:pt x="23967" y="4834"/>
                  </a:cubicBezTo>
                  <a:cubicBezTo>
                    <a:pt x="18177" y="2771"/>
                    <a:pt x="5894" y="-2972"/>
                    <a:pt x="878" y="1927"/>
                  </a:cubicBezTo>
                  <a:cubicBezTo>
                    <a:pt x="-2615" y="5326"/>
                    <a:pt x="4417" y="13882"/>
                    <a:pt x="20052" y="1650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5"/>
            <p:cNvSpPr/>
            <p:nvPr/>
          </p:nvSpPr>
          <p:spPr>
            <a:xfrm>
              <a:off x="7329104" y="4659609"/>
              <a:ext cx="91308" cy="32062"/>
            </a:xfrm>
            <a:custGeom>
              <a:rect b="b" l="l" r="r" t="t"/>
              <a:pathLst>
                <a:path extrusionOk="0" h="13140" w="62326">
                  <a:moveTo>
                    <a:pt x="31051" y="682"/>
                  </a:moveTo>
                  <a:cubicBezTo>
                    <a:pt x="16400" y="2581"/>
                    <a:pt x="1539" y="4456"/>
                    <a:pt x="367" y="6800"/>
                  </a:cubicBezTo>
                  <a:cubicBezTo>
                    <a:pt x="-3547" y="14535"/>
                    <a:pt x="24979" y="12988"/>
                    <a:pt x="31355" y="13011"/>
                  </a:cubicBezTo>
                  <a:cubicBezTo>
                    <a:pt x="39629" y="13035"/>
                    <a:pt x="57749" y="14347"/>
                    <a:pt x="61921" y="8065"/>
                  </a:cubicBezTo>
                  <a:cubicBezTo>
                    <a:pt x="64804" y="3706"/>
                    <a:pt x="52076" y="-2014"/>
                    <a:pt x="31051" y="705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5"/>
            <p:cNvSpPr/>
            <p:nvPr/>
          </p:nvSpPr>
          <p:spPr>
            <a:xfrm>
              <a:off x="7568650" y="4734461"/>
              <a:ext cx="115235" cy="43896"/>
            </a:xfrm>
            <a:custGeom>
              <a:rect b="b" l="l" r="r" t="t"/>
              <a:pathLst>
                <a:path extrusionOk="0" h="17990" w="78659">
                  <a:moveTo>
                    <a:pt x="53701" y="5110"/>
                  </a:moveTo>
                  <a:cubicBezTo>
                    <a:pt x="46528" y="5766"/>
                    <a:pt x="39192" y="5837"/>
                    <a:pt x="34269" y="6212"/>
                  </a:cubicBezTo>
                  <a:lnTo>
                    <a:pt x="34128" y="10572"/>
                  </a:lnTo>
                  <a:cubicBezTo>
                    <a:pt x="37012" y="9400"/>
                    <a:pt x="38887" y="8321"/>
                    <a:pt x="39121" y="7384"/>
                  </a:cubicBezTo>
                  <a:cubicBezTo>
                    <a:pt x="39942" y="4313"/>
                    <a:pt x="37152" y="3071"/>
                    <a:pt x="33121" y="2742"/>
                  </a:cubicBezTo>
                  <a:lnTo>
                    <a:pt x="0" y="0"/>
                  </a:lnTo>
                  <a:lnTo>
                    <a:pt x="32793" y="13970"/>
                  </a:lnTo>
                  <a:cubicBezTo>
                    <a:pt x="39121" y="16666"/>
                    <a:pt x="49693" y="17228"/>
                    <a:pt x="52998" y="17416"/>
                  </a:cubicBezTo>
                  <a:cubicBezTo>
                    <a:pt x="56467" y="17697"/>
                    <a:pt x="62023" y="18283"/>
                    <a:pt x="67156" y="17814"/>
                  </a:cubicBezTo>
                  <a:cubicBezTo>
                    <a:pt x="72289" y="17346"/>
                    <a:pt x="76907" y="15846"/>
                    <a:pt x="78407" y="12587"/>
                  </a:cubicBezTo>
                  <a:cubicBezTo>
                    <a:pt x="79438" y="10314"/>
                    <a:pt x="77259" y="7993"/>
                    <a:pt x="72899" y="6516"/>
                  </a:cubicBezTo>
                  <a:cubicBezTo>
                    <a:pt x="68515" y="5016"/>
                    <a:pt x="62023" y="4360"/>
                    <a:pt x="53701" y="511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5"/>
            <p:cNvSpPr/>
            <p:nvPr/>
          </p:nvSpPr>
          <p:spPr>
            <a:xfrm>
              <a:off x="7798427" y="4664335"/>
              <a:ext cx="57601" cy="32611"/>
            </a:xfrm>
            <a:custGeom>
              <a:rect b="b" l="l" r="r" t="t"/>
              <a:pathLst>
                <a:path extrusionOk="0" h="13365" w="39318">
                  <a:moveTo>
                    <a:pt x="20224" y="223"/>
                  </a:moveTo>
                  <a:cubicBezTo>
                    <a:pt x="10848" y="1277"/>
                    <a:pt x="1332" y="2285"/>
                    <a:pt x="370" y="4559"/>
                  </a:cubicBezTo>
                  <a:cubicBezTo>
                    <a:pt x="-2794" y="12037"/>
                    <a:pt x="15255" y="12130"/>
                    <a:pt x="19263" y="12505"/>
                  </a:cubicBezTo>
                  <a:cubicBezTo>
                    <a:pt x="24467" y="12997"/>
                    <a:pt x="35742" y="15341"/>
                    <a:pt x="38929" y="9317"/>
                  </a:cubicBezTo>
                  <a:cubicBezTo>
                    <a:pt x="41156" y="5145"/>
                    <a:pt x="33678" y="-1278"/>
                    <a:pt x="20200" y="22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5"/>
            <p:cNvSpPr/>
            <p:nvPr/>
          </p:nvSpPr>
          <p:spPr>
            <a:xfrm>
              <a:off x="8015165" y="4795533"/>
              <a:ext cx="62824" cy="37522"/>
            </a:xfrm>
            <a:custGeom>
              <a:rect b="b" l="l" r="r" t="t"/>
              <a:pathLst>
                <a:path extrusionOk="0" h="15378" w="42883">
                  <a:moveTo>
                    <a:pt x="20753" y="2103"/>
                  </a:moveTo>
                  <a:cubicBezTo>
                    <a:pt x="11213" y="5220"/>
                    <a:pt x="1064" y="7283"/>
                    <a:pt x="243" y="9627"/>
                  </a:cubicBezTo>
                  <a:cubicBezTo>
                    <a:pt x="-1093" y="13495"/>
                    <a:pt x="3267" y="15042"/>
                    <a:pt x="8635" y="15323"/>
                  </a:cubicBezTo>
                  <a:cubicBezTo>
                    <a:pt x="13979" y="15628"/>
                    <a:pt x="20167" y="14596"/>
                    <a:pt x="22441" y="14315"/>
                  </a:cubicBezTo>
                  <a:cubicBezTo>
                    <a:pt x="28278" y="13776"/>
                    <a:pt x="41451" y="12557"/>
                    <a:pt x="42834" y="5666"/>
                  </a:cubicBezTo>
                  <a:cubicBezTo>
                    <a:pt x="43654" y="907"/>
                    <a:pt x="34255" y="-2328"/>
                    <a:pt x="20753" y="210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5"/>
            <p:cNvSpPr/>
            <p:nvPr/>
          </p:nvSpPr>
          <p:spPr>
            <a:xfrm>
              <a:off x="8257751" y="4680552"/>
              <a:ext cx="36537" cy="32135"/>
            </a:xfrm>
            <a:custGeom>
              <a:rect b="b" l="l" r="r" t="t"/>
              <a:pathLst>
                <a:path extrusionOk="0" h="13170" w="24940">
                  <a:moveTo>
                    <a:pt x="12426" y="705"/>
                  </a:moveTo>
                  <a:cubicBezTo>
                    <a:pt x="6566" y="2627"/>
                    <a:pt x="636" y="4549"/>
                    <a:pt x="144" y="6893"/>
                  </a:cubicBezTo>
                  <a:cubicBezTo>
                    <a:pt x="-1404" y="14628"/>
                    <a:pt x="9989" y="13035"/>
                    <a:pt x="12543" y="13035"/>
                  </a:cubicBezTo>
                  <a:cubicBezTo>
                    <a:pt x="15849" y="13035"/>
                    <a:pt x="23115" y="14300"/>
                    <a:pt x="24779" y="8018"/>
                  </a:cubicBezTo>
                  <a:cubicBezTo>
                    <a:pt x="25928" y="3658"/>
                    <a:pt x="20841" y="-2038"/>
                    <a:pt x="12426" y="72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5"/>
            <p:cNvSpPr/>
            <p:nvPr/>
          </p:nvSpPr>
          <p:spPr>
            <a:xfrm>
              <a:off x="8487162" y="4584259"/>
              <a:ext cx="109579" cy="47473"/>
            </a:xfrm>
            <a:custGeom>
              <a:rect b="b" l="l" r="r" t="t"/>
              <a:pathLst>
                <a:path extrusionOk="0" h="19456" w="74798">
                  <a:moveTo>
                    <a:pt x="38668" y="16101"/>
                  </a:moveTo>
                  <a:cubicBezTo>
                    <a:pt x="56107" y="11600"/>
                    <a:pt x="73593" y="6467"/>
                    <a:pt x="74578" y="3912"/>
                  </a:cubicBezTo>
                  <a:cubicBezTo>
                    <a:pt x="77836" y="-4433"/>
                    <a:pt x="44152" y="3021"/>
                    <a:pt x="36464" y="3982"/>
                  </a:cubicBezTo>
                  <a:cubicBezTo>
                    <a:pt x="26572" y="5506"/>
                    <a:pt x="4680" y="7006"/>
                    <a:pt x="366" y="13780"/>
                  </a:cubicBezTo>
                  <a:cubicBezTo>
                    <a:pt x="-2681" y="18468"/>
                    <a:pt x="13563" y="22594"/>
                    <a:pt x="38644" y="1610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5"/>
            <p:cNvSpPr/>
            <p:nvPr/>
          </p:nvSpPr>
          <p:spPr>
            <a:xfrm>
              <a:off x="8602132" y="4710994"/>
              <a:ext cx="36537" cy="32135"/>
            </a:xfrm>
            <a:custGeom>
              <a:rect b="b" l="l" r="r" t="t"/>
              <a:pathLst>
                <a:path extrusionOk="0" h="13170" w="24940">
                  <a:moveTo>
                    <a:pt x="12426" y="705"/>
                  </a:moveTo>
                  <a:cubicBezTo>
                    <a:pt x="6566" y="2627"/>
                    <a:pt x="636" y="4549"/>
                    <a:pt x="144" y="6893"/>
                  </a:cubicBezTo>
                  <a:cubicBezTo>
                    <a:pt x="-1403" y="14629"/>
                    <a:pt x="9989" y="13035"/>
                    <a:pt x="12544" y="13035"/>
                  </a:cubicBezTo>
                  <a:cubicBezTo>
                    <a:pt x="15849" y="13035"/>
                    <a:pt x="23115" y="14300"/>
                    <a:pt x="24779" y="8018"/>
                  </a:cubicBezTo>
                  <a:cubicBezTo>
                    <a:pt x="25928" y="3658"/>
                    <a:pt x="20842" y="-2038"/>
                    <a:pt x="12426" y="72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5"/>
            <p:cNvSpPr/>
            <p:nvPr/>
          </p:nvSpPr>
          <p:spPr>
            <a:xfrm>
              <a:off x="8907215" y="4544646"/>
              <a:ext cx="47186" cy="33774"/>
            </a:xfrm>
            <a:custGeom>
              <a:rect b="b" l="l" r="r" t="t"/>
              <a:pathLst>
                <a:path extrusionOk="0" h="13842" w="32209">
                  <a:moveTo>
                    <a:pt x="15791" y="1200"/>
                  </a:moveTo>
                  <a:cubicBezTo>
                    <a:pt x="8665" y="3567"/>
                    <a:pt x="1023" y="5067"/>
                    <a:pt x="274" y="7364"/>
                  </a:cubicBezTo>
                  <a:cubicBezTo>
                    <a:pt x="-969" y="11162"/>
                    <a:pt x="2195" y="12920"/>
                    <a:pt x="6204" y="13553"/>
                  </a:cubicBezTo>
                  <a:cubicBezTo>
                    <a:pt x="10212" y="14185"/>
                    <a:pt x="14924" y="13599"/>
                    <a:pt x="16635" y="13506"/>
                  </a:cubicBezTo>
                  <a:cubicBezTo>
                    <a:pt x="21041" y="13388"/>
                    <a:pt x="31121" y="13365"/>
                    <a:pt x="32175" y="6708"/>
                  </a:cubicBezTo>
                  <a:cubicBezTo>
                    <a:pt x="32761" y="2114"/>
                    <a:pt x="25800" y="-2153"/>
                    <a:pt x="15767" y="120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5"/>
            <p:cNvSpPr/>
            <p:nvPr/>
          </p:nvSpPr>
          <p:spPr>
            <a:xfrm>
              <a:off x="9097311" y="4685600"/>
              <a:ext cx="55226" cy="32132"/>
            </a:xfrm>
            <a:custGeom>
              <a:rect b="b" l="l" r="r" t="t"/>
              <a:pathLst>
                <a:path extrusionOk="0" h="13169" w="37697">
                  <a:moveTo>
                    <a:pt x="19156" y="606"/>
                  </a:moveTo>
                  <a:cubicBezTo>
                    <a:pt x="10577" y="2200"/>
                    <a:pt x="1552" y="2763"/>
                    <a:pt x="474" y="4943"/>
                  </a:cubicBezTo>
                  <a:cubicBezTo>
                    <a:pt x="-1308" y="8576"/>
                    <a:pt x="2185" y="10709"/>
                    <a:pt x="6756" y="11811"/>
                  </a:cubicBezTo>
                  <a:cubicBezTo>
                    <a:pt x="11326" y="12912"/>
                    <a:pt x="16812" y="12842"/>
                    <a:pt x="18804" y="12912"/>
                  </a:cubicBezTo>
                  <a:cubicBezTo>
                    <a:pt x="23914" y="13264"/>
                    <a:pt x="35493" y="14202"/>
                    <a:pt x="37556" y="7662"/>
                  </a:cubicBezTo>
                  <a:cubicBezTo>
                    <a:pt x="38845" y="3114"/>
                    <a:pt x="31227" y="-1691"/>
                    <a:pt x="19132" y="58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5"/>
            <p:cNvSpPr/>
            <p:nvPr/>
          </p:nvSpPr>
          <p:spPr>
            <a:xfrm>
              <a:off x="5158663" y="4534983"/>
              <a:ext cx="92308" cy="43098"/>
            </a:xfrm>
            <a:custGeom>
              <a:rect b="b" l="l" r="r" t="t"/>
              <a:pathLst>
                <a:path extrusionOk="0" h="17663" w="63009">
                  <a:moveTo>
                    <a:pt x="12027" y="16971"/>
                  </a:moveTo>
                  <a:lnTo>
                    <a:pt x="14559" y="16127"/>
                  </a:lnTo>
                  <a:lnTo>
                    <a:pt x="63010" y="0"/>
                  </a:lnTo>
                  <a:lnTo>
                    <a:pt x="15614" y="6211"/>
                  </a:lnTo>
                  <a:cubicBezTo>
                    <a:pt x="10644" y="6868"/>
                    <a:pt x="6191" y="7665"/>
                    <a:pt x="5417" y="9540"/>
                  </a:cubicBezTo>
                  <a:cubicBezTo>
                    <a:pt x="3050" y="15213"/>
                    <a:pt x="9285" y="16853"/>
                    <a:pt x="13270" y="17557"/>
                  </a:cubicBezTo>
                  <a:lnTo>
                    <a:pt x="14653" y="4547"/>
                  </a:lnTo>
                  <a:cubicBezTo>
                    <a:pt x="13504" y="4594"/>
                    <a:pt x="12543" y="4618"/>
                    <a:pt x="12004" y="4641"/>
                  </a:cubicBezTo>
                  <a:cubicBezTo>
                    <a:pt x="8816" y="4594"/>
                    <a:pt x="1831" y="3281"/>
                    <a:pt x="167" y="9563"/>
                  </a:cubicBezTo>
                  <a:cubicBezTo>
                    <a:pt x="-982" y="13923"/>
                    <a:pt x="3894" y="19666"/>
                    <a:pt x="12027" y="1697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5"/>
            <p:cNvSpPr/>
            <p:nvPr/>
          </p:nvSpPr>
          <p:spPr>
            <a:xfrm>
              <a:off x="3170011" y="4585919"/>
              <a:ext cx="99431" cy="33640"/>
            </a:xfrm>
            <a:custGeom>
              <a:rect b="b" l="l" r="r" t="t"/>
              <a:pathLst>
                <a:path extrusionOk="0" h="13787" w="67871">
                  <a:moveTo>
                    <a:pt x="34387" y="67"/>
                  </a:moveTo>
                  <a:cubicBezTo>
                    <a:pt x="18307" y="630"/>
                    <a:pt x="1993" y="1169"/>
                    <a:pt x="516" y="3396"/>
                  </a:cubicBezTo>
                  <a:cubicBezTo>
                    <a:pt x="-4359" y="10756"/>
                    <a:pt x="26746" y="11787"/>
                    <a:pt x="33684" y="12373"/>
                  </a:cubicBezTo>
                  <a:cubicBezTo>
                    <a:pt x="42661" y="13147"/>
                    <a:pt x="62281" y="16077"/>
                    <a:pt x="67320" y="10194"/>
                  </a:cubicBezTo>
                  <a:cubicBezTo>
                    <a:pt x="70813" y="6115"/>
                    <a:pt x="57452" y="-753"/>
                    <a:pt x="34364" y="6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5"/>
            <p:cNvSpPr/>
            <p:nvPr/>
          </p:nvSpPr>
          <p:spPr>
            <a:xfrm>
              <a:off x="2895326" y="4583194"/>
              <a:ext cx="38294" cy="40421"/>
            </a:xfrm>
            <a:custGeom>
              <a:rect b="b" l="l" r="r" t="t"/>
              <a:pathLst>
                <a:path extrusionOk="0" h="16566" w="26139">
                  <a:moveTo>
                    <a:pt x="11138" y="2496"/>
                  </a:moveTo>
                  <a:cubicBezTo>
                    <a:pt x="5535" y="6129"/>
                    <a:pt x="-161" y="9786"/>
                    <a:pt x="3" y="12177"/>
                  </a:cubicBezTo>
                  <a:cubicBezTo>
                    <a:pt x="543" y="20076"/>
                    <a:pt x="12052" y="15060"/>
                    <a:pt x="14724" y="14286"/>
                  </a:cubicBezTo>
                  <a:cubicBezTo>
                    <a:pt x="18193" y="13278"/>
                    <a:pt x="26163" y="12294"/>
                    <a:pt x="26139" y="5731"/>
                  </a:cubicBezTo>
                  <a:cubicBezTo>
                    <a:pt x="26139" y="1183"/>
                    <a:pt x="19177" y="-2731"/>
                    <a:pt x="11138" y="2496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5"/>
            <p:cNvSpPr/>
            <p:nvPr/>
          </p:nvSpPr>
          <p:spPr>
            <a:xfrm>
              <a:off x="2719485" y="4548766"/>
              <a:ext cx="54765" cy="34075"/>
            </a:xfrm>
            <a:custGeom>
              <a:rect b="b" l="l" r="r" t="t"/>
              <a:pathLst>
                <a:path extrusionOk="0" h="13965" w="37382">
                  <a:moveTo>
                    <a:pt x="17426" y="13692"/>
                  </a:moveTo>
                  <a:cubicBezTo>
                    <a:pt x="26028" y="13505"/>
                    <a:pt x="34936" y="14817"/>
                    <a:pt x="36459" y="12942"/>
                  </a:cubicBezTo>
                  <a:cubicBezTo>
                    <a:pt x="38991" y="9778"/>
                    <a:pt x="35967" y="6918"/>
                    <a:pt x="31630" y="4926"/>
                  </a:cubicBezTo>
                  <a:cubicBezTo>
                    <a:pt x="27294" y="2933"/>
                    <a:pt x="21786" y="2019"/>
                    <a:pt x="19817" y="1621"/>
                  </a:cubicBezTo>
                  <a:cubicBezTo>
                    <a:pt x="14800" y="331"/>
                    <a:pt x="3197" y="-2224"/>
                    <a:pt x="314" y="4058"/>
                  </a:cubicBezTo>
                  <a:cubicBezTo>
                    <a:pt x="-670" y="6191"/>
                    <a:pt x="713" y="8770"/>
                    <a:pt x="3690" y="10645"/>
                  </a:cubicBezTo>
                  <a:cubicBezTo>
                    <a:pt x="6713" y="12544"/>
                    <a:pt x="11261" y="13809"/>
                    <a:pt x="17402" y="13716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5"/>
            <p:cNvSpPr/>
            <p:nvPr/>
          </p:nvSpPr>
          <p:spPr>
            <a:xfrm>
              <a:off x="2685102" y="4640826"/>
              <a:ext cx="137697" cy="66819"/>
            </a:xfrm>
            <a:custGeom>
              <a:rect b="b" l="l" r="r" t="t"/>
              <a:pathLst>
                <a:path extrusionOk="0" h="27385" w="93991">
                  <a:moveTo>
                    <a:pt x="26460" y="15408"/>
                  </a:moveTo>
                  <a:cubicBezTo>
                    <a:pt x="30961" y="15900"/>
                    <a:pt x="35508" y="16627"/>
                    <a:pt x="39563" y="17306"/>
                  </a:cubicBezTo>
                  <a:lnTo>
                    <a:pt x="41204" y="9852"/>
                  </a:lnTo>
                  <a:cubicBezTo>
                    <a:pt x="33328" y="10368"/>
                    <a:pt x="27234" y="11142"/>
                    <a:pt x="26390" y="12595"/>
                  </a:cubicBezTo>
                  <a:cubicBezTo>
                    <a:pt x="23858" y="16955"/>
                    <a:pt x="31968" y="19064"/>
                    <a:pt x="40196" y="20166"/>
                  </a:cubicBezTo>
                  <a:lnTo>
                    <a:pt x="93991" y="27386"/>
                  </a:lnTo>
                  <a:lnTo>
                    <a:pt x="42962" y="7532"/>
                  </a:lnTo>
                  <a:cubicBezTo>
                    <a:pt x="37454" y="5399"/>
                    <a:pt x="31711" y="4039"/>
                    <a:pt x="29343" y="3430"/>
                  </a:cubicBezTo>
                  <a:cubicBezTo>
                    <a:pt x="25593" y="2422"/>
                    <a:pt x="19569" y="687"/>
                    <a:pt x="13826" y="172"/>
                  </a:cubicBezTo>
                  <a:cubicBezTo>
                    <a:pt x="8083" y="-368"/>
                    <a:pt x="2715" y="289"/>
                    <a:pt x="512" y="3219"/>
                  </a:cubicBezTo>
                  <a:cubicBezTo>
                    <a:pt x="-1035" y="5258"/>
                    <a:pt x="1004" y="7954"/>
                    <a:pt x="5552" y="10204"/>
                  </a:cubicBezTo>
                  <a:cubicBezTo>
                    <a:pt x="10122" y="12478"/>
                    <a:pt x="17201" y="14376"/>
                    <a:pt x="26460" y="1540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5"/>
            <p:cNvSpPr/>
            <p:nvPr/>
          </p:nvSpPr>
          <p:spPr>
            <a:xfrm>
              <a:off x="2539193" y="4578420"/>
              <a:ext cx="32204" cy="32603"/>
            </a:xfrm>
            <a:custGeom>
              <a:rect b="b" l="l" r="r" t="t"/>
              <a:pathLst>
                <a:path extrusionOk="0" h="13362" w="21982">
                  <a:moveTo>
                    <a:pt x="10768" y="13172"/>
                  </a:moveTo>
                  <a:cubicBezTo>
                    <a:pt x="17870" y="12000"/>
                    <a:pt x="22769" y="7359"/>
                    <a:pt x="21878" y="5132"/>
                  </a:cubicBezTo>
                  <a:cubicBezTo>
                    <a:pt x="20613" y="1428"/>
                    <a:pt x="18409" y="889"/>
                    <a:pt x="16604" y="748"/>
                  </a:cubicBezTo>
                  <a:cubicBezTo>
                    <a:pt x="14753" y="655"/>
                    <a:pt x="12666" y="1006"/>
                    <a:pt x="11869" y="889"/>
                  </a:cubicBezTo>
                  <a:cubicBezTo>
                    <a:pt x="10838" y="795"/>
                    <a:pt x="9338" y="162"/>
                    <a:pt x="7838" y="22"/>
                  </a:cubicBezTo>
                  <a:cubicBezTo>
                    <a:pt x="6291" y="-96"/>
                    <a:pt x="4533" y="209"/>
                    <a:pt x="2025" y="2248"/>
                  </a:cubicBezTo>
                  <a:cubicBezTo>
                    <a:pt x="313" y="3655"/>
                    <a:pt x="-718" y="6187"/>
                    <a:pt x="595" y="8905"/>
                  </a:cubicBezTo>
                  <a:cubicBezTo>
                    <a:pt x="1790" y="11554"/>
                    <a:pt x="5752" y="14086"/>
                    <a:pt x="10768" y="1317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5"/>
            <p:cNvSpPr/>
            <p:nvPr/>
          </p:nvSpPr>
          <p:spPr>
            <a:xfrm>
              <a:off x="2428890" y="4552421"/>
              <a:ext cx="50386" cy="33806"/>
            </a:xfrm>
            <a:custGeom>
              <a:rect b="b" l="l" r="r" t="t"/>
              <a:pathLst>
                <a:path extrusionOk="0" h="13855" w="34393">
                  <a:moveTo>
                    <a:pt x="16969" y="1295"/>
                  </a:moveTo>
                  <a:cubicBezTo>
                    <a:pt x="9515" y="3663"/>
                    <a:pt x="1335" y="4647"/>
                    <a:pt x="397" y="6874"/>
                  </a:cubicBezTo>
                  <a:cubicBezTo>
                    <a:pt x="-1173" y="10578"/>
                    <a:pt x="2132" y="12594"/>
                    <a:pt x="6468" y="13391"/>
                  </a:cubicBezTo>
                  <a:cubicBezTo>
                    <a:pt x="10781" y="14235"/>
                    <a:pt x="15915" y="13695"/>
                    <a:pt x="17766" y="13578"/>
                  </a:cubicBezTo>
                  <a:cubicBezTo>
                    <a:pt x="22525" y="13531"/>
                    <a:pt x="33518" y="13062"/>
                    <a:pt x="34362" y="6288"/>
                  </a:cubicBezTo>
                  <a:cubicBezTo>
                    <a:pt x="34667" y="3968"/>
                    <a:pt x="32768" y="1858"/>
                    <a:pt x="29674" y="780"/>
                  </a:cubicBezTo>
                  <a:cubicBezTo>
                    <a:pt x="26556" y="-299"/>
                    <a:pt x="22314" y="-369"/>
                    <a:pt x="16969" y="127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5"/>
            <p:cNvSpPr/>
            <p:nvPr/>
          </p:nvSpPr>
          <p:spPr>
            <a:xfrm>
              <a:off x="2230594" y="4565535"/>
              <a:ext cx="30561" cy="32135"/>
            </a:xfrm>
            <a:custGeom>
              <a:rect b="b" l="l" r="r" t="t"/>
              <a:pathLst>
                <a:path extrusionOk="0" h="13170" w="20861">
                  <a:moveTo>
                    <a:pt x="10390" y="705"/>
                  </a:moveTo>
                  <a:cubicBezTo>
                    <a:pt x="5491" y="2627"/>
                    <a:pt x="522" y="4549"/>
                    <a:pt x="123" y="6893"/>
                  </a:cubicBezTo>
                  <a:cubicBezTo>
                    <a:pt x="-1189" y="14628"/>
                    <a:pt x="8351" y="13034"/>
                    <a:pt x="10507" y="13034"/>
                  </a:cubicBezTo>
                  <a:cubicBezTo>
                    <a:pt x="13273" y="13034"/>
                    <a:pt x="19344" y="14300"/>
                    <a:pt x="20727" y="8018"/>
                  </a:cubicBezTo>
                  <a:cubicBezTo>
                    <a:pt x="21688" y="3658"/>
                    <a:pt x="17422" y="-2037"/>
                    <a:pt x="10390" y="72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5"/>
            <p:cNvSpPr/>
            <p:nvPr/>
          </p:nvSpPr>
          <p:spPr>
            <a:xfrm>
              <a:off x="1867679" y="4547609"/>
              <a:ext cx="26855" cy="37000"/>
            </a:xfrm>
            <a:custGeom>
              <a:rect b="b" l="l" r="r" t="t"/>
              <a:pathLst>
                <a:path extrusionOk="0" h="15164" w="18331">
                  <a:moveTo>
                    <a:pt x="11322" y="13510"/>
                  </a:moveTo>
                  <a:cubicBezTo>
                    <a:pt x="16315" y="10158"/>
                    <a:pt x="19292" y="5376"/>
                    <a:pt x="18050" y="3360"/>
                  </a:cubicBezTo>
                  <a:cubicBezTo>
                    <a:pt x="16081" y="-15"/>
                    <a:pt x="13901" y="-203"/>
                    <a:pt x="12143" y="102"/>
                  </a:cubicBezTo>
                  <a:cubicBezTo>
                    <a:pt x="10361" y="454"/>
                    <a:pt x="8627" y="1485"/>
                    <a:pt x="7877" y="1673"/>
                  </a:cubicBezTo>
                  <a:cubicBezTo>
                    <a:pt x="5814" y="2352"/>
                    <a:pt x="2204" y="1251"/>
                    <a:pt x="306" y="7275"/>
                  </a:cubicBezTo>
                  <a:cubicBezTo>
                    <a:pt x="-374" y="9384"/>
                    <a:pt x="24" y="12033"/>
                    <a:pt x="2064" y="13721"/>
                  </a:cubicBezTo>
                  <a:cubicBezTo>
                    <a:pt x="4009" y="15408"/>
                    <a:pt x="7736" y="15948"/>
                    <a:pt x="11299" y="1351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5"/>
            <p:cNvSpPr/>
            <p:nvPr/>
          </p:nvSpPr>
          <p:spPr>
            <a:xfrm>
              <a:off x="1564682" y="4528512"/>
              <a:ext cx="24027" cy="30217"/>
            </a:xfrm>
            <a:custGeom>
              <a:rect b="b" l="l" r="r" t="t"/>
              <a:pathLst>
                <a:path extrusionOk="0" h="12384" w="16401">
                  <a:moveTo>
                    <a:pt x="5736" y="12027"/>
                  </a:moveTo>
                  <a:cubicBezTo>
                    <a:pt x="8643" y="12636"/>
                    <a:pt x="11479" y="12449"/>
                    <a:pt x="13448" y="11605"/>
                  </a:cubicBezTo>
                  <a:cubicBezTo>
                    <a:pt x="15440" y="10785"/>
                    <a:pt x="16425" y="9495"/>
                    <a:pt x="16402" y="8347"/>
                  </a:cubicBezTo>
                  <a:cubicBezTo>
                    <a:pt x="16120" y="4479"/>
                    <a:pt x="14925" y="3120"/>
                    <a:pt x="14268" y="2440"/>
                  </a:cubicBezTo>
                  <a:cubicBezTo>
                    <a:pt x="13518" y="1784"/>
                    <a:pt x="12417" y="1713"/>
                    <a:pt x="12042" y="1455"/>
                  </a:cubicBezTo>
                  <a:cubicBezTo>
                    <a:pt x="11549" y="1174"/>
                    <a:pt x="11151" y="424"/>
                    <a:pt x="10354" y="166"/>
                  </a:cubicBezTo>
                  <a:cubicBezTo>
                    <a:pt x="9534" y="-92"/>
                    <a:pt x="8151" y="-92"/>
                    <a:pt x="5010" y="471"/>
                  </a:cubicBezTo>
                  <a:cubicBezTo>
                    <a:pt x="2853" y="846"/>
                    <a:pt x="533" y="2205"/>
                    <a:pt x="87" y="4854"/>
                  </a:cubicBezTo>
                  <a:cubicBezTo>
                    <a:pt x="-452" y="7386"/>
                    <a:pt x="1517" y="11113"/>
                    <a:pt x="5760" y="1205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2" name="Google Shape;802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74" y="0"/>
            <a:ext cx="913185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6"/>
          <p:cNvSpPr txBox="1"/>
          <p:nvPr>
            <p:ph type="title"/>
          </p:nvPr>
        </p:nvSpPr>
        <p:spPr>
          <a:xfrm>
            <a:off x="713225" y="539500"/>
            <a:ext cx="77175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804" name="Google Shape;804;p6"/>
          <p:cNvGrpSpPr/>
          <p:nvPr/>
        </p:nvGrpSpPr>
        <p:grpSpPr>
          <a:xfrm flipH="1">
            <a:off x="-47687" y="4822852"/>
            <a:ext cx="9239365" cy="614828"/>
            <a:chOff x="0" y="4528502"/>
            <a:chExt cx="9239365" cy="614828"/>
          </a:xfrm>
        </p:grpSpPr>
        <p:sp>
          <p:nvSpPr>
            <p:cNvPr id="805" name="Google Shape;805;p6"/>
            <p:cNvSpPr/>
            <p:nvPr/>
          </p:nvSpPr>
          <p:spPr>
            <a:xfrm>
              <a:off x="0" y="4528502"/>
              <a:ext cx="9239365" cy="614828"/>
            </a:xfrm>
            <a:custGeom>
              <a:rect b="b" l="l" r="r" t="t"/>
              <a:pathLst>
                <a:path extrusionOk="0" h="532319" w="6306734">
                  <a:moveTo>
                    <a:pt x="6306735" y="35740"/>
                  </a:moveTo>
                  <a:lnTo>
                    <a:pt x="6306735" y="532319"/>
                  </a:lnTo>
                  <a:lnTo>
                    <a:pt x="0" y="532319"/>
                  </a:lnTo>
                  <a:lnTo>
                    <a:pt x="0" y="12112"/>
                  </a:lnTo>
                  <a:cubicBezTo>
                    <a:pt x="0" y="12112"/>
                    <a:pt x="68961" y="-6804"/>
                    <a:pt x="247387" y="2643"/>
                  </a:cubicBezTo>
                  <a:cubicBezTo>
                    <a:pt x="425861" y="12112"/>
                    <a:pt x="389669" y="23129"/>
                    <a:pt x="531951" y="33209"/>
                  </a:cubicBezTo>
                  <a:cubicBezTo>
                    <a:pt x="674232" y="43288"/>
                    <a:pt x="941848" y="7682"/>
                    <a:pt x="1047985" y="9909"/>
                  </a:cubicBezTo>
                  <a:cubicBezTo>
                    <a:pt x="1154076" y="12089"/>
                    <a:pt x="1259181" y="29505"/>
                    <a:pt x="1325986" y="31544"/>
                  </a:cubicBezTo>
                  <a:cubicBezTo>
                    <a:pt x="1392766" y="33630"/>
                    <a:pt x="1533478" y="-6851"/>
                    <a:pt x="1598172" y="2619"/>
                  </a:cubicBezTo>
                  <a:cubicBezTo>
                    <a:pt x="1662867" y="12089"/>
                    <a:pt x="1770551" y="36725"/>
                    <a:pt x="1842067" y="31544"/>
                  </a:cubicBezTo>
                  <a:cubicBezTo>
                    <a:pt x="1913653" y="26411"/>
                    <a:pt x="2109355" y="5830"/>
                    <a:pt x="2168213" y="8971"/>
                  </a:cubicBezTo>
                  <a:cubicBezTo>
                    <a:pt x="2227072" y="12065"/>
                    <a:pt x="2398278" y="31872"/>
                    <a:pt x="2453738" y="31544"/>
                  </a:cubicBezTo>
                  <a:cubicBezTo>
                    <a:pt x="2509197" y="31216"/>
                    <a:pt x="2631836" y="13683"/>
                    <a:pt x="2676279" y="12089"/>
                  </a:cubicBezTo>
                  <a:cubicBezTo>
                    <a:pt x="2720674" y="10542"/>
                    <a:pt x="2830585" y="34310"/>
                    <a:pt x="2886935" y="31544"/>
                  </a:cubicBezTo>
                  <a:cubicBezTo>
                    <a:pt x="2943215" y="28825"/>
                    <a:pt x="3131322" y="-6851"/>
                    <a:pt x="3210901" y="2619"/>
                  </a:cubicBezTo>
                  <a:cubicBezTo>
                    <a:pt x="3290481" y="12089"/>
                    <a:pt x="3413119" y="27700"/>
                    <a:pt x="3492839" y="19894"/>
                  </a:cubicBezTo>
                  <a:cubicBezTo>
                    <a:pt x="3572606" y="12089"/>
                    <a:pt x="3738961" y="5830"/>
                    <a:pt x="3905362" y="8971"/>
                  </a:cubicBezTo>
                  <a:cubicBezTo>
                    <a:pt x="4071764" y="12065"/>
                    <a:pt x="4125325" y="22473"/>
                    <a:pt x="4181581" y="24395"/>
                  </a:cubicBezTo>
                  <a:cubicBezTo>
                    <a:pt x="4237814" y="26387"/>
                    <a:pt x="4392472" y="-733"/>
                    <a:pt x="4463613" y="5666"/>
                  </a:cubicBezTo>
                  <a:cubicBezTo>
                    <a:pt x="4534801" y="12065"/>
                    <a:pt x="4875269" y="14456"/>
                    <a:pt x="4957122" y="17457"/>
                  </a:cubicBezTo>
                  <a:cubicBezTo>
                    <a:pt x="5039045" y="20457"/>
                    <a:pt x="5098231" y="12065"/>
                    <a:pt x="5138713" y="12065"/>
                  </a:cubicBezTo>
                  <a:cubicBezTo>
                    <a:pt x="5159480" y="12065"/>
                    <a:pt x="5209455" y="12698"/>
                    <a:pt x="5261961" y="14292"/>
                  </a:cubicBezTo>
                  <a:cubicBezTo>
                    <a:pt x="5311654" y="15792"/>
                    <a:pt x="5363621" y="18066"/>
                    <a:pt x="5395265" y="21418"/>
                  </a:cubicBezTo>
                  <a:cubicBezTo>
                    <a:pt x="5460382" y="28356"/>
                    <a:pt x="5600929" y="19473"/>
                    <a:pt x="5688853" y="17433"/>
                  </a:cubicBezTo>
                  <a:cubicBezTo>
                    <a:pt x="5776777" y="15394"/>
                    <a:pt x="5846722" y="39514"/>
                    <a:pt x="5934154" y="44085"/>
                  </a:cubicBezTo>
                  <a:cubicBezTo>
                    <a:pt x="5947984" y="44811"/>
                    <a:pt x="5963267" y="45046"/>
                    <a:pt x="5979323" y="44905"/>
                  </a:cubicBezTo>
                  <a:cubicBezTo>
                    <a:pt x="6064692" y="44179"/>
                    <a:pt x="6172986" y="33302"/>
                    <a:pt x="6214686" y="32669"/>
                  </a:cubicBezTo>
                  <a:cubicBezTo>
                    <a:pt x="6264144" y="31896"/>
                    <a:pt x="6306688" y="35670"/>
                    <a:pt x="6306688" y="356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6"/>
            <p:cNvSpPr/>
            <p:nvPr/>
          </p:nvSpPr>
          <p:spPr>
            <a:xfrm>
              <a:off x="106391" y="4892475"/>
              <a:ext cx="174096" cy="32472"/>
            </a:xfrm>
            <a:custGeom>
              <a:rect b="b" l="l" r="r" t="t"/>
              <a:pathLst>
                <a:path extrusionOk="0" h="13308" w="118837">
                  <a:moveTo>
                    <a:pt x="59562" y="12413"/>
                  </a:moveTo>
                  <a:cubicBezTo>
                    <a:pt x="87292" y="10561"/>
                    <a:pt x="115631" y="10632"/>
                    <a:pt x="118045" y="8499"/>
                  </a:cubicBezTo>
                  <a:cubicBezTo>
                    <a:pt x="122030" y="4912"/>
                    <a:pt x="110404" y="2474"/>
                    <a:pt x="96152" y="1232"/>
                  </a:cubicBezTo>
                  <a:cubicBezTo>
                    <a:pt x="81901" y="-34"/>
                    <a:pt x="65141" y="107"/>
                    <a:pt x="59023" y="107"/>
                  </a:cubicBezTo>
                  <a:cubicBezTo>
                    <a:pt x="43177" y="-221"/>
                    <a:pt x="8205" y="-221"/>
                    <a:pt x="680" y="6694"/>
                  </a:cubicBezTo>
                  <a:cubicBezTo>
                    <a:pt x="-4453" y="11522"/>
                    <a:pt x="19878" y="15038"/>
                    <a:pt x="59562" y="1241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6"/>
            <p:cNvSpPr/>
            <p:nvPr/>
          </p:nvSpPr>
          <p:spPr>
            <a:xfrm>
              <a:off x="479879" y="4934495"/>
              <a:ext cx="167054" cy="47204"/>
            </a:xfrm>
            <a:custGeom>
              <a:rect b="b" l="l" r="r" t="t"/>
              <a:pathLst>
                <a:path extrusionOk="0" h="19346" w="114030">
                  <a:moveTo>
                    <a:pt x="56333" y="17000"/>
                  </a:moveTo>
                  <a:cubicBezTo>
                    <a:pt x="83336" y="18711"/>
                    <a:pt x="110714" y="20469"/>
                    <a:pt x="113175" y="18430"/>
                  </a:cubicBezTo>
                  <a:cubicBezTo>
                    <a:pt x="121309" y="11726"/>
                    <a:pt x="69038" y="6288"/>
                    <a:pt x="57388" y="4694"/>
                  </a:cubicBezTo>
                  <a:cubicBezTo>
                    <a:pt x="42292" y="2654"/>
                    <a:pt x="9335" y="-3088"/>
                    <a:pt x="920" y="2139"/>
                  </a:cubicBezTo>
                  <a:cubicBezTo>
                    <a:pt x="-4940" y="5748"/>
                    <a:pt x="17610" y="14538"/>
                    <a:pt x="56333" y="1700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6"/>
            <p:cNvSpPr/>
            <p:nvPr/>
          </p:nvSpPr>
          <p:spPr>
            <a:xfrm>
              <a:off x="366167" y="4754601"/>
              <a:ext cx="141863" cy="39918"/>
            </a:xfrm>
            <a:custGeom>
              <a:rect b="b" l="l" r="r" t="t"/>
              <a:pathLst>
                <a:path extrusionOk="0" h="16360" w="96835">
                  <a:moveTo>
                    <a:pt x="47938" y="14744"/>
                  </a:moveTo>
                  <a:cubicBezTo>
                    <a:pt x="70698" y="15354"/>
                    <a:pt x="93787" y="17510"/>
                    <a:pt x="96014" y="15565"/>
                  </a:cubicBezTo>
                  <a:cubicBezTo>
                    <a:pt x="99694" y="12307"/>
                    <a:pt x="90482" y="9025"/>
                    <a:pt x="78996" y="6681"/>
                  </a:cubicBezTo>
                  <a:cubicBezTo>
                    <a:pt x="67510" y="4313"/>
                    <a:pt x="53821" y="3001"/>
                    <a:pt x="48852" y="2462"/>
                  </a:cubicBezTo>
                  <a:cubicBezTo>
                    <a:pt x="35983" y="797"/>
                    <a:pt x="7504" y="-2602"/>
                    <a:pt x="683" y="3470"/>
                  </a:cubicBezTo>
                  <a:cubicBezTo>
                    <a:pt x="-3959" y="7712"/>
                    <a:pt x="15426" y="13853"/>
                    <a:pt x="47961" y="1474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739397" y="4873360"/>
              <a:ext cx="107335" cy="44723"/>
            </a:xfrm>
            <a:custGeom>
              <a:rect b="b" l="l" r="r" t="t"/>
              <a:pathLst>
                <a:path extrusionOk="0" h="18329" w="73266">
                  <a:moveTo>
                    <a:pt x="35580" y="16000"/>
                  </a:moveTo>
                  <a:cubicBezTo>
                    <a:pt x="52949" y="17360"/>
                    <a:pt x="70576" y="19493"/>
                    <a:pt x="72475" y="17547"/>
                  </a:cubicBezTo>
                  <a:cubicBezTo>
                    <a:pt x="78827" y="10961"/>
                    <a:pt x="45073" y="5077"/>
                    <a:pt x="37526" y="3835"/>
                  </a:cubicBezTo>
                  <a:cubicBezTo>
                    <a:pt x="27822" y="1866"/>
                    <a:pt x="6514" y="-2963"/>
                    <a:pt x="678" y="2569"/>
                  </a:cubicBezTo>
                  <a:cubicBezTo>
                    <a:pt x="-3330" y="6437"/>
                    <a:pt x="10710" y="14055"/>
                    <a:pt x="35580" y="1600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6"/>
            <p:cNvSpPr/>
            <p:nvPr/>
          </p:nvSpPr>
          <p:spPr>
            <a:xfrm>
              <a:off x="967970" y="5003061"/>
              <a:ext cx="139487" cy="57213"/>
            </a:xfrm>
            <a:custGeom>
              <a:rect b="b" l="l" r="r" t="t"/>
              <a:pathLst>
                <a:path extrusionOk="0" h="23448" w="95213">
                  <a:moveTo>
                    <a:pt x="46360" y="18846"/>
                  </a:moveTo>
                  <a:cubicBezTo>
                    <a:pt x="69050" y="21752"/>
                    <a:pt x="92045" y="24753"/>
                    <a:pt x="94342" y="22854"/>
                  </a:cubicBezTo>
                  <a:cubicBezTo>
                    <a:pt x="101890" y="16572"/>
                    <a:pt x="58174" y="8790"/>
                    <a:pt x="48470" y="6704"/>
                  </a:cubicBezTo>
                  <a:cubicBezTo>
                    <a:pt x="35882" y="3985"/>
                    <a:pt x="8575" y="-3188"/>
                    <a:pt x="910" y="1617"/>
                  </a:cubicBezTo>
                  <a:cubicBezTo>
                    <a:pt x="-4388" y="4945"/>
                    <a:pt x="13802" y="14697"/>
                    <a:pt x="46360" y="18869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6"/>
            <p:cNvSpPr/>
            <p:nvPr/>
          </p:nvSpPr>
          <p:spPr>
            <a:xfrm>
              <a:off x="1454648" y="5032497"/>
              <a:ext cx="69769" cy="34070"/>
            </a:xfrm>
            <a:custGeom>
              <a:rect b="b" l="l" r="r" t="t"/>
              <a:pathLst>
                <a:path extrusionOk="0" h="13963" w="47624">
                  <a:moveTo>
                    <a:pt x="24036" y="12624"/>
                  </a:moveTo>
                  <a:cubicBezTo>
                    <a:pt x="34818" y="10186"/>
                    <a:pt x="46163" y="8991"/>
                    <a:pt x="47242" y="6741"/>
                  </a:cubicBezTo>
                  <a:cubicBezTo>
                    <a:pt x="49023" y="2990"/>
                    <a:pt x="44335" y="1092"/>
                    <a:pt x="38499" y="365"/>
                  </a:cubicBezTo>
                  <a:cubicBezTo>
                    <a:pt x="32662" y="-362"/>
                    <a:pt x="25794" y="201"/>
                    <a:pt x="23286" y="318"/>
                  </a:cubicBezTo>
                  <a:cubicBezTo>
                    <a:pt x="16816" y="412"/>
                    <a:pt x="2307" y="763"/>
                    <a:pt x="127" y="7585"/>
                  </a:cubicBezTo>
                  <a:cubicBezTo>
                    <a:pt x="-1256" y="12320"/>
                    <a:pt x="8776" y="16070"/>
                    <a:pt x="24059" y="1262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6"/>
            <p:cNvSpPr/>
            <p:nvPr/>
          </p:nvSpPr>
          <p:spPr>
            <a:xfrm>
              <a:off x="1535778" y="4920012"/>
              <a:ext cx="173859" cy="38884"/>
            </a:xfrm>
            <a:custGeom>
              <a:rect b="b" l="l" r="r" t="t"/>
              <a:pathLst>
                <a:path extrusionOk="0" h="15936" w="118675">
                  <a:moveTo>
                    <a:pt x="59856" y="13651"/>
                  </a:moveTo>
                  <a:cubicBezTo>
                    <a:pt x="87562" y="10298"/>
                    <a:pt x="115831" y="7744"/>
                    <a:pt x="118011" y="5376"/>
                  </a:cubicBezTo>
                  <a:cubicBezTo>
                    <a:pt x="121644" y="1438"/>
                    <a:pt x="109854" y="125"/>
                    <a:pt x="95602" y="8"/>
                  </a:cubicBezTo>
                  <a:cubicBezTo>
                    <a:pt x="81351" y="-109"/>
                    <a:pt x="64708" y="1063"/>
                    <a:pt x="58614" y="1368"/>
                  </a:cubicBezTo>
                  <a:cubicBezTo>
                    <a:pt x="42815" y="2047"/>
                    <a:pt x="8077" y="3149"/>
                    <a:pt x="669" y="10111"/>
                  </a:cubicBezTo>
                  <a:cubicBezTo>
                    <a:pt x="-4440" y="14963"/>
                    <a:pt x="20125" y="18432"/>
                    <a:pt x="59856" y="1365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6"/>
            <p:cNvSpPr/>
            <p:nvPr/>
          </p:nvSpPr>
          <p:spPr>
            <a:xfrm>
              <a:off x="1877801" y="5022686"/>
              <a:ext cx="101612" cy="33957"/>
            </a:xfrm>
            <a:custGeom>
              <a:rect b="b" l="l" r="r" t="t"/>
              <a:pathLst>
                <a:path extrusionOk="0" h="13917" w="69360">
                  <a:moveTo>
                    <a:pt x="34205" y="13877"/>
                  </a:moveTo>
                  <a:cubicBezTo>
                    <a:pt x="50637" y="13432"/>
                    <a:pt x="67302" y="13033"/>
                    <a:pt x="68826" y="10807"/>
                  </a:cubicBezTo>
                  <a:cubicBezTo>
                    <a:pt x="73842" y="3493"/>
                    <a:pt x="42057" y="2204"/>
                    <a:pt x="34955" y="1571"/>
                  </a:cubicBezTo>
                  <a:cubicBezTo>
                    <a:pt x="25767" y="727"/>
                    <a:pt x="5749" y="-2367"/>
                    <a:pt x="568" y="3493"/>
                  </a:cubicBezTo>
                  <a:cubicBezTo>
                    <a:pt x="-3018" y="7549"/>
                    <a:pt x="10624" y="14510"/>
                    <a:pt x="34205" y="1387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6"/>
            <p:cNvSpPr/>
            <p:nvPr/>
          </p:nvSpPr>
          <p:spPr>
            <a:xfrm>
              <a:off x="2092239" y="5022845"/>
              <a:ext cx="110438" cy="34951"/>
            </a:xfrm>
            <a:custGeom>
              <a:rect b="b" l="l" r="r" t="t"/>
              <a:pathLst>
                <a:path extrusionOk="0" h="14324" w="75384">
                  <a:moveTo>
                    <a:pt x="37124" y="14211"/>
                  </a:moveTo>
                  <a:cubicBezTo>
                    <a:pt x="54892" y="14211"/>
                    <a:pt x="72964" y="14914"/>
                    <a:pt x="74722" y="12828"/>
                  </a:cubicBezTo>
                  <a:cubicBezTo>
                    <a:pt x="80582" y="5749"/>
                    <a:pt x="45844" y="2608"/>
                    <a:pt x="38085" y="1928"/>
                  </a:cubicBezTo>
                  <a:cubicBezTo>
                    <a:pt x="28077" y="733"/>
                    <a:pt x="6090" y="-2455"/>
                    <a:pt x="581" y="3499"/>
                  </a:cubicBezTo>
                  <a:cubicBezTo>
                    <a:pt x="-3193" y="7647"/>
                    <a:pt x="11692" y="14211"/>
                    <a:pt x="37124" y="1423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6"/>
            <p:cNvSpPr/>
            <p:nvPr/>
          </p:nvSpPr>
          <p:spPr>
            <a:xfrm>
              <a:off x="2294480" y="4939356"/>
              <a:ext cx="168649" cy="51164"/>
            </a:xfrm>
            <a:custGeom>
              <a:rect b="b" l="l" r="r" t="t"/>
              <a:pathLst>
                <a:path extrusionOk="0" h="20969" w="115119">
                  <a:moveTo>
                    <a:pt x="58263" y="3733"/>
                  </a:moveTo>
                  <a:cubicBezTo>
                    <a:pt x="31072" y="1624"/>
                    <a:pt x="3483" y="-1283"/>
                    <a:pt x="928" y="616"/>
                  </a:cubicBezTo>
                  <a:cubicBezTo>
                    <a:pt x="-7604" y="7109"/>
                    <a:pt x="45206" y="14445"/>
                    <a:pt x="57020" y="15992"/>
                  </a:cubicBezTo>
                  <a:cubicBezTo>
                    <a:pt x="72280" y="18383"/>
                    <a:pt x="105752" y="24103"/>
                    <a:pt x="114214" y="18758"/>
                  </a:cubicBezTo>
                  <a:cubicBezTo>
                    <a:pt x="120051" y="15008"/>
                    <a:pt x="97243" y="6757"/>
                    <a:pt x="58239" y="373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6"/>
            <p:cNvSpPr/>
            <p:nvPr/>
          </p:nvSpPr>
          <p:spPr>
            <a:xfrm>
              <a:off x="2877546" y="5050440"/>
              <a:ext cx="136482" cy="33265"/>
            </a:xfrm>
            <a:custGeom>
              <a:rect b="b" l="l" r="r" t="t"/>
              <a:pathLst>
                <a:path extrusionOk="0" h="13633" w="93162">
                  <a:moveTo>
                    <a:pt x="46340" y="13549"/>
                  </a:moveTo>
                  <a:cubicBezTo>
                    <a:pt x="68210" y="13033"/>
                    <a:pt x="90454" y="13455"/>
                    <a:pt x="92470" y="11322"/>
                  </a:cubicBezTo>
                  <a:cubicBezTo>
                    <a:pt x="95775" y="7782"/>
                    <a:pt x="86774" y="5251"/>
                    <a:pt x="75663" y="3680"/>
                  </a:cubicBezTo>
                  <a:cubicBezTo>
                    <a:pt x="64576" y="2087"/>
                    <a:pt x="51450" y="1547"/>
                    <a:pt x="46668" y="1243"/>
                  </a:cubicBezTo>
                  <a:cubicBezTo>
                    <a:pt x="34292" y="305"/>
                    <a:pt x="7031" y="-2086"/>
                    <a:pt x="632" y="4126"/>
                  </a:cubicBezTo>
                  <a:cubicBezTo>
                    <a:pt x="-3752" y="8462"/>
                    <a:pt x="15024" y="14299"/>
                    <a:pt x="46340" y="1357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6"/>
            <p:cNvSpPr/>
            <p:nvPr/>
          </p:nvSpPr>
          <p:spPr>
            <a:xfrm>
              <a:off x="3715084" y="4997242"/>
              <a:ext cx="165145" cy="33962"/>
            </a:xfrm>
            <a:custGeom>
              <a:rect b="b" l="l" r="r" t="t"/>
              <a:pathLst>
                <a:path extrusionOk="0" h="13919" w="112727">
                  <a:moveTo>
                    <a:pt x="56020" y="1071"/>
                  </a:moveTo>
                  <a:cubicBezTo>
                    <a:pt x="29556" y="3462"/>
                    <a:pt x="2718" y="5829"/>
                    <a:pt x="631" y="8220"/>
                  </a:cubicBezTo>
                  <a:cubicBezTo>
                    <a:pt x="-6260" y="16073"/>
                    <a:pt x="45285" y="13588"/>
                    <a:pt x="56817" y="13401"/>
                  </a:cubicBezTo>
                  <a:cubicBezTo>
                    <a:pt x="71772" y="13143"/>
                    <a:pt x="104612" y="13846"/>
                    <a:pt x="112019" y="7424"/>
                  </a:cubicBezTo>
                  <a:cubicBezTo>
                    <a:pt x="117152" y="2970"/>
                    <a:pt x="93993" y="-2328"/>
                    <a:pt x="56020" y="1095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6"/>
            <p:cNvSpPr/>
            <p:nvPr/>
          </p:nvSpPr>
          <p:spPr>
            <a:xfrm>
              <a:off x="3520776" y="5018421"/>
              <a:ext cx="95790" cy="33882"/>
            </a:xfrm>
            <a:custGeom>
              <a:rect b="b" l="l" r="r" t="t"/>
              <a:pathLst>
                <a:path extrusionOk="0" h="13886" w="65386">
                  <a:moveTo>
                    <a:pt x="32466" y="1278"/>
                  </a:moveTo>
                  <a:cubicBezTo>
                    <a:pt x="17370" y="3646"/>
                    <a:pt x="1783" y="4888"/>
                    <a:pt x="447" y="7162"/>
                  </a:cubicBezTo>
                  <a:cubicBezTo>
                    <a:pt x="-1780" y="10935"/>
                    <a:pt x="4642" y="12811"/>
                    <a:pt x="12565" y="13514"/>
                  </a:cubicBezTo>
                  <a:cubicBezTo>
                    <a:pt x="20465" y="14241"/>
                    <a:pt x="29770" y="13702"/>
                    <a:pt x="33146" y="13584"/>
                  </a:cubicBezTo>
                  <a:cubicBezTo>
                    <a:pt x="41912" y="13491"/>
                    <a:pt x="61367" y="13350"/>
                    <a:pt x="65094" y="6552"/>
                  </a:cubicBezTo>
                  <a:cubicBezTo>
                    <a:pt x="67579" y="1817"/>
                    <a:pt x="54007" y="-2121"/>
                    <a:pt x="32466" y="127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6"/>
            <p:cNvSpPr/>
            <p:nvPr/>
          </p:nvSpPr>
          <p:spPr>
            <a:xfrm>
              <a:off x="3978809" y="4913135"/>
              <a:ext cx="93152" cy="37339"/>
            </a:xfrm>
            <a:custGeom>
              <a:rect b="b" l="l" r="r" t="t"/>
              <a:pathLst>
                <a:path extrusionOk="0" h="15303" w="63585">
                  <a:moveTo>
                    <a:pt x="30870" y="14944"/>
                  </a:moveTo>
                  <a:cubicBezTo>
                    <a:pt x="46036" y="15365"/>
                    <a:pt x="61436" y="15834"/>
                    <a:pt x="62983" y="13701"/>
                  </a:cubicBezTo>
                  <a:cubicBezTo>
                    <a:pt x="68117" y="6669"/>
                    <a:pt x="38934" y="3739"/>
                    <a:pt x="32441" y="2708"/>
                  </a:cubicBezTo>
                  <a:cubicBezTo>
                    <a:pt x="24049" y="1395"/>
                    <a:pt x="5813" y="-2730"/>
                    <a:pt x="633" y="2825"/>
                  </a:cubicBezTo>
                  <a:cubicBezTo>
                    <a:pt x="-2977" y="6693"/>
                    <a:pt x="9094" y="14334"/>
                    <a:pt x="30870" y="1494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6"/>
            <p:cNvSpPr/>
            <p:nvPr/>
          </p:nvSpPr>
          <p:spPr>
            <a:xfrm>
              <a:off x="4155520" y="4909991"/>
              <a:ext cx="96671" cy="50257"/>
            </a:xfrm>
            <a:custGeom>
              <a:rect b="b" l="l" r="r" t="t"/>
              <a:pathLst>
                <a:path extrusionOk="0" h="20597" w="65987">
                  <a:moveTo>
                    <a:pt x="31418" y="17404"/>
                  </a:moveTo>
                  <a:cubicBezTo>
                    <a:pt x="47287" y="19561"/>
                    <a:pt x="63367" y="21787"/>
                    <a:pt x="65195" y="19865"/>
                  </a:cubicBezTo>
                  <a:cubicBezTo>
                    <a:pt x="71243" y="13442"/>
                    <a:pt x="40888" y="7161"/>
                    <a:pt x="34184" y="5403"/>
                  </a:cubicBezTo>
                  <a:cubicBezTo>
                    <a:pt x="25511" y="3129"/>
                    <a:pt x="6783" y="-3083"/>
                    <a:pt x="805" y="1863"/>
                  </a:cubicBezTo>
                  <a:cubicBezTo>
                    <a:pt x="-3320" y="5285"/>
                    <a:pt x="8634" y="14310"/>
                    <a:pt x="31395" y="1740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6"/>
            <p:cNvSpPr/>
            <p:nvPr/>
          </p:nvSpPr>
          <p:spPr>
            <a:xfrm>
              <a:off x="4222086" y="5035310"/>
              <a:ext cx="127820" cy="37203"/>
            </a:xfrm>
            <a:custGeom>
              <a:rect b="b" l="l" r="r" t="t"/>
              <a:pathLst>
                <a:path extrusionOk="0" h="15247" w="87249">
                  <a:moveTo>
                    <a:pt x="43051" y="14941"/>
                  </a:moveTo>
                  <a:cubicBezTo>
                    <a:pt x="63725" y="15317"/>
                    <a:pt x="84681" y="15738"/>
                    <a:pt x="86579" y="13605"/>
                  </a:cubicBezTo>
                  <a:cubicBezTo>
                    <a:pt x="92885" y="6526"/>
                    <a:pt x="52872" y="3667"/>
                    <a:pt x="43965" y="2659"/>
                  </a:cubicBezTo>
                  <a:cubicBezTo>
                    <a:pt x="32409" y="1369"/>
                    <a:pt x="7211" y="-2733"/>
                    <a:pt x="718" y="2870"/>
                  </a:cubicBezTo>
                  <a:cubicBezTo>
                    <a:pt x="-3806" y="6761"/>
                    <a:pt x="13376" y="14426"/>
                    <a:pt x="43051" y="1494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6"/>
            <p:cNvSpPr/>
            <p:nvPr/>
          </p:nvSpPr>
          <p:spPr>
            <a:xfrm>
              <a:off x="4662500" y="4912356"/>
              <a:ext cx="179681" cy="81028"/>
            </a:xfrm>
            <a:custGeom>
              <a:rect b="b" l="l" r="r" t="t"/>
              <a:pathLst>
                <a:path extrusionOk="0" h="33208" w="122649">
                  <a:moveTo>
                    <a:pt x="62063" y="19623"/>
                  </a:moveTo>
                  <a:cubicBezTo>
                    <a:pt x="90144" y="11090"/>
                    <a:pt x="119842" y="6473"/>
                    <a:pt x="122022" y="4011"/>
                  </a:cubicBezTo>
                  <a:cubicBezTo>
                    <a:pt x="125656" y="-161"/>
                    <a:pt x="112975" y="-770"/>
                    <a:pt x="97762" y="777"/>
                  </a:cubicBezTo>
                  <a:cubicBezTo>
                    <a:pt x="82549" y="2253"/>
                    <a:pt x="65063" y="6262"/>
                    <a:pt x="58687" y="7762"/>
                  </a:cubicBezTo>
                  <a:cubicBezTo>
                    <a:pt x="50413" y="9614"/>
                    <a:pt x="37193" y="12661"/>
                    <a:pt x="25379" y="16810"/>
                  </a:cubicBezTo>
                  <a:cubicBezTo>
                    <a:pt x="13565" y="20888"/>
                    <a:pt x="3251" y="26022"/>
                    <a:pt x="392" y="30428"/>
                  </a:cubicBezTo>
                  <a:cubicBezTo>
                    <a:pt x="-1577" y="33523"/>
                    <a:pt x="3978" y="34015"/>
                    <a:pt x="14831" y="31999"/>
                  </a:cubicBezTo>
                  <a:cubicBezTo>
                    <a:pt x="25707" y="30007"/>
                    <a:pt x="41881" y="25647"/>
                    <a:pt x="62039" y="19646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6"/>
            <p:cNvSpPr/>
            <p:nvPr/>
          </p:nvSpPr>
          <p:spPr>
            <a:xfrm>
              <a:off x="4914944" y="4994754"/>
              <a:ext cx="162151" cy="48412"/>
            </a:xfrm>
            <a:custGeom>
              <a:rect b="b" l="l" r="r" t="t"/>
              <a:pathLst>
                <a:path extrusionOk="0" h="19841" w="110683">
                  <a:moveTo>
                    <a:pt x="54273" y="3169"/>
                  </a:moveTo>
                  <a:cubicBezTo>
                    <a:pt x="28254" y="7693"/>
                    <a:pt x="2189" y="13459"/>
                    <a:pt x="454" y="16108"/>
                  </a:cubicBezTo>
                  <a:cubicBezTo>
                    <a:pt x="-2406" y="20444"/>
                    <a:pt x="8658" y="20303"/>
                    <a:pt x="21855" y="19155"/>
                  </a:cubicBezTo>
                  <a:cubicBezTo>
                    <a:pt x="35052" y="17983"/>
                    <a:pt x="50429" y="15920"/>
                    <a:pt x="56078" y="15357"/>
                  </a:cubicBezTo>
                  <a:cubicBezTo>
                    <a:pt x="70728" y="13740"/>
                    <a:pt x="102934" y="12685"/>
                    <a:pt x="110013" y="6099"/>
                  </a:cubicBezTo>
                  <a:cubicBezTo>
                    <a:pt x="115006" y="1551"/>
                    <a:pt x="91683" y="-3371"/>
                    <a:pt x="54273" y="3145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6"/>
            <p:cNvSpPr/>
            <p:nvPr/>
          </p:nvSpPr>
          <p:spPr>
            <a:xfrm>
              <a:off x="5169391" y="4917185"/>
              <a:ext cx="67028" cy="33526"/>
            </a:xfrm>
            <a:custGeom>
              <a:rect b="b" l="l" r="r" t="t"/>
              <a:pathLst>
                <a:path extrusionOk="0" h="13740" w="45753">
                  <a:moveTo>
                    <a:pt x="23644" y="64"/>
                  </a:moveTo>
                  <a:cubicBezTo>
                    <a:pt x="12697" y="627"/>
                    <a:pt x="1610" y="1142"/>
                    <a:pt x="461" y="3369"/>
                  </a:cubicBezTo>
                  <a:cubicBezTo>
                    <a:pt x="-3359" y="10683"/>
                    <a:pt x="17666" y="11737"/>
                    <a:pt x="22331" y="12323"/>
                  </a:cubicBezTo>
                  <a:cubicBezTo>
                    <a:pt x="28379" y="13097"/>
                    <a:pt x="41458" y="16027"/>
                    <a:pt x="45279" y="10167"/>
                  </a:cubicBezTo>
                  <a:cubicBezTo>
                    <a:pt x="47928" y="6088"/>
                    <a:pt x="39325" y="-733"/>
                    <a:pt x="23644" y="6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6"/>
            <p:cNvSpPr/>
            <p:nvPr/>
          </p:nvSpPr>
          <p:spPr>
            <a:xfrm>
              <a:off x="5300170" y="5038534"/>
              <a:ext cx="104345" cy="32135"/>
            </a:xfrm>
            <a:custGeom>
              <a:rect b="b" l="l" r="r" t="t"/>
              <a:pathLst>
                <a:path extrusionOk="0" h="13170" w="71225">
                  <a:moveTo>
                    <a:pt x="35460" y="705"/>
                  </a:moveTo>
                  <a:cubicBezTo>
                    <a:pt x="18723" y="2627"/>
                    <a:pt x="1753" y="4549"/>
                    <a:pt x="416" y="6893"/>
                  </a:cubicBezTo>
                  <a:cubicBezTo>
                    <a:pt x="-4037" y="14628"/>
                    <a:pt x="28545" y="13034"/>
                    <a:pt x="35834" y="13034"/>
                  </a:cubicBezTo>
                  <a:cubicBezTo>
                    <a:pt x="45281" y="13034"/>
                    <a:pt x="66002" y="14300"/>
                    <a:pt x="70760" y="8018"/>
                  </a:cubicBezTo>
                  <a:cubicBezTo>
                    <a:pt x="74065" y="3658"/>
                    <a:pt x="59486" y="-2037"/>
                    <a:pt x="35460" y="72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6"/>
            <p:cNvSpPr/>
            <p:nvPr/>
          </p:nvSpPr>
          <p:spPr>
            <a:xfrm>
              <a:off x="5821629" y="4938670"/>
              <a:ext cx="185217" cy="63274"/>
            </a:xfrm>
            <a:custGeom>
              <a:rect b="b" l="l" r="r" t="t"/>
              <a:pathLst>
                <a:path extrusionOk="0" h="25932" w="126428">
                  <a:moveTo>
                    <a:pt x="64495" y="19227"/>
                  </a:moveTo>
                  <a:cubicBezTo>
                    <a:pt x="93959" y="12734"/>
                    <a:pt x="123845" y="6171"/>
                    <a:pt x="125884" y="3499"/>
                  </a:cubicBezTo>
                  <a:cubicBezTo>
                    <a:pt x="132612" y="-5362"/>
                    <a:pt x="74926" y="5163"/>
                    <a:pt x="61963" y="7155"/>
                  </a:cubicBezTo>
                  <a:cubicBezTo>
                    <a:pt x="45157" y="9734"/>
                    <a:pt x="8121" y="14187"/>
                    <a:pt x="644" y="21712"/>
                  </a:cubicBezTo>
                  <a:cubicBezTo>
                    <a:pt x="-4560" y="26939"/>
                    <a:pt x="22232" y="28556"/>
                    <a:pt x="64518" y="1922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6"/>
            <p:cNvSpPr/>
            <p:nvPr/>
          </p:nvSpPr>
          <p:spPr>
            <a:xfrm>
              <a:off x="5984274" y="4975637"/>
              <a:ext cx="92553" cy="41517"/>
            </a:xfrm>
            <a:custGeom>
              <a:rect b="b" l="l" r="r" t="t"/>
              <a:pathLst>
                <a:path extrusionOk="0" h="17015" w="63176">
                  <a:moveTo>
                    <a:pt x="30647" y="2537"/>
                  </a:moveTo>
                  <a:cubicBezTo>
                    <a:pt x="15997" y="6264"/>
                    <a:pt x="1136" y="9991"/>
                    <a:pt x="222" y="12452"/>
                  </a:cubicBezTo>
                  <a:cubicBezTo>
                    <a:pt x="-2802" y="20609"/>
                    <a:pt x="25982" y="15499"/>
                    <a:pt x="32452" y="14726"/>
                  </a:cubicBezTo>
                  <a:cubicBezTo>
                    <a:pt x="40843" y="13718"/>
                    <a:pt x="59432" y="12733"/>
                    <a:pt x="62901" y="5959"/>
                  </a:cubicBezTo>
                  <a:cubicBezTo>
                    <a:pt x="65315" y="1271"/>
                    <a:pt x="51649" y="-2808"/>
                    <a:pt x="30647" y="251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6"/>
            <p:cNvSpPr/>
            <p:nvPr/>
          </p:nvSpPr>
          <p:spPr>
            <a:xfrm>
              <a:off x="6189897" y="4865759"/>
              <a:ext cx="147747" cy="34433"/>
            </a:xfrm>
            <a:custGeom>
              <a:rect b="b" l="l" r="r" t="t"/>
              <a:pathLst>
                <a:path extrusionOk="0" h="14112" w="100851">
                  <a:moveTo>
                    <a:pt x="50062" y="1183"/>
                  </a:moveTo>
                  <a:cubicBezTo>
                    <a:pt x="26411" y="3668"/>
                    <a:pt x="2408" y="6152"/>
                    <a:pt x="557" y="8520"/>
                  </a:cubicBezTo>
                  <a:cubicBezTo>
                    <a:pt x="-5561" y="16395"/>
                    <a:pt x="40545" y="13723"/>
                    <a:pt x="50883" y="13489"/>
                  </a:cubicBezTo>
                  <a:cubicBezTo>
                    <a:pt x="64267" y="13184"/>
                    <a:pt x="93661" y="13747"/>
                    <a:pt x="100224" y="7301"/>
                  </a:cubicBezTo>
                  <a:cubicBezTo>
                    <a:pt x="104795" y="2824"/>
                    <a:pt x="84004" y="-2380"/>
                    <a:pt x="50062" y="118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6"/>
            <p:cNvSpPr/>
            <p:nvPr/>
          </p:nvSpPr>
          <p:spPr>
            <a:xfrm>
              <a:off x="6204309" y="5019842"/>
              <a:ext cx="150866" cy="35273"/>
            </a:xfrm>
            <a:custGeom>
              <a:rect b="b" l="l" r="r" t="t"/>
              <a:pathLst>
                <a:path extrusionOk="0" h="14456" w="102980">
                  <a:moveTo>
                    <a:pt x="51146" y="14456"/>
                  </a:moveTo>
                  <a:cubicBezTo>
                    <a:pt x="75454" y="14456"/>
                    <a:pt x="100136" y="14456"/>
                    <a:pt x="102269" y="12276"/>
                  </a:cubicBezTo>
                  <a:cubicBezTo>
                    <a:pt x="109301" y="5057"/>
                    <a:pt x="62116" y="2947"/>
                    <a:pt x="51592" y="2127"/>
                  </a:cubicBezTo>
                  <a:cubicBezTo>
                    <a:pt x="37949" y="1049"/>
                    <a:pt x="8110" y="-2584"/>
                    <a:pt x="773" y="3158"/>
                  </a:cubicBezTo>
                  <a:cubicBezTo>
                    <a:pt x="-4337" y="7143"/>
                    <a:pt x="16267" y="14480"/>
                    <a:pt x="51169" y="14456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6"/>
            <p:cNvSpPr/>
            <p:nvPr/>
          </p:nvSpPr>
          <p:spPr>
            <a:xfrm>
              <a:off x="6769416" y="5048849"/>
              <a:ext cx="113344" cy="32298"/>
            </a:xfrm>
            <a:custGeom>
              <a:rect b="b" l="l" r="r" t="t"/>
              <a:pathLst>
                <a:path extrusionOk="0" h="13237" w="77368">
                  <a:moveTo>
                    <a:pt x="38522" y="12934"/>
                  </a:moveTo>
                  <a:cubicBezTo>
                    <a:pt x="56594" y="11786"/>
                    <a:pt x="75089" y="11692"/>
                    <a:pt x="76776" y="9512"/>
                  </a:cubicBezTo>
                  <a:cubicBezTo>
                    <a:pt x="79566" y="5902"/>
                    <a:pt x="72088" y="3582"/>
                    <a:pt x="62853" y="2269"/>
                  </a:cubicBezTo>
                  <a:cubicBezTo>
                    <a:pt x="53617" y="956"/>
                    <a:pt x="42671" y="769"/>
                    <a:pt x="38686" y="605"/>
                  </a:cubicBezTo>
                  <a:cubicBezTo>
                    <a:pt x="28373" y="-5"/>
                    <a:pt x="5589" y="-1528"/>
                    <a:pt x="479" y="4894"/>
                  </a:cubicBezTo>
                  <a:cubicBezTo>
                    <a:pt x="-2990" y="9371"/>
                    <a:pt x="12668" y="14552"/>
                    <a:pt x="38522" y="1293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6"/>
            <p:cNvSpPr/>
            <p:nvPr/>
          </p:nvSpPr>
          <p:spPr>
            <a:xfrm>
              <a:off x="6986738" y="5005429"/>
              <a:ext cx="95760" cy="37854"/>
            </a:xfrm>
            <a:custGeom>
              <a:rect b="b" l="l" r="r" t="t"/>
              <a:pathLst>
                <a:path extrusionOk="0" h="15514" w="65365">
                  <a:moveTo>
                    <a:pt x="37176" y="1843"/>
                  </a:moveTo>
                  <a:cubicBezTo>
                    <a:pt x="28550" y="3952"/>
                    <a:pt x="19854" y="6085"/>
                    <a:pt x="14861" y="7984"/>
                  </a:cubicBezTo>
                  <a:lnTo>
                    <a:pt x="0" y="13656"/>
                  </a:lnTo>
                  <a:lnTo>
                    <a:pt x="14791" y="11641"/>
                  </a:lnTo>
                  <a:cubicBezTo>
                    <a:pt x="17346" y="11289"/>
                    <a:pt x="19033" y="10797"/>
                    <a:pt x="19479" y="10093"/>
                  </a:cubicBezTo>
                  <a:cubicBezTo>
                    <a:pt x="20979" y="7679"/>
                    <a:pt x="19104" y="5851"/>
                    <a:pt x="15752" y="4491"/>
                  </a:cubicBezTo>
                  <a:lnTo>
                    <a:pt x="15541" y="15157"/>
                  </a:lnTo>
                  <a:cubicBezTo>
                    <a:pt x="22573" y="16282"/>
                    <a:pt x="34879" y="14430"/>
                    <a:pt x="38606" y="14078"/>
                  </a:cubicBezTo>
                  <a:cubicBezTo>
                    <a:pt x="45919" y="13399"/>
                    <a:pt x="62046" y="13141"/>
                    <a:pt x="65117" y="6531"/>
                  </a:cubicBezTo>
                  <a:cubicBezTo>
                    <a:pt x="67250" y="1936"/>
                    <a:pt x="55459" y="-2658"/>
                    <a:pt x="37153" y="184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6"/>
            <p:cNvSpPr/>
            <p:nvPr/>
          </p:nvSpPr>
          <p:spPr>
            <a:xfrm>
              <a:off x="7195486" y="4867384"/>
              <a:ext cx="147814" cy="38176"/>
            </a:xfrm>
            <a:custGeom>
              <a:rect b="b" l="l" r="r" t="t"/>
              <a:pathLst>
                <a:path extrusionOk="0" h="15646" w="100897">
                  <a:moveTo>
                    <a:pt x="50824" y="13128"/>
                  </a:moveTo>
                  <a:cubicBezTo>
                    <a:pt x="74194" y="9893"/>
                    <a:pt x="98267" y="8698"/>
                    <a:pt x="100259" y="6447"/>
                  </a:cubicBezTo>
                  <a:cubicBezTo>
                    <a:pt x="103565" y="2697"/>
                    <a:pt x="93556" y="751"/>
                    <a:pt x="81366" y="189"/>
                  </a:cubicBezTo>
                  <a:cubicBezTo>
                    <a:pt x="69178" y="-397"/>
                    <a:pt x="54879" y="540"/>
                    <a:pt x="49652" y="845"/>
                  </a:cubicBezTo>
                  <a:cubicBezTo>
                    <a:pt x="42878" y="1173"/>
                    <a:pt x="32049" y="1595"/>
                    <a:pt x="22180" y="3048"/>
                  </a:cubicBezTo>
                  <a:cubicBezTo>
                    <a:pt x="12288" y="4479"/>
                    <a:pt x="3382" y="6916"/>
                    <a:pt x="475" y="10479"/>
                  </a:cubicBezTo>
                  <a:cubicBezTo>
                    <a:pt x="-3463" y="15589"/>
                    <a:pt x="17422" y="17698"/>
                    <a:pt x="50824" y="1312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6"/>
            <p:cNvSpPr/>
            <p:nvPr/>
          </p:nvSpPr>
          <p:spPr>
            <a:xfrm>
              <a:off x="7360473" y="5013668"/>
              <a:ext cx="95703" cy="32223"/>
            </a:xfrm>
            <a:custGeom>
              <a:rect b="b" l="l" r="r" t="t"/>
              <a:pathLst>
                <a:path extrusionOk="0" h="13206" w="65326">
                  <a:moveTo>
                    <a:pt x="32747" y="390"/>
                  </a:moveTo>
                  <a:cubicBezTo>
                    <a:pt x="17348" y="1819"/>
                    <a:pt x="1736" y="3226"/>
                    <a:pt x="423" y="5546"/>
                  </a:cubicBezTo>
                  <a:cubicBezTo>
                    <a:pt x="-3889" y="13141"/>
                    <a:pt x="26020" y="12508"/>
                    <a:pt x="32700" y="12719"/>
                  </a:cubicBezTo>
                  <a:cubicBezTo>
                    <a:pt x="41350" y="13000"/>
                    <a:pt x="60313" y="14876"/>
                    <a:pt x="64860" y="8734"/>
                  </a:cubicBezTo>
                  <a:cubicBezTo>
                    <a:pt x="68025" y="4468"/>
                    <a:pt x="54852" y="-1650"/>
                    <a:pt x="32747" y="41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6"/>
            <p:cNvSpPr/>
            <p:nvPr/>
          </p:nvSpPr>
          <p:spPr>
            <a:xfrm>
              <a:off x="7554950" y="4997051"/>
              <a:ext cx="198922" cy="39770"/>
            </a:xfrm>
            <a:custGeom>
              <a:rect b="b" l="l" r="r" t="t"/>
              <a:pathLst>
                <a:path extrusionOk="0" h="16299" w="135783">
                  <a:moveTo>
                    <a:pt x="56397" y="3235"/>
                  </a:moveTo>
                  <a:cubicBezTo>
                    <a:pt x="36074" y="3633"/>
                    <a:pt x="15564" y="3375"/>
                    <a:pt x="679" y="3305"/>
                  </a:cubicBezTo>
                  <a:lnTo>
                    <a:pt x="93" y="8555"/>
                  </a:lnTo>
                  <a:cubicBezTo>
                    <a:pt x="12470" y="9423"/>
                    <a:pt x="21002" y="9681"/>
                    <a:pt x="22479" y="8837"/>
                  </a:cubicBezTo>
                  <a:cubicBezTo>
                    <a:pt x="27190" y="6141"/>
                    <a:pt x="16408" y="2953"/>
                    <a:pt x="1336" y="0"/>
                  </a:cubicBezTo>
                  <a:lnTo>
                    <a:pt x="0" y="11907"/>
                  </a:lnTo>
                  <a:cubicBezTo>
                    <a:pt x="20064" y="14556"/>
                    <a:pt x="47560" y="15306"/>
                    <a:pt x="56819" y="15564"/>
                  </a:cubicBezTo>
                  <a:cubicBezTo>
                    <a:pt x="67367" y="15939"/>
                    <a:pt x="84244" y="16619"/>
                    <a:pt x="99831" y="16127"/>
                  </a:cubicBezTo>
                  <a:cubicBezTo>
                    <a:pt x="115396" y="15658"/>
                    <a:pt x="129624" y="14041"/>
                    <a:pt x="134804" y="10735"/>
                  </a:cubicBezTo>
                  <a:cubicBezTo>
                    <a:pt x="141930" y="5954"/>
                    <a:pt x="109583" y="2180"/>
                    <a:pt x="56420" y="3235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6"/>
            <p:cNvSpPr/>
            <p:nvPr/>
          </p:nvSpPr>
          <p:spPr>
            <a:xfrm>
              <a:off x="7963008" y="5044589"/>
              <a:ext cx="214001" cy="42229"/>
            </a:xfrm>
            <a:custGeom>
              <a:rect b="b" l="l" r="r" t="t"/>
              <a:pathLst>
                <a:path extrusionOk="0" h="17307" w="146076">
                  <a:moveTo>
                    <a:pt x="72886" y="14867"/>
                  </a:moveTo>
                  <a:cubicBezTo>
                    <a:pt x="107179" y="15688"/>
                    <a:pt x="141964" y="18571"/>
                    <a:pt x="145035" y="16672"/>
                  </a:cubicBezTo>
                  <a:cubicBezTo>
                    <a:pt x="150098" y="13485"/>
                    <a:pt x="135963" y="9875"/>
                    <a:pt x="118594" y="7249"/>
                  </a:cubicBezTo>
                  <a:cubicBezTo>
                    <a:pt x="101225" y="4601"/>
                    <a:pt x="80668" y="3124"/>
                    <a:pt x="73144" y="2538"/>
                  </a:cubicBezTo>
                  <a:cubicBezTo>
                    <a:pt x="53735" y="686"/>
                    <a:pt x="10910" y="-2595"/>
                    <a:pt x="972" y="3616"/>
                  </a:cubicBezTo>
                  <a:cubicBezTo>
                    <a:pt x="-5850" y="7976"/>
                    <a:pt x="23779" y="13672"/>
                    <a:pt x="72886" y="1486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6"/>
            <p:cNvSpPr/>
            <p:nvPr/>
          </p:nvSpPr>
          <p:spPr>
            <a:xfrm>
              <a:off x="8216703" y="4951630"/>
              <a:ext cx="66753" cy="32135"/>
            </a:xfrm>
            <a:custGeom>
              <a:rect b="b" l="l" r="r" t="t"/>
              <a:pathLst>
                <a:path extrusionOk="0" h="13170" w="45565">
                  <a:moveTo>
                    <a:pt x="22869" y="12465"/>
                  </a:moveTo>
                  <a:cubicBezTo>
                    <a:pt x="33581" y="10543"/>
                    <a:pt x="44434" y="8621"/>
                    <a:pt x="45301" y="6277"/>
                  </a:cubicBezTo>
                  <a:cubicBezTo>
                    <a:pt x="48137" y="-1458"/>
                    <a:pt x="27299" y="136"/>
                    <a:pt x="22635" y="136"/>
                  </a:cubicBezTo>
                  <a:cubicBezTo>
                    <a:pt x="16587" y="136"/>
                    <a:pt x="3320" y="-1130"/>
                    <a:pt x="296" y="5152"/>
                  </a:cubicBezTo>
                  <a:cubicBezTo>
                    <a:pt x="-1813" y="9512"/>
                    <a:pt x="7516" y="15208"/>
                    <a:pt x="22869" y="1244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6"/>
            <p:cNvSpPr/>
            <p:nvPr/>
          </p:nvSpPr>
          <p:spPr>
            <a:xfrm>
              <a:off x="8350196" y="5043341"/>
              <a:ext cx="93599" cy="32601"/>
            </a:xfrm>
            <a:custGeom>
              <a:rect b="b" l="l" r="r" t="t"/>
              <a:pathLst>
                <a:path extrusionOk="0" h="13361" w="63890">
                  <a:moveTo>
                    <a:pt x="31731" y="13105"/>
                  </a:moveTo>
                  <a:cubicBezTo>
                    <a:pt x="46826" y="11956"/>
                    <a:pt x="62132" y="10854"/>
                    <a:pt x="63445" y="8581"/>
                  </a:cubicBezTo>
                  <a:cubicBezTo>
                    <a:pt x="67828" y="1056"/>
                    <a:pt x="38575" y="1127"/>
                    <a:pt x="32035" y="775"/>
                  </a:cubicBezTo>
                  <a:cubicBezTo>
                    <a:pt x="23573" y="330"/>
                    <a:pt x="5079" y="-1921"/>
                    <a:pt x="485" y="4151"/>
                  </a:cubicBezTo>
                  <a:cubicBezTo>
                    <a:pt x="-2703" y="8346"/>
                    <a:pt x="10072" y="14722"/>
                    <a:pt x="31707" y="13105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6"/>
            <p:cNvSpPr/>
            <p:nvPr/>
          </p:nvSpPr>
          <p:spPr>
            <a:xfrm>
              <a:off x="8514039" y="4944143"/>
              <a:ext cx="174586" cy="53197"/>
            </a:xfrm>
            <a:custGeom>
              <a:rect b="b" l="l" r="r" t="t"/>
              <a:pathLst>
                <a:path extrusionOk="0" h="21802" w="119171">
                  <a:moveTo>
                    <a:pt x="59862" y="14267"/>
                  </a:moveTo>
                  <a:cubicBezTo>
                    <a:pt x="87263" y="9110"/>
                    <a:pt x="115931" y="8922"/>
                    <a:pt x="118369" y="6813"/>
                  </a:cubicBezTo>
                  <a:cubicBezTo>
                    <a:pt x="122424" y="3250"/>
                    <a:pt x="110540" y="695"/>
                    <a:pt x="95890" y="132"/>
                  </a:cubicBezTo>
                  <a:cubicBezTo>
                    <a:pt x="81240" y="-501"/>
                    <a:pt x="64152" y="1304"/>
                    <a:pt x="57916" y="2078"/>
                  </a:cubicBezTo>
                  <a:cubicBezTo>
                    <a:pt x="49853" y="2922"/>
                    <a:pt x="36914" y="4469"/>
                    <a:pt x="25288" y="7399"/>
                  </a:cubicBezTo>
                  <a:cubicBezTo>
                    <a:pt x="13662" y="10258"/>
                    <a:pt x="3418" y="14407"/>
                    <a:pt x="441" y="18556"/>
                  </a:cubicBezTo>
                  <a:cubicBezTo>
                    <a:pt x="-1621" y="21463"/>
                    <a:pt x="3653" y="22400"/>
                    <a:pt x="14107" y="21439"/>
                  </a:cubicBezTo>
                  <a:cubicBezTo>
                    <a:pt x="24584" y="20502"/>
                    <a:pt x="40243" y="17830"/>
                    <a:pt x="59885" y="1426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6"/>
            <p:cNvSpPr/>
            <p:nvPr/>
          </p:nvSpPr>
          <p:spPr>
            <a:xfrm>
              <a:off x="8803468" y="4940681"/>
              <a:ext cx="62557" cy="52204"/>
            </a:xfrm>
            <a:custGeom>
              <a:rect b="b" l="l" r="r" t="t"/>
              <a:pathLst>
                <a:path extrusionOk="0" h="21395" w="42701">
                  <a:moveTo>
                    <a:pt x="18032" y="1972"/>
                  </a:moveTo>
                  <a:cubicBezTo>
                    <a:pt x="12101" y="4433"/>
                    <a:pt x="6921" y="8137"/>
                    <a:pt x="3850" y="11770"/>
                  </a:cubicBezTo>
                  <a:cubicBezTo>
                    <a:pt x="710" y="15356"/>
                    <a:pt x="-439" y="18521"/>
                    <a:pt x="147" y="19576"/>
                  </a:cubicBezTo>
                  <a:cubicBezTo>
                    <a:pt x="2280" y="23092"/>
                    <a:pt x="5960" y="20794"/>
                    <a:pt x="10015" y="18685"/>
                  </a:cubicBezTo>
                  <a:cubicBezTo>
                    <a:pt x="14094" y="16434"/>
                    <a:pt x="19133" y="14301"/>
                    <a:pt x="21150" y="13926"/>
                  </a:cubicBezTo>
                  <a:cubicBezTo>
                    <a:pt x="23705" y="13270"/>
                    <a:pt x="27854" y="13083"/>
                    <a:pt x="31651" y="13036"/>
                  </a:cubicBezTo>
                  <a:cubicBezTo>
                    <a:pt x="35495" y="12895"/>
                    <a:pt x="39104" y="12825"/>
                    <a:pt x="41730" y="10457"/>
                  </a:cubicBezTo>
                  <a:cubicBezTo>
                    <a:pt x="43535" y="8887"/>
                    <a:pt x="42972" y="5675"/>
                    <a:pt x="38800" y="2886"/>
                  </a:cubicBezTo>
                  <a:cubicBezTo>
                    <a:pt x="34768" y="144"/>
                    <a:pt x="26658" y="-1521"/>
                    <a:pt x="18032" y="1995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6"/>
            <p:cNvSpPr/>
            <p:nvPr/>
          </p:nvSpPr>
          <p:spPr>
            <a:xfrm>
              <a:off x="9017687" y="4960587"/>
              <a:ext cx="142571" cy="34199"/>
            </a:xfrm>
            <a:custGeom>
              <a:rect b="b" l="l" r="r" t="t"/>
              <a:pathLst>
                <a:path extrusionOk="0" h="14016" w="97318">
                  <a:moveTo>
                    <a:pt x="48925" y="29"/>
                  </a:moveTo>
                  <a:cubicBezTo>
                    <a:pt x="25953" y="404"/>
                    <a:pt x="2654" y="733"/>
                    <a:pt x="661" y="2936"/>
                  </a:cubicBezTo>
                  <a:cubicBezTo>
                    <a:pt x="-5925" y="10249"/>
                    <a:pt x="38635" y="11656"/>
                    <a:pt x="48597" y="12359"/>
                  </a:cubicBezTo>
                  <a:cubicBezTo>
                    <a:pt x="61489" y="13250"/>
                    <a:pt x="89687" y="16414"/>
                    <a:pt x="96602" y="10577"/>
                  </a:cubicBezTo>
                  <a:cubicBezTo>
                    <a:pt x="101383" y="6522"/>
                    <a:pt x="81882" y="-510"/>
                    <a:pt x="48948" y="29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6"/>
            <p:cNvSpPr/>
            <p:nvPr/>
          </p:nvSpPr>
          <p:spPr>
            <a:xfrm>
              <a:off x="103892" y="4530069"/>
              <a:ext cx="52664" cy="32137"/>
            </a:xfrm>
            <a:custGeom>
              <a:rect b="b" l="l" r="r" t="t"/>
              <a:pathLst>
                <a:path extrusionOk="0" h="13171" w="35948">
                  <a:moveTo>
                    <a:pt x="17833" y="12608"/>
                  </a:moveTo>
                  <a:cubicBezTo>
                    <a:pt x="26318" y="10968"/>
                    <a:pt x="34944" y="9327"/>
                    <a:pt x="35694" y="7006"/>
                  </a:cubicBezTo>
                  <a:cubicBezTo>
                    <a:pt x="38179" y="-659"/>
                    <a:pt x="21724" y="420"/>
                    <a:pt x="18044" y="302"/>
                  </a:cubicBezTo>
                  <a:cubicBezTo>
                    <a:pt x="13286" y="138"/>
                    <a:pt x="2878" y="-1456"/>
                    <a:pt x="276" y="4756"/>
                  </a:cubicBezTo>
                  <a:cubicBezTo>
                    <a:pt x="-1529" y="9069"/>
                    <a:pt x="5644" y="14999"/>
                    <a:pt x="17833" y="1263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6"/>
            <p:cNvSpPr/>
            <p:nvPr/>
          </p:nvSpPr>
          <p:spPr>
            <a:xfrm>
              <a:off x="569361" y="4668344"/>
              <a:ext cx="54007" cy="38789"/>
            </a:xfrm>
            <a:custGeom>
              <a:rect b="b" l="l" r="r" t="t"/>
              <a:pathLst>
                <a:path extrusionOk="0" h="15897" w="36865">
                  <a:moveTo>
                    <a:pt x="16552" y="14848"/>
                  </a:moveTo>
                  <a:cubicBezTo>
                    <a:pt x="25459" y="15575"/>
                    <a:pt x="34531" y="16794"/>
                    <a:pt x="35984" y="14848"/>
                  </a:cubicBezTo>
                  <a:cubicBezTo>
                    <a:pt x="40906" y="8308"/>
                    <a:pt x="23772" y="4042"/>
                    <a:pt x="19998" y="3011"/>
                  </a:cubicBezTo>
                  <a:cubicBezTo>
                    <a:pt x="15169" y="1464"/>
                    <a:pt x="4691" y="-2755"/>
                    <a:pt x="660" y="2730"/>
                  </a:cubicBezTo>
                  <a:cubicBezTo>
                    <a:pt x="-2083" y="6574"/>
                    <a:pt x="3824" y="13817"/>
                    <a:pt x="16529" y="14825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6"/>
            <p:cNvSpPr/>
            <p:nvPr/>
          </p:nvSpPr>
          <p:spPr>
            <a:xfrm>
              <a:off x="799209" y="4571418"/>
              <a:ext cx="34408" cy="32296"/>
            </a:xfrm>
            <a:custGeom>
              <a:rect b="b" l="l" r="r" t="t"/>
              <a:pathLst>
                <a:path extrusionOk="0" h="13236" w="23487">
                  <a:moveTo>
                    <a:pt x="10781" y="13016"/>
                  </a:moveTo>
                  <a:cubicBezTo>
                    <a:pt x="16500" y="11938"/>
                    <a:pt x="22313" y="10860"/>
                    <a:pt x="23087" y="8609"/>
                  </a:cubicBezTo>
                  <a:cubicBezTo>
                    <a:pt x="25689" y="1179"/>
                    <a:pt x="14859" y="1179"/>
                    <a:pt x="12492" y="804"/>
                  </a:cubicBezTo>
                  <a:cubicBezTo>
                    <a:pt x="9421" y="335"/>
                    <a:pt x="2881" y="-1916"/>
                    <a:pt x="397" y="4062"/>
                  </a:cubicBezTo>
                  <a:cubicBezTo>
                    <a:pt x="-1314" y="8211"/>
                    <a:pt x="2577" y="14563"/>
                    <a:pt x="10781" y="1299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6"/>
            <p:cNvSpPr/>
            <p:nvPr/>
          </p:nvSpPr>
          <p:spPr>
            <a:xfrm>
              <a:off x="1067068" y="4629619"/>
              <a:ext cx="74179" cy="39174"/>
            </a:xfrm>
            <a:custGeom>
              <a:rect b="b" l="l" r="r" t="t"/>
              <a:pathLst>
                <a:path extrusionOk="0" h="16055" w="50634">
                  <a:moveTo>
                    <a:pt x="23900" y="15264"/>
                  </a:moveTo>
                  <a:cubicBezTo>
                    <a:pt x="36042" y="15991"/>
                    <a:pt x="48442" y="16811"/>
                    <a:pt x="49942" y="14748"/>
                  </a:cubicBezTo>
                  <a:cubicBezTo>
                    <a:pt x="54934" y="7927"/>
                    <a:pt x="31471" y="4341"/>
                    <a:pt x="26337" y="3192"/>
                  </a:cubicBezTo>
                  <a:cubicBezTo>
                    <a:pt x="19657" y="1692"/>
                    <a:pt x="5218" y="-2832"/>
                    <a:pt x="624" y="2606"/>
                  </a:cubicBezTo>
                  <a:cubicBezTo>
                    <a:pt x="-2541" y="6380"/>
                    <a:pt x="6507" y="14233"/>
                    <a:pt x="23900" y="1528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6"/>
            <p:cNvSpPr/>
            <p:nvPr/>
          </p:nvSpPr>
          <p:spPr>
            <a:xfrm>
              <a:off x="1073140" y="4713996"/>
              <a:ext cx="51230" cy="44489"/>
            </a:xfrm>
            <a:custGeom>
              <a:rect b="b" l="l" r="r" t="t"/>
              <a:pathLst>
                <a:path extrusionOk="0" h="18233" w="34969">
                  <a:moveTo>
                    <a:pt x="14925" y="15837"/>
                  </a:moveTo>
                  <a:cubicBezTo>
                    <a:pt x="23739" y="17571"/>
                    <a:pt x="32529" y="19306"/>
                    <a:pt x="34029" y="17407"/>
                  </a:cubicBezTo>
                  <a:cubicBezTo>
                    <a:pt x="38952" y="11125"/>
                    <a:pt x="23106" y="5969"/>
                    <a:pt x="19660" y="4468"/>
                  </a:cubicBezTo>
                  <a:cubicBezTo>
                    <a:pt x="15207" y="2523"/>
                    <a:pt x="6065" y="-2821"/>
                    <a:pt x="1119" y="1890"/>
                  </a:cubicBezTo>
                  <a:cubicBezTo>
                    <a:pt x="-2350" y="5148"/>
                    <a:pt x="2244" y="13352"/>
                    <a:pt x="14925" y="1586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6"/>
            <p:cNvSpPr/>
            <p:nvPr/>
          </p:nvSpPr>
          <p:spPr>
            <a:xfrm>
              <a:off x="1190296" y="4773025"/>
              <a:ext cx="27478" cy="32813"/>
            </a:xfrm>
            <a:custGeom>
              <a:rect b="b" l="l" r="r" t="t"/>
              <a:pathLst>
                <a:path extrusionOk="0" h="13448" w="18756">
                  <a:moveTo>
                    <a:pt x="6812" y="13338"/>
                  </a:moveTo>
                  <a:cubicBezTo>
                    <a:pt x="12133" y="13737"/>
                    <a:pt x="17196" y="13080"/>
                    <a:pt x="18110" y="10901"/>
                  </a:cubicBezTo>
                  <a:cubicBezTo>
                    <a:pt x="20970" y="3775"/>
                    <a:pt x="13493" y="3095"/>
                    <a:pt x="11992" y="2157"/>
                  </a:cubicBezTo>
                  <a:cubicBezTo>
                    <a:pt x="9906" y="1243"/>
                    <a:pt x="6742" y="-2203"/>
                    <a:pt x="2101" y="2157"/>
                  </a:cubicBezTo>
                  <a:cubicBezTo>
                    <a:pt x="483" y="3681"/>
                    <a:pt x="-431" y="6142"/>
                    <a:pt x="202" y="8510"/>
                  </a:cubicBezTo>
                  <a:cubicBezTo>
                    <a:pt x="788" y="10854"/>
                    <a:pt x="3015" y="13080"/>
                    <a:pt x="6836" y="1333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6"/>
            <p:cNvSpPr/>
            <p:nvPr/>
          </p:nvSpPr>
          <p:spPr>
            <a:xfrm>
              <a:off x="1299775" y="4838481"/>
              <a:ext cx="58467" cy="33028"/>
            </a:xfrm>
            <a:custGeom>
              <a:rect b="b" l="l" r="r" t="t"/>
              <a:pathLst>
                <a:path extrusionOk="0" h="13536" w="39909">
                  <a:moveTo>
                    <a:pt x="19223" y="13458"/>
                  </a:moveTo>
                  <a:cubicBezTo>
                    <a:pt x="28903" y="12755"/>
                    <a:pt x="38584" y="12051"/>
                    <a:pt x="39545" y="9801"/>
                  </a:cubicBezTo>
                  <a:cubicBezTo>
                    <a:pt x="42686" y="2394"/>
                    <a:pt x="24614" y="1714"/>
                    <a:pt x="20582" y="1199"/>
                  </a:cubicBezTo>
                  <a:cubicBezTo>
                    <a:pt x="15355" y="519"/>
                    <a:pt x="4174" y="-2153"/>
                    <a:pt x="517" y="3707"/>
                  </a:cubicBezTo>
                  <a:cubicBezTo>
                    <a:pt x="-2084" y="7785"/>
                    <a:pt x="5276" y="14442"/>
                    <a:pt x="19223" y="1343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6"/>
            <p:cNvSpPr/>
            <p:nvPr/>
          </p:nvSpPr>
          <p:spPr>
            <a:xfrm>
              <a:off x="1509864" y="4790992"/>
              <a:ext cx="67714" cy="36856"/>
            </a:xfrm>
            <a:custGeom>
              <a:rect b="b" l="l" r="r" t="t"/>
              <a:pathLst>
                <a:path extrusionOk="0" h="15105" w="46221">
                  <a:moveTo>
                    <a:pt x="23846" y="13456"/>
                  </a:moveTo>
                  <a:cubicBezTo>
                    <a:pt x="34534" y="10502"/>
                    <a:pt x="45410" y="7525"/>
                    <a:pt x="46067" y="5111"/>
                  </a:cubicBezTo>
                  <a:cubicBezTo>
                    <a:pt x="48223" y="-2859"/>
                    <a:pt x="27174" y="751"/>
                    <a:pt x="22439" y="1220"/>
                  </a:cubicBezTo>
                  <a:cubicBezTo>
                    <a:pt x="16298" y="1806"/>
                    <a:pt x="2679" y="1829"/>
                    <a:pt x="194" y="8392"/>
                  </a:cubicBezTo>
                  <a:cubicBezTo>
                    <a:pt x="-1540" y="12940"/>
                    <a:pt x="8492" y="17698"/>
                    <a:pt x="23846" y="13456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6"/>
            <p:cNvSpPr/>
            <p:nvPr/>
          </p:nvSpPr>
          <p:spPr>
            <a:xfrm>
              <a:off x="1448265" y="4694718"/>
              <a:ext cx="40074" cy="32193"/>
            </a:xfrm>
            <a:custGeom>
              <a:rect b="b" l="l" r="r" t="t"/>
              <a:pathLst>
                <a:path extrusionOk="0" h="13194" w="27354">
                  <a:moveTo>
                    <a:pt x="14189" y="387"/>
                  </a:moveTo>
                  <a:cubicBezTo>
                    <a:pt x="7626" y="1770"/>
                    <a:pt x="993" y="3130"/>
                    <a:pt x="289" y="5427"/>
                  </a:cubicBezTo>
                  <a:cubicBezTo>
                    <a:pt x="-2055" y="12998"/>
                    <a:pt x="10533" y="12435"/>
                    <a:pt x="13299" y="12670"/>
                  </a:cubicBezTo>
                  <a:cubicBezTo>
                    <a:pt x="16908" y="12974"/>
                    <a:pt x="24714" y="14896"/>
                    <a:pt x="27058" y="8778"/>
                  </a:cubicBezTo>
                  <a:cubicBezTo>
                    <a:pt x="28675" y="4536"/>
                    <a:pt x="23589" y="-1605"/>
                    <a:pt x="14189" y="38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6"/>
            <p:cNvSpPr/>
            <p:nvPr/>
          </p:nvSpPr>
          <p:spPr>
            <a:xfrm>
              <a:off x="1629786" y="4699564"/>
              <a:ext cx="86647" cy="38669"/>
            </a:xfrm>
            <a:custGeom>
              <a:rect b="b" l="l" r="r" t="t"/>
              <a:pathLst>
                <a:path extrusionOk="0" h="15848" w="59145">
                  <a:moveTo>
                    <a:pt x="28799" y="1988"/>
                  </a:moveTo>
                  <a:cubicBezTo>
                    <a:pt x="15063" y="5247"/>
                    <a:pt x="1116" y="8528"/>
                    <a:pt x="225" y="10966"/>
                  </a:cubicBezTo>
                  <a:cubicBezTo>
                    <a:pt x="-2728" y="19029"/>
                    <a:pt x="24228" y="14810"/>
                    <a:pt x="30299" y="14224"/>
                  </a:cubicBezTo>
                  <a:cubicBezTo>
                    <a:pt x="38151" y="13474"/>
                    <a:pt x="55521" y="13052"/>
                    <a:pt x="58873" y="6395"/>
                  </a:cubicBezTo>
                  <a:cubicBezTo>
                    <a:pt x="61193" y="1777"/>
                    <a:pt x="48512" y="-2700"/>
                    <a:pt x="28799" y="198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6"/>
            <p:cNvSpPr/>
            <p:nvPr/>
          </p:nvSpPr>
          <p:spPr>
            <a:xfrm>
              <a:off x="1830325" y="4678816"/>
              <a:ext cx="48212" cy="33560"/>
            </a:xfrm>
            <a:custGeom>
              <a:rect b="b" l="l" r="r" t="t"/>
              <a:pathLst>
                <a:path extrusionOk="0" h="13754" w="32909">
                  <a:moveTo>
                    <a:pt x="16172" y="1158"/>
                  </a:moveTo>
                  <a:cubicBezTo>
                    <a:pt x="8859" y="3479"/>
                    <a:pt x="1053" y="4956"/>
                    <a:pt x="280" y="7253"/>
                  </a:cubicBezTo>
                  <a:cubicBezTo>
                    <a:pt x="-986" y="11050"/>
                    <a:pt x="2225" y="12808"/>
                    <a:pt x="6327" y="13441"/>
                  </a:cubicBezTo>
                  <a:cubicBezTo>
                    <a:pt x="10406" y="14097"/>
                    <a:pt x="15187" y="13534"/>
                    <a:pt x="16945" y="13441"/>
                  </a:cubicBezTo>
                  <a:cubicBezTo>
                    <a:pt x="21446" y="13347"/>
                    <a:pt x="31642" y="13441"/>
                    <a:pt x="32861" y="6807"/>
                  </a:cubicBezTo>
                  <a:cubicBezTo>
                    <a:pt x="33565" y="2213"/>
                    <a:pt x="26486" y="-2147"/>
                    <a:pt x="16195" y="115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6"/>
            <p:cNvSpPr/>
            <p:nvPr/>
          </p:nvSpPr>
          <p:spPr>
            <a:xfrm>
              <a:off x="2003942" y="4635141"/>
              <a:ext cx="82466" cy="34297"/>
            </a:xfrm>
            <a:custGeom>
              <a:rect b="b" l="l" r="r" t="t"/>
              <a:pathLst>
                <a:path extrusionOk="0" h="14056" w="56291">
                  <a:moveTo>
                    <a:pt x="28372" y="12603"/>
                  </a:moveTo>
                  <a:cubicBezTo>
                    <a:pt x="41194" y="10118"/>
                    <a:pt x="54602" y="9204"/>
                    <a:pt x="55844" y="6978"/>
                  </a:cubicBezTo>
                  <a:cubicBezTo>
                    <a:pt x="57930" y="3274"/>
                    <a:pt x="52422" y="1235"/>
                    <a:pt x="45530" y="438"/>
                  </a:cubicBezTo>
                  <a:cubicBezTo>
                    <a:pt x="38662" y="-383"/>
                    <a:pt x="30552" y="180"/>
                    <a:pt x="27599" y="297"/>
                  </a:cubicBezTo>
                  <a:cubicBezTo>
                    <a:pt x="19981" y="367"/>
                    <a:pt x="2940" y="1000"/>
                    <a:pt x="174" y="7938"/>
                  </a:cubicBezTo>
                  <a:cubicBezTo>
                    <a:pt x="-1584" y="12744"/>
                    <a:pt x="10159" y="16119"/>
                    <a:pt x="28349" y="1260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6"/>
            <p:cNvSpPr/>
            <p:nvPr/>
          </p:nvSpPr>
          <p:spPr>
            <a:xfrm>
              <a:off x="2070129" y="4716010"/>
              <a:ext cx="62302" cy="36502"/>
            </a:xfrm>
            <a:custGeom>
              <a:rect b="b" l="l" r="r" t="t"/>
              <a:pathLst>
                <a:path extrusionOk="0" h="14960" w="42527">
                  <a:moveTo>
                    <a:pt x="19848" y="14659"/>
                  </a:moveTo>
                  <a:cubicBezTo>
                    <a:pt x="30138" y="15034"/>
                    <a:pt x="40592" y="15433"/>
                    <a:pt x="41905" y="13347"/>
                  </a:cubicBezTo>
                  <a:cubicBezTo>
                    <a:pt x="46241" y="6409"/>
                    <a:pt x="26669" y="3596"/>
                    <a:pt x="22356" y="2611"/>
                  </a:cubicBezTo>
                  <a:cubicBezTo>
                    <a:pt x="16777" y="1346"/>
                    <a:pt x="4823" y="-2686"/>
                    <a:pt x="627" y="2822"/>
                  </a:cubicBezTo>
                  <a:cubicBezTo>
                    <a:pt x="-2280" y="6643"/>
                    <a:pt x="5057" y="14144"/>
                    <a:pt x="19824" y="1468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6"/>
            <p:cNvSpPr/>
            <p:nvPr/>
          </p:nvSpPr>
          <p:spPr>
            <a:xfrm>
              <a:off x="2154311" y="4646080"/>
              <a:ext cx="80324" cy="39152"/>
            </a:xfrm>
            <a:custGeom>
              <a:rect b="b" l="l" r="r" t="t"/>
              <a:pathLst>
                <a:path extrusionOk="0" h="16046" w="54829">
                  <a:moveTo>
                    <a:pt x="28736" y="410"/>
                  </a:moveTo>
                  <a:cubicBezTo>
                    <a:pt x="15352" y="-340"/>
                    <a:pt x="1850" y="-199"/>
                    <a:pt x="514" y="2004"/>
                  </a:cubicBezTo>
                  <a:cubicBezTo>
                    <a:pt x="-1689" y="5614"/>
                    <a:pt x="3515" y="7817"/>
                    <a:pt x="9867" y="9388"/>
                  </a:cubicBezTo>
                  <a:cubicBezTo>
                    <a:pt x="16243" y="10958"/>
                    <a:pt x="23837" y="11990"/>
                    <a:pt x="26580" y="12552"/>
                  </a:cubicBezTo>
                  <a:cubicBezTo>
                    <a:pt x="33753" y="13888"/>
                    <a:pt x="48848" y="18881"/>
                    <a:pt x="54052" y="13841"/>
                  </a:cubicBezTo>
                  <a:cubicBezTo>
                    <a:pt x="57755" y="10396"/>
                    <a:pt x="48051" y="1488"/>
                    <a:pt x="28736" y="41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6"/>
            <p:cNvSpPr/>
            <p:nvPr/>
          </p:nvSpPr>
          <p:spPr>
            <a:xfrm>
              <a:off x="2382042" y="4850413"/>
              <a:ext cx="39671" cy="32135"/>
            </a:xfrm>
            <a:custGeom>
              <a:rect b="b" l="l" r="r" t="t"/>
              <a:pathLst>
                <a:path extrusionOk="0" h="13170" w="27079">
                  <a:moveTo>
                    <a:pt x="14354" y="366"/>
                  </a:moveTo>
                  <a:cubicBezTo>
                    <a:pt x="8306" y="1655"/>
                    <a:pt x="1767" y="1936"/>
                    <a:pt x="665" y="4023"/>
                  </a:cubicBezTo>
                  <a:cubicBezTo>
                    <a:pt x="-1187" y="7515"/>
                    <a:pt x="1087" y="9765"/>
                    <a:pt x="4321" y="11031"/>
                  </a:cubicBezTo>
                  <a:cubicBezTo>
                    <a:pt x="7556" y="12297"/>
                    <a:pt x="11635" y="12461"/>
                    <a:pt x="13065" y="12625"/>
                  </a:cubicBezTo>
                  <a:cubicBezTo>
                    <a:pt x="16768" y="13188"/>
                    <a:pt x="25347" y="14641"/>
                    <a:pt x="26941" y="8195"/>
                  </a:cubicBezTo>
                  <a:cubicBezTo>
                    <a:pt x="27504" y="5991"/>
                    <a:pt x="26308" y="3530"/>
                    <a:pt x="24105" y="1913"/>
                  </a:cubicBezTo>
                  <a:cubicBezTo>
                    <a:pt x="21878" y="296"/>
                    <a:pt x="18643" y="-525"/>
                    <a:pt x="14330" y="366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6"/>
            <p:cNvSpPr/>
            <p:nvPr/>
          </p:nvSpPr>
          <p:spPr>
            <a:xfrm>
              <a:off x="2567438" y="4835112"/>
              <a:ext cx="64415" cy="34882"/>
            </a:xfrm>
            <a:custGeom>
              <a:rect b="b" l="l" r="r" t="t"/>
              <a:pathLst>
                <a:path extrusionOk="0" h="14296" w="43969">
                  <a:moveTo>
                    <a:pt x="23130" y="0"/>
                  </a:moveTo>
                  <a:cubicBezTo>
                    <a:pt x="12535" y="0"/>
                    <a:pt x="1800" y="-70"/>
                    <a:pt x="557" y="2086"/>
                  </a:cubicBezTo>
                  <a:cubicBezTo>
                    <a:pt x="-3592" y="9189"/>
                    <a:pt x="16637" y="11322"/>
                    <a:pt x="21114" y="12166"/>
                  </a:cubicBezTo>
                  <a:cubicBezTo>
                    <a:pt x="26904" y="13244"/>
                    <a:pt x="39351" y="16854"/>
                    <a:pt x="43406" y="11205"/>
                  </a:cubicBezTo>
                  <a:cubicBezTo>
                    <a:pt x="46219" y="7290"/>
                    <a:pt x="38343" y="24"/>
                    <a:pt x="23154" y="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6"/>
            <p:cNvSpPr/>
            <p:nvPr/>
          </p:nvSpPr>
          <p:spPr>
            <a:xfrm>
              <a:off x="2725598" y="4834875"/>
              <a:ext cx="50071" cy="36964"/>
            </a:xfrm>
            <a:custGeom>
              <a:rect b="b" l="l" r="r" t="t"/>
              <a:pathLst>
                <a:path extrusionOk="0" h="15149" w="34178">
                  <a:moveTo>
                    <a:pt x="16113" y="1715"/>
                  </a:moveTo>
                  <a:cubicBezTo>
                    <a:pt x="8307" y="4716"/>
                    <a:pt x="384" y="7716"/>
                    <a:pt x="56" y="10107"/>
                  </a:cubicBezTo>
                  <a:cubicBezTo>
                    <a:pt x="-1046" y="18053"/>
                    <a:pt x="14425" y="14349"/>
                    <a:pt x="17941" y="13881"/>
                  </a:cubicBezTo>
                  <a:cubicBezTo>
                    <a:pt x="22488" y="13271"/>
                    <a:pt x="32638" y="13177"/>
                    <a:pt x="34091" y="6638"/>
                  </a:cubicBezTo>
                  <a:cubicBezTo>
                    <a:pt x="35099" y="2090"/>
                    <a:pt x="27317" y="-2598"/>
                    <a:pt x="16113" y="169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6"/>
            <p:cNvSpPr/>
            <p:nvPr/>
          </p:nvSpPr>
          <p:spPr>
            <a:xfrm>
              <a:off x="2880911" y="4725834"/>
              <a:ext cx="54908" cy="43234"/>
            </a:xfrm>
            <a:custGeom>
              <a:rect b="b" l="l" r="r" t="t"/>
              <a:pathLst>
                <a:path extrusionOk="0" h="17719" w="37480">
                  <a:moveTo>
                    <a:pt x="17251" y="3300"/>
                  </a:moveTo>
                  <a:cubicBezTo>
                    <a:pt x="9188" y="7331"/>
                    <a:pt x="468" y="10566"/>
                    <a:pt x="70" y="12980"/>
                  </a:cubicBezTo>
                  <a:cubicBezTo>
                    <a:pt x="-587" y="16988"/>
                    <a:pt x="3492" y="17973"/>
                    <a:pt x="8297" y="17668"/>
                  </a:cubicBezTo>
                  <a:cubicBezTo>
                    <a:pt x="13102" y="17364"/>
                    <a:pt x="18470" y="15723"/>
                    <a:pt x="20439" y="15207"/>
                  </a:cubicBezTo>
                  <a:cubicBezTo>
                    <a:pt x="25572" y="14058"/>
                    <a:pt x="37199" y="11691"/>
                    <a:pt x="37480" y="4823"/>
                  </a:cubicBezTo>
                  <a:cubicBezTo>
                    <a:pt x="37550" y="88"/>
                    <a:pt x="28667" y="-2420"/>
                    <a:pt x="17251" y="330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6"/>
            <p:cNvSpPr/>
            <p:nvPr/>
          </p:nvSpPr>
          <p:spPr>
            <a:xfrm>
              <a:off x="2963001" y="4803459"/>
              <a:ext cx="75597" cy="44520"/>
            </a:xfrm>
            <a:custGeom>
              <a:rect b="b" l="l" r="r" t="t"/>
              <a:pathLst>
                <a:path extrusionOk="0" h="18246" w="51602">
                  <a:moveTo>
                    <a:pt x="24615" y="3497"/>
                  </a:moveTo>
                  <a:cubicBezTo>
                    <a:pt x="13035" y="7716"/>
                    <a:pt x="870" y="11139"/>
                    <a:pt x="167" y="13576"/>
                  </a:cubicBezTo>
                  <a:cubicBezTo>
                    <a:pt x="-1029" y="17608"/>
                    <a:pt x="4386" y="18546"/>
                    <a:pt x="10808" y="18171"/>
                  </a:cubicBezTo>
                  <a:cubicBezTo>
                    <a:pt x="17208" y="17819"/>
                    <a:pt x="24544" y="16084"/>
                    <a:pt x="27217" y="15569"/>
                  </a:cubicBezTo>
                  <a:cubicBezTo>
                    <a:pt x="34178" y="14350"/>
                    <a:pt x="49742" y="11959"/>
                    <a:pt x="51524" y="4904"/>
                  </a:cubicBezTo>
                  <a:cubicBezTo>
                    <a:pt x="52672" y="5"/>
                    <a:pt x="41140" y="-2480"/>
                    <a:pt x="24615" y="352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6"/>
            <p:cNvSpPr/>
            <p:nvPr/>
          </p:nvSpPr>
          <p:spPr>
            <a:xfrm>
              <a:off x="3163419" y="4729154"/>
              <a:ext cx="75550" cy="33228"/>
            </a:xfrm>
            <a:custGeom>
              <a:rect b="b" l="l" r="r" t="t"/>
              <a:pathLst>
                <a:path extrusionOk="0" h="13618" w="51570">
                  <a:moveTo>
                    <a:pt x="26346" y="111"/>
                  </a:moveTo>
                  <a:cubicBezTo>
                    <a:pt x="14087" y="837"/>
                    <a:pt x="1640" y="1517"/>
                    <a:pt x="445" y="3744"/>
                  </a:cubicBezTo>
                  <a:cubicBezTo>
                    <a:pt x="-3516" y="11127"/>
                    <a:pt x="20135" y="11854"/>
                    <a:pt x="25409" y="12393"/>
                  </a:cubicBezTo>
                  <a:cubicBezTo>
                    <a:pt x="32230" y="13073"/>
                    <a:pt x="47044" y="15816"/>
                    <a:pt x="51099" y="9885"/>
                  </a:cubicBezTo>
                  <a:cubicBezTo>
                    <a:pt x="53912" y="5783"/>
                    <a:pt x="43950" y="-944"/>
                    <a:pt x="26346" y="11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6"/>
            <p:cNvSpPr/>
            <p:nvPr/>
          </p:nvSpPr>
          <p:spPr>
            <a:xfrm>
              <a:off x="3328179" y="4803850"/>
              <a:ext cx="59242" cy="34912"/>
            </a:xfrm>
            <a:custGeom>
              <a:rect b="b" l="l" r="r" t="t"/>
              <a:pathLst>
                <a:path extrusionOk="0" h="14308" w="40438">
                  <a:moveTo>
                    <a:pt x="19676" y="1274"/>
                  </a:moveTo>
                  <a:cubicBezTo>
                    <a:pt x="10276" y="3853"/>
                    <a:pt x="760" y="6455"/>
                    <a:pt x="150" y="8846"/>
                  </a:cubicBezTo>
                  <a:cubicBezTo>
                    <a:pt x="-1842" y="16745"/>
                    <a:pt x="16582" y="13838"/>
                    <a:pt x="20731" y="13557"/>
                  </a:cubicBezTo>
                  <a:cubicBezTo>
                    <a:pt x="26098" y="13182"/>
                    <a:pt x="37983" y="13627"/>
                    <a:pt x="40256" y="7158"/>
                  </a:cubicBezTo>
                  <a:cubicBezTo>
                    <a:pt x="41827" y="2681"/>
                    <a:pt x="33130" y="-2429"/>
                    <a:pt x="19652" y="127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6"/>
            <p:cNvSpPr/>
            <p:nvPr/>
          </p:nvSpPr>
          <p:spPr>
            <a:xfrm>
              <a:off x="3565466" y="4751964"/>
              <a:ext cx="79898" cy="32135"/>
            </a:xfrm>
            <a:custGeom>
              <a:rect b="b" l="l" r="r" t="t"/>
              <a:pathLst>
                <a:path extrusionOk="0" h="13170" w="54538">
                  <a:moveTo>
                    <a:pt x="27156" y="705"/>
                  </a:moveTo>
                  <a:cubicBezTo>
                    <a:pt x="14334" y="2627"/>
                    <a:pt x="1348" y="4549"/>
                    <a:pt x="317" y="6893"/>
                  </a:cubicBezTo>
                  <a:cubicBezTo>
                    <a:pt x="-3082" y="14628"/>
                    <a:pt x="21859" y="13035"/>
                    <a:pt x="27437" y="13035"/>
                  </a:cubicBezTo>
                  <a:cubicBezTo>
                    <a:pt x="34680" y="13035"/>
                    <a:pt x="50549" y="14300"/>
                    <a:pt x="54183" y="8018"/>
                  </a:cubicBezTo>
                  <a:cubicBezTo>
                    <a:pt x="56714" y="3658"/>
                    <a:pt x="45533" y="-2038"/>
                    <a:pt x="27156" y="72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6"/>
            <p:cNvSpPr/>
            <p:nvPr/>
          </p:nvSpPr>
          <p:spPr>
            <a:xfrm>
              <a:off x="3782602" y="4679676"/>
              <a:ext cx="63749" cy="37242"/>
            </a:xfrm>
            <a:custGeom>
              <a:rect b="b" l="l" r="r" t="t"/>
              <a:pathLst>
                <a:path extrusionOk="0" h="15263" w="43515">
                  <a:moveTo>
                    <a:pt x="20943" y="1744"/>
                  </a:moveTo>
                  <a:cubicBezTo>
                    <a:pt x="10910" y="4768"/>
                    <a:pt x="714" y="7792"/>
                    <a:pt x="128" y="10206"/>
                  </a:cubicBezTo>
                  <a:cubicBezTo>
                    <a:pt x="-1771" y="18199"/>
                    <a:pt x="18013" y="14449"/>
                    <a:pt x="22490" y="13957"/>
                  </a:cubicBezTo>
                  <a:cubicBezTo>
                    <a:pt x="28280" y="13347"/>
                    <a:pt x="41101" y="13206"/>
                    <a:pt x="43352" y="6643"/>
                  </a:cubicBezTo>
                  <a:cubicBezTo>
                    <a:pt x="44899" y="2072"/>
                    <a:pt x="35359" y="-2616"/>
                    <a:pt x="20943" y="172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6"/>
            <p:cNvSpPr/>
            <p:nvPr/>
          </p:nvSpPr>
          <p:spPr>
            <a:xfrm>
              <a:off x="3996889" y="4673299"/>
              <a:ext cx="80322" cy="34707"/>
            </a:xfrm>
            <a:custGeom>
              <a:rect b="b" l="l" r="r" t="t"/>
              <a:pathLst>
                <a:path extrusionOk="0" h="14224" w="54827">
                  <a:moveTo>
                    <a:pt x="26591" y="14224"/>
                  </a:moveTo>
                  <a:cubicBezTo>
                    <a:pt x="39671" y="14107"/>
                    <a:pt x="52961" y="14013"/>
                    <a:pt x="54297" y="11834"/>
                  </a:cubicBezTo>
                  <a:cubicBezTo>
                    <a:pt x="58774" y="4637"/>
                    <a:pt x="33600" y="2762"/>
                    <a:pt x="27997" y="1965"/>
                  </a:cubicBezTo>
                  <a:cubicBezTo>
                    <a:pt x="20754" y="957"/>
                    <a:pt x="5049" y="-2512"/>
                    <a:pt x="549" y="3207"/>
                  </a:cubicBezTo>
                  <a:cubicBezTo>
                    <a:pt x="-2569" y="7192"/>
                    <a:pt x="7792" y="14388"/>
                    <a:pt x="26591" y="1420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6"/>
            <p:cNvSpPr/>
            <p:nvPr/>
          </p:nvSpPr>
          <p:spPr>
            <a:xfrm>
              <a:off x="4186471" y="4768318"/>
              <a:ext cx="104954" cy="45655"/>
            </a:xfrm>
            <a:custGeom>
              <a:rect b="b" l="l" r="r" t="t"/>
              <a:pathLst>
                <a:path extrusionOk="0" h="18711" w="71641">
                  <a:moveTo>
                    <a:pt x="34338" y="17752"/>
                  </a:moveTo>
                  <a:cubicBezTo>
                    <a:pt x="51894" y="19392"/>
                    <a:pt x="69592" y="18877"/>
                    <a:pt x="71115" y="16603"/>
                  </a:cubicBezTo>
                  <a:cubicBezTo>
                    <a:pt x="73647" y="12899"/>
                    <a:pt x="66662" y="10907"/>
                    <a:pt x="58270" y="9313"/>
                  </a:cubicBezTo>
                  <a:cubicBezTo>
                    <a:pt x="49879" y="7743"/>
                    <a:pt x="39963" y="6336"/>
                    <a:pt x="36377" y="5586"/>
                  </a:cubicBezTo>
                  <a:cubicBezTo>
                    <a:pt x="31712" y="4672"/>
                    <a:pt x="24423" y="2679"/>
                    <a:pt x="17555" y="1297"/>
                  </a:cubicBezTo>
                  <a:cubicBezTo>
                    <a:pt x="10687" y="-63"/>
                    <a:pt x="4217" y="-813"/>
                    <a:pt x="935" y="1414"/>
                  </a:cubicBezTo>
                  <a:cubicBezTo>
                    <a:pt x="-1338" y="2937"/>
                    <a:pt x="561" y="6289"/>
                    <a:pt x="6327" y="9735"/>
                  </a:cubicBezTo>
                  <a:cubicBezTo>
                    <a:pt x="12070" y="13157"/>
                    <a:pt x="21727" y="16603"/>
                    <a:pt x="34338" y="1772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6"/>
            <p:cNvSpPr/>
            <p:nvPr/>
          </p:nvSpPr>
          <p:spPr>
            <a:xfrm>
              <a:off x="4339408" y="4675364"/>
              <a:ext cx="96114" cy="33987"/>
            </a:xfrm>
            <a:custGeom>
              <a:rect b="b" l="l" r="r" t="t"/>
              <a:pathLst>
                <a:path extrusionOk="0" h="13929" w="65607">
                  <a:moveTo>
                    <a:pt x="32270" y="13894"/>
                  </a:moveTo>
                  <a:cubicBezTo>
                    <a:pt x="47834" y="13472"/>
                    <a:pt x="63609" y="13097"/>
                    <a:pt x="65086" y="10870"/>
                  </a:cubicBezTo>
                  <a:cubicBezTo>
                    <a:pt x="69915" y="3557"/>
                    <a:pt x="39841" y="2245"/>
                    <a:pt x="33137" y="1588"/>
                  </a:cubicBezTo>
                  <a:cubicBezTo>
                    <a:pt x="24464" y="744"/>
                    <a:pt x="5524" y="-2373"/>
                    <a:pt x="555" y="3464"/>
                  </a:cubicBezTo>
                  <a:cubicBezTo>
                    <a:pt x="-2891" y="7519"/>
                    <a:pt x="9954" y="14480"/>
                    <a:pt x="32270" y="1389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6"/>
            <p:cNvSpPr/>
            <p:nvPr/>
          </p:nvSpPr>
          <p:spPr>
            <a:xfrm>
              <a:off x="4522141" y="4647425"/>
              <a:ext cx="66332" cy="46950"/>
            </a:xfrm>
            <a:custGeom>
              <a:rect b="b" l="l" r="r" t="t"/>
              <a:pathLst>
                <a:path extrusionOk="0" h="19242" w="45278">
                  <a:moveTo>
                    <a:pt x="21438" y="4571"/>
                  </a:moveTo>
                  <a:cubicBezTo>
                    <a:pt x="11781" y="9118"/>
                    <a:pt x="952" y="11814"/>
                    <a:pt x="202" y="14181"/>
                  </a:cubicBezTo>
                  <a:cubicBezTo>
                    <a:pt x="-1064" y="18119"/>
                    <a:pt x="3811" y="19432"/>
                    <a:pt x="9718" y="19221"/>
                  </a:cubicBezTo>
                  <a:cubicBezTo>
                    <a:pt x="15625" y="19033"/>
                    <a:pt x="22282" y="17111"/>
                    <a:pt x="24697" y="16478"/>
                  </a:cubicBezTo>
                  <a:cubicBezTo>
                    <a:pt x="27861" y="15705"/>
                    <a:pt x="32971" y="14533"/>
                    <a:pt x="37307" y="12423"/>
                  </a:cubicBezTo>
                  <a:cubicBezTo>
                    <a:pt x="41667" y="10361"/>
                    <a:pt x="45183" y="7407"/>
                    <a:pt x="45277" y="3891"/>
                  </a:cubicBezTo>
                  <a:cubicBezTo>
                    <a:pt x="45347" y="1430"/>
                    <a:pt x="42581" y="0"/>
                    <a:pt x="38362" y="0"/>
                  </a:cubicBezTo>
                  <a:cubicBezTo>
                    <a:pt x="34096" y="0"/>
                    <a:pt x="28353" y="1407"/>
                    <a:pt x="21415" y="459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6"/>
            <p:cNvSpPr/>
            <p:nvPr/>
          </p:nvSpPr>
          <p:spPr>
            <a:xfrm>
              <a:off x="4492580" y="4770847"/>
              <a:ext cx="61501" cy="44071"/>
            </a:xfrm>
            <a:custGeom>
              <a:rect b="b" l="l" r="r" t="t"/>
              <a:pathLst>
                <a:path extrusionOk="0" h="18062" w="41980">
                  <a:moveTo>
                    <a:pt x="19633" y="3495"/>
                  </a:moveTo>
                  <a:cubicBezTo>
                    <a:pt x="10468" y="7644"/>
                    <a:pt x="623" y="10903"/>
                    <a:pt x="107" y="13317"/>
                  </a:cubicBezTo>
                  <a:cubicBezTo>
                    <a:pt x="-760" y="17325"/>
                    <a:pt x="3764" y="18333"/>
                    <a:pt x="9085" y="18005"/>
                  </a:cubicBezTo>
                  <a:cubicBezTo>
                    <a:pt x="14406" y="17700"/>
                    <a:pt x="20430" y="15989"/>
                    <a:pt x="22633" y="15450"/>
                  </a:cubicBezTo>
                  <a:cubicBezTo>
                    <a:pt x="28353" y="14254"/>
                    <a:pt x="41291" y="11723"/>
                    <a:pt x="41971" y="4738"/>
                  </a:cubicBezTo>
                  <a:cubicBezTo>
                    <a:pt x="42323" y="-68"/>
                    <a:pt x="32595" y="-2388"/>
                    <a:pt x="19609" y="3495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6"/>
            <p:cNvSpPr/>
            <p:nvPr/>
          </p:nvSpPr>
          <p:spPr>
            <a:xfrm>
              <a:off x="4752930" y="4716211"/>
              <a:ext cx="43349" cy="40553"/>
            </a:xfrm>
            <a:custGeom>
              <a:rect b="b" l="l" r="r" t="t"/>
              <a:pathLst>
                <a:path extrusionOk="0" h="16620" w="29590">
                  <a:moveTo>
                    <a:pt x="13080" y="2460"/>
                  </a:moveTo>
                  <a:cubicBezTo>
                    <a:pt x="6587" y="6093"/>
                    <a:pt x="-23" y="9749"/>
                    <a:pt x="0" y="12164"/>
                  </a:cubicBezTo>
                  <a:cubicBezTo>
                    <a:pt x="47" y="20134"/>
                    <a:pt x="13220" y="15141"/>
                    <a:pt x="16267" y="14367"/>
                  </a:cubicBezTo>
                  <a:cubicBezTo>
                    <a:pt x="20205" y="13383"/>
                    <a:pt x="29159" y="12398"/>
                    <a:pt x="29582" y="5811"/>
                  </a:cubicBezTo>
                  <a:cubicBezTo>
                    <a:pt x="29886" y="1241"/>
                    <a:pt x="22409" y="-2744"/>
                    <a:pt x="13080" y="246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6"/>
            <p:cNvSpPr/>
            <p:nvPr/>
          </p:nvSpPr>
          <p:spPr>
            <a:xfrm>
              <a:off x="4713226" y="4636354"/>
              <a:ext cx="89616" cy="38152"/>
            </a:xfrm>
            <a:custGeom>
              <a:rect b="b" l="l" r="r" t="t"/>
              <a:pathLst>
                <a:path extrusionOk="0" h="15636" w="61171">
                  <a:moveTo>
                    <a:pt x="31605" y="527"/>
                  </a:moveTo>
                  <a:cubicBezTo>
                    <a:pt x="16979" y="-36"/>
                    <a:pt x="2141" y="-622"/>
                    <a:pt x="617" y="1488"/>
                  </a:cubicBezTo>
                  <a:cubicBezTo>
                    <a:pt x="-4492" y="8473"/>
                    <a:pt x="23612" y="11661"/>
                    <a:pt x="29847" y="12739"/>
                  </a:cubicBezTo>
                  <a:cubicBezTo>
                    <a:pt x="37911" y="14122"/>
                    <a:pt x="55420" y="18411"/>
                    <a:pt x="60531" y="12903"/>
                  </a:cubicBezTo>
                  <a:cubicBezTo>
                    <a:pt x="64093" y="9082"/>
                    <a:pt x="52584" y="1323"/>
                    <a:pt x="31605" y="52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6"/>
            <p:cNvSpPr/>
            <p:nvPr/>
          </p:nvSpPr>
          <p:spPr>
            <a:xfrm>
              <a:off x="4948764" y="4670858"/>
              <a:ext cx="66306" cy="32169"/>
            </a:xfrm>
            <a:custGeom>
              <a:rect b="b" l="l" r="r" t="t"/>
              <a:pathLst>
                <a:path extrusionOk="0" h="13184" w="45260">
                  <a:moveTo>
                    <a:pt x="22769" y="480"/>
                  </a:moveTo>
                  <a:cubicBezTo>
                    <a:pt x="12080" y="2051"/>
                    <a:pt x="1251" y="3574"/>
                    <a:pt x="313" y="5895"/>
                  </a:cubicBezTo>
                  <a:cubicBezTo>
                    <a:pt x="-2781" y="13536"/>
                    <a:pt x="17964" y="12646"/>
                    <a:pt x="22581" y="12810"/>
                  </a:cubicBezTo>
                  <a:cubicBezTo>
                    <a:pt x="28582" y="13021"/>
                    <a:pt x="41685" y="14732"/>
                    <a:pt x="44920" y="8544"/>
                  </a:cubicBezTo>
                  <a:cubicBezTo>
                    <a:pt x="47170" y="4254"/>
                    <a:pt x="38099" y="-1746"/>
                    <a:pt x="22769" y="48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6"/>
            <p:cNvSpPr/>
            <p:nvPr/>
          </p:nvSpPr>
          <p:spPr>
            <a:xfrm>
              <a:off x="5144942" y="4655776"/>
              <a:ext cx="29895" cy="32096"/>
            </a:xfrm>
            <a:custGeom>
              <a:rect b="b" l="l" r="r" t="t"/>
              <a:pathLst>
                <a:path extrusionOk="0" h="13154" w="20406">
                  <a:moveTo>
                    <a:pt x="10729" y="470"/>
                  </a:moveTo>
                  <a:cubicBezTo>
                    <a:pt x="5807" y="1994"/>
                    <a:pt x="838" y="3517"/>
                    <a:pt x="252" y="5814"/>
                  </a:cubicBezTo>
                  <a:cubicBezTo>
                    <a:pt x="-1647" y="13432"/>
                    <a:pt x="7752" y="12589"/>
                    <a:pt x="9815" y="12753"/>
                  </a:cubicBezTo>
                  <a:cubicBezTo>
                    <a:pt x="12511" y="12987"/>
                    <a:pt x="18301" y="14722"/>
                    <a:pt x="20152" y="8557"/>
                  </a:cubicBezTo>
                  <a:cubicBezTo>
                    <a:pt x="21441" y="4291"/>
                    <a:pt x="17761" y="-1733"/>
                    <a:pt x="10706" y="47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6"/>
            <p:cNvSpPr/>
            <p:nvPr/>
          </p:nvSpPr>
          <p:spPr>
            <a:xfrm>
              <a:off x="5357202" y="4619454"/>
              <a:ext cx="80122" cy="32142"/>
            </a:xfrm>
            <a:custGeom>
              <a:rect b="b" l="l" r="r" t="t"/>
              <a:pathLst>
                <a:path extrusionOk="0" h="13173" w="54691">
                  <a:moveTo>
                    <a:pt x="27489" y="582"/>
                  </a:moveTo>
                  <a:cubicBezTo>
                    <a:pt x="14808" y="2176"/>
                    <a:pt x="1728" y="2879"/>
                    <a:pt x="462" y="5106"/>
                  </a:cubicBezTo>
                  <a:cubicBezTo>
                    <a:pt x="-1624" y="8786"/>
                    <a:pt x="3650" y="10872"/>
                    <a:pt x="10214" y="11903"/>
                  </a:cubicBezTo>
                  <a:cubicBezTo>
                    <a:pt x="16777" y="12958"/>
                    <a:pt x="24559" y="12841"/>
                    <a:pt x="27395" y="12911"/>
                  </a:cubicBezTo>
                  <a:cubicBezTo>
                    <a:pt x="34709" y="13239"/>
                    <a:pt x="51000" y="14271"/>
                    <a:pt x="54398" y="7754"/>
                  </a:cubicBezTo>
                  <a:cubicBezTo>
                    <a:pt x="56672" y="3230"/>
                    <a:pt x="45538" y="-1716"/>
                    <a:pt x="27466" y="58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6"/>
            <p:cNvSpPr/>
            <p:nvPr/>
          </p:nvSpPr>
          <p:spPr>
            <a:xfrm>
              <a:off x="5357183" y="4728966"/>
              <a:ext cx="96183" cy="32669"/>
            </a:xfrm>
            <a:custGeom>
              <a:rect b="b" l="l" r="r" t="t"/>
              <a:pathLst>
                <a:path extrusionOk="0" h="13389" w="65654">
                  <a:moveTo>
                    <a:pt x="32800" y="1008"/>
                  </a:moveTo>
                  <a:cubicBezTo>
                    <a:pt x="17704" y="3024"/>
                    <a:pt x="2046" y="3282"/>
                    <a:pt x="546" y="5462"/>
                  </a:cubicBezTo>
                  <a:cubicBezTo>
                    <a:pt x="-1939" y="9071"/>
                    <a:pt x="4414" y="11392"/>
                    <a:pt x="12360" y="12494"/>
                  </a:cubicBezTo>
                  <a:cubicBezTo>
                    <a:pt x="20306" y="13619"/>
                    <a:pt x="29705" y="13385"/>
                    <a:pt x="33128" y="13338"/>
                  </a:cubicBezTo>
                  <a:cubicBezTo>
                    <a:pt x="41965" y="13549"/>
                    <a:pt x="61701" y="13432"/>
                    <a:pt x="65382" y="6540"/>
                  </a:cubicBezTo>
                  <a:cubicBezTo>
                    <a:pt x="67773" y="1735"/>
                    <a:pt x="54271" y="-1828"/>
                    <a:pt x="32800" y="100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5556920" y="4856233"/>
              <a:ext cx="67629" cy="32803"/>
            </a:xfrm>
            <a:custGeom>
              <a:rect b="b" l="l" r="r" t="t"/>
              <a:pathLst>
                <a:path extrusionOk="0" h="13444" w="46163">
                  <a:moveTo>
                    <a:pt x="23862" y="92"/>
                  </a:moveTo>
                  <a:cubicBezTo>
                    <a:pt x="13244" y="655"/>
                    <a:pt x="2250" y="-494"/>
                    <a:pt x="750" y="1475"/>
                  </a:cubicBezTo>
                  <a:cubicBezTo>
                    <a:pt x="-1735" y="4757"/>
                    <a:pt x="2297" y="7616"/>
                    <a:pt x="7782" y="9468"/>
                  </a:cubicBezTo>
                  <a:cubicBezTo>
                    <a:pt x="13244" y="11343"/>
                    <a:pt x="19995" y="12023"/>
                    <a:pt x="22409" y="12328"/>
                  </a:cubicBezTo>
                  <a:cubicBezTo>
                    <a:pt x="28644" y="13406"/>
                    <a:pt x="42825" y="15305"/>
                    <a:pt x="45873" y="8835"/>
                  </a:cubicBezTo>
                  <a:cubicBezTo>
                    <a:pt x="46927" y="6632"/>
                    <a:pt x="45052" y="4171"/>
                    <a:pt x="41185" y="2460"/>
                  </a:cubicBezTo>
                  <a:cubicBezTo>
                    <a:pt x="37293" y="748"/>
                    <a:pt x="31457" y="-283"/>
                    <a:pt x="23862" y="69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5587517" y="4665814"/>
              <a:ext cx="87302" cy="32113"/>
            </a:xfrm>
            <a:custGeom>
              <a:rect b="b" l="l" r="r" t="t"/>
              <a:pathLst>
                <a:path extrusionOk="0" h="13161" w="59592">
                  <a:moveTo>
                    <a:pt x="30001" y="507"/>
                  </a:moveTo>
                  <a:cubicBezTo>
                    <a:pt x="16312" y="1936"/>
                    <a:pt x="2107" y="1561"/>
                    <a:pt x="607" y="3647"/>
                  </a:cubicBezTo>
                  <a:cubicBezTo>
                    <a:pt x="-1901" y="7140"/>
                    <a:pt x="3724" y="9719"/>
                    <a:pt x="10920" y="11148"/>
                  </a:cubicBezTo>
                  <a:cubicBezTo>
                    <a:pt x="18093" y="12602"/>
                    <a:pt x="26672" y="12742"/>
                    <a:pt x="29790" y="12836"/>
                  </a:cubicBezTo>
                  <a:cubicBezTo>
                    <a:pt x="37830" y="13399"/>
                    <a:pt x="55855" y="14032"/>
                    <a:pt x="59324" y="7281"/>
                  </a:cubicBezTo>
                  <a:cubicBezTo>
                    <a:pt x="61574" y="2569"/>
                    <a:pt x="49456" y="-1486"/>
                    <a:pt x="30024" y="53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6"/>
            <p:cNvSpPr/>
            <p:nvPr/>
          </p:nvSpPr>
          <p:spPr>
            <a:xfrm>
              <a:off x="5713364" y="4546887"/>
              <a:ext cx="75568" cy="32113"/>
            </a:xfrm>
            <a:custGeom>
              <a:rect b="b" l="l" r="r" t="t"/>
              <a:pathLst>
                <a:path extrusionOk="0" h="13161" w="51582">
                  <a:moveTo>
                    <a:pt x="25940" y="586"/>
                  </a:moveTo>
                  <a:cubicBezTo>
                    <a:pt x="13962" y="2180"/>
                    <a:pt x="1632" y="2977"/>
                    <a:pt x="437" y="5203"/>
                  </a:cubicBezTo>
                  <a:cubicBezTo>
                    <a:pt x="-1532" y="8907"/>
                    <a:pt x="3437" y="10946"/>
                    <a:pt x="9626" y="11931"/>
                  </a:cubicBezTo>
                  <a:cubicBezTo>
                    <a:pt x="15814" y="12939"/>
                    <a:pt x="23151" y="12821"/>
                    <a:pt x="25823" y="12892"/>
                  </a:cubicBezTo>
                  <a:cubicBezTo>
                    <a:pt x="32714" y="13197"/>
                    <a:pt x="48068" y="14322"/>
                    <a:pt x="51302" y="7852"/>
                  </a:cubicBezTo>
                  <a:cubicBezTo>
                    <a:pt x="53459" y="3352"/>
                    <a:pt x="43004" y="-1711"/>
                    <a:pt x="25940" y="56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6"/>
            <p:cNvSpPr/>
            <p:nvPr/>
          </p:nvSpPr>
          <p:spPr>
            <a:xfrm>
              <a:off x="5848492" y="4704359"/>
              <a:ext cx="75191" cy="38642"/>
            </a:xfrm>
            <a:custGeom>
              <a:rect b="b" l="l" r="r" t="t"/>
              <a:pathLst>
                <a:path extrusionOk="0" h="15837" w="51325">
                  <a:moveTo>
                    <a:pt x="24661" y="1525"/>
                  </a:moveTo>
                  <a:cubicBezTo>
                    <a:pt x="12401" y="4666"/>
                    <a:pt x="517" y="9096"/>
                    <a:pt x="72" y="11604"/>
                  </a:cubicBezTo>
                  <a:cubicBezTo>
                    <a:pt x="-678" y="15730"/>
                    <a:pt x="4549" y="16128"/>
                    <a:pt x="10597" y="15706"/>
                  </a:cubicBezTo>
                  <a:cubicBezTo>
                    <a:pt x="16644" y="15237"/>
                    <a:pt x="23606" y="14018"/>
                    <a:pt x="26184" y="13784"/>
                  </a:cubicBezTo>
                  <a:cubicBezTo>
                    <a:pt x="32912" y="12964"/>
                    <a:pt x="47491" y="13714"/>
                    <a:pt x="50960" y="7549"/>
                  </a:cubicBezTo>
                  <a:cubicBezTo>
                    <a:pt x="53515" y="3306"/>
                    <a:pt x="42452" y="-2952"/>
                    <a:pt x="24684" y="157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6"/>
            <p:cNvSpPr/>
            <p:nvPr/>
          </p:nvSpPr>
          <p:spPr>
            <a:xfrm>
              <a:off x="5848449" y="4797302"/>
              <a:ext cx="84358" cy="36661"/>
            </a:xfrm>
            <a:custGeom>
              <a:rect b="b" l="l" r="r" t="t"/>
              <a:pathLst>
                <a:path extrusionOk="0" h="15025" w="57582">
                  <a:moveTo>
                    <a:pt x="28182" y="1612"/>
                  </a:moveTo>
                  <a:cubicBezTo>
                    <a:pt x="14775" y="4542"/>
                    <a:pt x="1156" y="7449"/>
                    <a:pt x="242" y="9863"/>
                  </a:cubicBezTo>
                  <a:cubicBezTo>
                    <a:pt x="-2782" y="17856"/>
                    <a:pt x="23471" y="14293"/>
                    <a:pt x="29378" y="13872"/>
                  </a:cubicBezTo>
                  <a:cubicBezTo>
                    <a:pt x="37043" y="13309"/>
                    <a:pt x="53920" y="13332"/>
                    <a:pt x="57295" y="6769"/>
                  </a:cubicBezTo>
                  <a:cubicBezTo>
                    <a:pt x="59639" y="2222"/>
                    <a:pt x="47427" y="-2583"/>
                    <a:pt x="28182" y="161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6"/>
            <p:cNvSpPr/>
            <p:nvPr/>
          </p:nvSpPr>
          <p:spPr>
            <a:xfrm>
              <a:off x="6053818" y="4586832"/>
              <a:ext cx="63883" cy="34299"/>
            </a:xfrm>
            <a:custGeom>
              <a:rect b="b" l="l" r="r" t="t"/>
              <a:pathLst>
                <a:path extrusionOk="0" h="14057" w="43606">
                  <a:moveTo>
                    <a:pt x="21354" y="1147"/>
                  </a:moveTo>
                  <a:cubicBezTo>
                    <a:pt x="11204" y="3608"/>
                    <a:pt x="891" y="6069"/>
                    <a:pt x="188" y="8460"/>
                  </a:cubicBezTo>
                  <a:cubicBezTo>
                    <a:pt x="-2133" y="16336"/>
                    <a:pt x="17768" y="13663"/>
                    <a:pt x="22245" y="13453"/>
                  </a:cubicBezTo>
                  <a:cubicBezTo>
                    <a:pt x="28034" y="13148"/>
                    <a:pt x="40809" y="13734"/>
                    <a:pt x="43388" y="7311"/>
                  </a:cubicBezTo>
                  <a:cubicBezTo>
                    <a:pt x="45169" y="2834"/>
                    <a:pt x="35934" y="-2370"/>
                    <a:pt x="21354" y="117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6"/>
            <p:cNvSpPr/>
            <p:nvPr/>
          </p:nvSpPr>
          <p:spPr>
            <a:xfrm>
              <a:off x="6074510" y="4656719"/>
              <a:ext cx="91268" cy="43132"/>
            </a:xfrm>
            <a:custGeom>
              <a:rect b="b" l="l" r="r" t="t"/>
              <a:pathLst>
                <a:path extrusionOk="0" h="17677" w="62299">
                  <a:moveTo>
                    <a:pt x="30175" y="3107"/>
                  </a:moveTo>
                  <a:cubicBezTo>
                    <a:pt x="15900" y="7116"/>
                    <a:pt x="1180" y="10561"/>
                    <a:pt x="242" y="12999"/>
                  </a:cubicBezTo>
                  <a:cubicBezTo>
                    <a:pt x="-2922" y="21203"/>
                    <a:pt x="25839" y="16351"/>
                    <a:pt x="32238" y="15249"/>
                  </a:cubicBezTo>
                  <a:cubicBezTo>
                    <a:pt x="40583" y="14148"/>
                    <a:pt x="59101" y="12319"/>
                    <a:pt x="62101" y="5311"/>
                  </a:cubicBezTo>
                  <a:cubicBezTo>
                    <a:pt x="64117" y="459"/>
                    <a:pt x="50592" y="-2636"/>
                    <a:pt x="30175" y="310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6"/>
            <p:cNvSpPr/>
            <p:nvPr/>
          </p:nvSpPr>
          <p:spPr>
            <a:xfrm>
              <a:off x="6333214" y="4733831"/>
              <a:ext cx="33648" cy="33382"/>
            </a:xfrm>
            <a:custGeom>
              <a:rect b="b" l="l" r="r" t="t"/>
              <a:pathLst>
                <a:path extrusionOk="0" h="13681" w="22968">
                  <a:moveTo>
                    <a:pt x="13704" y="0"/>
                  </a:moveTo>
                  <a:cubicBezTo>
                    <a:pt x="7938" y="0"/>
                    <a:pt x="2078" y="-47"/>
                    <a:pt x="883" y="2016"/>
                  </a:cubicBezTo>
                  <a:cubicBezTo>
                    <a:pt x="-3079" y="8837"/>
                    <a:pt x="7446" y="10853"/>
                    <a:pt x="9696" y="11650"/>
                  </a:cubicBezTo>
                  <a:cubicBezTo>
                    <a:pt x="12579" y="12681"/>
                    <a:pt x="18510" y="16127"/>
                    <a:pt x="22072" y="10712"/>
                  </a:cubicBezTo>
                  <a:cubicBezTo>
                    <a:pt x="24534" y="6962"/>
                    <a:pt x="21979" y="0"/>
                    <a:pt x="13704" y="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6"/>
            <p:cNvSpPr/>
            <p:nvPr/>
          </p:nvSpPr>
          <p:spPr>
            <a:xfrm>
              <a:off x="6560440" y="4811098"/>
              <a:ext cx="55614" cy="36124"/>
            </a:xfrm>
            <a:custGeom>
              <a:rect b="b" l="l" r="r" t="t"/>
              <a:pathLst>
                <a:path extrusionOk="0" h="14805" w="37962">
                  <a:moveTo>
                    <a:pt x="17411" y="14549"/>
                  </a:moveTo>
                  <a:cubicBezTo>
                    <a:pt x="26670" y="14877"/>
                    <a:pt x="36046" y="15252"/>
                    <a:pt x="37311" y="13166"/>
                  </a:cubicBezTo>
                  <a:cubicBezTo>
                    <a:pt x="41531" y="6251"/>
                    <a:pt x="24021" y="3509"/>
                    <a:pt x="20200" y="2548"/>
                  </a:cubicBezTo>
                  <a:cubicBezTo>
                    <a:pt x="15231" y="1305"/>
                    <a:pt x="4659" y="-2656"/>
                    <a:pt x="651" y="2829"/>
                  </a:cubicBezTo>
                  <a:cubicBezTo>
                    <a:pt x="-2138" y="6626"/>
                    <a:pt x="4144" y="14080"/>
                    <a:pt x="17411" y="14549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6"/>
            <p:cNvSpPr/>
            <p:nvPr/>
          </p:nvSpPr>
          <p:spPr>
            <a:xfrm>
              <a:off x="6704455" y="4700294"/>
              <a:ext cx="59277" cy="34894"/>
            </a:xfrm>
            <a:custGeom>
              <a:rect b="b" l="l" r="r" t="t"/>
              <a:pathLst>
                <a:path extrusionOk="0" h="14301" w="40462">
                  <a:moveTo>
                    <a:pt x="19676" y="1267"/>
                  </a:moveTo>
                  <a:cubicBezTo>
                    <a:pt x="10300" y="3869"/>
                    <a:pt x="760" y="6447"/>
                    <a:pt x="150" y="8838"/>
                  </a:cubicBezTo>
                  <a:cubicBezTo>
                    <a:pt x="-1842" y="16738"/>
                    <a:pt x="16582" y="13831"/>
                    <a:pt x="20754" y="13550"/>
                  </a:cubicBezTo>
                  <a:cubicBezTo>
                    <a:pt x="26122" y="13175"/>
                    <a:pt x="38029" y="13620"/>
                    <a:pt x="40280" y="7151"/>
                  </a:cubicBezTo>
                  <a:cubicBezTo>
                    <a:pt x="41850" y="2650"/>
                    <a:pt x="33154" y="-2436"/>
                    <a:pt x="19676" y="129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6"/>
            <p:cNvSpPr/>
            <p:nvPr/>
          </p:nvSpPr>
          <p:spPr>
            <a:xfrm>
              <a:off x="6681624" y="4801308"/>
              <a:ext cx="110224" cy="43552"/>
            </a:xfrm>
            <a:custGeom>
              <a:rect b="b" l="l" r="r" t="t"/>
              <a:pathLst>
                <a:path extrusionOk="0" h="17849" w="75238">
                  <a:moveTo>
                    <a:pt x="36809" y="15160"/>
                  </a:moveTo>
                  <a:cubicBezTo>
                    <a:pt x="54459" y="16191"/>
                    <a:pt x="72368" y="19098"/>
                    <a:pt x="74383" y="17246"/>
                  </a:cubicBezTo>
                  <a:cubicBezTo>
                    <a:pt x="77712" y="14175"/>
                    <a:pt x="70844" y="10589"/>
                    <a:pt x="61984" y="7917"/>
                  </a:cubicBezTo>
                  <a:cubicBezTo>
                    <a:pt x="53147" y="5221"/>
                    <a:pt x="42411" y="3604"/>
                    <a:pt x="38520" y="2948"/>
                  </a:cubicBezTo>
                  <a:cubicBezTo>
                    <a:pt x="28488" y="979"/>
                    <a:pt x="6102" y="-2748"/>
                    <a:pt x="570" y="3323"/>
                  </a:cubicBezTo>
                  <a:cubicBezTo>
                    <a:pt x="-3156" y="7565"/>
                    <a:pt x="11658" y="13683"/>
                    <a:pt x="36809" y="1516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6"/>
            <p:cNvSpPr/>
            <p:nvPr/>
          </p:nvSpPr>
          <p:spPr>
            <a:xfrm>
              <a:off x="6857257" y="4621971"/>
              <a:ext cx="89211" cy="35390"/>
            </a:xfrm>
            <a:custGeom>
              <a:rect b="b" l="l" r="r" t="t"/>
              <a:pathLst>
                <a:path extrusionOk="0" h="14504" w="60895">
                  <a:moveTo>
                    <a:pt x="30779" y="12818"/>
                  </a:moveTo>
                  <a:cubicBezTo>
                    <a:pt x="44703" y="10099"/>
                    <a:pt x="59212" y="8763"/>
                    <a:pt x="60478" y="6489"/>
                  </a:cubicBezTo>
                  <a:cubicBezTo>
                    <a:pt x="62564" y="2715"/>
                    <a:pt x="56540" y="863"/>
                    <a:pt x="49109" y="254"/>
                  </a:cubicBezTo>
                  <a:cubicBezTo>
                    <a:pt x="41679" y="-379"/>
                    <a:pt x="32982" y="348"/>
                    <a:pt x="29818" y="535"/>
                  </a:cubicBezTo>
                  <a:cubicBezTo>
                    <a:pt x="21614" y="793"/>
                    <a:pt x="3331" y="1567"/>
                    <a:pt x="213" y="8505"/>
                  </a:cubicBezTo>
                  <a:cubicBezTo>
                    <a:pt x="-1826" y="13333"/>
                    <a:pt x="10949" y="16685"/>
                    <a:pt x="30756" y="1281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6"/>
            <p:cNvSpPr/>
            <p:nvPr/>
          </p:nvSpPr>
          <p:spPr>
            <a:xfrm>
              <a:off x="6980599" y="4654170"/>
              <a:ext cx="96439" cy="32803"/>
            </a:xfrm>
            <a:custGeom>
              <a:rect b="b" l="l" r="r" t="t"/>
              <a:pathLst>
                <a:path extrusionOk="0" h="13444" w="65829">
                  <a:moveTo>
                    <a:pt x="32460" y="13340"/>
                  </a:moveTo>
                  <a:cubicBezTo>
                    <a:pt x="47766" y="12778"/>
                    <a:pt x="63448" y="13973"/>
                    <a:pt x="65136" y="11957"/>
                  </a:cubicBezTo>
                  <a:cubicBezTo>
                    <a:pt x="67949" y="8582"/>
                    <a:pt x="61807" y="5699"/>
                    <a:pt x="53955" y="3870"/>
                  </a:cubicBezTo>
                  <a:cubicBezTo>
                    <a:pt x="46126" y="1995"/>
                    <a:pt x="36703" y="1362"/>
                    <a:pt x="33280" y="1057"/>
                  </a:cubicBezTo>
                  <a:cubicBezTo>
                    <a:pt x="24467" y="3"/>
                    <a:pt x="4754" y="-1802"/>
                    <a:pt x="394" y="4691"/>
                  </a:cubicBezTo>
                  <a:cubicBezTo>
                    <a:pt x="-2489" y="9215"/>
                    <a:pt x="10684" y="14137"/>
                    <a:pt x="32437" y="13364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6"/>
            <p:cNvSpPr/>
            <p:nvPr/>
          </p:nvSpPr>
          <p:spPr>
            <a:xfrm>
              <a:off x="7185359" y="4652547"/>
              <a:ext cx="92102" cy="50454"/>
            </a:xfrm>
            <a:custGeom>
              <a:rect b="b" l="l" r="r" t="t"/>
              <a:pathLst>
                <a:path extrusionOk="0" h="20678" w="62868">
                  <a:moveTo>
                    <a:pt x="33126" y="3246"/>
                  </a:moveTo>
                  <a:cubicBezTo>
                    <a:pt x="17984" y="1066"/>
                    <a:pt x="2607" y="-1208"/>
                    <a:pt x="802" y="738"/>
                  </a:cubicBezTo>
                  <a:cubicBezTo>
                    <a:pt x="-5152" y="7114"/>
                    <a:pt x="23774" y="13466"/>
                    <a:pt x="30149" y="15224"/>
                  </a:cubicBezTo>
                  <a:cubicBezTo>
                    <a:pt x="38424" y="17521"/>
                    <a:pt x="56215" y="23756"/>
                    <a:pt x="62051" y="18834"/>
                  </a:cubicBezTo>
                  <a:cubicBezTo>
                    <a:pt x="66106" y="15412"/>
                    <a:pt x="54855" y="6411"/>
                    <a:pt x="33126" y="327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6"/>
            <p:cNvSpPr/>
            <p:nvPr/>
          </p:nvSpPr>
          <p:spPr>
            <a:xfrm>
              <a:off x="7176870" y="4573195"/>
              <a:ext cx="65171" cy="46716"/>
            </a:xfrm>
            <a:custGeom>
              <a:rect b="b" l="l" r="r" t="t"/>
              <a:pathLst>
                <a:path extrusionOk="0" h="19146" w="44485">
                  <a:moveTo>
                    <a:pt x="20052" y="16507"/>
                  </a:moveTo>
                  <a:cubicBezTo>
                    <a:pt x="30952" y="18359"/>
                    <a:pt x="41992" y="20257"/>
                    <a:pt x="43610" y="18359"/>
                  </a:cubicBezTo>
                  <a:cubicBezTo>
                    <a:pt x="48931" y="12053"/>
                    <a:pt x="28444" y="6427"/>
                    <a:pt x="23967" y="4834"/>
                  </a:cubicBezTo>
                  <a:cubicBezTo>
                    <a:pt x="18177" y="2771"/>
                    <a:pt x="5894" y="-2972"/>
                    <a:pt x="878" y="1927"/>
                  </a:cubicBezTo>
                  <a:cubicBezTo>
                    <a:pt x="-2615" y="5326"/>
                    <a:pt x="4417" y="13882"/>
                    <a:pt x="20052" y="1650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6"/>
            <p:cNvSpPr/>
            <p:nvPr/>
          </p:nvSpPr>
          <p:spPr>
            <a:xfrm>
              <a:off x="7329104" y="4659609"/>
              <a:ext cx="91308" cy="32062"/>
            </a:xfrm>
            <a:custGeom>
              <a:rect b="b" l="l" r="r" t="t"/>
              <a:pathLst>
                <a:path extrusionOk="0" h="13140" w="62326">
                  <a:moveTo>
                    <a:pt x="31051" y="682"/>
                  </a:moveTo>
                  <a:cubicBezTo>
                    <a:pt x="16400" y="2581"/>
                    <a:pt x="1539" y="4456"/>
                    <a:pt x="367" y="6800"/>
                  </a:cubicBezTo>
                  <a:cubicBezTo>
                    <a:pt x="-3547" y="14535"/>
                    <a:pt x="24979" y="12988"/>
                    <a:pt x="31355" y="13011"/>
                  </a:cubicBezTo>
                  <a:cubicBezTo>
                    <a:pt x="39629" y="13035"/>
                    <a:pt x="57749" y="14347"/>
                    <a:pt x="61921" y="8065"/>
                  </a:cubicBezTo>
                  <a:cubicBezTo>
                    <a:pt x="64804" y="3706"/>
                    <a:pt x="52076" y="-2014"/>
                    <a:pt x="31051" y="705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6"/>
            <p:cNvSpPr/>
            <p:nvPr/>
          </p:nvSpPr>
          <p:spPr>
            <a:xfrm>
              <a:off x="7568650" y="4734461"/>
              <a:ext cx="115235" cy="43896"/>
            </a:xfrm>
            <a:custGeom>
              <a:rect b="b" l="l" r="r" t="t"/>
              <a:pathLst>
                <a:path extrusionOk="0" h="17990" w="78659">
                  <a:moveTo>
                    <a:pt x="53701" y="5110"/>
                  </a:moveTo>
                  <a:cubicBezTo>
                    <a:pt x="46528" y="5766"/>
                    <a:pt x="39192" y="5837"/>
                    <a:pt x="34269" y="6212"/>
                  </a:cubicBezTo>
                  <a:lnTo>
                    <a:pt x="34128" y="10572"/>
                  </a:lnTo>
                  <a:cubicBezTo>
                    <a:pt x="37012" y="9400"/>
                    <a:pt x="38887" y="8321"/>
                    <a:pt x="39121" y="7384"/>
                  </a:cubicBezTo>
                  <a:cubicBezTo>
                    <a:pt x="39942" y="4313"/>
                    <a:pt x="37152" y="3071"/>
                    <a:pt x="33121" y="2742"/>
                  </a:cubicBezTo>
                  <a:lnTo>
                    <a:pt x="0" y="0"/>
                  </a:lnTo>
                  <a:lnTo>
                    <a:pt x="32793" y="13970"/>
                  </a:lnTo>
                  <a:cubicBezTo>
                    <a:pt x="39121" y="16666"/>
                    <a:pt x="49693" y="17228"/>
                    <a:pt x="52998" y="17416"/>
                  </a:cubicBezTo>
                  <a:cubicBezTo>
                    <a:pt x="56467" y="17697"/>
                    <a:pt x="62023" y="18283"/>
                    <a:pt x="67156" y="17814"/>
                  </a:cubicBezTo>
                  <a:cubicBezTo>
                    <a:pt x="72289" y="17346"/>
                    <a:pt x="76907" y="15846"/>
                    <a:pt x="78407" y="12587"/>
                  </a:cubicBezTo>
                  <a:cubicBezTo>
                    <a:pt x="79438" y="10314"/>
                    <a:pt x="77259" y="7993"/>
                    <a:pt x="72899" y="6516"/>
                  </a:cubicBezTo>
                  <a:cubicBezTo>
                    <a:pt x="68515" y="5016"/>
                    <a:pt x="62023" y="4360"/>
                    <a:pt x="53701" y="511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6"/>
            <p:cNvSpPr/>
            <p:nvPr/>
          </p:nvSpPr>
          <p:spPr>
            <a:xfrm>
              <a:off x="7798427" y="4664335"/>
              <a:ext cx="57601" cy="32611"/>
            </a:xfrm>
            <a:custGeom>
              <a:rect b="b" l="l" r="r" t="t"/>
              <a:pathLst>
                <a:path extrusionOk="0" h="13365" w="39318">
                  <a:moveTo>
                    <a:pt x="20224" y="223"/>
                  </a:moveTo>
                  <a:cubicBezTo>
                    <a:pt x="10848" y="1277"/>
                    <a:pt x="1332" y="2285"/>
                    <a:pt x="370" y="4559"/>
                  </a:cubicBezTo>
                  <a:cubicBezTo>
                    <a:pt x="-2794" y="12037"/>
                    <a:pt x="15255" y="12130"/>
                    <a:pt x="19263" y="12505"/>
                  </a:cubicBezTo>
                  <a:cubicBezTo>
                    <a:pt x="24467" y="12997"/>
                    <a:pt x="35742" y="15341"/>
                    <a:pt x="38929" y="9317"/>
                  </a:cubicBezTo>
                  <a:cubicBezTo>
                    <a:pt x="41156" y="5145"/>
                    <a:pt x="33678" y="-1278"/>
                    <a:pt x="20200" y="22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6"/>
            <p:cNvSpPr/>
            <p:nvPr/>
          </p:nvSpPr>
          <p:spPr>
            <a:xfrm>
              <a:off x="8015165" y="4795533"/>
              <a:ext cx="62824" cy="37522"/>
            </a:xfrm>
            <a:custGeom>
              <a:rect b="b" l="l" r="r" t="t"/>
              <a:pathLst>
                <a:path extrusionOk="0" h="15378" w="42883">
                  <a:moveTo>
                    <a:pt x="20753" y="2103"/>
                  </a:moveTo>
                  <a:cubicBezTo>
                    <a:pt x="11213" y="5220"/>
                    <a:pt x="1064" y="7283"/>
                    <a:pt x="243" y="9627"/>
                  </a:cubicBezTo>
                  <a:cubicBezTo>
                    <a:pt x="-1093" y="13495"/>
                    <a:pt x="3267" y="15042"/>
                    <a:pt x="8635" y="15323"/>
                  </a:cubicBezTo>
                  <a:cubicBezTo>
                    <a:pt x="13979" y="15628"/>
                    <a:pt x="20167" y="14596"/>
                    <a:pt x="22441" y="14315"/>
                  </a:cubicBezTo>
                  <a:cubicBezTo>
                    <a:pt x="28278" y="13776"/>
                    <a:pt x="41451" y="12557"/>
                    <a:pt x="42834" y="5666"/>
                  </a:cubicBezTo>
                  <a:cubicBezTo>
                    <a:pt x="43654" y="907"/>
                    <a:pt x="34255" y="-2328"/>
                    <a:pt x="20753" y="210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6"/>
            <p:cNvSpPr/>
            <p:nvPr/>
          </p:nvSpPr>
          <p:spPr>
            <a:xfrm>
              <a:off x="8257751" y="4680552"/>
              <a:ext cx="36537" cy="32135"/>
            </a:xfrm>
            <a:custGeom>
              <a:rect b="b" l="l" r="r" t="t"/>
              <a:pathLst>
                <a:path extrusionOk="0" h="13170" w="24940">
                  <a:moveTo>
                    <a:pt x="12426" y="705"/>
                  </a:moveTo>
                  <a:cubicBezTo>
                    <a:pt x="6566" y="2627"/>
                    <a:pt x="636" y="4549"/>
                    <a:pt x="144" y="6893"/>
                  </a:cubicBezTo>
                  <a:cubicBezTo>
                    <a:pt x="-1404" y="14628"/>
                    <a:pt x="9989" y="13035"/>
                    <a:pt x="12543" y="13035"/>
                  </a:cubicBezTo>
                  <a:cubicBezTo>
                    <a:pt x="15849" y="13035"/>
                    <a:pt x="23115" y="14300"/>
                    <a:pt x="24779" y="8018"/>
                  </a:cubicBezTo>
                  <a:cubicBezTo>
                    <a:pt x="25928" y="3658"/>
                    <a:pt x="20841" y="-2038"/>
                    <a:pt x="12426" y="72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6"/>
            <p:cNvSpPr/>
            <p:nvPr/>
          </p:nvSpPr>
          <p:spPr>
            <a:xfrm>
              <a:off x="8487162" y="4584259"/>
              <a:ext cx="109579" cy="47473"/>
            </a:xfrm>
            <a:custGeom>
              <a:rect b="b" l="l" r="r" t="t"/>
              <a:pathLst>
                <a:path extrusionOk="0" h="19456" w="74798">
                  <a:moveTo>
                    <a:pt x="38668" y="16101"/>
                  </a:moveTo>
                  <a:cubicBezTo>
                    <a:pt x="56107" y="11600"/>
                    <a:pt x="73593" y="6467"/>
                    <a:pt x="74578" y="3912"/>
                  </a:cubicBezTo>
                  <a:cubicBezTo>
                    <a:pt x="77836" y="-4433"/>
                    <a:pt x="44152" y="3021"/>
                    <a:pt x="36464" y="3982"/>
                  </a:cubicBezTo>
                  <a:cubicBezTo>
                    <a:pt x="26572" y="5506"/>
                    <a:pt x="4680" y="7006"/>
                    <a:pt x="366" y="13780"/>
                  </a:cubicBezTo>
                  <a:cubicBezTo>
                    <a:pt x="-2681" y="18468"/>
                    <a:pt x="13563" y="22594"/>
                    <a:pt x="38644" y="1610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6"/>
            <p:cNvSpPr/>
            <p:nvPr/>
          </p:nvSpPr>
          <p:spPr>
            <a:xfrm>
              <a:off x="8602132" y="4710994"/>
              <a:ext cx="36537" cy="32135"/>
            </a:xfrm>
            <a:custGeom>
              <a:rect b="b" l="l" r="r" t="t"/>
              <a:pathLst>
                <a:path extrusionOk="0" h="13170" w="24940">
                  <a:moveTo>
                    <a:pt x="12426" y="705"/>
                  </a:moveTo>
                  <a:cubicBezTo>
                    <a:pt x="6566" y="2627"/>
                    <a:pt x="636" y="4549"/>
                    <a:pt x="144" y="6893"/>
                  </a:cubicBezTo>
                  <a:cubicBezTo>
                    <a:pt x="-1403" y="14629"/>
                    <a:pt x="9989" y="13035"/>
                    <a:pt x="12544" y="13035"/>
                  </a:cubicBezTo>
                  <a:cubicBezTo>
                    <a:pt x="15849" y="13035"/>
                    <a:pt x="23115" y="14300"/>
                    <a:pt x="24779" y="8018"/>
                  </a:cubicBezTo>
                  <a:cubicBezTo>
                    <a:pt x="25928" y="3658"/>
                    <a:pt x="20842" y="-2038"/>
                    <a:pt x="12426" y="72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6"/>
            <p:cNvSpPr/>
            <p:nvPr/>
          </p:nvSpPr>
          <p:spPr>
            <a:xfrm>
              <a:off x="8907215" y="4544646"/>
              <a:ext cx="47186" cy="33774"/>
            </a:xfrm>
            <a:custGeom>
              <a:rect b="b" l="l" r="r" t="t"/>
              <a:pathLst>
                <a:path extrusionOk="0" h="13842" w="32209">
                  <a:moveTo>
                    <a:pt x="15791" y="1200"/>
                  </a:moveTo>
                  <a:cubicBezTo>
                    <a:pt x="8665" y="3567"/>
                    <a:pt x="1023" y="5067"/>
                    <a:pt x="274" y="7364"/>
                  </a:cubicBezTo>
                  <a:cubicBezTo>
                    <a:pt x="-969" y="11162"/>
                    <a:pt x="2195" y="12920"/>
                    <a:pt x="6204" y="13553"/>
                  </a:cubicBezTo>
                  <a:cubicBezTo>
                    <a:pt x="10212" y="14185"/>
                    <a:pt x="14924" y="13599"/>
                    <a:pt x="16635" y="13506"/>
                  </a:cubicBezTo>
                  <a:cubicBezTo>
                    <a:pt x="21041" y="13388"/>
                    <a:pt x="31121" y="13365"/>
                    <a:pt x="32175" y="6708"/>
                  </a:cubicBezTo>
                  <a:cubicBezTo>
                    <a:pt x="32761" y="2114"/>
                    <a:pt x="25800" y="-2153"/>
                    <a:pt x="15767" y="120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6"/>
            <p:cNvSpPr/>
            <p:nvPr/>
          </p:nvSpPr>
          <p:spPr>
            <a:xfrm>
              <a:off x="9097311" y="4685600"/>
              <a:ext cx="55226" cy="32132"/>
            </a:xfrm>
            <a:custGeom>
              <a:rect b="b" l="l" r="r" t="t"/>
              <a:pathLst>
                <a:path extrusionOk="0" h="13169" w="37697">
                  <a:moveTo>
                    <a:pt x="19156" y="606"/>
                  </a:moveTo>
                  <a:cubicBezTo>
                    <a:pt x="10577" y="2200"/>
                    <a:pt x="1552" y="2763"/>
                    <a:pt x="474" y="4943"/>
                  </a:cubicBezTo>
                  <a:cubicBezTo>
                    <a:pt x="-1308" y="8576"/>
                    <a:pt x="2185" y="10709"/>
                    <a:pt x="6756" y="11811"/>
                  </a:cubicBezTo>
                  <a:cubicBezTo>
                    <a:pt x="11326" y="12912"/>
                    <a:pt x="16812" y="12842"/>
                    <a:pt x="18804" y="12912"/>
                  </a:cubicBezTo>
                  <a:cubicBezTo>
                    <a:pt x="23914" y="13264"/>
                    <a:pt x="35493" y="14202"/>
                    <a:pt x="37556" y="7662"/>
                  </a:cubicBezTo>
                  <a:cubicBezTo>
                    <a:pt x="38845" y="3114"/>
                    <a:pt x="31227" y="-1691"/>
                    <a:pt x="19132" y="583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6"/>
            <p:cNvSpPr/>
            <p:nvPr/>
          </p:nvSpPr>
          <p:spPr>
            <a:xfrm>
              <a:off x="5158663" y="4534983"/>
              <a:ext cx="92308" cy="43098"/>
            </a:xfrm>
            <a:custGeom>
              <a:rect b="b" l="l" r="r" t="t"/>
              <a:pathLst>
                <a:path extrusionOk="0" h="17663" w="63009">
                  <a:moveTo>
                    <a:pt x="12027" y="16971"/>
                  </a:moveTo>
                  <a:lnTo>
                    <a:pt x="14559" y="16127"/>
                  </a:lnTo>
                  <a:lnTo>
                    <a:pt x="63010" y="0"/>
                  </a:lnTo>
                  <a:lnTo>
                    <a:pt x="15614" y="6211"/>
                  </a:lnTo>
                  <a:cubicBezTo>
                    <a:pt x="10644" y="6868"/>
                    <a:pt x="6191" y="7665"/>
                    <a:pt x="5417" y="9540"/>
                  </a:cubicBezTo>
                  <a:cubicBezTo>
                    <a:pt x="3050" y="15213"/>
                    <a:pt x="9285" y="16853"/>
                    <a:pt x="13270" y="17557"/>
                  </a:cubicBezTo>
                  <a:lnTo>
                    <a:pt x="14653" y="4547"/>
                  </a:lnTo>
                  <a:cubicBezTo>
                    <a:pt x="13504" y="4594"/>
                    <a:pt x="12543" y="4618"/>
                    <a:pt x="12004" y="4641"/>
                  </a:cubicBezTo>
                  <a:cubicBezTo>
                    <a:pt x="8816" y="4594"/>
                    <a:pt x="1831" y="3281"/>
                    <a:pt x="167" y="9563"/>
                  </a:cubicBezTo>
                  <a:cubicBezTo>
                    <a:pt x="-982" y="13923"/>
                    <a:pt x="3894" y="19666"/>
                    <a:pt x="12027" y="16971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6"/>
            <p:cNvSpPr/>
            <p:nvPr/>
          </p:nvSpPr>
          <p:spPr>
            <a:xfrm>
              <a:off x="3170011" y="4585919"/>
              <a:ext cx="99431" cy="33640"/>
            </a:xfrm>
            <a:custGeom>
              <a:rect b="b" l="l" r="r" t="t"/>
              <a:pathLst>
                <a:path extrusionOk="0" h="13787" w="67871">
                  <a:moveTo>
                    <a:pt x="34387" y="67"/>
                  </a:moveTo>
                  <a:cubicBezTo>
                    <a:pt x="18307" y="630"/>
                    <a:pt x="1993" y="1169"/>
                    <a:pt x="516" y="3396"/>
                  </a:cubicBezTo>
                  <a:cubicBezTo>
                    <a:pt x="-4359" y="10756"/>
                    <a:pt x="26746" y="11787"/>
                    <a:pt x="33684" y="12373"/>
                  </a:cubicBezTo>
                  <a:cubicBezTo>
                    <a:pt x="42661" y="13147"/>
                    <a:pt x="62281" y="16077"/>
                    <a:pt x="67320" y="10194"/>
                  </a:cubicBezTo>
                  <a:cubicBezTo>
                    <a:pt x="70813" y="6115"/>
                    <a:pt x="57452" y="-753"/>
                    <a:pt x="34364" y="67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6"/>
            <p:cNvSpPr/>
            <p:nvPr/>
          </p:nvSpPr>
          <p:spPr>
            <a:xfrm>
              <a:off x="2895326" y="4583194"/>
              <a:ext cx="38294" cy="40421"/>
            </a:xfrm>
            <a:custGeom>
              <a:rect b="b" l="l" r="r" t="t"/>
              <a:pathLst>
                <a:path extrusionOk="0" h="16566" w="26139">
                  <a:moveTo>
                    <a:pt x="11138" y="2496"/>
                  </a:moveTo>
                  <a:cubicBezTo>
                    <a:pt x="5535" y="6129"/>
                    <a:pt x="-161" y="9786"/>
                    <a:pt x="3" y="12177"/>
                  </a:cubicBezTo>
                  <a:cubicBezTo>
                    <a:pt x="543" y="20076"/>
                    <a:pt x="12052" y="15060"/>
                    <a:pt x="14724" y="14286"/>
                  </a:cubicBezTo>
                  <a:cubicBezTo>
                    <a:pt x="18193" y="13278"/>
                    <a:pt x="26163" y="12294"/>
                    <a:pt x="26139" y="5731"/>
                  </a:cubicBezTo>
                  <a:cubicBezTo>
                    <a:pt x="26139" y="1183"/>
                    <a:pt x="19177" y="-2731"/>
                    <a:pt x="11138" y="2496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6"/>
            <p:cNvSpPr/>
            <p:nvPr/>
          </p:nvSpPr>
          <p:spPr>
            <a:xfrm>
              <a:off x="2719485" y="4548766"/>
              <a:ext cx="54765" cy="34075"/>
            </a:xfrm>
            <a:custGeom>
              <a:rect b="b" l="l" r="r" t="t"/>
              <a:pathLst>
                <a:path extrusionOk="0" h="13965" w="37382">
                  <a:moveTo>
                    <a:pt x="17426" y="13692"/>
                  </a:moveTo>
                  <a:cubicBezTo>
                    <a:pt x="26028" y="13505"/>
                    <a:pt x="34936" y="14817"/>
                    <a:pt x="36459" y="12942"/>
                  </a:cubicBezTo>
                  <a:cubicBezTo>
                    <a:pt x="38991" y="9778"/>
                    <a:pt x="35967" y="6918"/>
                    <a:pt x="31630" y="4926"/>
                  </a:cubicBezTo>
                  <a:cubicBezTo>
                    <a:pt x="27294" y="2933"/>
                    <a:pt x="21786" y="2019"/>
                    <a:pt x="19817" y="1621"/>
                  </a:cubicBezTo>
                  <a:cubicBezTo>
                    <a:pt x="14800" y="331"/>
                    <a:pt x="3197" y="-2224"/>
                    <a:pt x="314" y="4058"/>
                  </a:cubicBezTo>
                  <a:cubicBezTo>
                    <a:pt x="-670" y="6191"/>
                    <a:pt x="713" y="8770"/>
                    <a:pt x="3690" y="10645"/>
                  </a:cubicBezTo>
                  <a:cubicBezTo>
                    <a:pt x="6713" y="12544"/>
                    <a:pt x="11261" y="13809"/>
                    <a:pt x="17402" y="13716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6"/>
            <p:cNvSpPr/>
            <p:nvPr/>
          </p:nvSpPr>
          <p:spPr>
            <a:xfrm>
              <a:off x="2685102" y="4640826"/>
              <a:ext cx="137697" cy="66819"/>
            </a:xfrm>
            <a:custGeom>
              <a:rect b="b" l="l" r="r" t="t"/>
              <a:pathLst>
                <a:path extrusionOk="0" h="27385" w="93991">
                  <a:moveTo>
                    <a:pt x="26460" y="15408"/>
                  </a:moveTo>
                  <a:cubicBezTo>
                    <a:pt x="30961" y="15900"/>
                    <a:pt x="35508" y="16627"/>
                    <a:pt x="39563" y="17306"/>
                  </a:cubicBezTo>
                  <a:lnTo>
                    <a:pt x="41204" y="9852"/>
                  </a:lnTo>
                  <a:cubicBezTo>
                    <a:pt x="33328" y="10368"/>
                    <a:pt x="27234" y="11142"/>
                    <a:pt x="26390" y="12595"/>
                  </a:cubicBezTo>
                  <a:cubicBezTo>
                    <a:pt x="23858" y="16955"/>
                    <a:pt x="31968" y="19064"/>
                    <a:pt x="40196" y="20166"/>
                  </a:cubicBezTo>
                  <a:lnTo>
                    <a:pt x="93991" y="27386"/>
                  </a:lnTo>
                  <a:lnTo>
                    <a:pt x="42962" y="7532"/>
                  </a:lnTo>
                  <a:cubicBezTo>
                    <a:pt x="37454" y="5399"/>
                    <a:pt x="31711" y="4039"/>
                    <a:pt x="29343" y="3430"/>
                  </a:cubicBezTo>
                  <a:cubicBezTo>
                    <a:pt x="25593" y="2422"/>
                    <a:pt x="19569" y="687"/>
                    <a:pt x="13826" y="172"/>
                  </a:cubicBezTo>
                  <a:cubicBezTo>
                    <a:pt x="8083" y="-368"/>
                    <a:pt x="2715" y="289"/>
                    <a:pt x="512" y="3219"/>
                  </a:cubicBezTo>
                  <a:cubicBezTo>
                    <a:pt x="-1035" y="5258"/>
                    <a:pt x="1004" y="7954"/>
                    <a:pt x="5552" y="10204"/>
                  </a:cubicBezTo>
                  <a:cubicBezTo>
                    <a:pt x="10122" y="12478"/>
                    <a:pt x="17201" y="14376"/>
                    <a:pt x="26460" y="1540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6"/>
            <p:cNvSpPr/>
            <p:nvPr/>
          </p:nvSpPr>
          <p:spPr>
            <a:xfrm>
              <a:off x="2539193" y="4578420"/>
              <a:ext cx="32204" cy="32603"/>
            </a:xfrm>
            <a:custGeom>
              <a:rect b="b" l="l" r="r" t="t"/>
              <a:pathLst>
                <a:path extrusionOk="0" h="13362" w="21982">
                  <a:moveTo>
                    <a:pt x="10768" y="13172"/>
                  </a:moveTo>
                  <a:cubicBezTo>
                    <a:pt x="17870" y="12000"/>
                    <a:pt x="22769" y="7359"/>
                    <a:pt x="21878" y="5132"/>
                  </a:cubicBezTo>
                  <a:cubicBezTo>
                    <a:pt x="20613" y="1428"/>
                    <a:pt x="18409" y="889"/>
                    <a:pt x="16604" y="748"/>
                  </a:cubicBezTo>
                  <a:cubicBezTo>
                    <a:pt x="14753" y="655"/>
                    <a:pt x="12666" y="1006"/>
                    <a:pt x="11869" y="889"/>
                  </a:cubicBezTo>
                  <a:cubicBezTo>
                    <a:pt x="10838" y="795"/>
                    <a:pt x="9338" y="162"/>
                    <a:pt x="7838" y="22"/>
                  </a:cubicBezTo>
                  <a:cubicBezTo>
                    <a:pt x="6291" y="-96"/>
                    <a:pt x="4533" y="209"/>
                    <a:pt x="2025" y="2248"/>
                  </a:cubicBezTo>
                  <a:cubicBezTo>
                    <a:pt x="313" y="3655"/>
                    <a:pt x="-718" y="6187"/>
                    <a:pt x="595" y="8905"/>
                  </a:cubicBezTo>
                  <a:cubicBezTo>
                    <a:pt x="1790" y="11554"/>
                    <a:pt x="5752" y="14086"/>
                    <a:pt x="10768" y="1317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6"/>
            <p:cNvSpPr/>
            <p:nvPr/>
          </p:nvSpPr>
          <p:spPr>
            <a:xfrm>
              <a:off x="2428890" y="4552421"/>
              <a:ext cx="50386" cy="33806"/>
            </a:xfrm>
            <a:custGeom>
              <a:rect b="b" l="l" r="r" t="t"/>
              <a:pathLst>
                <a:path extrusionOk="0" h="13855" w="34393">
                  <a:moveTo>
                    <a:pt x="16969" y="1295"/>
                  </a:moveTo>
                  <a:cubicBezTo>
                    <a:pt x="9515" y="3663"/>
                    <a:pt x="1335" y="4647"/>
                    <a:pt x="397" y="6874"/>
                  </a:cubicBezTo>
                  <a:cubicBezTo>
                    <a:pt x="-1173" y="10578"/>
                    <a:pt x="2132" y="12594"/>
                    <a:pt x="6468" y="13391"/>
                  </a:cubicBezTo>
                  <a:cubicBezTo>
                    <a:pt x="10781" y="14235"/>
                    <a:pt x="15915" y="13695"/>
                    <a:pt x="17766" y="13578"/>
                  </a:cubicBezTo>
                  <a:cubicBezTo>
                    <a:pt x="22525" y="13531"/>
                    <a:pt x="33518" y="13062"/>
                    <a:pt x="34362" y="6288"/>
                  </a:cubicBezTo>
                  <a:cubicBezTo>
                    <a:pt x="34667" y="3968"/>
                    <a:pt x="32768" y="1858"/>
                    <a:pt x="29674" y="780"/>
                  </a:cubicBezTo>
                  <a:cubicBezTo>
                    <a:pt x="26556" y="-299"/>
                    <a:pt x="22314" y="-369"/>
                    <a:pt x="16969" y="1272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6"/>
            <p:cNvSpPr/>
            <p:nvPr/>
          </p:nvSpPr>
          <p:spPr>
            <a:xfrm>
              <a:off x="2230594" y="4565535"/>
              <a:ext cx="30561" cy="32135"/>
            </a:xfrm>
            <a:custGeom>
              <a:rect b="b" l="l" r="r" t="t"/>
              <a:pathLst>
                <a:path extrusionOk="0" h="13170" w="20861">
                  <a:moveTo>
                    <a:pt x="10390" y="705"/>
                  </a:moveTo>
                  <a:cubicBezTo>
                    <a:pt x="5491" y="2627"/>
                    <a:pt x="522" y="4549"/>
                    <a:pt x="123" y="6893"/>
                  </a:cubicBezTo>
                  <a:cubicBezTo>
                    <a:pt x="-1189" y="14628"/>
                    <a:pt x="8351" y="13034"/>
                    <a:pt x="10507" y="13034"/>
                  </a:cubicBezTo>
                  <a:cubicBezTo>
                    <a:pt x="13273" y="13034"/>
                    <a:pt x="19344" y="14300"/>
                    <a:pt x="20727" y="8018"/>
                  </a:cubicBezTo>
                  <a:cubicBezTo>
                    <a:pt x="21688" y="3658"/>
                    <a:pt x="17422" y="-2037"/>
                    <a:pt x="10390" y="728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6"/>
            <p:cNvSpPr/>
            <p:nvPr/>
          </p:nvSpPr>
          <p:spPr>
            <a:xfrm>
              <a:off x="1867679" y="4547609"/>
              <a:ext cx="26855" cy="37000"/>
            </a:xfrm>
            <a:custGeom>
              <a:rect b="b" l="l" r="r" t="t"/>
              <a:pathLst>
                <a:path extrusionOk="0" h="15164" w="18331">
                  <a:moveTo>
                    <a:pt x="11322" y="13510"/>
                  </a:moveTo>
                  <a:cubicBezTo>
                    <a:pt x="16315" y="10158"/>
                    <a:pt x="19292" y="5376"/>
                    <a:pt x="18050" y="3360"/>
                  </a:cubicBezTo>
                  <a:cubicBezTo>
                    <a:pt x="16081" y="-15"/>
                    <a:pt x="13901" y="-203"/>
                    <a:pt x="12143" y="102"/>
                  </a:cubicBezTo>
                  <a:cubicBezTo>
                    <a:pt x="10361" y="454"/>
                    <a:pt x="8627" y="1485"/>
                    <a:pt x="7877" y="1673"/>
                  </a:cubicBezTo>
                  <a:cubicBezTo>
                    <a:pt x="5814" y="2352"/>
                    <a:pt x="2204" y="1251"/>
                    <a:pt x="306" y="7275"/>
                  </a:cubicBezTo>
                  <a:cubicBezTo>
                    <a:pt x="-374" y="9384"/>
                    <a:pt x="24" y="12033"/>
                    <a:pt x="2064" y="13721"/>
                  </a:cubicBezTo>
                  <a:cubicBezTo>
                    <a:pt x="4009" y="15408"/>
                    <a:pt x="7736" y="15948"/>
                    <a:pt x="11299" y="1351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6"/>
            <p:cNvSpPr/>
            <p:nvPr/>
          </p:nvSpPr>
          <p:spPr>
            <a:xfrm>
              <a:off x="1564682" y="4528512"/>
              <a:ext cx="24027" cy="30217"/>
            </a:xfrm>
            <a:custGeom>
              <a:rect b="b" l="l" r="r" t="t"/>
              <a:pathLst>
                <a:path extrusionOk="0" h="12384" w="16401">
                  <a:moveTo>
                    <a:pt x="5736" y="12027"/>
                  </a:moveTo>
                  <a:cubicBezTo>
                    <a:pt x="8643" y="12636"/>
                    <a:pt x="11479" y="12449"/>
                    <a:pt x="13448" y="11605"/>
                  </a:cubicBezTo>
                  <a:cubicBezTo>
                    <a:pt x="15440" y="10785"/>
                    <a:pt x="16425" y="9495"/>
                    <a:pt x="16402" y="8347"/>
                  </a:cubicBezTo>
                  <a:cubicBezTo>
                    <a:pt x="16120" y="4479"/>
                    <a:pt x="14925" y="3120"/>
                    <a:pt x="14268" y="2440"/>
                  </a:cubicBezTo>
                  <a:cubicBezTo>
                    <a:pt x="13518" y="1784"/>
                    <a:pt x="12417" y="1713"/>
                    <a:pt x="12042" y="1455"/>
                  </a:cubicBezTo>
                  <a:cubicBezTo>
                    <a:pt x="11549" y="1174"/>
                    <a:pt x="11151" y="424"/>
                    <a:pt x="10354" y="166"/>
                  </a:cubicBezTo>
                  <a:cubicBezTo>
                    <a:pt x="9534" y="-92"/>
                    <a:pt x="8151" y="-92"/>
                    <a:pt x="5010" y="471"/>
                  </a:cubicBezTo>
                  <a:cubicBezTo>
                    <a:pt x="2853" y="846"/>
                    <a:pt x="533" y="2205"/>
                    <a:pt x="87" y="4854"/>
                  </a:cubicBezTo>
                  <a:cubicBezTo>
                    <a:pt x="-452" y="7386"/>
                    <a:pt x="1517" y="11113"/>
                    <a:pt x="5760" y="12050"/>
                  </a:cubicBezTo>
                  <a:close/>
                </a:path>
              </a:pathLst>
            </a:custGeom>
            <a:solidFill>
              <a:srgbClr val="92472A">
                <a:alpha val="3418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9" name="Google Shape;90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8529050" y="2897750"/>
            <a:ext cx="409150" cy="2441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" name="Google Shape;91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74" y="0"/>
            <a:ext cx="913185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12" name="Google Shape;912;p7"/>
          <p:cNvSpPr txBox="1"/>
          <p:nvPr>
            <p:ph idx="1" type="subTitle"/>
          </p:nvPr>
        </p:nvSpPr>
        <p:spPr>
          <a:xfrm>
            <a:off x="713225" y="1217950"/>
            <a:ext cx="4242000" cy="25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3" name="Google Shape;913;p7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914" name="Google Shape;914;p7"/>
          <p:cNvGrpSpPr/>
          <p:nvPr/>
        </p:nvGrpSpPr>
        <p:grpSpPr>
          <a:xfrm>
            <a:off x="5203025" y="157300"/>
            <a:ext cx="3826150" cy="4218474"/>
            <a:chOff x="5203025" y="157300"/>
            <a:chExt cx="3826150" cy="4218474"/>
          </a:xfrm>
        </p:grpSpPr>
        <p:sp>
          <p:nvSpPr>
            <p:cNvPr id="915" name="Google Shape;915;p7"/>
            <p:cNvSpPr/>
            <p:nvPr/>
          </p:nvSpPr>
          <p:spPr>
            <a:xfrm>
              <a:off x="5203025" y="681375"/>
              <a:ext cx="3826150" cy="3694399"/>
            </a:xfrm>
            <a:custGeom>
              <a:rect b="b" l="l" r="r" t="t"/>
              <a:pathLst>
                <a:path extrusionOk="0" h="132238" w="153046">
                  <a:moveTo>
                    <a:pt x="144656" y="0"/>
                  </a:moveTo>
                  <a:lnTo>
                    <a:pt x="153046" y="132238"/>
                  </a:lnTo>
                  <a:lnTo>
                    <a:pt x="0" y="128210"/>
                  </a:lnTo>
                  <a:lnTo>
                    <a:pt x="119819" y="1679"/>
                  </a:lnTo>
                  <a:close/>
                </a:path>
              </a:pathLst>
            </a:custGeom>
            <a:solidFill>
              <a:srgbClr val="F8D74C">
                <a:alpha val="11390"/>
              </a:srgbClr>
            </a:solidFill>
            <a:ln>
              <a:noFill/>
            </a:ln>
          </p:spPr>
        </p:sp>
        <p:grpSp>
          <p:nvGrpSpPr>
            <p:cNvPr id="916" name="Google Shape;916;p7"/>
            <p:cNvGrpSpPr/>
            <p:nvPr/>
          </p:nvGrpSpPr>
          <p:grpSpPr>
            <a:xfrm>
              <a:off x="8145075" y="157300"/>
              <a:ext cx="843000" cy="843000"/>
              <a:chOff x="8145075" y="157300"/>
              <a:chExt cx="843000" cy="843000"/>
            </a:xfrm>
          </p:grpSpPr>
          <p:sp>
            <p:nvSpPr>
              <p:cNvPr id="917" name="Google Shape;917;p7"/>
              <p:cNvSpPr/>
              <p:nvPr/>
            </p:nvSpPr>
            <p:spPr>
              <a:xfrm>
                <a:off x="8145075" y="157300"/>
                <a:ext cx="843000" cy="8430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Karla"/>
                  <a:ea typeface="Karla"/>
                  <a:cs typeface="Karla"/>
                  <a:sym typeface="Karla"/>
                </a:endParaRPr>
              </a:p>
            </p:txBody>
          </p:sp>
          <p:sp>
            <p:nvSpPr>
              <p:cNvPr id="918" name="Google Shape;918;p7"/>
              <p:cNvSpPr/>
              <p:nvPr/>
            </p:nvSpPr>
            <p:spPr>
              <a:xfrm>
                <a:off x="8304645" y="316870"/>
                <a:ext cx="523800" cy="5238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Karla"/>
                  <a:ea typeface="Karla"/>
                  <a:cs typeface="Karla"/>
                  <a:sym typeface="Karla"/>
                </a:endParaRPr>
              </a:p>
            </p:txBody>
          </p:sp>
        </p:grpSp>
      </p:grpSp>
      <p:grpSp>
        <p:nvGrpSpPr>
          <p:cNvPr id="919" name="Google Shape;919;p7"/>
          <p:cNvGrpSpPr/>
          <p:nvPr/>
        </p:nvGrpSpPr>
        <p:grpSpPr>
          <a:xfrm>
            <a:off x="-12" y="4166500"/>
            <a:ext cx="9239365" cy="1299144"/>
            <a:chOff x="0" y="3844550"/>
            <a:chExt cx="9239365" cy="1299144"/>
          </a:xfrm>
        </p:grpSpPr>
        <p:sp>
          <p:nvSpPr>
            <p:cNvPr id="920" name="Google Shape;920;p7"/>
            <p:cNvSpPr/>
            <p:nvPr/>
          </p:nvSpPr>
          <p:spPr>
            <a:xfrm>
              <a:off x="0" y="3844836"/>
              <a:ext cx="9239365" cy="1298858"/>
            </a:xfrm>
            <a:custGeom>
              <a:rect b="b" l="l" r="r" t="t"/>
              <a:pathLst>
                <a:path extrusionOk="0" h="532319" w="6306734">
                  <a:moveTo>
                    <a:pt x="6306735" y="35740"/>
                  </a:moveTo>
                  <a:lnTo>
                    <a:pt x="6306735" y="532319"/>
                  </a:lnTo>
                  <a:lnTo>
                    <a:pt x="0" y="532319"/>
                  </a:lnTo>
                  <a:lnTo>
                    <a:pt x="0" y="12112"/>
                  </a:lnTo>
                  <a:cubicBezTo>
                    <a:pt x="0" y="12112"/>
                    <a:pt x="68961" y="-6804"/>
                    <a:pt x="247387" y="2643"/>
                  </a:cubicBezTo>
                  <a:cubicBezTo>
                    <a:pt x="425861" y="12112"/>
                    <a:pt x="389669" y="23129"/>
                    <a:pt x="531951" y="33209"/>
                  </a:cubicBezTo>
                  <a:cubicBezTo>
                    <a:pt x="674232" y="43288"/>
                    <a:pt x="941848" y="7682"/>
                    <a:pt x="1047985" y="9909"/>
                  </a:cubicBezTo>
                  <a:cubicBezTo>
                    <a:pt x="1154076" y="12089"/>
                    <a:pt x="1259181" y="29505"/>
                    <a:pt x="1325986" y="31544"/>
                  </a:cubicBezTo>
                  <a:cubicBezTo>
                    <a:pt x="1392766" y="33630"/>
                    <a:pt x="1533478" y="-6851"/>
                    <a:pt x="1598172" y="2619"/>
                  </a:cubicBezTo>
                  <a:cubicBezTo>
                    <a:pt x="1662867" y="12089"/>
                    <a:pt x="1770551" y="36725"/>
                    <a:pt x="1842067" y="31544"/>
                  </a:cubicBezTo>
                  <a:cubicBezTo>
                    <a:pt x="1913653" y="26411"/>
                    <a:pt x="2109355" y="5830"/>
                    <a:pt x="2168213" y="8971"/>
                  </a:cubicBezTo>
                  <a:cubicBezTo>
                    <a:pt x="2227072" y="12065"/>
                    <a:pt x="2398278" y="31872"/>
                    <a:pt x="2453738" y="31544"/>
                  </a:cubicBezTo>
                  <a:cubicBezTo>
                    <a:pt x="2509197" y="31216"/>
                    <a:pt x="2631836" y="13683"/>
                    <a:pt x="2676279" y="12089"/>
                  </a:cubicBezTo>
                  <a:cubicBezTo>
                    <a:pt x="2720674" y="10542"/>
                    <a:pt x="2830585" y="34310"/>
                    <a:pt x="2886935" y="31544"/>
                  </a:cubicBezTo>
                  <a:cubicBezTo>
                    <a:pt x="2943215" y="28825"/>
                    <a:pt x="3131322" y="-6851"/>
                    <a:pt x="3210901" y="2619"/>
                  </a:cubicBezTo>
                  <a:cubicBezTo>
                    <a:pt x="3290481" y="12089"/>
                    <a:pt x="3413119" y="27700"/>
                    <a:pt x="3492839" y="19894"/>
                  </a:cubicBezTo>
                  <a:cubicBezTo>
                    <a:pt x="3572606" y="12089"/>
                    <a:pt x="3738961" y="5830"/>
                    <a:pt x="3905362" y="8971"/>
                  </a:cubicBezTo>
                  <a:cubicBezTo>
                    <a:pt x="4071764" y="12065"/>
                    <a:pt x="4125325" y="22473"/>
                    <a:pt x="4181581" y="24395"/>
                  </a:cubicBezTo>
                  <a:cubicBezTo>
                    <a:pt x="4237814" y="26387"/>
                    <a:pt x="4392472" y="-733"/>
                    <a:pt x="4463613" y="5666"/>
                  </a:cubicBezTo>
                  <a:cubicBezTo>
                    <a:pt x="4534801" y="12065"/>
                    <a:pt x="4875269" y="14456"/>
                    <a:pt x="4957122" y="17457"/>
                  </a:cubicBezTo>
                  <a:cubicBezTo>
                    <a:pt x="5039045" y="20457"/>
                    <a:pt x="5098231" y="12065"/>
                    <a:pt x="5138713" y="12065"/>
                  </a:cubicBezTo>
                  <a:cubicBezTo>
                    <a:pt x="5159480" y="12065"/>
                    <a:pt x="5209455" y="12698"/>
                    <a:pt x="5261961" y="14292"/>
                  </a:cubicBezTo>
                  <a:cubicBezTo>
                    <a:pt x="5311654" y="15792"/>
                    <a:pt x="5363621" y="18066"/>
                    <a:pt x="5395265" y="21418"/>
                  </a:cubicBezTo>
                  <a:cubicBezTo>
                    <a:pt x="5460382" y="28356"/>
                    <a:pt x="5600929" y="19473"/>
                    <a:pt x="5688853" y="17433"/>
                  </a:cubicBezTo>
                  <a:cubicBezTo>
                    <a:pt x="5776777" y="15394"/>
                    <a:pt x="5846722" y="39514"/>
                    <a:pt x="5934154" y="44085"/>
                  </a:cubicBezTo>
                  <a:cubicBezTo>
                    <a:pt x="5947984" y="44811"/>
                    <a:pt x="5963267" y="45046"/>
                    <a:pt x="5979323" y="44905"/>
                  </a:cubicBezTo>
                  <a:cubicBezTo>
                    <a:pt x="6064692" y="44179"/>
                    <a:pt x="6172986" y="33302"/>
                    <a:pt x="6214686" y="32669"/>
                  </a:cubicBezTo>
                  <a:cubicBezTo>
                    <a:pt x="6264144" y="31896"/>
                    <a:pt x="6306688" y="35670"/>
                    <a:pt x="6306688" y="356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7"/>
            <p:cNvSpPr/>
            <p:nvPr/>
          </p:nvSpPr>
          <p:spPr>
            <a:xfrm>
              <a:off x="0" y="3844780"/>
              <a:ext cx="9239365" cy="1129249"/>
            </a:xfrm>
            <a:custGeom>
              <a:rect b="b" l="l" r="r" t="t"/>
              <a:pathLst>
                <a:path extrusionOk="0" h="462807" w="6306734">
                  <a:moveTo>
                    <a:pt x="6306735" y="35763"/>
                  </a:moveTo>
                  <a:lnTo>
                    <a:pt x="6306735" y="390694"/>
                  </a:lnTo>
                  <a:cubicBezTo>
                    <a:pt x="6099477" y="347400"/>
                    <a:pt x="6032180" y="468773"/>
                    <a:pt x="5823798" y="415400"/>
                  </a:cubicBezTo>
                  <a:cubicBezTo>
                    <a:pt x="5704417" y="384834"/>
                    <a:pt x="5531335" y="423463"/>
                    <a:pt x="5421260" y="456936"/>
                  </a:cubicBezTo>
                  <a:cubicBezTo>
                    <a:pt x="5310623" y="490619"/>
                    <a:pt x="5155519" y="368379"/>
                    <a:pt x="5042303" y="368754"/>
                  </a:cubicBezTo>
                  <a:cubicBezTo>
                    <a:pt x="4900514" y="369246"/>
                    <a:pt x="4823208" y="358652"/>
                    <a:pt x="4646704" y="445145"/>
                  </a:cubicBezTo>
                  <a:cubicBezTo>
                    <a:pt x="4549170" y="492940"/>
                    <a:pt x="4433094" y="379583"/>
                    <a:pt x="4308767" y="383990"/>
                  </a:cubicBezTo>
                  <a:cubicBezTo>
                    <a:pt x="4186246" y="388303"/>
                    <a:pt x="3921583" y="450912"/>
                    <a:pt x="3802835" y="444700"/>
                  </a:cubicBezTo>
                  <a:cubicBezTo>
                    <a:pt x="3636059" y="435957"/>
                    <a:pt x="3629683" y="354643"/>
                    <a:pt x="3462273" y="358652"/>
                  </a:cubicBezTo>
                  <a:cubicBezTo>
                    <a:pt x="3368560" y="360925"/>
                    <a:pt x="3171006" y="440176"/>
                    <a:pt x="3077597" y="444302"/>
                  </a:cubicBezTo>
                  <a:cubicBezTo>
                    <a:pt x="2896874" y="452318"/>
                    <a:pt x="2848540" y="343134"/>
                    <a:pt x="2665613" y="358652"/>
                  </a:cubicBezTo>
                  <a:cubicBezTo>
                    <a:pt x="2544100" y="368988"/>
                    <a:pt x="2338295" y="439989"/>
                    <a:pt x="2215773" y="443716"/>
                  </a:cubicBezTo>
                  <a:cubicBezTo>
                    <a:pt x="2085962" y="447654"/>
                    <a:pt x="1844552" y="429605"/>
                    <a:pt x="1715420" y="443481"/>
                  </a:cubicBezTo>
                  <a:cubicBezTo>
                    <a:pt x="1666360" y="448732"/>
                    <a:pt x="1317313" y="359730"/>
                    <a:pt x="1267666" y="358652"/>
                  </a:cubicBezTo>
                  <a:cubicBezTo>
                    <a:pt x="1208714" y="357433"/>
                    <a:pt x="1123580" y="420322"/>
                    <a:pt x="901485" y="442544"/>
                  </a:cubicBezTo>
                  <a:cubicBezTo>
                    <a:pt x="756531" y="457053"/>
                    <a:pt x="595145" y="298903"/>
                    <a:pt x="453778" y="293183"/>
                  </a:cubicBezTo>
                  <a:cubicBezTo>
                    <a:pt x="324998" y="287933"/>
                    <a:pt x="179692" y="306779"/>
                    <a:pt x="50373" y="317631"/>
                  </a:cubicBezTo>
                  <a:cubicBezTo>
                    <a:pt x="31504" y="319225"/>
                    <a:pt x="14814" y="320350"/>
                    <a:pt x="0" y="320491"/>
                  </a:cubicBezTo>
                  <a:lnTo>
                    <a:pt x="0" y="12112"/>
                  </a:lnTo>
                  <a:cubicBezTo>
                    <a:pt x="0" y="12112"/>
                    <a:pt x="68961" y="-6804"/>
                    <a:pt x="247387" y="2643"/>
                  </a:cubicBezTo>
                  <a:cubicBezTo>
                    <a:pt x="425861" y="12112"/>
                    <a:pt x="389669" y="23129"/>
                    <a:pt x="531951" y="33209"/>
                  </a:cubicBezTo>
                  <a:cubicBezTo>
                    <a:pt x="674232" y="43288"/>
                    <a:pt x="941848" y="7682"/>
                    <a:pt x="1047985" y="9909"/>
                  </a:cubicBezTo>
                  <a:cubicBezTo>
                    <a:pt x="1154076" y="12089"/>
                    <a:pt x="1259181" y="29505"/>
                    <a:pt x="1325986" y="31544"/>
                  </a:cubicBezTo>
                  <a:cubicBezTo>
                    <a:pt x="1392766" y="33630"/>
                    <a:pt x="1533478" y="-6851"/>
                    <a:pt x="1598172" y="2619"/>
                  </a:cubicBezTo>
                  <a:cubicBezTo>
                    <a:pt x="1662867" y="12089"/>
                    <a:pt x="1770551" y="36725"/>
                    <a:pt x="1842067" y="31544"/>
                  </a:cubicBezTo>
                  <a:cubicBezTo>
                    <a:pt x="1913653" y="26411"/>
                    <a:pt x="2109355" y="5830"/>
                    <a:pt x="2168213" y="8971"/>
                  </a:cubicBezTo>
                  <a:cubicBezTo>
                    <a:pt x="2227072" y="12065"/>
                    <a:pt x="2398278" y="31872"/>
                    <a:pt x="2453738" y="31544"/>
                  </a:cubicBezTo>
                  <a:cubicBezTo>
                    <a:pt x="2509197" y="31216"/>
                    <a:pt x="2631836" y="13683"/>
                    <a:pt x="2676279" y="12089"/>
                  </a:cubicBezTo>
                  <a:cubicBezTo>
                    <a:pt x="2720674" y="10542"/>
                    <a:pt x="2830585" y="34310"/>
                    <a:pt x="2886935" y="31544"/>
                  </a:cubicBezTo>
                  <a:cubicBezTo>
                    <a:pt x="2943215" y="28825"/>
                    <a:pt x="3131322" y="-6851"/>
                    <a:pt x="3210901" y="2619"/>
                  </a:cubicBezTo>
                  <a:cubicBezTo>
                    <a:pt x="3290481" y="12089"/>
                    <a:pt x="3413119" y="27700"/>
                    <a:pt x="3492839" y="19895"/>
                  </a:cubicBezTo>
                  <a:cubicBezTo>
                    <a:pt x="3572606" y="12089"/>
                    <a:pt x="3738961" y="5830"/>
                    <a:pt x="3905362" y="8971"/>
                  </a:cubicBezTo>
                  <a:cubicBezTo>
                    <a:pt x="4071764" y="12065"/>
                    <a:pt x="4125325" y="22473"/>
                    <a:pt x="4181581" y="24395"/>
                  </a:cubicBezTo>
                  <a:cubicBezTo>
                    <a:pt x="4237814" y="26387"/>
                    <a:pt x="4392472" y="-733"/>
                    <a:pt x="4463613" y="5666"/>
                  </a:cubicBezTo>
                  <a:cubicBezTo>
                    <a:pt x="4534801" y="12065"/>
                    <a:pt x="4875269" y="14456"/>
                    <a:pt x="4957122" y="17457"/>
                  </a:cubicBezTo>
                  <a:cubicBezTo>
                    <a:pt x="5039045" y="20457"/>
                    <a:pt x="5098231" y="12065"/>
                    <a:pt x="5138713" y="12065"/>
                  </a:cubicBezTo>
                  <a:cubicBezTo>
                    <a:pt x="5159480" y="12065"/>
                    <a:pt x="5209455" y="12698"/>
                    <a:pt x="5261961" y="14292"/>
                  </a:cubicBezTo>
                  <a:cubicBezTo>
                    <a:pt x="5311654" y="15793"/>
                    <a:pt x="5363621" y="18066"/>
                    <a:pt x="5395265" y="21418"/>
                  </a:cubicBezTo>
                  <a:cubicBezTo>
                    <a:pt x="5460382" y="28356"/>
                    <a:pt x="5600929" y="19473"/>
                    <a:pt x="5688853" y="17433"/>
                  </a:cubicBezTo>
                  <a:cubicBezTo>
                    <a:pt x="5776777" y="15394"/>
                    <a:pt x="5846722" y="39514"/>
                    <a:pt x="5934154" y="44085"/>
                  </a:cubicBezTo>
                  <a:cubicBezTo>
                    <a:pt x="5947984" y="44811"/>
                    <a:pt x="5963267" y="45046"/>
                    <a:pt x="5979323" y="44905"/>
                  </a:cubicBezTo>
                  <a:cubicBezTo>
                    <a:pt x="6064692" y="44179"/>
                    <a:pt x="6172986" y="33302"/>
                    <a:pt x="6214686" y="32669"/>
                  </a:cubicBezTo>
                  <a:cubicBezTo>
                    <a:pt x="6264144" y="31896"/>
                    <a:pt x="6306688" y="35670"/>
                    <a:pt x="6306688" y="35670"/>
                  </a:cubicBezTo>
                  <a:close/>
                </a:path>
              </a:pathLst>
            </a:custGeom>
            <a:solidFill>
              <a:srgbClr val="F6F6F6">
                <a:alpha val="315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7"/>
            <p:cNvSpPr/>
            <p:nvPr/>
          </p:nvSpPr>
          <p:spPr>
            <a:xfrm>
              <a:off x="0" y="3844951"/>
              <a:ext cx="9239365" cy="964303"/>
            </a:xfrm>
            <a:custGeom>
              <a:rect b="b" l="l" r="r" t="t"/>
              <a:pathLst>
                <a:path extrusionOk="0" h="395206" w="6306734">
                  <a:moveTo>
                    <a:pt x="6306735" y="35693"/>
                  </a:moveTo>
                  <a:lnTo>
                    <a:pt x="6306735" y="247662"/>
                  </a:lnTo>
                  <a:cubicBezTo>
                    <a:pt x="6261519" y="236880"/>
                    <a:pt x="6216139" y="226941"/>
                    <a:pt x="6168977" y="226754"/>
                  </a:cubicBezTo>
                  <a:cubicBezTo>
                    <a:pt x="6103228" y="226566"/>
                    <a:pt x="6038158" y="256007"/>
                    <a:pt x="5973323" y="237630"/>
                  </a:cubicBezTo>
                  <a:cubicBezTo>
                    <a:pt x="5930872" y="225558"/>
                    <a:pt x="5901361" y="252538"/>
                    <a:pt x="5856028" y="241076"/>
                  </a:cubicBezTo>
                  <a:cubicBezTo>
                    <a:pt x="5772464" y="219909"/>
                    <a:pt x="5736015" y="283292"/>
                    <a:pt x="5655802" y="294027"/>
                  </a:cubicBezTo>
                  <a:cubicBezTo>
                    <a:pt x="5517248" y="312521"/>
                    <a:pt x="5406188" y="312896"/>
                    <a:pt x="5266087" y="319366"/>
                  </a:cubicBezTo>
                  <a:cubicBezTo>
                    <a:pt x="5147924" y="324804"/>
                    <a:pt x="4922758" y="289526"/>
                    <a:pt x="4804362" y="270306"/>
                  </a:cubicBezTo>
                  <a:cubicBezTo>
                    <a:pt x="4720658" y="256710"/>
                    <a:pt x="4593214" y="334696"/>
                    <a:pt x="4509650" y="329703"/>
                  </a:cubicBezTo>
                  <a:cubicBezTo>
                    <a:pt x="4428992" y="324851"/>
                    <a:pt x="4368727" y="280455"/>
                    <a:pt x="4291328" y="260508"/>
                  </a:cubicBezTo>
                  <a:cubicBezTo>
                    <a:pt x="4230173" y="244732"/>
                    <a:pt x="4136037" y="280057"/>
                    <a:pt x="4071295" y="276822"/>
                  </a:cubicBezTo>
                  <a:cubicBezTo>
                    <a:pt x="3951141" y="270845"/>
                    <a:pt x="3868702" y="260179"/>
                    <a:pt x="3748407" y="287394"/>
                  </a:cubicBezTo>
                  <a:cubicBezTo>
                    <a:pt x="3602774" y="320350"/>
                    <a:pt x="3446522" y="328109"/>
                    <a:pt x="3303185" y="296418"/>
                  </a:cubicBezTo>
                  <a:cubicBezTo>
                    <a:pt x="3121219" y="256195"/>
                    <a:pt x="3101741" y="317373"/>
                    <a:pt x="2915696" y="319366"/>
                  </a:cubicBezTo>
                  <a:cubicBezTo>
                    <a:pt x="2663996" y="322038"/>
                    <a:pt x="2700961" y="325437"/>
                    <a:pt x="2451722" y="358136"/>
                  </a:cubicBezTo>
                  <a:cubicBezTo>
                    <a:pt x="2340827" y="372645"/>
                    <a:pt x="2215258" y="326163"/>
                    <a:pt x="2100917" y="323679"/>
                  </a:cubicBezTo>
                  <a:cubicBezTo>
                    <a:pt x="2023963" y="321991"/>
                    <a:pt x="1839887" y="417721"/>
                    <a:pt x="1769778" y="390249"/>
                  </a:cubicBezTo>
                  <a:cubicBezTo>
                    <a:pt x="1718913" y="370301"/>
                    <a:pt x="1556261" y="322460"/>
                    <a:pt x="1500990" y="308818"/>
                  </a:cubicBezTo>
                  <a:cubicBezTo>
                    <a:pt x="1446046" y="295269"/>
                    <a:pt x="1350129" y="324687"/>
                    <a:pt x="1293380" y="324593"/>
                  </a:cubicBezTo>
                  <a:cubicBezTo>
                    <a:pt x="1220927" y="324452"/>
                    <a:pt x="1121072" y="324734"/>
                    <a:pt x="1049673" y="341634"/>
                  </a:cubicBezTo>
                  <a:cubicBezTo>
                    <a:pt x="997214" y="354010"/>
                    <a:pt x="933996" y="252444"/>
                    <a:pt x="819467" y="292292"/>
                  </a:cubicBezTo>
                  <a:cubicBezTo>
                    <a:pt x="704845" y="332188"/>
                    <a:pt x="600185" y="280596"/>
                    <a:pt x="485703" y="263719"/>
                  </a:cubicBezTo>
                  <a:cubicBezTo>
                    <a:pt x="389481" y="249538"/>
                    <a:pt x="296893" y="199657"/>
                    <a:pt x="200366" y="212526"/>
                  </a:cubicBezTo>
                  <a:cubicBezTo>
                    <a:pt x="142141" y="220284"/>
                    <a:pt x="59679" y="248483"/>
                    <a:pt x="0" y="242224"/>
                  </a:cubicBezTo>
                  <a:lnTo>
                    <a:pt x="0" y="12112"/>
                  </a:lnTo>
                  <a:cubicBezTo>
                    <a:pt x="0" y="12112"/>
                    <a:pt x="68961" y="-6804"/>
                    <a:pt x="247387" y="2643"/>
                  </a:cubicBezTo>
                  <a:cubicBezTo>
                    <a:pt x="425861" y="12112"/>
                    <a:pt x="389669" y="23129"/>
                    <a:pt x="531951" y="33208"/>
                  </a:cubicBezTo>
                  <a:cubicBezTo>
                    <a:pt x="674232" y="43288"/>
                    <a:pt x="941848" y="7682"/>
                    <a:pt x="1047985" y="9909"/>
                  </a:cubicBezTo>
                  <a:cubicBezTo>
                    <a:pt x="1154076" y="12089"/>
                    <a:pt x="1259181" y="29505"/>
                    <a:pt x="1325986" y="31544"/>
                  </a:cubicBezTo>
                  <a:cubicBezTo>
                    <a:pt x="1392766" y="33630"/>
                    <a:pt x="1533478" y="-6851"/>
                    <a:pt x="1598172" y="2619"/>
                  </a:cubicBezTo>
                  <a:cubicBezTo>
                    <a:pt x="1662867" y="12089"/>
                    <a:pt x="1770551" y="36724"/>
                    <a:pt x="1842067" y="31544"/>
                  </a:cubicBezTo>
                  <a:cubicBezTo>
                    <a:pt x="1913653" y="26411"/>
                    <a:pt x="2109355" y="5830"/>
                    <a:pt x="2168213" y="8971"/>
                  </a:cubicBezTo>
                  <a:cubicBezTo>
                    <a:pt x="2227072" y="12066"/>
                    <a:pt x="2398278" y="31872"/>
                    <a:pt x="2453738" y="31544"/>
                  </a:cubicBezTo>
                  <a:cubicBezTo>
                    <a:pt x="2509197" y="31216"/>
                    <a:pt x="2631836" y="13683"/>
                    <a:pt x="2676279" y="12089"/>
                  </a:cubicBezTo>
                  <a:cubicBezTo>
                    <a:pt x="2720674" y="10542"/>
                    <a:pt x="2830585" y="34310"/>
                    <a:pt x="2886935" y="31544"/>
                  </a:cubicBezTo>
                  <a:cubicBezTo>
                    <a:pt x="2943215" y="28825"/>
                    <a:pt x="3131322" y="-6851"/>
                    <a:pt x="3210901" y="2619"/>
                  </a:cubicBezTo>
                  <a:cubicBezTo>
                    <a:pt x="3290481" y="12089"/>
                    <a:pt x="3413119" y="27700"/>
                    <a:pt x="3492839" y="19894"/>
                  </a:cubicBezTo>
                  <a:cubicBezTo>
                    <a:pt x="3572606" y="12089"/>
                    <a:pt x="3738961" y="5830"/>
                    <a:pt x="3905362" y="8971"/>
                  </a:cubicBezTo>
                  <a:cubicBezTo>
                    <a:pt x="4071764" y="12066"/>
                    <a:pt x="4125325" y="22473"/>
                    <a:pt x="4181581" y="24395"/>
                  </a:cubicBezTo>
                  <a:cubicBezTo>
                    <a:pt x="4237814" y="26387"/>
                    <a:pt x="4392472" y="-733"/>
                    <a:pt x="4463613" y="5666"/>
                  </a:cubicBezTo>
                  <a:cubicBezTo>
                    <a:pt x="4534801" y="12066"/>
                    <a:pt x="4875269" y="14456"/>
                    <a:pt x="4957122" y="17457"/>
                  </a:cubicBezTo>
                  <a:cubicBezTo>
                    <a:pt x="5039045" y="20457"/>
                    <a:pt x="5098231" y="12066"/>
                    <a:pt x="5138713" y="12066"/>
                  </a:cubicBezTo>
                  <a:cubicBezTo>
                    <a:pt x="5159480" y="12066"/>
                    <a:pt x="5209455" y="12698"/>
                    <a:pt x="5261961" y="14292"/>
                  </a:cubicBezTo>
                  <a:cubicBezTo>
                    <a:pt x="5311654" y="15792"/>
                    <a:pt x="5363621" y="18066"/>
                    <a:pt x="5395265" y="21418"/>
                  </a:cubicBezTo>
                  <a:cubicBezTo>
                    <a:pt x="5460382" y="28356"/>
                    <a:pt x="5600929" y="19473"/>
                    <a:pt x="5688853" y="17433"/>
                  </a:cubicBezTo>
                  <a:cubicBezTo>
                    <a:pt x="5776777" y="15394"/>
                    <a:pt x="5846722" y="39514"/>
                    <a:pt x="5934154" y="44085"/>
                  </a:cubicBezTo>
                  <a:cubicBezTo>
                    <a:pt x="5947984" y="44811"/>
                    <a:pt x="5963267" y="45046"/>
                    <a:pt x="5979323" y="44905"/>
                  </a:cubicBezTo>
                  <a:cubicBezTo>
                    <a:pt x="6064692" y="44178"/>
                    <a:pt x="6172986" y="33302"/>
                    <a:pt x="6214686" y="32669"/>
                  </a:cubicBezTo>
                  <a:cubicBezTo>
                    <a:pt x="6264144" y="31896"/>
                    <a:pt x="6306688" y="35670"/>
                    <a:pt x="6306688" y="35670"/>
                  </a:cubicBezTo>
                  <a:close/>
                </a:path>
              </a:pathLst>
            </a:custGeom>
            <a:solidFill>
              <a:srgbClr val="F6F6F6">
                <a:alpha val="315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7"/>
            <p:cNvSpPr/>
            <p:nvPr/>
          </p:nvSpPr>
          <p:spPr>
            <a:xfrm>
              <a:off x="34" y="3844550"/>
              <a:ext cx="9239332" cy="533384"/>
            </a:xfrm>
            <a:custGeom>
              <a:rect b="b" l="l" r="r" t="t"/>
              <a:pathLst>
                <a:path extrusionOk="0" h="218600" w="6306711">
                  <a:moveTo>
                    <a:pt x="6306712" y="35857"/>
                  </a:moveTo>
                  <a:lnTo>
                    <a:pt x="6306712" y="179006"/>
                  </a:lnTo>
                  <a:cubicBezTo>
                    <a:pt x="6254791" y="175162"/>
                    <a:pt x="6192371" y="148042"/>
                    <a:pt x="6144928" y="145463"/>
                  </a:cubicBezTo>
                  <a:cubicBezTo>
                    <a:pt x="6063051" y="141104"/>
                    <a:pt x="5983191" y="126735"/>
                    <a:pt x="5901033" y="120078"/>
                  </a:cubicBezTo>
                  <a:cubicBezTo>
                    <a:pt x="5834603" y="114686"/>
                    <a:pt x="5794263" y="153761"/>
                    <a:pt x="5730600" y="155402"/>
                  </a:cubicBezTo>
                  <a:cubicBezTo>
                    <a:pt x="5666538" y="157043"/>
                    <a:pt x="5610680" y="126149"/>
                    <a:pt x="5552595" y="103857"/>
                  </a:cubicBezTo>
                  <a:cubicBezTo>
                    <a:pt x="5518771" y="90895"/>
                    <a:pt x="5484220" y="80862"/>
                    <a:pt x="5446857" y="81870"/>
                  </a:cubicBezTo>
                  <a:cubicBezTo>
                    <a:pt x="5430589" y="82316"/>
                    <a:pt x="5416431" y="85855"/>
                    <a:pt x="5403469" y="91176"/>
                  </a:cubicBezTo>
                  <a:cubicBezTo>
                    <a:pt x="5360620" y="108780"/>
                    <a:pt x="5330781" y="145815"/>
                    <a:pt x="5280994" y="154464"/>
                  </a:cubicBezTo>
                  <a:cubicBezTo>
                    <a:pt x="5197149" y="169068"/>
                    <a:pt x="5108686" y="123453"/>
                    <a:pt x="5022637" y="126664"/>
                  </a:cubicBezTo>
                  <a:cubicBezTo>
                    <a:pt x="4915398" y="130649"/>
                    <a:pt x="4809261" y="126266"/>
                    <a:pt x="4702117" y="121273"/>
                  </a:cubicBezTo>
                  <a:cubicBezTo>
                    <a:pt x="4572445" y="115249"/>
                    <a:pt x="4478708" y="141221"/>
                    <a:pt x="4355343" y="163348"/>
                  </a:cubicBezTo>
                  <a:cubicBezTo>
                    <a:pt x="4223305" y="187070"/>
                    <a:pt x="4085383" y="130391"/>
                    <a:pt x="3948539" y="143987"/>
                  </a:cubicBezTo>
                  <a:cubicBezTo>
                    <a:pt x="3872546" y="151558"/>
                    <a:pt x="3826791" y="195531"/>
                    <a:pt x="3760315" y="209830"/>
                  </a:cubicBezTo>
                  <a:cubicBezTo>
                    <a:pt x="3651904" y="233176"/>
                    <a:pt x="3550150" y="180670"/>
                    <a:pt x="3445725" y="170076"/>
                  </a:cubicBezTo>
                  <a:cubicBezTo>
                    <a:pt x="3356090" y="161004"/>
                    <a:pt x="3284949" y="203220"/>
                    <a:pt x="3199884" y="208353"/>
                  </a:cubicBezTo>
                  <a:cubicBezTo>
                    <a:pt x="3103077" y="214166"/>
                    <a:pt x="3010488" y="161871"/>
                    <a:pt x="2916399" y="144291"/>
                  </a:cubicBezTo>
                  <a:cubicBezTo>
                    <a:pt x="2812935" y="125024"/>
                    <a:pt x="2644353" y="77088"/>
                    <a:pt x="2543232" y="112061"/>
                  </a:cubicBezTo>
                  <a:cubicBezTo>
                    <a:pt x="2511846" y="122937"/>
                    <a:pt x="2488687" y="165059"/>
                    <a:pt x="2460840" y="175185"/>
                  </a:cubicBezTo>
                  <a:cubicBezTo>
                    <a:pt x="2422398" y="189156"/>
                    <a:pt x="2362368" y="170193"/>
                    <a:pt x="2324629" y="161309"/>
                  </a:cubicBezTo>
                  <a:cubicBezTo>
                    <a:pt x="2239120" y="141314"/>
                    <a:pt x="2155087" y="120500"/>
                    <a:pt x="2066507" y="144127"/>
                  </a:cubicBezTo>
                  <a:cubicBezTo>
                    <a:pt x="1987420" y="165247"/>
                    <a:pt x="1977950" y="192461"/>
                    <a:pt x="1890073" y="176193"/>
                  </a:cubicBezTo>
                  <a:cubicBezTo>
                    <a:pt x="1811032" y="161590"/>
                    <a:pt x="1746103" y="158332"/>
                    <a:pt x="1668399" y="182546"/>
                  </a:cubicBezTo>
                  <a:cubicBezTo>
                    <a:pt x="1599204" y="204087"/>
                    <a:pt x="1535095" y="233059"/>
                    <a:pt x="1458868" y="210299"/>
                  </a:cubicBezTo>
                  <a:cubicBezTo>
                    <a:pt x="1389766" y="189625"/>
                    <a:pt x="1366514" y="161051"/>
                    <a:pt x="1286887" y="177553"/>
                  </a:cubicBezTo>
                  <a:cubicBezTo>
                    <a:pt x="1211434" y="193187"/>
                    <a:pt x="1146106" y="218550"/>
                    <a:pt x="1064886" y="196422"/>
                  </a:cubicBezTo>
                  <a:cubicBezTo>
                    <a:pt x="1020678" y="184397"/>
                    <a:pt x="979142" y="152214"/>
                    <a:pt x="937254" y="134306"/>
                  </a:cubicBezTo>
                  <a:cubicBezTo>
                    <a:pt x="798699" y="75049"/>
                    <a:pt x="602459" y="136064"/>
                    <a:pt x="453965" y="136064"/>
                  </a:cubicBezTo>
                  <a:cubicBezTo>
                    <a:pt x="361142" y="136064"/>
                    <a:pt x="274179" y="117968"/>
                    <a:pt x="182013" y="115530"/>
                  </a:cubicBezTo>
                  <a:cubicBezTo>
                    <a:pt x="121607" y="113936"/>
                    <a:pt x="60897" y="119562"/>
                    <a:pt x="0" y="124062"/>
                  </a:cubicBezTo>
                  <a:lnTo>
                    <a:pt x="0" y="12112"/>
                  </a:lnTo>
                  <a:cubicBezTo>
                    <a:pt x="0" y="12112"/>
                    <a:pt x="68961" y="-6804"/>
                    <a:pt x="247387" y="2643"/>
                  </a:cubicBezTo>
                  <a:cubicBezTo>
                    <a:pt x="425861" y="12112"/>
                    <a:pt x="389669" y="23129"/>
                    <a:pt x="531951" y="33208"/>
                  </a:cubicBezTo>
                  <a:cubicBezTo>
                    <a:pt x="674232" y="43288"/>
                    <a:pt x="941848" y="7682"/>
                    <a:pt x="1047985" y="9909"/>
                  </a:cubicBezTo>
                  <a:cubicBezTo>
                    <a:pt x="1154075" y="12089"/>
                    <a:pt x="1259181" y="29505"/>
                    <a:pt x="1325986" y="31544"/>
                  </a:cubicBezTo>
                  <a:cubicBezTo>
                    <a:pt x="1392767" y="33630"/>
                    <a:pt x="1533478" y="-6851"/>
                    <a:pt x="1598173" y="2619"/>
                  </a:cubicBezTo>
                  <a:cubicBezTo>
                    <a:pt x="1662867" y="12089"/>
                    <a:pt x="1770551" y="36724"/>
                    <a:pt x="1842067" y="31544"/>
                  </a:cubicBezTo>
                  <a:cubicBezTo>
                    <a:pt x="1913653" y="26411"/>
                    <a:pt x="2109355" y="5830"/>
                    <a:pt x="2168213" y="8971"/>
                  </a:cubicBezTo>
                  <a:cubicBezTo>
                    <a:pt x="2227072" y="12066"/>
                    <a:pt x="2398278" y="31872"/>
                    <a:pt x="2453738" y="31544"/>
                  </a:cubicBezTo>
                  <a:cubicBezTo>
                    <a:pt x="2509197" y="31216"/>
                    <a:pt x="2631836" y="13683"/>
                    <a:pt x="2676279" y="12089"/>
                  </a:cubicBezTo>
                  <a:cubicBezTo>
                    <a:pt x="2720674" y="10542"/>
                    <a:pt x="2830585" y="34310"/>
                    <a:pt x="2886935" y="31544"/>
                  </a:cubicBezTo>
                  <a:cubicBezTo>
                    <a:pt x="2943215" y="28825"/>
                    <a:pt x="3131322" y="-6851"/>
                    <a:pt x="3210901" y="2619"/>
                  </a:cubicBezTo>
                  <a:cubicBezTo>
                    <a:pt x="3290481" y="12089"/>
                    <a:pt x="3413119" y="27700"/>
                    <a:pt x="3492839" y="19894"/>
                  </a:cubicBezTo>
                  <a:cubicBezTo>
                    <a:pt x="3572606" y="12089"/>
                    <a:pt x="3738961" y="5830"/>
                    <a:pt x="3905362" y="8971"/>
                  </a:cubicBezTo>
                  <a:cubicBezTo>
                    <a:pt x="4071764" y="12066"/>
                    <a:pt x="4125325" y="22473"/>
                    <a:pt x="4181581" y="24395"/>
                  </a:cubicBezTo>
                  <a:cubicBezTo>
                    <a:pt x="4237814" y="26387"/>
                    <a:pt x="4392472" y="-733"/>
                    <a:pt x="4463613" y="5666"/>
                  </a:cubicBezTo>
                  <a:cubicBezTo>
                    <a:pt x="4534801" y="12066"/>
                    <a:pt x="4875269" y="14456"/>
                    <a:pt x="4957122" y="17457"/>
                  </a:cubicBezTo>
                  <a:cubicBezTo>
                    <a:pt x="5039045" y="20457"/>
                    <a:pt x="5098231" y="12066"/>
                    <a:pt x="5138713" y="12066"/>
                  </a:cubicBezTo>
                  <a:cubicBezTo>
                    <a:pt x="5159480" y="12066"/>
                    <a:pt x="5209455" y="12698"/>
                    <a:pt x="5261961" y="14292"/>
                  </a:cubicBezTo>
                  <a:cubicBezTo>
                    <a:pt x="5311654" y="15792"/>
                    <a:pt x="5363621" y="18066"/>
                    <a:pt x="5395265" y="21418"/>
                  </a:cubicBezTo>
                  <a:cubicBezTo>
                    <a:pt x="5460382" y="28356"/>
                    <a:pt x="5600929" y="19473"/>
                    <a:pt x="5688853" y="17433"/>
                  </a:cubicBezTo>
                  <a:cubicBezTo>
                    <a:pt x="5776777" y="15394"/>
                    <a:pt x="5846722" y="39514"/>
                    <a:pt x="5934154" y="44085"/>
                  </a:cubicBezTo>
                  <a:cubicBezTo>
                    <a:pt x="5947984" y="44811"/>
                    <a:pt x="5963267" y="45046"/>
                    <a:pt x="5979323" y="44905"/>
                  </a:cubicBezTo>
                  <a:cubicBezTo>
                    <a:pt x="6064692" y="44178"/>
                    <a:pt x="6172986" y="33302"/>
                    <a:pt x="6214686" y="32669"/>
                  </a:cubicBezTo>
                  <a:cubicBezTo>
                    <a:pt x="6264144" y="31896"/>
                    <a:pt x="6306688" y="35670"/>
                    <a:pt x="6306688" y="35670"/>
                  </a:cubicBezTo>
                  <a:close/>
                </a:path>
              </a:pathLst>
            </a:custGeom>
            <a:solidFill>
              <a:srgbClr val="F6F6F6">
                <a:alpha val="315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24" name="Google Shape;924;p7"/>
            <p:cNvGrpSpPr/>
            <p:nvPr/>
          </p:nvGrpSpPr>
          <p:grpSpPr>
            <a:xfrm>
              <a:off x="47278" y="3902871"/>
              <a:ext cx="9134042" cy="1184168"/>
              <a:chOff x="32276" y="3392268"/>
              <a:chExt cx="6235692" cy="485076"/>
            </a:xfrm>
          </p:grpSpPr>
          <p:sp>
            <p:nvSpPr>
              <p:cNvPr id="925" name="Google Shape;925;p7"/>
              <p:cNvSpPr/>
              <p:nvPr/>
            </p:nvSpPr>
            <p:spPr>
              <a:xfrm>
                <a:off x="72640" y="3797726"/>
                <a:ext cx="118837" cy="13308"/>
              </a:xfrm>
              <a:custGeom>
                <a:rect b="b" l="l" r="r" t="t"/>
                <a:pathLst>
                  <a:path extrusionOk="0" h="13308" w="118837">
                    <a:moveTo>
                      <a:pt x="59562" y="12413"/>
                    </a:moveTo>
                    <a:cubicBezTo>
                      <a:pt x="87292" y="10561"/>
                      <a:pt x="115631" y="10632"/>
                      <a:pt x="118045" y="8499"/>
                    </a:cubicBezTo>
                    <a:cubicBezTo>
                      <a:pt x="122030" y="4912"/>
                      <a:pt x="110404" y="2474"/>
                      <a:pt x="96152" y="1232"/>
                    </a:cubicBezTo>
                    <a:cubicBezTo>
                      <a:pt x="81901" y="-34"/>
                      <a:pt x="65141" y="107"/>
                      <a:pt x="59023" y="107"/>
                    </a:cubicBezTo>
                    <a:cubicBezTo>
                      <a:pt x="43177" y="-221"/>
                      <a:pt x="8205" y="-221"/>
                      <a:pt x="680" y="6694"/>
                    </a:cubicBezTo>
                    <a:cubicBezTo>
                      <a:pt x="-4453" y="11522"/>
                      <a:pt x="19878" y="15038"/>
                      <a:pt x="59562" y="124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6" name="Google Shape;926;p7"/>
              <p:cNvSpPr/>
              <p:nvPr/>
            </p:nvSpPr>
            <p:spPr>
              <a:xfrm>
                <a:off x="327616" y="3814939"/>
                <a:ext cx="114030" cy="19346"/>
              </a:xfrm>
              <a:custGeom>
                <a:rect b="b" l="l" r="r" t="t"/>
                <a:pathLst>
                  <a:path extrusionOk="0" h="19346" w="114030">
                    <a:moveTo>
                      <a:pt x="56333" y="17000"/>
                    </a:moveTo>
                    <a:cubicBezTo>
                      <a:pt x="83336" y="18711"/>
                      <a:pt x="110714" y="20469"/>
                      <a:pt x="113175" y="18430"/>
                    </a:cubicBezTo>
                    <a:cubicBezTo>
                      <a:pt x="121309" y="11726"/>
                      <a:pt x="69038" y="6288"/>
                      <a:pt x="57388" y="4694"/>
                    </a:cubicBezTo>
                    <a:cubicBezTo>
                      <a:pt x="42292" y="2654"/>
                      <a:pt x="9335" y="-3088"/>
                      <a:pt x="920" y="2139"/>
                    </a:cubicBezTo>
                    <a:cubicBezTo>
                      <a:pt x="-4940" y="5748"/>
                      <a:pt x="17610" y="14538"/>
                      <a:pt x="56333" y="1700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7" name="Google Shape;927;p7"/>
              <p:cNvSpPr/>
              <p:nvPr/>
            </p:nvSpPr>
            <p:spPr>
              <a:xfrm>
                <a:off x="249986" y="3741248"/>
                <a:ext cx="96835" cy="16360"/>
              </a:xfrm>
              <a:custGeom>
                <a:rect b="b" l="l" r="r" t="t"/>
                <a:pathLst>
                  <a:path extrusionOk="0" h="16360" w="96835">
                    <a:moveTo>
                      <a:pt x="47938" y="14744"/>
                    </a:moveTo>
                    <a:cubicBezTo>
                      <a:pt x="70698" y="15354"/>
                      <a:pt x="93787" y="17510"/>
                      <a:pt x="96014" y="15565"/>
                    </a:cubicBezTo>
                    <a:cubicBezTo>
                      <a:pt x="99694" y="12307"/>
                      <a:pt x="90482" y="9025"/>
                      <a:pt x="78996" y="6681"/>
                    </a:cubicBezTo>
                    <a:cubicBezTo>
                      <a:pt x="67510" y="4313"/>
                      <a:pt x="53821" y="3001"/>
                      <a:pt x="48852" y="2462"/>
                    </a:cubicBezTo>
                    <a:cubicBezTo>
                      <a:pt x="35983" y="797"/>
                      <a:pt x="7504" y="-2602"/>
                      <a:pt x="683" y="3470"/>
                    </a:cubicBezTo>
                    <a:cubicBezTo>
                      <a:pt x="-3959" y="7712"/>
                      <a:pt x="15426" y="13853"/>
                      <a:pt x="47961" y="1474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8" name="Google Shape;928;p7"/>
              <p:cNvSpPr/>
              <p:nvPr/>
            </p:nvSpPr>
            <p:spPr>
              <a:xfrm>
                <a:off x="504785" y="3789896"/>
                <a:ext cx="73266" cy="18329"/>
              </a:xfrm>
              <a:custGeom>
                <a:rect b="b" l="l" r="r" t="t"/>
                <a:pathLst>
                  <a:path extrusionOk="0" h="18329" w="73266">
                    <a:moveTo>
                      <a:pt x="35580" y="16000"/>
                    </a:moveTo>
                    <a:cubicBezTo>
                      <a:pt x="52949" y="17360"/>
                      <a:pt x="70576" y="19493"/>
                      <a:pt x="72475" y="17547"/>
                    </a:cubicBezTo>
                    <a:cubicBezTo>
                      <a:pt x="78827" y="10961"/>
                      <a:pt x="45073" y="5077"/>
                      <a:pt x="37526" y="3835"/>
                    </a:cubicBezTo>
                    <a:cubicBezTo>
                      <a:pt x="27822" y="1866"/>
                      <a:pt x="6514" y="-2963"/>
                      <a:pt x="678" y="2569"/>
                    </a:cubicBezTo>
                    <a:cubicBezTo>
                      <a:pt x="-3330" y="6437"/>
                      <a:pt x="10710" y="14055"/>
                      <a:pt x="35580" y="1600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9" name="Google Shape;929;p7"/>
              <p:cNvSpPr/>
              <p:nvPr/>
            </p:nvSpPr>
            <p:spPr>
              <a:xfrm>
                <a:off x="660829" y="3843026"/>
                <a:ext cx="95213" cy="23448"/>
              </a:xfrm>
              <a:custGeom>
                <a:rect b="b" l="l" r="r" t="t"/>
                <a:pathLst>
                  <a:path extrusionOk="0" h="23448" w="95213">
                    <a:moveTo>
                      <a:pt x="46360" y="18846"/>
                    </a:moveTo>
                    <a:cubicBezTo>
                      <a:pt x="69050" y="21752"/>
                      <a:pt x="92045" y="24753"/>
                      <a:pt x="94342" y="22854"/>
                    </a:cubicBezTo>
                    <a:cubicBezTo>
                      <a:pt x="101890" y="16572"/>
                      <a:pt x="58174" y="8790"/>
                      <a:pt x="48470" y="6704"/>
                    </a:cubicBezTo>
                    <a:cubicBezTo>
                      <a:pt x="35882" y="3985"/>
                      <a:pt x="8575" y="-3188"/>
                      <a:pt x="910" y="1617"/>
                    </a:cubicBezTo>
                    <a:cubicBezTo>
                      <a:pt x="-4388" y="4945"/>
                      <a:pt x="13802" y="14697"/>
                      <a:pt x="46360" y="1886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0" name="Google Shape;930;p7"/>
              <p:cNvSpPr/>
              <p:nvPr/>
            </p:nvSpPr>
            <p:spPr>
              <a:xfrm>
                <a:off x="993078" y="3855084"/>
                <a:ext cx="47624" cy="13963"/>
              </a:xfrm>
              <a:custGeom>
                <a:rect b="b" l="l" r="r" t="t"/>
                <a:pathLst>
                  <a:path extrusionOk="0" h="13963" w="47624">
                    <a:moveTo>
                      <a:pt x="24036" y="12624"/>
                    </a:moveTo>
                    <a:cubicBezTo>
                      <a:pt x="34818" y="10186"/>
                      <a:pt x="46163" y="8991"/>
                      <a:pt x="47242" y="6741"/>
                    </a:cubicBezTo>
                    <a:cubicBezTo>
                      <a:pt x="49023" y="2990"/>
                      <a:pt x="44335" y="1092"/>
                      <a:pt x="38499" y="365"/>
                    </a:cubicBezTo>
                    <a:cubicBezTo>
                      <a:pt x="32662" y="-362"/>
                      <a:pt x="25794" y="201"/>
                      <a:pt x="23286" y="318"/>
                    </a:cubicBezTo>
                    <a:cubicBezTo>
                      <a:pt x="16816" y="412"/>
                      <a:pt x="2307" y="763"/>
                      <a:pt x="127" y="7585"/>
                    </a:cubicBezTo>
                    <a:cubicBezTo>
                      <a:pt x="-1256" y="12320"/>
                      <a:pt x="8776" y="16070"/>
                      <a:pt x="24059" y="1262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1" name="Google Shape;931;p7"/>
              <p:cNvSpPr/>
              <p:nvPr/>
            </p:nvSpPr>
            <p:spPr>
              <a:xfrm>
                <a:off x="1048464" y="3809006"/>
                <a:ext cx="118675" cy="15936"/>
              </a:xfrm>
              <a:custGeom>
                <a:rect b="b" l="l" r="r" t="t"/>
                <a:pathLst>
                  <a:path extrusionOk="0" h="15936" w="118675">
                    <a:moveTo>
                      <a:pt x="59856" y="13651"/>
                    </a:moveTo>
                    <a:cubicBezTo>
                      <a:pt x="87562" y="10298"/>
                      <a:pt x="115831" y="7744"/>
                      <a:pt x="118011" y="5376"/>
                    </a:cubicBezTo>
                    <a:cubicBezTo>
                      <a:pt x="121644" y="1438"/>
                      <a:pt x="109854" y="125"/>
                      <a:pt x="95602" y="8"/>
                    </a:cubicBezTo>
                    <a:cubicBezTo>
                      <a:pt x="81351" y="-109"/>
                      <a:pt x="64708" y="1063"/>
                      <a:pt x="58614" y="1368"/>
                    </a:cubicBezTo>
                    <a:cubicBezTo>
                      <a:pt x="42815" y="2047"/>
                      <a:pt x="8077" y="3149"/>
                      <a:pt x="669" y="10111"/>
                    </a:cubicBezTo>
                    <a:cubicBezTo>
                      <a:pt x="-4440" y="14963"/>
                      <a:pt x="20125" y="18432"/>
                      <a:pt x="59856" y="136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2" name="Google Shape;932;p7"/>
              <p:cNvSpPr/>
              <p:nvPr/>
            </p:nvSpPr>
            <p:spPr>
              <a:xfrm>
                <a:off x="1281959" y="3851065"/>
                <a:ext cx="69360" cy="13917"/>
              </a:xfrm>
              <a:custGeom>
                <a:rect b="b" l="l" r="r" t="t"/>
                <a:pathLst>
                  <a:path extrusionOk="0" h="13917" w="69360">
                    <a:moveTo>
                      <a:pt x="34205" y="13877"/>
                    </a:moveTo>
                    <a:cubicBezTo>
                      <a:pt x="50637" y="13432"/>
                      <a:pt x="67302" y="13033"/>
                      <a:pt x="68826" y="10807"/>
                    </a:cubicBezTo>
                    <a:cubicBezTo>
                      <a:pt x="73842" y="3493"/>
                      <a:pt x="42057" y="2204"/>
                      <a:pt x="34955" y="1571"/>
                    </a:cubicBezTo>
                    <a:cubicBezTo>
                      <a:pt x="25767" y="727"/>
                      <a:pt x="5749" y="-2367"/>
                      <a:pt x="568" y="3493"/>
                    </a:cubicBezTo>
                    <a:cubicBezTo>
                      <a:pt x="-3018" y="7549"/>
                      <a:pt x="10624" y="14510"/>
                      <a:pt x="34205" y="1387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3" name="Google Shape;933;p7"/>
              <p:cNvSpPr/>
              <p:nvPr/>
            </p:nvSpPr>
            <p:spPr>
              <a:xfrm>
                <a:off x="1428353" y="3851130"/>
                <a:ext cx="75384" cy="14324"/>
              </a:xfrm>
              <a:custGeom>
                <a:rect b="b" l="l" r="r" t="t"/>
                <a:pathLst>
                  <a:path extrusionOk="0" h="14324" w="75384">
                    <a:moveTo>
                      <a:pt x="37124" y="14211"/>
                    </a:moveTo>
                    <a:cubicBezTo>
                      <a:pt x="54892" y="14211"/>
                      <a:pt x="72964" y="14914"/>
                      <a:pt x="74722" y="12828"/>
                    </a:cubicBezTo>
                    <a:cubicBezTo>
                      <a:pt x="80582" y="5749"/>
                      <a:pt x="45844" y="2608"/>
                      <a:pt x="38085" y="1928"/>
                    </a:cubicBezTo>
                    <a:cubicBezTo>
                      <a:pt x="28077" y="733"/>
                      <a:pt x="6090" y="-2455"/>
                      <a:pt x="581" y="3499"/>
                    </a:cubicBezTo>
                    <a:cubicBezTo>
                      <a:pt x="-3193" y="7647"/>
                      <a:pt x="11692" y="14211"/>
                      <a:pt x="37124" y="1423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4" name="Google Shape;934;p7"/>
              <p:cNvSpPr/>
              <p:nvPr/>
            </p:nvSpPr>
            <p:spPr>
              <a:xfrm>
                <a:off x="1566420" y="3816930"/>
                <a:ext cx="115119" cy="20969"/>
              </a:xfrm>
              <a:custGeom>
                <a:rect b="b" l="l" r="r" t="t"/>
                <a:pathLst>
                  <a:path extrusionOk="0" h="20969" w="115119">
                    <a:moveTo>
                      <a:pt x="58263" y="3733"/>
                    </a:moveTo>
                    <a:cubicBezTo>
                      <a:pt x="31072" y="1624"/>
                      <a:pt x="3483" y="-1283"/>
                      <a:pt x="928" y="616"/>
                    </a:cubicBezTo>
                    <a:cubicBezTo>
                      <a:pt x="-7604" y="7109"/>
                      <a:pt x="45206" y="14445"/>
                      <a:pt x="57020" y="15992"/>
                    </a:cubicBezTo>
                    <a:cubicBezTo>
                      <a:pt x="72280" y="18383"/>
                      <a:pt x="105752" y="24103"/>
                      <a:pt x="114214" y="18758"/>
                    </a:cubicBezTo>
                    <a:cubicBezTo>
                      <a:pt x="120051" y="15008"/>
                      <a:pt x="97243" y="6757"/>
                      <a:pt x="58239" y="373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5" name="Google Shape;935;p7"/>
              <p:cNvSpPr/>
              <p:nvPr/>
            </p:nvSpPr>
            <p:spPr>
              <a:xfrm>
                <a:off x="1964472" y="3862434"/>
                <a:ext cx="93162" cy="13633"/>
              </a:xfrm>
              <a:custGeom>
                <a:rect b="b" l="l" r="r" t="t"/>
                <a:pathLst>
                  <a:path extrusionOk="0" h="13633" w="93162">
                    <a:moveTo>
                      <a:pt x="46340" y="13549"/>
                    </a:moveTo>
                    <a:cubicBezTo>
                      <a:pt x="68210" y="13033"/>
                      <a:pt x="90454" y="13455"/>
                      <a:pt x="92470" y="11322"/>
                    </a:cubicBezTo>
                    <a:cubicBezTo>
                      <a:pt x="95775" y="7782"/>
                      <a:pt x="86774" y="5251"/>
                      <a:pt x="75663" y="3680"/>
                    </a:cubicBezTo>
                    <a:cubicBezTo>
                      <a:pt x="64576" y="2087"/>
                      <a:pt x="51450" y="1547"/>
                      <a:pt x="46668" y="1243"/>
                    </a:cubicBezTo>
                    <a:cubicBezTo>
                      <a:pt x="34292" y="305"/>
                      <a:pt x="7031" y="-2086"/>
                      <a:pt x="632" y="4126"/>
                    </a:cubicBezTo>
                    <a:cubicBezTo>
                      <a:pt x="-3752" y="8462"/>
                      <a:pt x="15024" y="14299"/>
                      <a:pt x="46340" y="1357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6" name="Google Shape;936;p7"/>
              <p:cNvSpPr/>
              <p:nvPr/>
            </p:nvSpPr>
            <p:spPr>
              <a:xfrm>
                <a:off x="2536248" y="3840642"/>
                <a:ext cx="112727" cy="13919"/>
              </a:xfrm>
              <a:custGeom>
                <a:rect b="b" l="l" r="r" t="t"/>
                <a:pathLst>
                  <a:path extrusionOk="0" h="13919" w="112727">
                    <a:moveTo>
                      <a:pt x="56020" y="1071"/>
                    </a:moveTo>
                    <a:cubicBezTo>
                      <a:pt x="29556" y="3462"/>
                      <a:pt x="2718" y="5829"/>
                      <a:pt x="631" y="8220"/>
                    </a:cubicBezTo>
                    <a:cubicBezTo>
                      <a:pt x="-6260" y="16073"/>
                      <a:pt x="45285" y="13588"/>
                      <a:pt x="56817" y="13401"/>
                    </a:cubicBezTo>
                    <a:cubicBezTo>
                      <a:pt x="71772" y="13143"/>
                      <a:pt x="104612" y="13846"/>
                      <a:pt x="112019" y="7424"/>
                    </a:cubicBezTo>
                    <a:cubicBezTo>
                      <a:pt x="117152" y="2970"/>
                      <a:pt x="93993" y="-2328"/>
                      <a:pt x="56020" y="109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7" name="Google Shape;937;p7"/>
              <p:cNvSpPr/>
              <p:nvPr/>
            </p:nvSpPr>
            <p:spPr>
              <a:xfrm>
                <a:off x="2403597" y="3849318"/>
                <a:ext cx="65386" cy="13886"/>
              </a:xfrm>
              <a:custGeom>
                <a:rect b="b" l="l" r="r" t="t"/>
                <a:pathLst>
                  <a:path extrusionOk="0" h="13886" w="65386">
                    <a:moveTo>
                      <a:pt x="32466" y="1278"/>
                    </a:moveTo>
                    <a:cubicBezTo>
                      <a:pt x="17370" y="3646"/>
                      <a:pt x="1783" y="4888"/>
                      <a:pt x="447" y="7162"/>
                    </a:cubicBezTo>
                    <a:cubicBezTo>
                      <a:pt x="-1780" y="10935"/>
                      <a:pt x="4642" y="12811"/>
                      <a:pt x="12565" y="13514"/>
                    </a:cubicBezTo>
                    <a:cubicBezTo>
                      <a:pt x="20465" y="14241"/>
                      <a:pt x="29770" y="13702"/>
                      <a:pt x="33146" y="13584"/>
                    </a:cubicBezTo>
                    <a:cubicBezTo>
                      <a:pt x="41912" y="13491"/>
                      <a:pt x="61367" y="13350"/>
                      <a:pt x="65094" y="6552"/>
                    </a:cubicBezTo>
                    <a:cubicBezTo>
                      <a:pt x="67579" y="1817"/>
                      <a:pt x="54007" y="-2121"/>
                      <a:pt x="32466" y="127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7"/>
              <p:cNvSpPr/>
              <p:nvPr/>
            </p:nvSpPr>
            <p:spPr>
              <a:xfrm>
                <a:off x="2716290" y="3806189"/>
                <a:ext cx="63585" cy="15303"/>
              </a:xfrm>
              <a:custGeom>
                <a:rect b="b" l="l" r="r" t="t"/>
                <a:pathLst>
                  <a:path extrusionOk="0" h="15303" w="63585">
                    <a:moveTo>
                      <a:pt x="30870" y="14944"/>
                    </a:moveTo>
                    <a:cubicBezTo>
                      <a:pt x="46036" y="15365"/>
                      <a:pt x="61436" y="15834"/>
                      <a:pt x="62983" y="13701"/>
                    </a:cubicBezTo>
                    <a:cubicBezTo>
                      <a:pt x="68117" y="6669"/>
                      <a:pt x="38934" y="3739"/>
                      <a:pt x="32441" y="2708"/>
                    </a:cubicBezTo>
                    <a:cubicBezTo>
                      <a:pt x="24049" y="1395"/>
                      <a:pt x="5813" y="-2730"/>
                      <a:pt x="633" y="2825"/>
                    </a:cubicBezTo>
                    <a:cubicBezTo>
                      <a:pt x="-2977" y="6693"/>
                      <a:pt x="9094" y="14334"/>
                      <a:pt x="30870" y="1494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7"/>
              <p:cNvSpPr/>
              <p:nvPr/>
            </p:nvSpPr>
            <p:spPr>
              <a:xfrm>
                <a:off x="2836928" y="3804901"/>
                <a:ext cx="65987" cy="20597"/>
              </a:xfrm>
              <a:custGeom>
                <a:rect b="b" l="l" r="r" t="t"/>
                <a:pathLst>
                  <a:path extrusionOk="0" h="20597" w="65987">
                    <a:moveTo>
                      <a:pt x="31418" y="17404"/>
                    </a:moveTo>
                    <a:cubicBezTo>
                      <a:pt x="47287" y="19561"/>
                      <a:pt x="63367" y="21787"/>
                      <a:pt x="65195" y="19865"/>
                    </a:cubicBezTo>
                    <a:cubicBezTo>
                      <a:pt x="71243" y="13442"/>
                      <a:pt x="40888" y="7161"/>
                      <a:pt x="34184" y="5403"/>
                    </a:cubicBezTo>
                    <a:cubicBezTo>
                      <a:pt x="25511" y="3129"/>
                      <a:pt x="6783" y="-3083"/>
                      <a:pt x="805" y="1863"/>
                    </a:cubicBezTo>
                    <a:cubicBezTo>
                      <a:pt x="-3320" y="5285"/>
                      <a:pt x="8634" y="14310"/>
                      <a:pt x="31395" y="1740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7"/>
              <p:cNvSpPr/>
              <p:nvPr/>
            </p:nvSpPr>
            <p:spPr>
              <a:xfrm>
                <a:off x="2882372" y="3856236"/>
                <a:ext cx="87249" cy="15247"/>
              </a:xfrm>
              <a:custGeom>
                <a:rect b="b" l="l" r="r" t="t"/>
                <a:pathLst>
                  <a:path extrusionOk="0" h="15247" w="87249">
                    <a:moveTo>
                      <a:pt x="43051" y="14941"/>
                    </a:moveTo>
                    <a:cubicBezTo>
                      <a:pt x="63725" y="15317"/>
                      <a:pt x="84681" y="15738"/>
                      <a:pt x="86579" y="13605"/>
                    </a:cubicBezTo>
                    <a:cubicBezTo>
                      <a:pt x="92885" y="6526"/>
                      <a:pt x="52872" y="3667"/>
                      <a:pt x="43965" y="2659"/>
                    </a:cubicBezTo>
                    <a:cubicBezTo>
                      <a:pt x="32409" y="1369"/>
                      <a:pt x="7211" y="-2733"/>
                      <a:pt x="718" y="2870"/>
                    </a:cubicBezTo>
                    <a:cubicBezTo>
                      <a:pt x="-3806" y="6761"/>
                      <a:pt x="13376" y="14426"/>
                      <a:pt x="43051" y="1494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1" name="Google Shape;941;p7"/>
              <p:cNvSpPr/>
              <p:nvPr/>
            </p:nvSpPr>
            <p:spPr>
              <a:xfrm>
                <a:off x="3183037" y="3805870"/>
                <a:ext cx="122649" cy="33208"/>
              </a:xfrm>
              <a:custGeom>
                <a:rect b="b" l="l" r="r" t="t"/>
                <a:pathLst>
                  <a:path extrusionOk="0" h="33208" w="122649">
                    <a:moveTo>
                      <a:pt x="62063" y="19623"/>
                    </a:moveTo>
                    <a:cubicBezTo>
                      <a:pt x="90144" y="11090"/>
                      <a:pt x="119842" y="6473"/>
                      <a:pt x="122022" y="4011"/>
                    </a:cubicBezTo>
                    <a:cubicBezTo>
                      <a:pt x="125656" y="-161"/>
                      <a:pt x="112975" y="-770"/>
                      <a:pt x="97762" y="777"/>
                    </a:cubicBezTo>
                    <a:cubicBezTo>
                      <a:pt x="82549" y="2253"/>
                      <a:pt x="65063" y="6262"/>
                      <a:pt x="58687" y="7762"/>
                    </a:cubicBezTo>
                    <a:cubicBezTo>
                      <a:pt x="50413" y="9614"/>
                      <a:pt x="37193" y="12661"/>
                      <a:pt x="25379" y="16810"/>
                    </a:cubicBezTo>
                    <a:cubicBezTo>
                      <a:pt x="13565" y="20888"/>
                      <a:pt x="3251" y="26022"/>
                      <a:pt x="392" y="30428"/>
                    </a:cubicBezTo>
                    <a:cubicBezTo>
                      <a:pt x="-1577" y="33523"/>
                      <a:pt x="3978" y="34015"/>
                      <a:pt x="14831" y="31999"/>
                    </a:cubicBezTo>
                    <a:cubicBezTo>
                      <a:pt x="25707" y="30007"/>
                      <a:pt x="41881" y="25647"/>
                      <a:pt x="62039" y="1964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7"/>
              <p:cNvSpPr/>
              <p:nvPr/>
            </p:nvSpPr>
            <p:spPr>
              <a:xfrm>
                <a:off x="3355377" y="3839623"/>
                <a:ext cx="110683" cy="19841"/>
              </a:xfrm>
              <a:custGeom>
                <a:rect b="b" l="l" r="r" t="t"/>
                <a:pathLst>
                  <a:path extrusionOk="0" h="19841" w="110683">
                    <a:moveTo>
                      <a:pt x="54273" y="3169"/>
                    </a:moveTo>
                    <a:cubicBezTo>
                      <a:pt x="28254" y="7693"/>
                      <a:pt x="2189" y="13459"/>
                      <a:pt x="454" y="16108"/>
                    </a:cubicBezTo>
                    <a:cubicBezTo>
                      <a:pt x="-2406" y="20444"/>
                      <a:pt x="8658" y="20303"/>
                      <a:pt x="21855" y="19155"/>
                    </a:cubicBezTo>
                    <a:cubicBezTo>
                      <a:pt x="35052" y="17983"/>
                      <a:pt x="50429" y="15920"/>
                      <a:pt x="56078" y="15357"/>
                    </a:cubicBezTo>
                    <a:cubicBezTo>
                      <a:pt x="70728" y="13740"/>
                      <a:pt x="102934" y="12685"/>
                      <a:pt x="110013" y="6099"/>
                    </a:cubicBezTo>
                    <a:cubicBezTo>
                      <a:pt x="115006" y="1551"/>
                      <a:pt x="91683" y="-3371"/>
                      <a:pt x="54273" y="314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3" name="Google Shape;943;p7"/>
              <p:cNvSpPr/>
              <p:nvPr/>
            </p:nvSpPr>
            <p:spPr>
              <a:xfrm>
                <a:off x="3529085" y="3807848"/>
                <a:ext cx="45753" cy="13740"/>
              </a:xfrm>
              <a:custGeom>
                <a:rect b="b" l="l" r="r" t="t"/>
                <a:pathLst>
                  <a:path extrusionOk="0" h="13740" w="45753">
                    <a:moveTo>
                      <a:pt x="23644" y="64"/>
                    </a:moveTo>
                    <a:cubicBezTo>
                      <a:pt x="12697" y="627"/>
                      <a:pt x="1610" y="1142"/>
                      <a:pt x="461" y="3369"/>
                    </a:cubicBezTo>
                    <a:cubicBezTo>
                      <a:pt x="-3359" y="10683"/>
                      <a:pt x="17666" y="11737"/>
                      <a:pt x="22331" y="12323"/>
                    </a:cubicBezTo>
                    <a:cubicBezTo>
                      <a:pt x="28379" y="13097"/>
                      <a:pt x="41458" y="16027"/>
                      <a:pt x="45279" y="10167"/>
                    </a:cubicBezTo>
                    <a:cubicBezTo>
                      <a:pt x="47928" y="6088"/>
                      <a:pt x="39325" y="-733"/>
                      <a:pt x="23644" y="6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4" name="Google Shape;944;p7"/>
              <p:cNvSpPr/>
              <p:nvPr/>
            </p:nvSpPr>
            <p:spPr>
              <a:xfrm>
                <a:off x="3618366" y="3857557"/>
                <a:ext cx="71225" cy="13170"/>
              </a:xfrm>
              <a:custGeom>
                <a:rect b="b" l="l" r="r" t="t"/>
                <a:pathLst>
                  <a:path extrusionOk="0" h="13170" w="71225">
                    <a:moveTo>
                      <a:pt x="35460" y="705"/>
                    </a:moveTo>
                    <a:cubicBezTo>
                      <a:pt x="18723" y="2627"/>
                      <a:pt x="1753" y="4549"/>
                      <a:pt x="416" y="6893"/>
                    </a:cubicBezTo>
                    <a:cubicBezTo>
                      <a:pt x="-4037" y="14628"/>
                      <a:pt x="28545" y="13034"/>
                      <a:pt x="35834" y="13034"/>
                    </a:cubicBezTo>
                    <a:cubicBezTo>
                      <a:pt x="45281" y="13034"/>
                      <a:pt x="66002" y="14300"/>
                      <a:pt x="70760" y="8018"/>
                    </a:cubicBezTo>
                    <a:cubicBezTo>
                      <a:pt x="74065" y="3658"/>
                      <a:pt x="59486" y="-2037"/>
                      <a:pt x="35460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5" name="Google Shape;945;p7"/>
              <p:cNvSpPr/>
              <p:nvPr/>
            </p:nvSpPr>
            <p:spPr>
              <a:xfrm>
                <a:off x="3974359" y="3816649"/>
                <a:ext cx="126428" cy="25932"/>
              </a:xfrm>
              <a:custGeom>
                <a:rect b="b" l="l" r="r" t="t"/>
                <a:pathLst>
                  <a:path extrusionOk="0" h="25932" w="126428">
                    <a:moveTo>
                      <a:pt x="64495" y="19227"/>
                    </a:moveTo>
                    <a:cubicBezTo>
                      <a:pt x="93959" y="12734"/>
                      <a:pt x="123845" y="6171"/>
                      <a:pt x="125884" y="3499"/>
                    </a:cubicBezTo>
                    <a:cubicBezTo>
                      <a:pt x="132612" y="-5362"/>
                      <a:pt x="74926" y="5163"/>
                      <a:pt x="61963" y="7155"/>
                    </a:cubicBezTo>
                    <a:cubicBezTo>
                      <a:pt x="45157" y="9734"/>
                      <a:pt x="8121" y="14187"/>
                      <a:pt x="644" y="21712"/>
                    </a:cubicBezTo>
                    <a:cubicBezTo>
                      <a:pt x="-4560" y="26939"/>
                      <a:pt x="22232" y="28556"/>
                      <a:pt x="64518" y="1922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6" name="Google Shape;946;p7"/>
              <p:cNvSpPr/>
              <p:nvPr/>
            </p:nvSpPr>
            <p:spPr>
              <a:xfrm>
                <a:off x="4085395" y="3831792"/>
                <a:ext cx="63176" cy="17015"/>
              </a:xfrm>
              <a:custGeom>
                <a:rect b="b" l="l" r="r" t="t"/>
                <a:pathLst>
                  <a:path extrusionOk="0" h="17015" w="63176">
                    <a:moveTo>
                      <a:pt x="30647" y="2537"/>
                    </a:moveTo>
                    <a:cubicBezTo>
                      <a:pt x="15997" y="6264"/>
                      <a:pt x="1136" y="9991"/>
                      <a:pt x="222" y="12452"/>
                    </a:cubicBezTo>
                    <a:cubicBezTo>
                      <a:pt x="-2802" y="20609"/>
                      <a:pt x="25982" y="15499"/>
                      <a:pt x="32452" y="14726"/>
                    </a:cubicBezTo>
                    <a:cubicBezTo>
                      <a:pt x="40843" y="13718"/>
                      <a:pt x="59432" y="12733"/>
                      <a:pt x="62901" y="5959"/>
                    </a:cubicBezTo>
                    <a:cubicBezTo>
                      <a:pt x="65315" y="1271"/>
                      <a:pt x="51649" y="-2808"/>
                      <a:pt x="30647" y="25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7" name="Google Shape;947;p7"/>
              <p:cNvSpPr/>
              <p:nvPr/>
            </p:nvSpPr>
            <p:spPr>
              <a:xfrm>
                <a:off x="4225771" y="3786782"/>
                <a:ext cx="100851" cy="14112"/>
              </a:xfrm>
              <a:custGeom>
                <a:rect b="b" l="l" r="r" t="t"/>
                <a:pathLst>
                  <a:path extrusionOk="0" h="14112" w="100851">
                    <a:moveTo>
                      <a:pt x="50062" y="1183"/>
                    </a:moveTo>
                    <a:cubicBezTo>
                      <a:pt x="26411" y="3668"/>
                      <a:pt x="2408" y="6152"/>
                      <a:pt x="557" y="8520"/>
                    </a:cubicBezTo>
                    <a:cubicBezTo>
                      <a:pt x="-5561" y="16395"/>
                      <a:pt x="40545" y="13723"/>
                      <a:pt x="50883" y="13489"/>
                    </a:cubicBezTo>
                    <a:cubicBezTo>
                      <a:pt x="64267" y="13184"/>
                      <a:pt x="93661" y="13747"/>
                      <a:pt x="100224" y="7301"/>
                    </a:cubicBezTo>
                    <a:cubicBezTo>
                      <a:pt x="104795" y="2824"/>
                      <a:pt x="84004" y="-2380"/>
                      <a:pt x="50062" y="11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8" name="Google Shape;948;p7"/>
              <p:cNvSpPr/>
              <p:nvPr/>
            </p:nvSpPr>
            <p:spPr>
              <a:xfrm>
                <a:off x="4235610" y="3849900"/>
                <a:ext cx="102980" cy="14456"/>
              </a:xfrm>
              <a:custGeom>
                <a:rect b="b" l="l" r="r" t="t"/>
                <a:pathLst>
                  <a:path extrusionOk="0" h="14456" w="102980">
                    <a:moveTo>
                      <a:pt x="51146" y="14456"/>
                    </a:moveTo>
                    <a:cubicBezTo>
                      <a:pt x="75454" y="14456"/>
                      <a:pt x="100136" y="14456"/>
                      <a:pt x="102269" y="12276"/>
                    </a:cubicBezTo>
                    <a:cubicBezTo>
                      <a:pt x="109301" y="5057"/>
                      <a:pt x="62116" y="2947"/>
                      <a:pt x="51592" y="2127"/>
                    </a:cubicBezTo>
                    <a:cubicBezTo>
                      <a:pt x="37949" y="1049"/>
                      <a:pt x="8110" y="-2584"/>
                      <a:pt x="773" y="3158"/>
                    </a:cubicBezTo>
                    <a:cubicBezTo>
                      <a:pt x="-4337" y="7143"/>
                      <a:pt x="16267" y="14480"/>
                      <a:pt x="51169" y="1445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9" name="Google Shape;949;p7"/>
              <p:cNvSpPr/>
              <p:nvPr/>
            </p:nvSpPr>
            <p:spPr>
              <a:xfrm>
                <a:off x="4621401" y="3861782"/>
                <a:ext cx="77368" cy="13237"/>
              </a:xfrm>
              <a:custGeom>
                <a:rect b="b" l="l" r="r" t="t"/>
                <a:pathLst>
                  <a:path extrusionOk="0" h="13237" w="77368">
                    <a:moveTo>
                      <a:pt x="38522" y="12934"/>
                    </a:moveTo>
                    <a:cubicBezTo>
                      <a:pt x="56594" y="11786"/>
                      <a:pt x="75089" y="11692"/>
                      <a:pt x="76776" y="9512"/>
                    </a:cubicBezTo>
                    <a:cubicBezTo>
                      <a:pt x="79566" y="5902"/>
                      <a:pt x="72088" y="3582"/>
                      <a:pt x="62853" y="2269"/>
                    </a:cubicBezTo>
                    <a:cubicBezTo>
                      <a:pt x="53617" y="956"/>
                      <a:pt x="42671" y="769"/>
                      <a:pt x="38686" y="605"/>
                    </a:cubicBezTo>
                    <a:cubicBezTo>
                      <a:pt x="28373" y="-5"/>
                      <a:pt x="5589" y="-1528"/>
                      <a:pt x="479" y="4894"/>
                    </a:cubicBezTo>
                    <a:cubicBezTo>
                      <a:pt x="-2990" y="9371"/>
                      <a:pt x="12668" y="14552"/>
                      <a:pt x="38522" y="1293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0" name="Google Shape;950;p7"/>
              <p:cNvSpPr/>
              <p:nvPr/>
            </p:nvSpPr>
            <p:spPr>
              <a:xfrm>
                <a:off x="4769764" y="3843996"/>
                <a:ext cx="65365" cy="15514"/>
              </a:xfrm>
              <a:custGeom>
                <a:rect b="b" l="l" r="r" t="t"/>
                <a:pathLst>
                  <a:path extrusionOk="0" h="15514" w="65365">
                    <a:moveTo>
                      <a:pt x="37176" y="1843"/>
                    </a:moveTo>
                    <a:cubicBezTo>
                      <a:pt x="28550" y="3952"/>
                      <a:pt x="19854" y="6085"/>
                      <a:pt x="14861" y="7984"/>
                    </a:cubicBezTo>
                    <a:lnTo>
                      <a:pt x="0" y="13656"/>
                    </a:lnTo>
                    <a:lnTo>
                      <a:pt x="14791" y="11641"/>
                    </a:lnTo>
                    <a:cubicBezTo>
                      <a:pt x="17346" y="11289"/>
                      <a:pt x="19033" y="10797"/>
                      <a:pt x="19479" y="10093"/>
                    </a:cubicBezTo>
                    <a:cubicBezTo>
                      <a:pt x="20979" y="7679"/>
                      <a:pt x="19104" y="5851"/>
                      <a:pt x="15752" y="4491"/>
                    </a:cubicBezTo>
                    <a:lnTo>
                      <a:pt x="15541" y="15157"/>
                    </a:lnTo>
                    <a:cubicBezTo>
                      <a:pt x="22573" y="16282"/>
                      <a:pt x="34879" y="14430"/>
                      <a:pt x="38606" y="14078"/>
                    </a:cubicBezTo>
                    <a:cubicBezTo>
                      <a:pt x="45919" y="13399"/>
                      <a:pt x="62046" y="13141"/>
                      <a:pt x="65117" y="6531"/>
                    </a:cubicBezTo>
                    <a:cubicBezTo>
                      <a:pt x="67250" y="1936"/>
                      <a:pt x="55459" y="-2658"/>
                      <a:pt x="37153" y="184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1" name="Google Shape;951;p7"/>
              <p:cNvSpPr/>
              <p:nvPr/>
            </p:nvSpPr>
            <p:spPr>
              <a:xfrm>
                <a:off x="4912274" y="3787448"/>
                <a:ext cx="100897" cy="15646"/>
              </a:xfrm>
              <a:custGeom>
                <a:rect b="b" l="l" r="r" t="t"/>
                <a:pathLst>
                  <a:path extrusionOk="0" h="15646" w="100897">
                    <a:moveTo>
                      <a:pt x="50824" y="13128"/>
                    </a:moveTo>
                    <a:cubicBezTo>
                      <a:pt x="74194" y="9893"/>
                      <a:pt x="98267" y="8698"/>
                      <a:pt x="100259" y="6447"/>
                    </a:cubicBezTo>
                    <a:cubicBezTo>
                      <a:pt x="103565" y="2697"/>
                      <a:pt x="93556" y="751"/>
                      <a:pt x="81366" y="189"/>
                    </a:cubicBezTo>
                    <a:cubicBezTo>
                      <a:pt x="69178" y="-397"/>
                      <a:pt x="54879" y="540"/>
                      <a:pt x="49652" y="845"/>
                    </a:cubicBezTo>
                    <a:cubicBezTo>
                      <a:pt x="42878" y="1173"/>
                      <a:pt x="32049" y="1595"/>
                      <a:pt x="22180" y="3048"/>
                    </a:cubicBezTo>
                    <a:cubicBezTo>
                      <a:pt x="12288" y="4479"/>
                      <a:pt x="3382" y="6916"/>
                      <a:pt x="475" y="10479"/>
                    </a:cubicBezTo>
                    <a:cubicBezTo>
                      <a:pt x="-3463" y="15589"/>
                      <a:pt x="17422" y="17698"/>
                      <a:pt x="50824" y="131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2" name="Google Shape;952;p7"/>
              <p:cNvSpPr/>
              <p:nvPr/>
            </p:nvSpPr>
            <p:spPr>
              <a:xfrm>
                <a:off x="5024908" y="3847371"/>
                <a:ext cx="65326" cy="13206"/>
              </a:xfrm>
              <a:custGeom>
                <a:rect b="b" l="l" r="r" t="t"/>
                <a:pathLst>
                  <a:path extrusionOk="0" h="13206" w="65326">
                    <a:moveTo>
                      <a:pt x="32747" y="390"/>
                    </a:moveTo>
                    <a:cubicBezTo>
                      <a:pt x="17348" y="1819"/>
                      <a:pt x="1736" y="3226"/>
                      <a:pt x="423" y="5546"/>
                    </a:cubicBezTo>
                    <a:cubicBezTo>
                      <a:pt x="-3889" y="13141"/>
                      <a:pt x="26020" y="12508"/>
                      <a:pt x="32700" y="12719"/>
                    </a:cubicBezTo>
                    <a:cubicBezTo>
                      <a:pt x="41350" y="13000"/>
                      <a:pt x="60313" y="14876"/>
                      <a:pt x="64860" y="8734"/>
                    </a:cubicBezTo>
                    <a:cubicBezTo>
                      <a:pt x="68025" y="4468"/>
                      <a:pt x="54852" y="-1650"/>
                      <a:pt x="32747" y="4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3" name="Google Shape;953;p7"/>
              <p:cNvSpPr/>
              <p:nvPr/>
            </p:nvSpPr>
            <p:spPr>
              <a:xfrm>
                <a:off x="5157675" y="3840564"/>
                <a:ext cx="135783" cy="16299"/>
              </a:xfrm>
              <a:custGeom>
                <a:rect b="b" l="l" r="r" t="t"/>
                <a:pathLst>
                  <a:path extrusionOk="0" h="16299" w="135783">
                    <a:moveTo>
                      <a:pt x="56397" y="3235"/>
                    </a:moveTo>
                    <a:cubicBezTo>
                      <a:pt x="36074" y="3633"/>
                      <a:pt x="15564" y="3375"/>
                      <a:pt x="679" y="3305"/>
                    </a:cubicBezTo>
                    <a:lnTo>
                      <a:pt x="93" y="8555"/>
                    </a:lnTo>
                    <a:cubicBezTo>
                      <a:pt x="12470" y="9423"/>
                      <a:pt x="21002" y="9681"/>
                      <a:pt x="22479" y="8837"/>
                    </a:cubicBezTo>
                    <a:cubicBezTo>
                      <a:pt x="27190" y="6141"/>
                      <a:pt x="16408" y="2953"/>
                      <a:pt x="1336" y="0"/>
                    </a:cubicBezTo>
                    <a:lnTo>
                      <a:pt x="0" y="11907"/>
                    </a:lnTo>
                    <a:cubicBezTo>
                      <a:pt x="20064" y="14556"/>
                      <a:pt x="47560" y="15306"/>
                      <a:pt x="56819" y="15564"/>
                    </a:cubicBezTo>
                    <a:cubicBezTo>
                      <a:pt x="67367" y="15939"/>
                      <a:pt x="84244" y="16619"/>
                      <a:pt x="99831" y="16127"/>
                    </a:cubicBezTo>
                    <a:cubicBezTo>
                      <a:pt x="115396" y="15658"/>
                      <a:pt x="129624" y="14041"/>
                      <a:pt x="134804" y="10735"/>
                    </a:cubicBezTo>
                    <a:cubicBezTo>
                      <a:pt x="141930" y="5954"/>
                      <a:pt x="109583" y="2180"/>
                      <a:pt x="56420" y="323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4" name="Google Shape;954;p7"/>
              <p:cNvSpPr/>
              <p:nvPr/>
            </p:nvSpPr>
            <p:spPr>
              <a:xfrm>
                <a:off x="5436251" y="3860037"/>
                <a:ext cx="146076" cy="17307"/>
              </a:xfrm>
              <a:custGeom>
                <a:rect b="b" l="l" r="r" t="t"/>
                <a:pathLst>
                  <a:path extrusionOk="0" h="17307" w="146076">
                    <a:moveTo>
                      <a:pt x="72886" y="14867"/>
                    </a:moveTo>
                    <a:cubicBezTo>
                      <a:pt x="107179" y="15688"/>
                      <a:pt x="141964" y="18571"/>
                      <a:pt x="145035" y="16672"/>
                    </a:cubicBezTo>
                    <a:cubicBezTo>
                      <a:pt x="150098" y="13485"/>
                      <a:pt x="135963" y="9875"/>
                      <a:pt x="118594" y="7249"/>
                    </a:cubicBezTo>
                    <a:cubicBezTo>
                      <a:pt x="101225" y="4601"/>
                      <a:pt x="80668" y="3124"/>
                      <a:pt x="73144" y="2538"/>
                    </a:cubicBezTo>
                    <a:cubicBezTo>
                      <a:pt x="53735" y="686"/>
                      <a:pt x="10910" y="-2595"/>
                      <a:pt x="972" y="3616"/>
                    </a:cubicBezTo>
                    <a:cubicBezTo>
                      <a:pt x="-5850" y="7976"/>
                      <a:pt x="23779" y="13672"/>
                      <a:pt x="72886" y="1486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5" name="Google Shape;955;p7"/>
              <p:cNvSpPr/>
              <p:nvPr/>
            </p:nvSpPr>
            <p:spPr>
              <a:xfrm>
                <a:off x="5609445" y="3821958"/>
                <a:ext cx="45565" cy="13170"/>
              </a:xfrm>
              <a:custGeom>
                <a:rect b="b" l="l" r="r" t="t"/>
                <a:pathLst>
                  <a:path extrusionOk="0" h="13170" w="45565">
                    <a:moveTo>
                      <a:pt x="22869" y="12465"/>
                    </a:moveTo>
                    <a:cubicBezTo>
                      <a:pt x="33581" y="10543"/>
                      <a:pt x="44434" y="8621"/>
                      <a:pt x="45301" y="6277"/>
                    </a:cubicBezTo>
                    <a:cubicBezTo>
                      <a:pt x="48137" y="-1458"/>
                      <a:pt x="27299" y="136"/>
                      <a:pt x="22635" y="136"/>
                    </a:cubicBezTo>
                    <a:cubicBezTo>
                      <a:pt x="16587" y="136"/>
                      <a:pt x="3320" y="-1130"/>
                      <a:pt x="296" y="5152"/>
                    </a:cubicBezTo>
                    <a:cubicBezTo>
                      <a:pt x="-1813" y="9512"/>
                      <a:pt x="7516" y="15208"/>
                      <a:pt x="22869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6" name="Google Shape;956;p7"/>
              <p:cNvSpPr/>
              <p:nvPr/>
            </p:nvSpPr>
            <p:spPr>
              <a:xfrm>
                <a:off x="5700579" y="3859526"/>
                <a:ext cx="63890" cy="13361"/>
              </a:xfrm>
              <a:custGeom>
                <a:rect b="b" l="l" r="r" t="t"/>
                <a:pathLst>
                  <a:path extrusionOk="0" h="13361" w="63890">
                    <a:moveTo>
                      <a:pt x="31731" y="13105"/>
                    </a:moveTo>
                    <a:cubicBezTo>
                      <a:pt x="46826" y="11956"/>
                      <a:pt x="62132" y="10854"/>
                      <a:pt x="63445" y="8581"/>
                    </a:cubicBezTo>
                    <a:cubicBezTo>
                      <a:pt x="67828" y="1056"/>
                      <a:pt x="38575" y="1127"/>
                      <a:pt x="32035" y="775"/>
                    </a:cubicBezTo>
                    <a:cubicBezTo>
                      <a:pt x="23573" y="330"/>
                      <a:pt x="5079" y="-1921"/>
                      <a:pt x="485" y="4151"/>
                    </a:cubicBezTo>
                    <a:cubicBezTo>
                      <a:pt x="-2703" y="8346"/>
                      <a:pt x="10072" y="14722"/>
                      <a:pt x="31707" y="1310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7" name="Google Shape;957;p7"/>
              <p:cNvSpPr/>
              <p:nvPr/>
            </p:nvSpPr>
            <p:spPr>
              <a:xfrm>
                <a:off x="5812433" y="3818891"/>
                <a:ext cx="119171" cy="21802"/>
              </a:xfrm>
              <a:custGeom>
                <a:rect b="b" l="l" r="r" t="t"/>
                <a:pathLst>
                  <a:path extrusionOk="0" h="21802" w="119171">
                    <a:moveTo>
                      <a:pt x="59862" y="14267"/>
                    </a:moveTo>
                    <a:cubicBezTo>
                      <a:pt x="87263" y="9110"/>
                      <a:pt x="115931" y="8922"/>
                      <a:pt x="118369" y="6813"/>
                    </a:cubicBezTo>
                    <a:cubicBezTo>
                      <a:pt x="122424" y="3250"/>
                      <a:pt x="110540" y="695"/>
                      <a:pt x="95890" y="132"/>
                    </a:cubicBezTo>
                    <a:cubicBezTo>
                      <a:pt x="81240" y="-501"/>
                      <a:pt x="64152" y="1304"/>
                      <a:pt x="57916" y="2078"/>
                    </a:cubicBezTo>
                    <a:cubicBezTo>
                      <a:pt x="49853" y="2922"/>
                      <a:pt x="36914" y="4469"/>
                      <a:pt x="25288" y="7399"/>
                    </a:cubicBezTo>
                    <a:cubicBezTo>
                      <a:pt x="13662" y="10258"/>
                      <a:pt x="3418" y="14407"/>
                      <a:pt x="441" y="18556"/>
                    </a:cubicBezTo>
                    <a:cubicBezTo>
                      <a:pt x="-1621" y="21463"/>
                      <a:pt x="3653" y="22400"/>
                      <a:pt x="14107" y="21439"/>
                    </a:cubicBezTo>
                    <a:cubicBezTo>
                      <a:pt x="24584" y="20502"/>
                      <a:pt x="40243" y="17830"/>
                      <a:pt x="59885" y="1426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8" name="Google Shape;958;p7"/>
              <p:cNvSpPr/>
              <p:nvPr/>
            </p:nvSpPr>
            <p:spPr>
              <a:xfrm>
                <a:off x="6010022" y="3817473"/>
                <a:ext cx="42701" cy="21395"/>
              </a:xfrm>
              <a:custGeom>
                <a:rect b="b" l="l" r="r" t="t"/>
                <a:pathLst>
                  <a:path extrusionOk="0" h="21395" w="42701">
                    <a:moveTo>
                      <a:pt x="18032" y="1972"/>
                    </a:moveTo>
                    <a:cubicBezTo>
                      <a:pt x="12101" y="4433"/>
                      <a:pt x="6921" y="8137"/>
                      <a:pt x="3850" y="11770"/>
                    </a:cubicBezTo>
                    <a:cubicBezTo>
                      <a:pt x="710" y="15356"/>
                      <a:pt x="-439" y="18521"/>
                      <a:pt x="147" y="19576"/>
                    </a:cubicBezTo>
                    <a:cubicBezTo>
                      <a:pt x="2280" y="23092"/>
                      <a:pt x="5960" y="20794"/>
                      <a:pt x="10015" y="18685"/>
                    </a:cubicBezTo>
                    <a:cubicBezTo>
                      <a:pt x="14094" y="16434"/>
                      <a:pt x="19133" y="14301"/>
                      <a:pt x="21150" y="13926"/>
                    </a:cubicBezTo>
                    <a:cubicBezTo>
                      <a:pt x="23705" y="13270"/>
                      <a:pt x="27854" y="13083"/>
                      <a:pt x="31651" y="13036"/>
                    </a:cubicBezTo>
                    <a:cubicBezTo>
                      <a:pt x="35495" y="12895"/>
                      <a:pt x="39104" y="12825"/>
                      <a:pt x="41730" y="10457"/>
                    </a:cubicBezTo>
                    <a:cubicBezTo>
                      <a:pt x="43535" y="8887"/>
                      <a:pt x="42972" y="5675"/>
                      <a:pt x="38800" y="2886"/>
                    </a:cubicBezTo>
                    <a:cubicBezTo>
                      <a:pt x="34768" y="144"/>
                      <a:pt x="26658" y="-1521"/>
                      <a:pt x="18032" y="199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9" name="Google Shape;959;p7"/>
              <p:cNvSpPr/>
              <p:nvPr/>
            </p:nvSpPr>
            <p:spPr>
              <a:xfrm>
                <a:off x="6156267" y="3825627"/>
                <a:ext cx="97318" cy="14016"/>
              </a:xfrm>
              <a:custGeom>
                <a:rect b="b" l="l" r="r" t="t"/>
                <a:pathLst>
                  <a:path extrusionOk="0" h="14016" w="97318">
                    <a:moveTo>
                      <a:pt x="48925" y="29"/>
                    </a:moveTo>
                    <a:cubicBezTo>
                      <a:pt x="25953" y="404"/>
                      <a:pt x="2654" y="733"/>
                      <a:pt x="661" y="2936"/>
                    </a:cubicBezTo>
                    <a:cubicBezTo>
                      <a:pt x="-5925" y="10249"/>
                      <a:pt x="38635" y="11656"/>
                      <a:pt x="48597" y="12359"/>
                    </a:cubicBezTo>
                    <a:cubicBezTo>
                      <a:pt x="61489" y="13250"/>
                      <a:pt x="89687" y="16414"/>
                      <a:pt x="96602" y="10577"/>
                    </a:cubicBezTo>
                    <a:cubicBezTo>
                      <a:pt x="101383" y="6522"/>
                      <a:pt x="81882" y="-510"/>
                      <a:pt x="48948" y="2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0" name="Google Shape;960;p7"/>
              <p:cNvSpPr/>
              <p:nvPr/>
            </p:nvSpPr>
            <p:spPr>
              <a:xfrm>
                <a:off x="70934" y="3649272"/>
                <a:ext cx="35948" cy="13171"/>
              </a:xfrm>
              <a:custGeom>
                <a:rect b="b" l="l" r="r" t="t"/>
                <a:pathLst>
                  <a:path extrusionOk="0" h="13171" w="35948">
                    <a:moveTo>
                      <a:pt x="17833" y="12608"/>
                    </a:moveTo>
                    <a:cubicBezTo>
                      <a:pt x="26318" y="10968"/>
                      <a:pt x="34944" y="9327"/>
                      <a:pt x="35694" y="7006"/>
                    </a:cubicBezTo>
                    <a:cubicBezTo>
                      <a:pt x="38179" y="-659"/>
                      <a:pt x="21724" y="420"/>
                      <a:pt x="18044" y="302"/>
                    </a:cubicBezTo>
                    <a:cubicBezTo>
                      <a:pt x="13286" y="138"/>
                      <a:pt x="2878" y="-1456"/>
                      <a:pt x="276" y="4756"/>
                    </a:cubicBezTo>
                    <a:cubicBezTo>
                      <a:pt x="-1529" y="9069"/>
                      <a:pt x="5644" y="14999"/>
                      <a:pt x="17833" y="1263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1" name="Google Shape;961;p7"/>
              <p:cNvSpPr/>
              <p:nvPr/>
            </p:nvSpPr>
            <p:spPr>
              <a:xfrm>
                <a:off x="149691" y="3630561"/>
                <a:ext cx="43042" cy="13177"/>
              </a:xfrm>
              <a:custGeom>
                <a:rect b="b" l="l" r="r" t="t"/>
                <a:pathLst>
                  <a:path extrusionOk="0" h="13177" w="43042">
                    <a:moveTo>
                      <a:pt x="21211" y="12708"/>
                    </a:moveTo>
                    <a:cubicBezTo>
                      <a:pt x="31196" y="11278"/>
                      <a:pt x="41533" y="10505"/>
                      <a:pt x="42612" y="8278"/>
                    </a:cubicBezTo>
                    <a:cubicBezTo>
                      <a:pt x="46221" y="777"/>
                      <a:pt x="26086" y="449"/>
                      <a:pt x="21633" y="402"/>
                    </a:cubicBezTo>
                    <a:cubicBezTo>
                      <a:pt x="15866" y="27"/>
                      <a:pt x="3068" y="-1403"/>
                      <a:pt x="255" y="4973"/>
                    </a:cubicBezTo>
                    <a:cubicBezTo>
                      <a:pt x="-1620" y="9403"/>
                      <a:pt x="6983" y="14771"/>
                      <a:pt x="21234" y="1273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2" name="Google Shape;962;p7"/>
              <p:cNvSpPr/>
              <p:nvPr/>
            </p:nvSpPr>
            <p:spPr>
              <a:xfrm>
                <a:off x="208716" y="3643552"/>
                <a:ext cx="35948" cy="13171"/>
              </a:xfrm>
              <a:custGeom>
                <a:rect b="b" l="l" r="r" t="t"/>
                <a:pathLst>
                  <a:path extrusionOk="0" h="13171" w="35948">
                    <a:moveTo>
                      <a:pt x="17833" y="12608"/>
                    </a:moveTo>
                    <a:cubicBezTo>
                      <a:pt x="26318" y="10944"/>
                      <a:pt x="34944" y="9327"/>
                      <a:pt x="35694" y="7006"/>
                    </a:cubicBezTo>
                    <a:cubicBezTo>
                      <a:pt x="38179" y="-659"/>
                      <a:pt x="21724" y="420"/>
                      <a:pt x="18044" y="302"/>
                    </a:cubicBezTo>
                    <a:cubicBezTo>
                      <a:pt x="13286" y="138"/>
                      <a:pt x="2878" y="-1456"/>
                      <a:pt x="276" y="4756"/>
                    </a:cubicBezTo>
                    <a:cubicBezTo>
                      <a:pt x="-1529" y="9069"/>
                      <a:pt x="5644" y="14999"/>
                      <a:pt x="17833" y="1263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3" name="Google Shape;963;p7"/>
              <p:cNvSpPr/>
              <p:nvPr/>
            </p:nvSpPr>
            <p:spPr>
              <a:xfrm>
                <a:off x="334869" y="3540606"/>
                <a:ext cx="40218" cy="15511"/>
              </a:xfrm>
              <a:custGeom>
                <a:rect b="b" l="l" r="r" t="t"/>
                <a:pathLst>
                  <a:path extrusionOk="0" h="15511" w="40218">
                    <a:moveTo>
                      <a:pt x="18584" y="14411"/>
                    </a:moveTo>
                    <a:cubicBezTo>
                      <a:pt x="28031" y="14833"/>
                      <a:pt x="37688" y="16520"/>
                      <a:pt x="39282" y="14645"/>
                    </a:cubicBezTo>
                    <a:cubicBezTo>
                      <a:pt x="41907" y="11528"/>
                      <a:pt x="38649" y="8551"/>
                      <a:pt x="34031" y="6371"/>
                    </a:cubicBezTo>
                    <a:cubicBezTo>
                      <a:pt x="29437" y="4191"/>
                      <a:pt x="23600" y="2972"/>
                      <a:pt x="21491" y="2433"/>
                    </a:cubicBezTo>
                    <a:cubicBezTo>
                      <a:pt x="16146" y="886"/>
                      <a:pt x="4051" y="-2607"/>
                      <a:pt x="441" y="3347"/>
                    </a:cubicBezTo>
                    <a:cubicBezTo>
                      <a:pt x="-1903" y="7519"/>
                      <a:pt x="5223" y="13825"/>
                      <a:pt x="18584" y="1441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4" name="Google Shape;964;p7"/>
              <p:cNvSpPr/>
              <p:nvPr/>
            </p:nvSpPr>
            <p:spPr>
              <a:xfrm>
                <a:off x="356938" y="3628319"/>
                <a:ext cx="34255" cy="13651"/>
              </a:xfrm>
              <a:custGeom>
                <a:rect b="b" l="l" r="r" t="t"/>
                <a:pathLst>
                  <a:path extrusionOk="0" h="13651" w="34255">
                    <a:moveTo>
                      <a:pt x="15877" y="13613"/>
                    </a:moveTo>
                    <a:cubicBezTo>
                      <a:pt x="23964" y="13215"/>
                      <a:pt x="32285" y="13496"/>
                      <a:pt x="33551" y="11433"/>
                    </a:cubicBezTo>
                    <a:cubicBezTo>
                      <a:pt x="37794" y="4448"/>
                      <a:pt x="21644" y="2010"/>
                      <a:pt x="18081" y="1495"/>
                    </a:cubicBezTo>
                    <a:cubicBezTo>
                      <a:pt x="13533" y="510"/>
                      <a:pt x="3431" y="-2256"/>
                      <a:pt x="383" y="3768"/>
                    </a:cubicBezTo>
                    <a:cubicBezTo>
                      <a:pt x="-1633" y="7964"/>
                      <a:pt x="4415" y="14199"/>
                      <a:pt x="15877" y="136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5" name="Google Shape;965;p7"/>
              <p:cNvSpPr/>
              <p:nvPr/>
            </p:nvSpPr>
            <p:spPr>
              <a:xfrm>
                <a:off x="388704" y="3705914"/>
                <a:ext cx="36865" cy="15897"/>
              </a:xfrm>
              <a:custGeom>
                <a:rect b="b" l="l" r="r" t="t"/>
                <a:pathLst>
                  <a:path extrusionOk="0" h="15897" w="36865">
                    <a:moveTo>
                      <a:pt x="16552" y="14848"/>
                    </a:moveTo>
                    <a:cubicBezTo>
                      <a:pt x="25459" y="15575"/>
                      <a:pt x="34531" y="16794"/>
                      <a:pt x="35984" y="14848"/>
                    </a:cubicBezTo>
                    <a:cubicBezTo>
                      <a:pt x="40906" y="8308"/>
                      <a:pt x="23772" y="4042"/>
                      <a:pt x="19998" y="3011"/>
                    </a:cubicBezTo>
                    <a:cubicBezTo>
                      <a:pt x="15169" y="1464"/>
                      <a:pt x="4691" y="-2755"/>
                      <a:pt x="660" y="2730"/>
                    </a:cubicBezTo>
                    <a:cubicBezTo>
                      <a:pt x="-2083" y="6574"/>
                      <a:pt x="3824" y="13817"/>
                      <a:pt x="16529" y="1482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6" name="Google Shape;966;p7"/>
              <p:cNvSpPr/>
              <p:nvPr/>
            </p:nvSpPr>
            <p:spPr>
              <a:xfrm>
                <a:off x="545618" y="3666210"/>
                <a:ext cx="23487" cy="13236"/>
              </a:xfrm>
              <a:custGeom>
                <a:rect b="b" l="l" r="r" t="t"/>
                <a:pathLst>
                  <a:path extrusionOk="0" h="13236" w="23487">
                    <a:moveTo>
                      <a:pt x="10781" y="13016"/>
                    </a:moveTo>
                    <a:cubicBezTo>
                      <a:pt x="16500" y="11938"/>
                      <a:pt x="22313" y="10860"/>
                      <a:pt x="23087" y="8609"/>
                    </a:cubicBezTo>
                    <a:cubicBezTo>
                      <a:pt x="25689" y="1179"/>
                      <a:pt x="14859" y="1179"/>
                      <a:pt x="12492" y="804"/>
                    </a:cubicBezTo>
                    <a:cubicBezTo>
                      <a:pt x="9421" y="335"/>
                      <a:pt x="2881" y="-1916"/>
                      <a:pt x="397" y="4062"/>
                    </a:cubicBezTo>
                    <a:cubicBezTo>
                      <a:pt x="-1314" y="8211"/>
                      <a:pt x="2577" y="14563"/>
                      <a:pt x="10781" y="1299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7" name="Google Shape;967;p7"/>
              <p:cNvSpPr/>
              <p:nvPr/>
            </p:nvSpPr>
            <p:spPr>
              <a:xfrm>
                <a:off x="591966" y="3653713"/>
                <a:ext cx="37961" cy="14907"/>
              </a:xfrm>
              <a:custGeom>
                <a:rect b="b" l="l" r="r" t="t"/>
                <a:pathLst>
                  <a:path extrusionOk="0" h="14907" w="37961">
                    <a:moveTo>
                      <a:pt x="17524" y="14097"/>
                    </a:moveTo>
                    <a:cubicBezTo>
                      <a:pt x="26338" y="14261"/>
                      <a:pt x="35409" y="15878"/>
                      <a:pt x="36980" y="14027"/>
                    </a:cubicBezTo>
                    <a:cubicBezTo>
                      <a:pt x="39605" y="10933"/>
                      <a:pt x="36605" y="7956"/>
                      <a:pt x="32245" y="5823"/>
                    </a:cubicBezTo>
                    <a:cubicBezTo>
                      <a:pt x="27885" y="3666"/>
                      <a:pt x="22329" y="2565"/>
                      <a:pt x="20337" y="2072"/>
                    </a:cubicBezTo>
                    <a:cubicBezTo>
                      <a:pt x="15250" y="595"/>
                      <a:pt x="3601" y="-2452"/>
                      <a:pt x="389" y="3690"/>
                    </a:cubicBezTo>
                    <a:cubicBezTo>
                      <a:pt x="-712" y="5776"/>
                      <a:pt x="577" y="8401"/>
                      <a:pt x="3577" y="10417"/>
                    </a:cubicBezTo>
                    <a:cubicBezTo>
                      <a:pt x="6578" y="12456"/>
                      <a:pt x="11219" y="13910"/>
                      <a:pt x="17524" y="1407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8" name="Google Shape;968;p7"/>
              <p:cNvSpPr/>
              <p:nvPr/>
            </p:nvSpPr>
            <p:spPr>
              <a:xfrm>
                <a:off x="728482" y="3690051"/>
                <a:ext cx="50634" cy="16055"/>
              </a:xfrm>
              <a:custGeom>
                <a:rect b="b" l="l" r="r" t="t"/>
                <a:pathLst>
                  <a:path extrusionOk="0" h="16055" w="50634">
                    <a:moveTo>
                      <a:pt x="23900" y="15264"/>
                    </a:moveTo>
                    <a:cubicBezTo>
                      <a:pt x="36042" y="15991"/>
                      <a:pt x="48442" y="16811"/>
                      <a:pt x="49942" y="14748"/>
                    </a:cubicBezTo>
                    <a:cubicBezTo>
                      <a:pt x="54934" y="7927"/>
                      <a:pt x="31471" y="4341"/>
                      <a:pt x="26337" y="3192"/>
                    </a:cubicBezTo>
                    <a:cubicBezTo>
                      <a:pt x="19657" y="1692"/>
                      <a:pt x="5218" y="-2832"/>
                      <a:pt x="624" y="2606"/>
                    </a:cubicBezTo>
                    <a:cubicBezTo>
                      <a:pt x="-2541" y="6380"/>
                      <a:pt x="6507" y="14233"/>
                      <a:pt x="23900" y="1528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9" name="Google Shape;969;p7"/>
              <p:cNvSpPr/>
              <p:nvPr/>
            </p:nvSpPr>
            <p:spPr>
              <a:xfrm>
                <a:off x="732627" y="3724615"/>
                <a:ext cx="34969" cy="18233"/>
              </a:xfrm>
              <a:custGeom>
                <a:rect b="b" l="l" r="r" t="t"/>
                <a:pathLst>
                  <a:path extrusionOk="0" h="18233" w="34969">
                    <a:moveTo>
                      <a:pt x="14925" y="15837"/>
                    </a:moveTo>
                    <a:cubicBezTo>
                      <a:pt x="23739" y="17571"/>
                      <a:pt x="32529" y="19306"/>
                      <a:pt x="34029" y="17407"/>
                    </a:cubicBezTo>
                    <a:cubicBezTo>
                      <a:pt x="38952" y="11125"/>
                      <a:pt x="23106" y="5969"/>
                      <a:pt x="19660" y="4468"/>
                    </a:cubicBezTo>
                    <a:cubicBezTo>
                      <a:pt x="15207" y="2523"/>
                      <a:pt x="6065" y="-2821"/>
                      <a:pt x="1119" y="1890"/>
                    </a:cubicBezTo>
                    <a:cubicBezTo>
                      <a:pt x="-2350" y="5148"/>
                      <a:pt x="2244" y="13352"/>
                      <a:pt x="14925" y="158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" name="Google Shape;970;p7"/>
              <p:cNvSpPr/>
              <p:nvPr/>
            </p:nvSpPr>
            <p:spPr>
              <a:xfrm>
                <a:off x="812608" y="3748795"/>
                <a:ext cx="18756" cy="13448"/>
              </a:xfrm>
              <a:custGeom>
                <a:rect b="b" l="l" r="r" t="t"/>
                <a:pathLst>
                  <a:path extrusionOk="0" h="13448" w="18756">
                    <a:moveTo>
                      <a:pt x="6812" y="13338"/>
                    </a:moveTo>
                    <a:cubicBezTo>
                      <a:pt x="12133" y="13737"/>
                      <a:pt x="17196" y="13080"/>
                      <a:pt x="18110" y="10901"/>
                    </a:cubicBezTo>
                    <a:cubicBezTo>
                      <a:pt x="20970" y="3775"/>
                      <a:pt x="13493" y="3095"/>
                      <a:pt x="11992" y="2157"/>
                    </a:cubicBezTo>
                    <a:cubicBezTo>
                      <a:pt x="9906" y="1243"/>
                      <a:pt x="6742" y="-2203"/>
                      <a:pt x="2101" y="2157"/>
                    </a:cubicBezTo>
                    <a:cubicBezTo>
                      <a:pt x="483" y="3681"/>
                      <a:pt x="-431" y="6142"/>
                      <a:pt x="202" y="8510"/>
                    </a:cubicBezTo>
                    <a:cubicBezTo>
                      <a:pt x="788" y="10854"/>
                      <a:pt x="3015" y="13080"/>
                      <a:pt x="6836" y="1333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" name="Google Shape;971;p7"/>
              <p:cNvSpPr/>
              <p:nvPr/>
            </p:nvSpPr>
            <p:spPr>
              <a:xfrm>
                <a:off x="887348" y="3775608"/>
                <a:ext cx="39909" cy="13536"/>
              </a:xfrm>
              <a:custGeom>
                <a:rect b="b" l="l" r="r" t="t"/>
                <a:pathLst>
                  <a:path extrusionOk="0" h="13536" w="39909">
                    <a:moveTo>
                      <a:pt x="19223" y="13458"/>
                    </a:moveTo>
                    <a:cubicBezTo>
                      <a:pt x="28903" y="12755"/>
                      <a:pt x="38584" y="12051"/>
                      <a:pt x="39545" y="9801"/>
                    </a:cubicBezTo>
                    <a:cubicBezTo>
                      <a:pt x="42686" y="2394"/>
                      <a:pt x="24614" y="1714"/>
                      <a:pt x="20582" y="1199"/>
                    </a:cubicBezTo>
                    <a:cubicBezTo>
                      <a:pt x="15355" y="519"/>
                      <a:pt x="4174" y="-2153"/>
                      <a:pt x="517" y="3707"/>
                    </a:cubicBezTo>
                    <a:cubicBezTo>
                      <a:pt x="-2084" y="7785"/>
                      <a:pt x="5276" y="14442"/>
                      <a:pt x="19223" y="1343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2" name="Google Shape;972;p7"/>
              <p:cNvSpPr/>
              <p:nvPr/>
            </p:nvSpPr>
            <p:spPr>
              <a:xfrm>
                <a:off x="1030773" y="3756155"/>
                <a:ext cx="46221" cy="15105"/>
              </a:xfrm>
              <a:custGeom>
                <a:rect b="b" l="l" r="r" t="t"/>
                <a:pathLst>
                  <a:path extrusionOk="0" h="15105" w="46221">
                    <a:moveTo>
                      <a:pt x="23846" y="13456"/>
                    </a:moveTo>
                    <a:cubicBezTo>
                      <a:pt x="34534" y="10502"/>
                      <a:pt x="45410" y="7525"/>
                      <a:pt x="46067" y="5111"/>
                    </a:cubicBezTo>
                    <a:cubicBezTo>
                      <a:pt x="48223" y="-2859"/>
                      <a:pt x="27174" y="751"/>
                      <a:pt x="22439" y="1220"/>
                    </a:cubicBezTo>
                    <a:cubicBezTo>
                      <a:pt x="16298" y="1806"/>
                      <a:pt x="2679" y="1829"/>
                      <a:pt x="194" y="8392"/>
                    </a:cubicBezTo>
                    <a:cubicBezTo>
                      <a:pt x="-1540" y="12940"/>
                      <a:pt x="8492" y="17698"/>
                      <a:pt x="23846" y="1345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3" name="Google Shape;973;p7"/>
              <p:cNvSpPr/>
              <p:nvPr/>
            </p:nvSpPr>
            <p:spPr>
              <a:xfrm>
                <a:off x="988720" y="3716718"/>
                <a:ext cx="27354" cy="13194"/>
              </a:xfrm>
              <a:custGeom>
                <a:rect b="b" l="l" r="r" t="t"/>
                <a:pathLst>
                  <a:path extrusionOk="0" h="13194" w="27354">
                    <a:moveTo>
                      <a:pt x="14189" y="387"/>
                    </a:moveTo>
                    <a:cubicBezTo>
                      <a:pt x="7626" y="1770"/>
                      <a:pt x="993" y="3130"/>
                      <a:pt x="289" y="5427"/>
                    </a:cubicBezTo>
                    <a:cubicBezTo>
                      <a:pt x="-2055" y="12998"/>
                      <a:pt x="10533" y="12435"/>
                      <a:pt x="13299" y="12670"/>
                    </a:cubicBezTo>
                    <a:cubicBezTo>
                      <a:pt x="16908" y="12974"/>
                      <a:pt x="24714" y="14896"/>
                      <a:pt x="27058" y="8778"/>
                    </a:cubicBezTo>
                    <a:cubicBezTo>
                      <a:pt x="28675" y="4536"/>
                      <a:pt x="23589" y="-1605"/>
                      <a:pt x="14189" y="38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4" name="Google Shape;974;p7"/>
              <p:cNvSpPr/>
              <p:nvPr/>
            </p:nvSpPr>
            <p:spPr>
              <a:xfrm>
                <a:off x="1112642" y="3718703"/>
                <a:ext cx="59145" cy="15848"/>
              </a:xfrm>
              <a:custGeom>
                <a:rect b="b" l="l" r="r" t="t"/>
                <a:pathLst>
                  <a:path extrusionOk="0" h="15848" w="59145">
                    <a:moveTo>
                      <a:pt x="28799" y="1988"/>
                    </a:moveTo>
                    <a:cubicBezTo>
                      <a:pt x="15063" y="5247"/>
                      <a:pt x="1116" y="8528"/>
                      <a:pt x="225" y="10966"/>
                    </a:cubicBezTo>
                    <a:cubicBezTo>
                      <a:pt x="-2728" y="19029"/>
                      <a:pt x="24228" y="14810"/>
                      <a:pt x="30299" y="14224"/>
                    </a:cubicBezTo>
                    <a:cubicBezTo>
                      <a:pt x="38151" y="13474"/>
                      <a:pt x="55521" y="13052"/>
                      <a:pt x="58873" y="6395"/>
                    </a:cubicBezTo>
                    <a:cubicBezTo>
                      <a:pt x="61193" y="1777"/>
                      <a:pt x="48512" y="-2700"/>
                      <a:pt x="28799" y="198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5" name="Google Shape;975;p7"/>
              <p:cNvSpPr/>
              <p:nvPr/>
            </p:nvSpPr>
            <p:spPr>
              <a:xfrm>
                <a:off x="1249548" y="3710204"/>
                <a:ext cx="32909" cy="13754"/>
              </a:xfrm>
              <a:custGeom>
                <a:rect b="b" l="l" r="r" t="t"/>
                <a:pathLst>
                  <a:path extrusionOk="0" h="13754" w="32909">
                    <a:moveTo>
                      <a:pt x="16172" y="1158"/>
                    </a:moveTo>
                    <a:cubicBezTo>
                      <a:pt x="8859" y="3479"/>
                      <a:pt x="1053" y="4956"/>
                      <a:pt x="280" y="7253"/>
                    </a:cubicBezTo>
                    <a:cubicBezTo>
                      <a:pt x="-986" y="11050"/>
                      <a:pt x="2225" y="12808"/>
                      <a:pt x="6327" y="13441"/>
                    </a:cubicBezTo>
                    <a:cubicBezTo>
                      <a:pt x="10406" y="14097"/>
                      <a:pt x="15187" y="13534"/>
                      <a:pt x="16945" y="13441"/>
                    </a:cubicBezTo>
                    <a:cubicBezTo>
                      <a:pt x="21446" y="13347"/>
                      <a:pt x="31642" y="13441"/>
                      <a:pt x="32861" y="6807"/>
                    </a:cubicBezTo>
                    <a:cubicBezTo>
                      <a:pt x="33565" y="2213"/>
                      <a:pt x="26486" y="-2147"/>
                      <a:pt x="16195" y="115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6" name="Google Shape;976;p7"/>
              <p:cNvSpPr/>
              <p:nvPr/>
            </p:nvSpPr>
            <p:spPr>
              <a:xfrm>
                <a:off x="1368074" y="3692313"/>
                <a:ext cx="56291" cy="14056"/>
              </a:xfrm>
              <a:custGeom>
                <a:rect b="b" l="l" r="r" t="t"/>
                <a:pathLst>
                  <a:path extrusionOk="0" h="14056" w="56291">
                    <a:moveTo>
                      <a:pt x="28372" y="12603"/>
                    </a:moveTo>
                    <a:cubicBezTo>
                      <a:pt x="41194" y="10118"/>
                      <a:pt x="54602" y="9204"/>
                      <a:pt x="55844" y="6978"/>
                    </a:cubicBezTo>
                    <a:cubicBezTo>
                      <a:pt x="57930" y="3274"/>
                      <a:pt x="52422" y="1235"/>
                      <a:pt x="45530" y="438"/>
                    </a:cubicBezTo>
                    <a:cubicBezTo>
                      <a:pt x="38662" y="-383"/>
                      <a:pt x="30552" y="180"/>
                      <a:pt x="27599" y="297"/>
                    </a:cubicBezTo>
                    <a:cubicBezTo>
                      <a:pt x="19981" y="367"/>
                      <a:pt x="2940" y="1000"/>
                      <a:pt x="174" y="7938"/>
                    </a:cubicBezTo>
                    <a:cubicBezTo>
                      <a:pt x="-1584" y="12744"/>
                      <a:pt x="10159" y="16119"/>
                      <a:pt x="28349" y="1260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7" name="Google Shape;977;p7"/>
              <p:cNvSpPr/>
              <p:nvPr/>
            </p:nvSpPr>
            <p:spPr>
              <a:xfrm>
                <a:off x="1413259" y="3725440"/>
                <a:ext cx="42527" cy="14960"/>
              </a:xfrm>
              <a:custGeom>
                <a:rect b="b" l="l" r="r" t="t"/>
                <a:pathLst>
                  <a:path extrusionOk="0" h="14960" w="42527">
                    <a:moveTo>
                      <a:pt x="19848" y="14659"/>
                    </a:moveTo>
                    <a:cubicBezTo>
                      <a:pt x="30138" y="15034"/>
                      <a:pt x="40592" y="15433"/>
                      <a:pt x="41905" y="13347"/>
                    </a:cubicBezTo>
                    <a:cubicBezTo>
                      <a:pt x="46241" y="6409"/>
                      <a:pt x="26669" y="3596"/>
                      <a:pt x="22356" y="2611"/>
                    </a:cubicBezTo>
                    <a:cubicBezTo>
                      <a:pt x="16777" y="1346"/>
                      <a:pt x="4823" y="-2686"/>
                      <a:pt x="627" y="2822"/>
                    </a:cubicBezTo>
                    <a:cubicBezTo>
                      <a:pt x="-2280" y="6643"/>
                      <a:pt x="5057" y="14144"/>
                      <a:pt x="19824" y="146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8" name="Google Shape;978;p7"/>
              <p:cNvSpPr/>
              <p:nvPr/>
            </p:nvSpPr>
            <p:spPr>
              <a:xfrm>
                <a:off x="1470729" y="3696794"/>
                <a:ext cx="54829" cy="16046"/>
              </a:xfrm>
              <a:custGeom>
                <a:rect b="b" l="l" r="r" t="t"/>
                <a:pathLst>
                  <a:path extrusionOk="0" h="16046" w="54829">
                    <a:moveTo>
                      <a:pt x="28736" y="410"/>
                    </a:moveTo>
                    <a:cubicBezTo>
                      <a:pt x="15352" y="-340"/>
                      <a:pt x="1850" y="-199"/>
                      <a:pt x="514" y="2004"/>
                    </a:cubicBezTo>
                    <a:cubicBezTo>
                      <a:pt x="-1689" y="5614"/>
                      <a:pt x="3515" y="7817"/>
                      <a:pt x="9867" y="9388"/>
                    </a:cubicBezTo>
                    <a:cubicBezTo>
                      <a:pt x="16243" y="10958"/>
                      <a:pt x="23837" y="11990"/>
                      <a:pt x="26580" y="12552"/>
                    </a:cubicBezTo>
                    <a:cubicBezTo>
                      <a:pt x="33753" y="13888"/>
                      <a:pt x="48848" y="18881"/>
                      <a:pt x="54052" y="13841"/>
                    </a:cubicBezTo>
                    <a:cubicBezTo>
                      <a:pt x="57755" y="10396"/>
                      <a:pt x="48051" y="1488"/>
                      <a:pt x="28736" y="4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9" name="Google Shape;979;p7"/>
              <p:cNvSpPr/>
              <p:nvPr/>
            </p:nvSpPr>
            <p:spPr>
              <a:xfrm>
                <a:off x="1626198" y="3780496"/>
                <a:ext cx="27079" cy="13170"/>
              </a:xfrm>
              <a:custGeom>
                <a:rect b="b" l="l" r="r" t="t"/>
                <a:pathLst>
                  <a:path extrusionOk="0" h="13170" w="27079">
                    <a:moveTo>
                      <a:pt x="14354" y="366"/>
                    </a:moveTo>
                    <a:cubicBezTo>
                      <a:pt x="8306" y="1655"/>
                      <a:pt x="1767" y="1936"/>
                      <a:pt x="665" y="4023"/>
                    </a:cubicBezTo>
                    <a:cubicBezTo>
                      <a:pt x="-1187" y="7515"/>
                      <a:pt x="1087" y="9765"/>
                      <a:pt x="4321" y="11031"/>
                    </a:cubicBezTo>
                    <a:cubicBezTo>
                      <a:pt x="7556" y="12297"/>
                      <a:pt x="11635" y="12461"/>
                      <a:pt x="13065" y="12625"/>
                    </a:cubicBezTo>
                    <a:cubicBezTo>
                      <a:pt x="16768" y="13188"/>
                      <a:pt x="25347" y="14641"/>
                      <a:pt x="26941" y="8195"/>
                    </a:cubicBezTo>
                    <a:cubicBezTo>
                      <a:pt x="27504" y="5991"/>
                      <a:pt x="26308" y="3530"/>
                      <a:pt x="24105" y="1913"/>
                    </a:cubicBezTo>
                    <a:cubicBezTo>
                      <a:pt x="21878" y="296"/>
                      <a:pt x="18643" y="-525"/>
                      <a:pt x="14330" y="36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0" name="Google Shape;980;p7"/>
              <p:cNvSpPr/>
              <p:nvPr/>
            </p:nvSpPr>
            <p:spPr>
              <a:xfrm>
                <a:off x="1752765" y="3774228"/>
                <a:ext cx="43969" cy="14296"/>
              </a:xfrm>
              <a:custGeom>
                <a:rect b="b" l="l" r="r" t="t"/>
                <a:pathLst>
                  <a:path extrusionOk="0" h="14296" w="43969">
                    <a:moveTo>
                      <a:pt x="23130" y="0"/>
                    </a:moveTo>
                    <a:cubicBezTo>
                      <a:pt x="12535" y="0"/>
                      <a:pt x="1800" y="-70"/>
                      <a:pt x="557" y="2086"/>
                    </a:cubicBezTo>
                    <a:cubicBezTo>
                      <a:pt x="-3592" y="9189"/>
                      <a:pt x="16637" y="11322"/>
                      <a:pt x="21114" y="12166"/>
                    </a:cubicBezTo>
                    <a:cubicBezTo>
                      <a:pt x="26904" y="13244"/>
                      <a:pt x="39351" y="16854"/>
                      <a:pt x="43406" y="11205"/>
                    </a:cubicBezTo>
                    <a:cubicBezTo>
                      <a:pt x="46219" y="7290"/>
                      <a:pt x="38343" y="24"/>
                      <a:pt x="23154" y="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1" name="Google Shape;981;p7"/>
              <p:cNvSpPr/>
              <p:nvPr/>
            </p:nvSpPr>
            <p:spPr>
              <a:xfrm>
                <a:off x="1860739" y="3774131"/>
                <a:ext cx="34178" cy="15149"/>
              </a:xfrm>
              <a:custGeom>
                <a:rect b="b" l="l" r="r" t="t"/>
                <a:pathLst>
                  <a:path extrusionOk="0" h="15149" w="34178">
                    <a:moveTo>
                      <a:pt x="16113" y="1715"/>
                    </a:moveTo>
                    <a:cubicBezTo>
                      <a:pt x="8307" y="4716"/>
                      <a:pt x="384" y="7716"/>
                      <a:pt x="56" y="10107"/>
                    </a:cubicBezTo>
                    <a:cubicBezTo>
                      <a:pt x="-1046" y="18053"/>
                      <a:pt x="14425" y="14349"/>
                      <a:pt x="17941" y="13881"/>
                    </a:cubicBezTo>
                    <a:cubicBezTo>
                      <a:pt x="22488" y="13271"/>
                      <a:pt x="32638" y="13177"/>
                      <a:pt x="34091" y="6638"/>
                    </a:cubicBezTo>
                    <a:cubicBezTo>
                      <a:pt x="35099" y="2090"/>
                      <a:pt x="27317" y="-2598"/>
                      <a:pt x="16113" y="169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2" name="Google Shape;982;p7"/>
              <p:cNvSpPr/>
              <p:nvPr/>
            </p:nvSpPr>
            <p:spPr>
              <a:xfrm>
                <a:off x="1966769" y="3729464"/>
                <a:ext cx="37480" cy="17719"/>
              </a:xfrm>
              <a:custGeom>
                <a:rect b="b" l="l" r="r" t="t"/>
                <a:pathLst>
                  <a:path extrusionOk="0" h="17719" w="37480">
                    <a:moveTo>
                      <a:pt x="17251" y="3300"/>
                    </a:moveTo>
                    <a:cubicBezTo>
                      <a:pt x="9188" y="7331"/>
                      <a:pt x="468" y="10566"/>
                      <a:pt x="70" y="12980"/>
                    </a:cubicBezTo>
                    <a:cubicBezTo>
                      <a:pt x="-587" y="16988"/>
                      <a:pt x="3492" y="17973"/>
                      <a:pt x="8297" y="17668"/>
                    </a:cubicBezTo>
                    <a:cubicBezTo>
                      <a:pt x="13102" y="17364"/>
                      <a:pt x="18470" y="15723"/>
                      <a:pt x="20439" y="15207"/>
                    </a:cubicBezTo>
                    <a:cubicBezTo>
                      <a:pt x="25572" y="14058"/>
                      <a:pt x="37199" y="11691"/>
                      <a:pt x="37480" y="4823"/>
                    </a:cubicBezTo>
                    <a:cubicBezTo>
                      <a:pt x="37550" y="88"/>
                      <a:pt x="28667" y="-2420"/>
                      <a:pt x="17251" y="330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3" name="Google Shape;983;p7"/>
              <p:cNvSpPr/>
              <p:nvPr/>
            </p:nvSpPr>
            <p:spPr>
              <a:xfrm>
                <a:off x="2022811" y="3761262"/>
                <a:ext cx="51602" cy="18246"/>
              </a:xfrm>
              <a:custGeom>
                <a:rect b="b" l="l" r="r" t="t"/>
                <a:pathLst>
                  <a:path extrusionOk="0" h="18246" w="51602">
                    <a:moveTo>
                      <a:pt x="24615" y="3497"/>
                    </a:moveTo>
                    <a:cubicBezTo>
                      <a:pt x="13035" y="7716"/>
                      <a:pt x="870" y="11139"/>
                      <a:pt x="167" y="13576"/>
                    </a:cubicBezTo>
                    <a:cubicBezTo>
                      <a:pt x="-1029" y="17608"/>
                      <a:pt x="4386" y="18546"/>
                      <a:pt x="10808" y="18171"/>
                    </a:cubicBezTo>
                    <a:cubicBezTo>
                      <a:pt x="17208" y="17819"/>
                      <a:pt x="24544" y="16084"/>
                      <a:pt x="27217" y="15569"/>
                    </a:cubicBezTo>
                    <a:cubicBezTo>
                      <a:pt x="34178" y="14350"/>
                      <a:pt x="49742" y="11959"/>
                      <a:pt x="51524" y="4904"/>
                    </a:cubicBezTo>
                    <a:cubicBezTo>
                      <a:pt x="52672" y="5"/>
                      <a:pt x="41140" y="-2480"/>
                      <a:pt x="24615" y="352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4" name="Google Shape;984;p7"/>
              <p:cNvSpPr/>
              <p:nvPr/>
            </p:nvSpPr>
            <p:spPr>
              <a:xfrm>
                <a:off x="2159634" y="3730824"/>
                <a:ext cx="51570" cy="13618"/>
              </a:xfrm>
              <a:custGeom>
                <a:rect b="b" l="l" r="r" t="t"/>
                <a:pathLst>
                  <a:path extrusionOk="0" h="13618" w="51570">
                    <a:moveTo>
                      <a:pt x="26346" y="111"/>
                    </a:moveTo>
                    <a:cubicBezTo>
                      <a:pt x="14087" y="837"/>
                      <a:pt x="1640" y="1517"/>
                      <a:pt x="445" y="3744"/>
                    </a:cubicBezTo>
                    <a:cubicBezTo>
                      <a:pt x="-3516" y="11127"/>
                      <a:pt x="20135" y="11854"/>
                      <a:pt x="25409" y="12393"/>
                    </a:cubicBezTo>
                    <a:cubicBezTo>
                      <a:pt x="32230" y="13073"/>
                      <a:pt x="47044" y="15816"/>
                      <a:pt x="51099" y="9885"/>
                    </a:cubicBezTo>
                    <a:cubicBezTo>
                      <a:pt x="53912" y="5783"/>
                      <a:pt x="43950" y="-944"/>
                      <a:pt x="26346" y="11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5" name="Google Shape;985;p7"/>
              <p:cNvSpPr/>
              <p:nvPr/>
            </p:nvSpPr>
            <p:spPr>
              <a:xfrm>
                <a:off x="2272113" y="3761422"/>
                <a:ext cx="40438" cy="14308"/>
              </a:xfrm>
              <a:custGeom>
                <a:rect b="b" l="l" r="r" t="t"/>
                <a:pathLst>
                  <a:path extrusionOk="0" h="14308" w="40438">
                    <a:moveTo>
                      <a:pt x="19676" y="1274"/>
                    </a:moveTo>
                    <a:cubicBezTo>
                      <a:pt x="10276" y="3853"/>
                      <a:pt x="760" y="6455"/>
                      <a:pt x="150" y="8846"/>
                    </a:cubicBezTo>
                    <a:cubicBezTo>
                      <a:pt x="-1842" y="16745"/>
                      <a:pt x="16582" y="13838"/>
                      <a:pt x="20731" y="13557"/>
                    </a:cubicBezTo>
                    <a:cubicBezTo>
                      <a:pt x="26098" y="13182"/>
                      <a:pt x="37983" y="13627"/>
                      <a:pt x="40256" y="7158"/>
                    </a:cubicBezTo>
                    <a:cubicBezTo>
                      <a:pt x="41827" y="2681"/>
                      <a:pt x="33130" y="-2429"/>
                      <a:pt x="19652" y="127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6" name="Google Shape;986;p7"/>
              <p:cNvSpPr/>
              <p:nvPr/>
            </p:nvSpPr>
            <p:spPr>
              <a:xfrm>
                <a:off x="2434106" y="3740168"/>
                <a:ext cx="54538" cy="13170"/>
              </a:xfrm>
              <a:custGeom>
                <a:rect b="b" l="l" r="r" t="t"/>
                <a:pathLst>
                  <a:path extrusionOk="0" h="13170" w="54538">
                    <a:moveTo>
                      <a:pt x="27156" y="705"/>
                    </a:moveTo>
                    <a:cubicBezTo>
                      <a:pt x="14334" y="2627"/>
                      <a:pt x="1348" y="4549"/>
                      <a:pt x="317" y="6893"/>
                    </a:cubicBezTo>
                    <a:cubicBezTo>
                      <a:pt x="-3082" y="14628"/>
                      <a:pt x="21859" y="13035"/>
                      <a:pt x="27437" y="13035"/>
                    </a:cubicBezTo>
                    <a:cubicBezTo>
                      <a:pt x="34680" y="13035"/>
                      <a:pt x="50549" y="14300"/>
                      <a:pt x="54183" y="8018"/>
                    </a:cubicBezTo>
                    <a:cubicBezTo>
                      <a:pt x="56714" y="3658"/>
                      <a:pt x="45533" y="-2038"/>
                      <a:pt x="27156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7" name="Google Shape;987;p7"/>
              <p:cNvSpPr/>
              <p:nvPr/>
            </p:nvSpPr>
            <p:spPr>
              <a:xfrm>
                <a:off x="2582342" y="3710556"/>
                <a:ext cx="43515" cy="15263"/>
              </a:xfrm>
              <a:custGeom>
                <a:rect b="b" l="l" r="r" t="t"/>
                <a:pathLst>
                  <a:path extrusionOk="0" h="15263" w="43515">
                    <a:moveTo>
                      <a:pt x="20943" y="1744"/>
                    </a:moveTo>
                    <a:cubicBezTo>
                      <a:pt x="10910" y="4768"/>
                      <a:pt x="714" y="7792"/>
                      <a:pt x="128" y="10206"/>
                    </a:cubicBezTo>
                    <a:cubicBezTo>
                      <a:pt x="-1771" y="18199"/>
                      <a:pt x="18013" y="14449"/>
                      <a:pt x="22490" y="13957"/>
                    </a:cubicBezTo>
                    <a:cubicBezTo>
                      <a:pt x="28280" y="13347"/>
                      <a:pt x="41101" y="13206"/>
                      <a:pt x="43352" y="6643"/>
                    </a:cubicBezTo>
                    <a:cubicBezTo>
                      <a:pt x="44899" y="2072"/>
                      <a:pt x="35359" y="-2616"/>
                      <a:pt x="20943" y="172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8" name="Google Shape;988;p7"/>
              <p:cNvSpPr/>
              <p:nvPr/>
            </p:nvSpPr>
            <p:spPr>
              <a:xfrm>
                <a:off x="2728633" y="3707944"/>
                <a:ext cx="54827" cy="14224"/>
              </a:xfrm>
              <a:custGeom>
                <a:rect b="b" l="l" r="r" t="t"/>
                <a:pathLst>
                  <a:path extrusionOk="0" h="14224" w="54827">
                    <a:moveTo>
                      <a:pt x="26591" y="14224"/>
                    </a:moveTo>
                    <a:cubicBezTo>
                      <a:pt x="39671" y="14107"/>
                      <a:pt x="52961" y="14013"/>
                      <a:pt x="54297" y="11834"/>
                    </a:cubicBezTo>
                    <a:cubicBezTo>
                      <a:pt x="58774" y="4637"/>
                      <a:pt x="33600" y="2762"/>
                      <a:pt x="27997" y="1965"/>
                    </a:cubicBezTo>
                    <a:cubicBezTo>
                      <a:pt x="20754" y="957"/>
                      <a:pt x="5049" y="-2512"/>
                      <a:pt x="549" y="3207"/>
                    </a:cubicBezTo>
                    <a:cubicBezTo>
                      <a:pt x="-2569" y="7192"/>
                      <a:pt x="7792" y="14388"/>
                      <a:pt x="26591" y="1420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9" name="Google Shape;989;p7"/>
              <p:cNvSpPr/>
              <p:nvPr/>
            </p:nvSpPr>
            <p:spPr>
              <a:xfrm>
                <a:off x="2858058" y="3746867"/>
                <a:ext cx="71641" cy="18711"/>
              </a:xfrm>
              <a:custGeom>
                <a:rect b="b" l="l" r="r" t="t"/>
                <a:pathLst>
                  <a:path extrusionOk="0" h="18711" w="71641">
                    <a:moveTo>
                      <a:pt x="34338" y="17752"/>
                    </a:moveTo>
                    <a:cubicBezTo>
                      <a:pt x="51894" y="19392"/>
                      <a:pt x="69592" y="18877"/>
                      <a:pt x="71115" y="16603"/>
                    </a:cubicBezTo>
                    <a:cubicBezTo>
                      <a:pt x="73647" y="12899"/>
                      <a:pt x="66662" y="10907"/>
                      <a:pt x="58270" y="9313"/>
                    </a:cubicBezTo>
                    <a:cubicBezTo>
                      <a:pt x="49879" y="7743"/>
                      <a:pt x="39963" y="6336"/>
                      <a:pt x="36377" y="5586"/>
                    </a:cubicBezTo>
                    <a:cubicBezTo>
                      <a:pt x="31712" y="4672"/>
                      <a:pt x="24423" y="2679"/>
                      <a:pt x="17555" y="1297"/>
                    </a:cubicBezTo>
                    <a:cubicBezTo>
                      <a:pt x="10687" y="-63"/>
                      <a:pt x="4217" y="-813"/>
                      <a:pt x="935" y="1414"/>
                    </a:cubicBezTo>
                    <a:cubicBezTo>
                      <a:pt x="-1338" y="2937"/>
                      <a:pt x="561" y="6289"/>
                      <a:pt x="6327" y="9735"/>
                    </a:cubicBezTo>
                    <a:cubicBezTo>
                      <a:pt x="12070" y="13157"/>
                      <a:pt x="21727" y="16603"/>
                      <a:pt x="34338" y="17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0" name="Google Shape;990;p7"/>
              <p:cNvSpPr/>
              <p:nvPr/>
            </p:nvSpPr>
            <p:spPr>
              <a:xfrm>
                <a:off x="2962466" y="3708790"/>
                <a:ext cx="65607" cy="13929"/>
              </a:xfrm>
              <a:custGeom>
                <a:rect b="b" l="l" r="r" t="t"/>
                <a:pathLst>
                  <a:path extrusionOk="0" h="13929" w="65607">
                    <a:moveTo>
                      <a:pt x="32270" y="13894"/>
                    </a:moveTo>
                    <a:cubicBezTo>
                      <a:pt x="47834" y="13472"/>
                      <a:pt x="63609" y="13097"/>
                      <a:pt x="65086" y="10870"/>
                    </a:cubicBezTo>
                    <a:cubicBezTo>
                      <a:pt x="69915" y="3557"/>
                      <a:pt x="39841" y="2245"/>
                      <a:pt x="33137" y="1588"/>
                    </a:cubicBezTo>
                    <a:cubicBezTo>
                      <a:pt x="24464" y="744"/>
                      <a:pt x="5524" y="-2373"/>
                      <a:pt x="555" y="3464"/>
                    </a:cubicBezTo>
                    <a:cubicBezTo>
                      <a:pt x="-2891" y="7519"/>
                      <a:pt x="9954" y="14480"/>
                      <a:pt x="32270" y="1389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1" name="Google Shape;991;p7"/>
              <p:cNvSpPr/>
              <p:nvPr/>
            </p:nvSpPr>
            <p:spPr>
              <a:xfrm>
                <a:off x="3087216" y="3697345"/>
                <a:ext cx="45278" cy="19242"/>
              </a:xfrm>
              <a:custGeom>
                <a:rect b="b" l="l" r="r" t="t"/>
                <a:pathLst>
                  <a:path extrusionOk="0" h="19242" w="45278">
                    <a:moveTo>
                      <a:pt x="21438" y="4571"/>
                    </a:moveTo>
                    <a:cubicBezTo>
                      <a:pt x="11781" y="9118"/>
                      <a:pt x="952" y="11814"/>
                      <a:pt x="202" y="14181"/>
                    </a:cubicBezTo>
                    <a:cubicBezTo>
                      <a:pt x="-1064" y="18119"/>
                      <a:pt x="3811" y="19432"/>
                      <a:pt x="9718" y="19221"/>
                    </a:cubicBezTo>
                    <a:cubicBezTo>
                      <a:pt x="15625" y="19033"/>
                      <a:pt x="22282" y="17111"/>
                      <a:pt x="24697" y="16478"/>
                    </a:cubicBezTo>
                    <a:cubicBezTo>
                      <a:pt x="27861" y="15705"/>
                      <a:pt x="32971" y="14533"/>
                      <a:pt x="37307" y="12423"/>
                    </a:cubicBezTo>
                    <a:cubicBezTo>
                      <a:pt x="41667" y="10361"/>
                      <a:pt x="45183" y="7407"/>
                      <a:pt x="45277" y="3891"/>
                    </a:cubicBezTo>
                    <a:cubicBezTo>
                      <a:pt x="45347" y="1430"/>
                      <a:pt x="42581" y="0"/>
                      <a:pt x="38362" y="0"/>
                    </a:cubicBezTo>
                    <a:cubicBezTo>
                      <a:pt x="34096" y="0"/>
                      <a:pt x="28353" y="1407"/>
                      <a:pt x="21415" y="459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2" name="Google Shape;992;p7"/>
              <p:cNvSpPr/>
              <p:nvPr/>
            </p:nvSpPr>
            <p:spPr>
              <a:xfrm>
                <a:off x="3067035" y="3747903"/>
                <a:ext cx="41980" cy="18062"/>
              </a:xfrm>
              <a:custGeom>
                <a:rect b="b" l="l" r="r" t="t"/>
                <a:pathLst>
                  <a:path extrusionOk="0" h="18062" w="41980">
                    <a:moveTo>
                      <a:pt x="19633" y="3495"/>
                    </a:moveTo>
                    <a:cubicBezTo>
                      <a:pt x="10468" y="7644"/>
                      <a:pt x="623" y="10903"/>
                      <a:pt x="107" y="13317"/>
                    </a:cubicBezTo>
                    <a:cubicBezTo>
                      <a:pt x="-760" y="17325"/>
                      <a:pt x="3764" y="18333"/>
                      <a:pt x="9085" y="18005"/>
                    </a:cubicBezTo>
                    <a:cubicBezTo>
                      <a:pt x="14406" y="17700"/>
                      <a:pt x="20430" y="15989"/>
                      <a:pt x="22633" y="15450"/>
                    </a:cubicBezTo>
                    <a:cubicBezTo>
                      <a:pt x="28353" y="14254"/>
                      <a:pt x="41291" y="11723"/>
                      <a:pt x="41971" y="4738"/>
                    </a:cubicBezTo>
                    <a:cubicBezTo>
                      <a:pt x="42323" y="-68"/>
                      <a:pt x="32595" y="-2388"/>
                      <a:pt x="19609" y="349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3" name="Google Shape;993;p7"/>
              <p:cNvSpPr/>
              <p:nvPr/>
            </p:nvSpPr>
            <p:spPr>
              <a:xfrm>
                <a:off x="3244772" y="3725522"/>
                <a:ext cx="29590" cy="16620"/>
              </a:xfrm>
              <a:custGeom>
                <a:rect b="b" l="l" r="r" t="t"/>
                <a:pathLst>
                  <a:path extrusionOk="0" h="16620" w="29590">
                    <a:moveTo>
                      <a:pt x="13080" y="2460"/>
                    </a:moveTo>
                    <a:cubicBezTo>
                      <a:pt x="6587" y="6093"/>
                      <a:pt x="-23" y="9749"/>
                      <a:pt x="0" y="12164"/>
                    </a:cubicBezTo>
                    <a:cubicBezTo>
                      <a:pt x="47" y="20134"/>
                      <a:pt x="13220" y="15141"/>
                      <a:pt x="16267" y="14367"/>
                    </a:cubicBezTo>
                    <a:cubicBezTo>
                      <a:pt x="20205" y="13383"/>
                      <a:pt x="29159" y="12398"/>
                      <a:pt x="29582" y="5811"/>
                    </a:cubicBezTo>
                    <a:cubicBezTo>
                      <a:pt x="29886" y="1241"/>
                      <a:pt x="22409" y="-2744"/>
                      <a:pt x="13080" y="24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4" name="Google Shape;994;p7"/>
              <p:cNvSpPr/>
              <p:nvPr/>
            </p:nvSpPr>
            <p:spPr>
              <a:xfrm>
                <a:off x="3217667" y="3692810"/>
                <a:ext cx="61171" cy="15636"/>
              </a:xfrm>
              <a:custGeom>
                <a:rect b="b" l="l" r="r" t="t"/>
                <a:pathLst>
                  <a:path extrusionOk="0" h="15636" w="61171">
                    <a:moveTo>
                      <a:pt x="31605" y="527"/>
                    </a:moveTo>
                    <a:cubicBezTo>
                      <a:pt x="16979" y="-36"/>
                      <a:pt x="2141" y="-622"/>
                      <a:pt x="617" y="1488"/>
                    </a:cubicBezTo>
                    <a:cubicBezTo>
                      <a:pt x="-4492" y="8473"/>
                      <a:pt x="23612" y="11661"/>
                      <a:pt x="29847" y="12739"/>
                    </a:cubicBezTo>
                    <a:cubicBezTo>
                      <a:pt x="37911" y="14122"/>
                      <a:pt x="55420" y="18411"/>
                      <a:pt x="60531" y="12903"/>
                    </a:cubicBezTo>
                    <a:cubicBezTo>
                      <a:pt x="64093" y="9082"/>
                      <a:pt x="52584" y="1323"/>
                      <a:pt x="31605" y="52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5" name="Google Shape;995;p7"/>
              <p:cNvSpPr/>
              <p:nvPr/>
            </p:nvSpPr>
            <p:spPr>
              <a:xfrm>
                <a:off x="3378466" y="3706944"/>
                <a:ext cx="45260" cy="13184"/>
              </a:xfrm>
              <a:custGeom>
                <a:rect b="b" l="l" r="r" t="t"/>
                <a:pathLst>
                  <a:path extrusionOk="0" h="13184" w="45260">
                    <a:moveTo>
                      <a:pt x="22769" y="480"/>
                    </a:moveTo>
                    <a:cubicBezTo>
                      <a:pt x="12080" y="2051"/>
                      <a:pt x="1251" y="3574"/>
                      <a:pt x="313" y="5895"/>
                    </a:cubicBezTo>
                    <a:cubicBezTo>
                      <a:pt x="-2781" y="13536"/>
                      <a:pt x="17964" y="12646"/>
                      <a:pt x="22581" y="12810"/>
                    </a:cubicBezTo>
                    <a:cubicBezTo>
                      <a:pt x="28582" y="13021"/>
                      <a:pt x="41685" y="14732"/>
                      <a:pt x="44920" y="8544"/>
                    </a:cubicBezTo>
                    <a:cubicBezTo>
                      <a:pt x="47170" y="4254"/>
                      <a:pt x="38099" y="-1746"/>
                      <a:pt x="22769" y="48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6" name="Google Shape;996;p7"/>
              <p:cNvSpPr/>
              <p:nvPr/>
            </p:nvSpPr>
            <p:spPr>
              <a:xfrm>
                <a:off x="3512394" y="3700766"/>
                <a:ext cx="20406" cy="13154"/>
              </a:xfrm>
              <a:custGeom>
                <a:rect b="b" l="l" r="r" t="t"/>
                <a:pathLst>
                  <a:path extrusionOk="0" h="13154" w="20406">
                    <a:moveTo>
                      <a:pt x="10729" y="470"/>
                    </a:moveTo>
                    <a:cubicBezTo>
                      <a:pt x="5807" y="1994"/>
                      <a:pt x="838" y="3517"/>
                      <a:pt x="252" y="5814"/>
                    </a:cubicBezTo>
                    <a:cubicBezTo>
                      <a:pt x="-1647" y="13432"/>
                      <a:pt x="7752" y="12589"/>
                      <a:pt x="9815" y="12753"/>
                    </a:cubicBezTo>
                    <a:cubicBezTo>
                      <a:pt x="12511" y="12987"/>
                      <a:pt x="18301" y="14722"/>
                      <a:pt x="20152" y="8557"/>
                    </a:cubicBezTo>
                    <a:cubicBezTo>
                      <a:pt x="21441" y="4291"/>
                      <a:pt x="17761" y="-1733"/>
                      <a:pt x="10706" y="4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7" name="Google Shape;997;p7"/>
              <p:cNvSpPr/>
              <p:nvPr/>
            </p:nvSpPr>
            <p:spPr>
              <a:xfrm>
                <a:off x="3657301" y="3685887"/>
                <a:ext cx="54691" cy="13173"/>
              </a:xfrm>
              <a:custGeom>
                <a:rect b="b" l="l" r="r" t="t"/>
                <a:pathLst>
                  <a:path extrusionOk="0" h="13173" w="54691">
                    <a:moveTo>
                      <a:pt x="27489" y="582"/>
                    </a:moveTo>
                    <a:cubicBezTo>
                      <a:pt x="14808" y="2176"/>
                      <a:pt x="1728" y="2879"/>
                      <a:pt x="462" y="5106"/>
                    </a:cubicBezTo>
                    <a:cubicBezTo>
                      <a:pt x="-1624" y="8786"/>
                      <a:pt x="3650" y="10872"/>
                      <a:pt x="10214" y="11903"/>
                    </a:cubicBezTo>
                    <a:cubicBezTo>
                      <a:pt x="16777" y="12958"/>
                      <a:pt x="24559" y="12841"/>
                      <a:pt x="27395" y="12911"/>
                    </a:cubicBezTo>
                    <a:cubicBezTo>
                      <a:pt x="34709" y="13239"/>
                      <a:pt x="51000" y="14271"/>
                      <a:pt x="54398" y="7754"/>
                    </a:cubicBezTo>
                    <a:cubicBezTo>
                      <a:pt x="56672" y="3230"/>
                      <a:pt x="45538" y="-1716"/>
                      <a:pt x="27466" y="58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8" name="Google Shape;998;p7"/>
              <p:cNvSpPr/>
              <p:nvPr/>
            </p:nvSpPr>
            <p:spPr>
              <a:xfrm>
                <a:off x="3657288" y="3730747"/>
                <a:ext cx="65654" cy="13389"/>
              </a:xfrm>
              <a:custGeom>
                <a:rect b="b" l="l" r="r" t="t"/>
                <a:pathLst>
                  <a:path extrusionOk="0" h="13389" w="65654">
                    <a:moveTo>
                      <a:pt x="32800" y="1008"/>
                    </a:moveTo>
                    <a:cubicBezTo>
                      <a:pt x="17704" y="3024"/>
                      <a:pt x="2046" y="3282"/>
                      <a:pt x="546" y="5462"/>
                    </a:cubicBezTo>
                    <a:cubicBezTo>
                      <a:pt x="-1939" y="9071"/>
                      <a:pt x="4414" y="11392"/>
                      <a:pt x="12360" y="12494"/>
                    </a:cubicBezTo>
                    <a:cubicBezTo>
                      <a:pt x="20306" y="13619"/>
                      <a:pt x="29705" y="13385"/>
                      <a:pt x="33128" y="13338"/>
                    </a:cubicBezTo>
                    <a:cubicBezTo>
                      <a:pt x="41965" y="13549"/>
                      <a:pt x="61701" y="13432"/>
                      <a:pt x="65382" y="6540"/>
                    </a:cubicBezTo>
                    <a:cubicBezTo>
                      <a:pt x="67773" y="1735"/>
                      <a:pt x="54271" y="-1828"/>
                      <a:pt x="32800" y="100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9" name="Google Shape;999;p7"/>
              <p:cNvSpPr/>
              <p:nvPr/>
            </p:nvSpPr>
            <p:spPr>
              <a:xfrm>
                <a:off x="3793646" y="3782880"/>
                <a:ext cx="46163" cy="13444"/>
              </a:xfrm>
              <a:custGeom>
                <a:rect b="b" l="l" r="r" t="t"/>
                <a:pathLst>
                  <a:path extrusionOk="0" h="13444" w="46163">
                    <a:moveTo>
                      <a:pt x="23862" y="92"/>
                    </a:moveTo>
                    <a:cubicBezTo>
                      <a:pt x="13244" y="655"/>
                      <a:pt x="2250" y="-494"/>
                      <a:pt x="750" y="1475"/>
                    </a:cubicBezTo>
                    <a:cubicBezTo>
                      <a:pt x="-1735" y="4757"/>
                      <a:pt x="2297" y="7616"/>
                      <a:pt x="7782" y="9468"/>
                    </a:cubicBezTo>
                    <a:cubicBezTo>
                      <a:pt x="13244" y="11343"/>
                      <a:pt x="19995" y="12023"/>
                      <a:pt x="22409" y="12328"/>
                    </a:cubicBezTo>
                    <a:cubicBezTo>
                      <a:pt x="28644" y="13406"/>
                      <a:pt x="42825" y="15305"/>
                      <a:pt x="45873" y="8835"/>
                    </a:cubicBezTo>
                    <a:cubicBezTo>
                      <a:pt x="46927" y="6632"/>
                      <a:pt x="45052" y="4171"/>
                      <a:pt x="41185" y="2460"/>
                    </a:cubicBezTo>
                    <a:cubicBezTo>
                      <a:pt x="37293" y="748"/>
                      <a:pt x="31457" y="-283"/>
                      <a:pt x="23862" y="6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0" name="Google Shape;1000;p7"/>
              <p:cNvSpPr/>
              <p:nvPr/>
            </p:nvSpPr>
            <p:spPr>
              <a:xfrm>
                <a:off x="3814534" y="3704878"/>
                <a:ext cx="59592" cy="13161"/>
              </a:xfrm>
              <a:custGeom>
                <a:rect b="b" l="l" r="r" t="t"/>
                <a:pathLst>
                  <a:path extrusionOk="0" h="13161" w="59592">
                    <a:moveTo>
                      <a:pt x="30001" y="507"/>
                    </a:moveTo>
                    <a:cubicBezTo>
                      <a:pt x="16312" y="1936"/>
                      <a:pt x="2107" y="1561"/>
                      <a:pt x="607" y="3647"/>
                    </a:cubicBezTo>
                    <a:cubicBezTo>
                      <a:pt x="-1901" y="7140"/>
                      <a:pt x="3724" y="9719"/>
                      <a:pt x="10920" y="11148"/>
                    </a:cubicBezTo>
                    <a:cubicBezTo>
                      <a:pt x="18093" y="12602"/>
                      <a:pt x="26672" y="12742"/>
                      <a:pt x="29790" y="12836"/>
                    </a:cubicBezTo>
                    <a:cubicBezTo>
                      <a:pt x="37830" y="13399"/>
                      <a:pt x="55855" y="14032"/>
                      <a:pt x="59324" y="7281"/>
                    </a:cubicBezTo>
                    <a:cubicBezTo>
                      <a:pt x="61574" y="2569"/>
                      <a:pt x="49456" y="-1486"/>
                      <a:pt x="30024" y="53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1" name="Google Shape;1001;p7"/>
              <p:cNvSpPr/>
              <p:nvPr/>
            </p:nvSpPr>
            <p:spPr>
              <a:xfrm>
                <a:off x="3900448" y="3656161"/>
                <a:ext cx="51582" cy="13161"/>
              </a:xfrm>
              <a:custGeom>
                <a:rect b="b" l="l" r="r" t="t"/>
                <a:pathLst>
                  <a:path extrusionOk="0" h="13161" w="51582">
                    <a:moveTo>
                      <a:pt x="25940" y="586"/>
                    </a:moveTo>
                    <a:cubicBezTo>
                      <a:pt x="13962" y="2180"/>
                      <a:pt x="1632" y="2977"/>
                      <a:pt x="437" y="5203"/>
                    </a:cubicBezTo>
                    <a:cubicBezTo>
                      <a:pt x="-1532" y="8907"/>
                      <a:pt x="3437" y="10946"/>
                      <a:pt x="9626" y="11931"/>
                    </a:cubicBezTo>
                    <a:cubicBezTo>
                      <a:pt x="15814" y="12939"/>
                      <a:pt x="23151" y="12821"/>
                      <a:pt x="25823" y="12892"/>
                    </a:cubicBezTo>
                    <a:cubicBezTo>
                      <a:pt x="32714" y="13197"/>
                      <a:pt x="48068" y="14322"/>
                      <a:pt x="51302" y="7852"/>
                    </a:cubicBezTo>
                    <a:cubicBezTo>
                      <a:pt x="53459" y="3352"/>
                      <a:pt x="43004" y="-1711"/>
                      <a:pt x="25940" y="56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" name="Google Shape;1002;p7"/>
              <p:cNvSpPr/>
              <p:nvPr/>
            </p:nvSpPr>
            <p:spPr>
              <a:xfrm>
                <a:off x="3992698" y="3720667"/>
                <a:ext cx="51325" cy="15837"/>
              </a:xfrm>
              <a:custGeom>
                <a:rect b="b" l="l" r="r" t="t"/>
                <a:pathLst>
                  <a:path extrusionOk="0" h="15837" w="51325">
                    <a:moveTo>
                      <a:pt x="24661" y="1525"/>
                    </a:moveTo>
                    <a:cubicBezTo>
                      <a:pt x="12401" y="4666"/>
                      <a:pt x="517" y="9096"/>
                      <a:pt x="72" y="11604"/>
                    </a:cubicBezTo>
                    <a:cubicBezTo>
                      <a:pt x="-678" y="15730"/>
                      <a:pt x="4549" y="16128"/>
                      <a:pt x="10597" y="15706"/>
                    </a:cubicBezTo>
                    <a:cubicBezTo>
                      <a:pt x="16644" y="15237"/>
                      <a:pt x="23606" y="14018"/>
                      <a:pt x="26184" y="13784"/>
                    </a:cubicBezTo>
                    <a:cubicBezTo>
                      <a:pt x="32912" y="12964"/>
                      <a:pt x="47491" y="13714"/>
                      <a:pt x="50960" y="7549"/>
                    </a:cubicBezTo>
                    <a:cubicBezTo>
                      <a:pt x="53515" y="3306"/>
                      <a:pt x="42452" y="-2952"/>
                      <a:pt x="24684" y="157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3" name="Google Shape;1003;p7"/>
              <p:cNvSpPr/>
              <p:nvPr/>
            </p:nvSpPr>
            <p:spPr>
              <a:xfrm>
                <a:off x="3992669" y="3758740"/>
                <a:ext cx="57582" cy="15025"/>
              </a:xfrm>
              <a:custGeom>
                <a:rect b="b" l="l" r="r" t="t"/>
                <a:pathLst>
                  <a:path extrusionOk="0" h="15025" w="57582">
                    <a:moveTo>
                      <a:pt x="28182" y="1612"/>
                    </a:moveTo>
                    <a:cubicBezTo>
                      <a:pt x="14775" y="4542"/>
                      <a:pt x="1156" y="7449"/>
                      <a:pt x="242" y="9863"/>
                    </a:cubicBezTo>
                    <a:cubicBezTo>
                      <a:pt x="-2782" y="17856"/>
                      <a:pt x="23471" y="14293"/>
                      <a:pt x="29378" y="13872"/>
                    </a:cubicBezTo>
                    <a:cubicBezTo>
                      <a:pt x="37043" y="13309"/>
                      <a:pt x="53920" y="13332"/>
                      <a:pt x="57295" y="6769"/>
                    </a:cubicBezTo>
                    <a:cubicBezTo>
                      <a:pt x="59639" y="2222"/>
                      <a:pt x="47427" y="-2583"/>
                      <a:pt x="28182" y="161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4" name="Google Shape;1004;p7"/>
              <p:cNvSpPr/>
              <p:nvPr/>
            </p:nvSpPr>
            <p:spPr>
              <a:xfrm>
                <a:off x="4132872" y="3672524"/>
                <a:ext cx="43606" cy="14057"/>
              </a:xfrm>
              <a:custGeom>
                <a:rect b="b" l="l" r="r" t="t"/>
                <a:pathLst>
                  <a:path extrusionOk="0" h="14057" w="43606">
                    <a:moveTo>
                      <a:pt x="21354" y="1147"/>
                    </a:moveTo>
                    <a:cubicBezTo>
                      <a:pt x="11204" y="3608"/>
                      <a:pt x="891" y="6069"/>
                      <a:pt x="188" y="8460"/>
                    </a:cubicBezTo>
                    <a:cubicBezTo>
                      <a:pt x="-2133" y="16336"/>
                      <a:pt x="17768" y="13663"/>
                      <a:pt x="22245" y="13453"/>
                    </a:cubicBezTo>
                    <a:cubicBezTo>
                      <a:pt x="28034" y="13148"/>
                      <a:pt x="40809" y="13734"/>
                      <a:pt x="43388" y="7311"/>
                    </a:cubicBezTo>
                    <a:cubicBezTo>
                      <a:pt x="45169" y="2834"/>
                      <a:pt x="35934" y="-2370"/>
                      <a:pt x="21354" y="11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5" name="Google Shape;1005;p7"/>
              <p:cNvSpPr/>
              <p:nvPr/>
            </p:nvSpPr>
            <p:spPr>
              <a:xfrm>
                <a:off x="4146998" y="3701152"/>
                <a:ext cx="62299" cy="17677"/>
              </a:xfrm>
              <a:custGeom>
                <a:rect b="b" l="l" r="r" t="t"/>
                <a:pathLst>
                  <a:path extrusionOk="0" h="17677" w="62299">
                    <a:moveTo>
                      <a:pt x="30175" y="3107"/>
                    </a:moveTo>
                    <a:cubicBezTo>
                      <a:pt x="15900" y="7116"/>
                      <a:pt x="1180" y="10561"/>
                      <a:pt x="242" y="12999"/>
                    </a:cubicBezTo>
                    <a:cubicBezTo>
                      <a:pt x="-2922" y="21203"/>
                      <a:pt x="25839" y="16351"/>
                      <a:pt x="32238" y="15249"/>
                    </a:cubicBezTo>
                    <a:cubicBezTo>
                      <a:pt x="40583" y="14148"/>
                      <a:pt x="59101" y="12319"/>
                      <a:pt x="62101" y="5311"/>
                    </a:cubicBezTo>
                    <a:cubicBezTo>
                      <a:pt x="64117" y="459"/>
                      <a:pt x="50592" y="-2636"/>
                      <a:pt x="30175" y="310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6" name="Google Shape;1006;p7"/>
              <p:cNvSpPr/>
              <p:nvPr/>
            </p:nvSpPr>
            <p:spPr>
              <a:xfrm>
                <a:off x="4323612" y="3732740"/>
                <a:ext cx="22968" cy="13681"/>
              </a:xfrm>
              <a:custGeom>
                <a:rect b="b" l="l" r="r" t="t"/>
                <a:pathLst>
                  <a:path extrusionOk="0" h="13681" w="22968">
                    <a:moveTo>
                      <a:pt x="13704" y="0"/>
                    </a:moveTo>
                    <a:cubicBezTo>
                      <a:pt x="7938" y="0"/>
                      <a:pt x="2078" y="-47"/>
                      <a:pt x="883" y="2016"/>
                    </a:cubicBezTo>
                    <a:cubicBezTo>
                      <a:pt x="-3079" y="8837"/>
                      <a:pt x="7446" y="10853"/>
                      <a:pt x="9696" y="11650"/>
                    </a:cubicBezTo>
                    <a:cubicBezTo>
                      <a:pt x="12579" y="12681"/>
                      <a:pt x="18510" y="16127"/>
                      <a:pt x="22072" y="10712"/>
                    </a:cubicBezTo>
                    <a:cubicBezTo>
                      <a:pt x="24534" y="6962"/>
                      <a:pt x="21979" y="0"/>
                      <a:pt x="13704" y="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" name="Google Shape;1007;p7"/>
              <p:cNvSpPr/>
              <p:nvPr/>
            </p:nvSpPr>
            <p:spPr>
              <a:xfrm>
                <a:off x="4478736" y="3764391"/>
                <a:ext cx="37962" cy="14805"/>
              </a:xfrm>
              <a:custGeom>
                <a:rect b="b" l="l" r="r" t="t"/>
                <a:pathLst>
                  <a:path extrusionOk="0" h="14805" w="37962">
                    <a:moveTo>
                      <a:pt x="17411" y="14549"/>
                    </a:moveTo>
                    <a:cubicBezTo>
                      <a:pt x="26670" y="14877"/>
                      <a:pt x="36046" y="15252"/>
                      <a:pt x="37311" y="13166"/>
                    </a:cubicBezTo>
                    <a:cubicBezTo>
                      <a:pt x="41531" y="6251"/>
                      <a:pt x="24021" y="3509"/>
                      <a:pt x="20200" y="2548"/>
                    </a:cubicBezTo>
                    <a:cubicBezTo>
                      <a:pt x="15231" y="1305"/>
                      <a:pt x="4659" y="-2656"/>
                      <a:pt x="651" y="2829"/>
                    </a:cubicBezTo>
                    <a:cubicBezTo>
                      <a:pt x="-2138" y="6626"/>
                      <a:pt x="4144" y="14080"/>
                      <a:pt x="17411" y="1454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p7"/>
              <p:cNvSpPr/>
              <p:nvPr/>
            </p:nvSpPr>
            <p:spPr>
              <a:xfrm>
                <a:off x="4577053" y="3719002"/>
                <a:ext cx="40462" cy="14301"/>
              </a:xfrm>
              <a:custGeom>
                <a:rect b="b" l="l" r="r" t="t"/>
                <a:pathLst>
                  <a:path extrusionOk="0" h="14301" w="40462">
                    <a:moveTo>
                      <a:pt x="19676" y="1267"/>
                    </a:moveTo>
                    <a:cubicBezTo>
                      <a:pt x="10300" y="3869"/>
                      <a:pt x="760" y="6447"/>
                      <a:pt x="150" y="8838"/>
                    </a:cubicBezTo>
                    <a:cubicBezTo>
                      <a:pt x="-1842" y="16738"/>
                      <a:pt x="16582" y="13831"/>
                      <a:pt x="20754" y="13550"/>
                    </a:cubicBezTo>
                    <a:cubicBezTo>
                      <a:pt x="26122" y="13175"/>
                      <a:pt x="38029" y="13620"/>
                      <a:pt x="40280" y="7151"/>
                    </a:cubicBezTo>
                    <a:cubicBezTo>
                      <a:pt x="41850" y="2650"/>
                      <a:pt x="33154" y="-2436"/>
                      <a:pt x="19676" y="129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p7"/>
              <p:cNvSpPr/>
              <p:nvPr/>
            </p:nvSpPr>
            <p:spPr>
              <a:xfrm>
                <a:off x="4561467" y="3760381"/>
                <a:ext cx="75238" cy="17849"/>
              </a:xfrm>
              <a:custGeom>
                <a:rect b="b" l="l" r="r" t="t"/>
                <a:pathLst>
                  <a:path extrusionOk="0" h="17849" w="75238">
                    <a:moveTo>
                      <a:pt x="36809" y="15160"/>
                    </a:moveTo>
                    <a:cubicBezTo>
                      <a:pt x="54459" y="16191"/>
                      <a:pt x="72368" y="19098"/>
                      <a:pt x="74383" y="17246"/>
                    </a:cubicBezTo>
                    <a:cubicBezTo>
                      <a:pt x="77712" y="14175"/>
                      <a:pt x="70844" y="10589"/>
                      <a:pt x="61984" y="7917"/>
                    </a:cubicBezTo>
                    <a:cubicBezTo>
                      <a:pt x="53147" y="5221"/>
                      <a:pt x="42411" y="3604"/>
                      <a:pt x="38520" y="2948"/>
                    </a:cubicBezTo>
                    <a:cubicBezTo>
                      <a:pt x="28488" y="979"/>
                      <a:pt x="6102" y="-2748"/>
                      <a:pt x="570" y="3323"/>
                    </a:cubicBezTo>
                    <a:cubicBezTo>
                      <a:pt x="-3156" y="7565"/>
                      <a:pt x="11658" y="13683"/>
                      <a:pt x="36809" y="151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0" name="Google Shape;1010;p7"/>
              <p:cNvSpPr/>
              <p:nvPr/>
            </p:nvSpPr>
            <p:spPr>
              <a:xfrm>
                <a:off x="4681369" y="3686918"/>
                <a:ext cx="60895" cy="14504"/>
              </a:xfrm>
              <a:custGeom>
                <a:rect b="b" l="l" r="r" t="t"/>
                <a:pathLst>
                  <a:path extrusionOk="0" h="14504" w="60895">
                    <a:moveTo>
                      <a:pt x="30779" y="12818"/>
                    </a:moveTo>
                    <a:cubicBezTo>
                      <a:pt x="44703" y="10099"/>
                      <a:pt x="59212" y="8763"/>
                      <a:pt x="60478" y="6489"/>
                    </a:cubicBezTo>
                    <a:cubicBezTo>
                      <a:pt x="62564" y="2715"/>
                      <a:pt x="56540" y="863"/>
                      <a:pt x="49109" y="254"/>
                    </a:cubicBezTo>
                    <a:cubicBezTo>
                      <a:pt x="41679" y="-379"/>
                      <a:pt x="32982" y="348"/>
                      <a:pt x="29818" y="535"/>
                    </a:cubicBezTo>
                    <a:cubicBezTo>
                      <a:pt x="21614" y="793"/>
                      <a:pt x="3331" y="1567"/>
                      <a:pt x="213" y="8505"/>
                    </a:cubicBezTo>
                    <a:cubicBezTo>
                      <a:pt x="-1826" y="13333"/>
                      <a:pt x="10949" y="16685"/>
                      <a:pt x="30756" y="1281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1" name="Google Shape;1011;p7"/>
              <p:cNvSpPr/>
              <p:nvPr/>
            </p:nvSpPr>
            <p:spPr>
              <a:xfrm>
                <a:off x="4765573" y="3700108"/>
                <a:ext cx="65829" cy="13444"/>
              </a:xfrm>
              <a:custGeom>
                <a:rect b="b" l="l" r="r" t="t"/>
                <a:pathLst>
                  <a:path extrusionOk="0" h="13444" w="65829">
                    <a:moveTo>
                      <a:pt x="32460" y="13340"/>
                    </a:moveTo>
                    <a:cubicBezTo>
                      <a:pt x="47766" y="12778"/>
                      <a:pt x="63448" y="13973"/>
                      <a:pt x="65136" y="11957"/>
                    </a:cubicBezTo>
                    <a:cubicBezTo>
                      <a:pt x="67949" y="8582"/>
                      <a:pt x="61807" y="5699"/>
                      <a:pt x="53955" y="3870"/>
                    </a:cubicBezTo>
                    <a:cubicBezTo>
                      <a:pt x="46126" y="1995"/>
                      <a:pt x="36703" y="1362"/>
                      <a:pt x="33280" y="1057"/>
                    </a:cubicBezTo>
                    <a:cubicBezTo>
                      <a:pt x="24467" y="3"/>
                      <a:pt x="4754" y="-1802"/>
                      <a:pt x="394" y="4691"/>
                    </a:cubicBezTo>
                    <a:cubicBezTo>
                      <a:pt x="-2489" y="9215"/>
                      <a:pt x="10684" y="14137"/>
                      <a:pt x="32437" y="1336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2" name="Google Shape;1012;p7"/>
              <p:cNvSpPr/>
              <p:nvPr/>
            </p:nvSpPr>
            <p:spPr>
              <a:xfrm>
                <a:off x="4905360" y="3699443"/>
                <a:ext cx="62868" cy="20678"/>
              </a:xfrm>
              <a:custGeom>
                <a:rect b="b" l="l" r="r" t="t"/>
                <a:pathLst>
                  <a:path extrusionOk="0" h="20678" w="62868">
                    <a:moveTo>
                      <a:pt x="33126" y="3246"/>
                    </a:moveTo>
                    <a:cubicBezTo>
                      <a:pt x="17984" y="1066"/>
                      <a:pt x="2607" y="-1208"/>
                      <a:pt x="802" y="738"/>
                    </a:cubicBezTo>
                    <a:cubicBezTo>
                      <a:pt x="-5152" y="7114"/>
                      <a:pt x="23774" y="13466"/>
                      <a:pt x="30149" y="15224"/>
                    </a:cubicBezTo>
                    <a:cubicBezTo>
                      <a:pt x="38424" y="17521"/>
                      <a:pt x="56215" y="23756"/>
                      <a:pt x="62051" y="18834"/>
                    </a:cubicBezTo>
                    <a:cubicBezTo>
                      <a:pt x="66106" y="15412"/>
                      <a:pt x="54855" y="6411"/>
                      <a:pt x="33126" y="32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" name="Google Shape;1013;p7"/>
              <p:cNvSpPr/>
              <p:nvPr/>
            </p:nvSpPr>
            <p:spPr>
              <a:xfrm>
                <a:off x="4899565" y="3666938"/>
                <a:ext cx="44485" cy="19146"/>
              </a:xfrm>
              <a:custGeom>
                <a:rect b="b" l="l" r="r" t="t"/>
                <a:pathLst>
                  <a:path extrusionOk="0" h="19146" w="44485">
                    <a:moveTo>
                      <a:pt x="20052" y="16507"/>
                    </a:moveTo>
                    <a:cubicBezTo>
                      <a:pt x="30952" y="18359"/>
                      <a:pt x="41992" y="20257"/>
                      <a:pt x="43610" y="18359"/>
                    </a:cubicBezTo>
                    <a:cubicBezTo>
                      <a:pt x="48931" y="12053"/>
                      <a:pt x="28444" y="6427"/>
                      <a:pt x="23967" y="4834"/>
                    </a:cubicBezTo>
                    <a:cubicBezTo>
                      <a:pt x="18177" y="2771"/>
                      <a:pt x="5894" y="-2972"/>
                      <a:pt x="878" y="1927"/>
                    </a:cubicBezTo>
                    <a:cubicBezTo>
                      <a:pt x="-2615" y="5326"/>
                      <a:pt x="4417" y="13882"/>
                      <a:pt x="20052" y="1650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4" name="Google Shape;1014;p7"/>
              <p:cNvSpPr/>
              <p:nvPr/>
            </p:nvSpPr>
            <p:spPr>
              <a:xfrm>
                <a:off x="5003493" y="3702336"/>
                <a:ext cx="62326" cy="13140"/>
              </a:xfrm>
              <a:custGeom>
                <a:rect b="b" l="l" r="r" t="t"/>
                <a:pathLst>
                  <a:path extrusionOk="0" h="13140" w="62326">
                    <a:moveTo>
                      <a:pt x="31051" y="682"/>
                    </a:moveTo>
                    <a:cubicBezTo>
                      <a:pt x="16400" y="2581"/>
                      <a:pt x="1539" y="4456"/>
                      <a:pt x="367" y="6800"/>
                    </a:cubicBezTo>
                    <a:cubicBezTo>
                      <a:pt x="-3547" y="14535"/>
                      <a:pt x="24979" y="12988"/>
                      <a:pt x="31355" y="13011"/>
                    </a:cubicBezTo>
                    <a:cubicBezTo>
                      <a:pt x="39629" y="13035"/>
                      <a:pt x="57749" y="14347"/>
                      <a:pt x="61921" y="8065"/>
                    </a:cubicBezTo>
                    <a:cubicBezTo>
                      <a:pt x="64804" y="3706"/>
                      <a:pt x="52076" y="-2014"/>
                      <a:pt x="31051" y="70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5" name="Google Shape;1015;p7"/>
              <p:cNvSpPr/>
              <p:nvPr/>
            </p:nvSpPr>
            <p:spPr>
              <a:xfrm>
                <a:off x="5167028" y="3732998"/>
                <a:ext cx="78659" cy="17990"/>
              </a:xfrm>
              <a:custGeom>
                <a:rect b="b" l="l" r="r" t="t"/>
                <a:pathLst>
                  <a:path extrusionOk="0" h="17990" w="78659">
                    <a:moveTo>
                      <a:pt x="53701" y="5110"/>
                    </a:moveTo>
                    <a:cubicBezTo>
                      <a:pt x="46528" y="5766"/>
                      <a:pt x="39192" y="5837"/>
                      <a:pt x="34269" y="6212"/>
                    </a:cubicBezTo>
                    <a:lnTo>
                      <a:pt x="34128" y="10572"/>
                    </a:lnTo>
                    <a:cubicBezTo>
                      <a:pt x="37012" y="9400"/>
                      <a:pt x="38887" y="8321"/>
                      <a:pt x="39121" y="7384"/>
                    </a:cubicBezTo>
                    <a:cubicBezTo>
                      <a:pt x="39942" y="4313"/>
                      <a:pt x="37152" y="3071"/>
                      <a:pt x="33121" y="2742"/>
                    </a:cubicBezTo>
                    <a:lnTo>
                      <a:pt x="0" y="0"/>
                    </a:lnTo>
                    <a:lnTo>
                      <a:pt x="32793" y="13970"/>
                    </a:lnTo>
                    <a:cubicBezTo>
                      <a:pt x="39121" y="16666"/>
                      <a:pt x="49693" y="17228"/>
                      <a:pt x="52998" y="17416"/>
                    </a:cubicBezTo>
                    <a:cubicBezTo>
                      <a:pt x="56467" y="17697"/>
                      <a:pt x="62023" y="18283"/>
                      <a:pt x="67156" y="17814"/>
                    </a:cubicBezTo>
                    <a:cubicBezTo>
                      <a:pt x="72289" y="17346"/>
                      <a:pt x="76907" y="15846"/>
                      <a:pt x="78407" y="12587"/>
                    </a:cubicBezTo>
                    <a:cubicBezTo>
                      <a:pt x="79438" y="10314"/>
                      <a:pt x="77259" y="7993"/>
                      <a:pt x="72899" y="6516"/>
                    </a:cubicBezTo>
                    <a:cubicBezTo>
                      <a:pt x="68515" y="5016"/>
                      <a:pt x="62023" y="4360"/>
                      <a:pt x="53701" y="51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6" name="Google Shape;1016;p7"/>
              <p:cNvSpPr/>
              <p:nvPr/>
            </p:nvSpPr>
            <p:spPr>
              <a:xfrm>
                <a:off x="5323894" y="3704272"/>
                <a:ext cx="39318" cy="13365"/>
              </a:xfrm>
              <a:custGeom>
                <a:rect b="b" l="l" r="r" t="t"/>
                <a:pathLst>
                  <a:path extrusionOk="0" h="13365" w="39318">
                    <a:moveTo>
                      <a:pt x="20224" y="223"/>
                    </a:moveTo>
                    <a:cubicBezTo>
                      <a:pt x="10848" y="1277"/>
                      <a:pt x="1332" y="2285"/>
                      <a:pt x="370" y="4559"/>
                    </a:cubicBezTo>
                    <a:cubicBezTo>
                      <a:pt x="-2794" y="12037"/>
                      <a:pt x="15255" y="12130"/>
                      <a:pt x="19263" y="12505"/>
                    </a:cubicBezTo>
                    <a:cubicBezTo>
                      <a:pt x="24467" y="12997"/>
                      <a:pt x="35742" y="15341"/>
                      <a:pt x="38929" y="9317"/>
                    </a:cubicBezTo>
                    <a:cubicBezTo>
                      <a:pt x="41156" y="5145"/>
                      <a:pt x="33678" y="-1278"/>
                      <a:pt x="20200" y="22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7" name="Google Shape;1017;p7"/>
              <p:cNvSpPr/>
              <p:nvPr/>
            </p:nvSpPr>
            <p:spPr>
              <a:xfrm>
                <a:off x="5471858" y="3758015"/>
                <a:ext cx="42883" cy="15378"/>
              </a:xfrm>
              <a:custGeom>
                <a:rect b="b" l="l" r="r" t="t"/>
                <a:pathLst>
                  <a:path extrusionOk="0" h="15378" w="42883">
                    <a:moveTo>
                      <a:pt x="20753" y="2103"/>
                    </a:moveTo>
                    <a:cubicBezTo>
                      <a:pt x="11213" y="5220"/>
                      <a:pt x="1064" y="7283"/>
                      <a:pt x="243" y="9627"/>
                    </a:cubicBezTo>
                    <a:cubicBezTo>
                      <a:pt x="-1093" y="13495"/>
                      <a:pt x="3267" y="15042"/>
                      <a:pt x="8635" y="15323"/>
                    </a:cubicBezTo>
                    <a:cubicBezTo>
                      <a:pt x="13979" y="15628"/>
                      <a:pt x="20167" y="14596"/>
                      <a:pt x="22441" y="14315"/>
                    </a:cubicBezTo>
                    <a:cubicBezTo>
                      <a:pt x="28278" y="13776"/>
                      <a:pt x="41451" y="12557"/>
                      <a:pt x="42834" y="5666"/>
                    </a:cubicBezTo>
                    <a:cubicBezTo>
                      <a:pt x="43654" y="907"/>
                      <a:pt x="34255" y="-2328"/>
                      <a:pt x="20753" y="210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p7"/>
              <p:cNvSpPr/>
              <p:nvPr/>
            </p:nvSpPr>
            <p:spPr>
              <a:xfrm>
                <a:off x="5637468" y="3710915"/>
                <a:ext cx="24940" cy="13170"/>
              </a:xfrm>
              <a:custGeom>
                <a:rect b="b" l="l" r="r" t="t"/>
                <a:pathLst>
                  <a:path extrusionOk="0" h="13170" w="24940">
                    <a:moveTo>
                      <a:pt x="12426" y="705"/>
                    </a:moveTo>
                    <a:cubicBezTo>
                      <a:pt x="6566" y="2627"/>
                      <a:pt x="636" y="4549"/>
                      <a:pt x="144" y="6893"/>
                    </a:cubicBezTo>
                    <a:cubicBezTo>
                      <a:pt x="-1404" y="14628"/>
                      <a:pt x="9989" y="13035"/>
                      <a:pt x="12543" y="13035"/>
                    </a:cubicBezTo>
                    <a:cubicBezTo>
                      <a:pt x="15849" y="13035"/>
                      <a:pt x="23115" y="14300"/>
                      <a:pt x="24779" y="8018"/>
                    </a:cubicBezTo>
                    <a:cubicBezTo>
                      <a:pt x="25928" y="3658"/>
                      <a:pt x="20841" y="-2038"/>
                      <a:pt x="12426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p7"/>
              <p:cNvSpPr/>
              <p:nvPr/>
            </p:nvSpPr>
            <p:spPr>
              <a:xfrm>
                <a:off x="5794084" y="3671470"/>
                <a:ext cx="74798" cy="19456"/>
              </a:xfrm>
              <a:custGeom>
                <a:rect b="b" l="l" r="r" t="t"/>
                <a:pathLst>
                  <a:path extrusionOk="0" h="19456" w="74798">
                    <a:moveTo>
                      <a:pt x="38668" y="16101"/>
                    </a:moveTo>
                    <a:cubicBezTo>
                      <a:pt x="56107" y="11600"/>
                      <a:pt x="73593" y="6467"/>
                      <a:pt x="74578" y="3912"/>
                    </a:cubicBezTo>
                    <a:cubicBezTo>
                      <a:pt x="77836" y="-4433"/>
                      <a:pt x="44152" y="3021"/>
                      <a:pt x="36464" y="3982"/>
                    </a:cubicBezTo>
                    <a:cubicBezTo>
                      <a:pt x="26572" y="5506"/>
                      <a:pt x="4680" y="7006"/>
                      <a:pt x="366" y="13780"/>
                    </a:cubicBezTo>
                    <a:cubicBezTo>
                      <a:pt x="-2681" y="18468"/>
                      <a:pt x="13563" y="22594"/>
                      <a:pt x="38644" y="1610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7"/>
              <p:cNvSpPr/>
              <p:nvPr/>
            </p:nvSpPr>
            <p:spPr>
              <a:xfrm>
                <a:off x="5872573" y="3723385"/>
                <a:ext cx="24940" cy="13170"/>
              </a:xfrm>
              <a:custGeom>
                <a:rect b="b" l="l" r="r" t="t"/>
                <a:pathLst>
                  <a:path extrusionOk="0" h="13170" w="24940">
                    <a:moveTo>
                      <a:pt x="12426" y="705"/>
                    </a:moveTo>
                    <a:cubicBezTo>
                      <a:pt x="6566" y="2627"/>
                      <a:pt x="636" y="4549"/>
                      <a:pt x="144" y="6893"/>
                    </a:cubicBezTo>
                    <a:cubicBezTo>
                      <a:pt x="-1403" y="14629"/>
                      <a:pt x="9989" y="13035"/>
                      <a:pt x="12544" y="13035"/>
                    </a:cubicBezTo>
                    <a:cubicBezTo>
                      <a:pt x="15849" y="13035"/>
                      <a:pt x="23115" y="14300"/>
                      <a:pt x="24779" y="8018"/>
                    </a:cubicBezTo>
                    <a:cubicBezTo>
                      <a:pt x="25928" y="3658"/>
                      <a:pt x="20842" y="-2038"/>
                      <a:pt x="12426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7"/>
              <p:cNvSpPr/>
              <p:nvPr/>
            </p:nvSpPr>
            <p:spPr>
              <a:xfrm>
                <a:off x="6080849" y="3655243"/>
                <a:ext cx="32209" cy="13842"/>
              </a:xfrm>
              <a:custGeom>
                <a:rect b="b" l="l" r="r" t="t"/>
                <a:pathLst>
                  <a:path extrusionOk="0" h="13842" w="32209">
                    <a:moveTo>
                      <a:pt x="15791" y="1200"/>
                    </a:moveTo>
                    <a:cubicBezTo>
                      <a:pt x="8665" y="3567"/>
                      <a:pt x="1023" y="5067"/>
                      <a:pt x="274" y="7364"/>
                    </a:cubicBezTo>
                    <a:cubicBezTo>
                      <a:pt x="-969" y="11162"/>
                      <a:pt x="2195" y="12920"/>
                      <a:pt x="6204" y="13553"/>
                    </a:cubicBezTo>
                    <a:cubicBezTo>
                      <a:pt x="10212" y="14185"/>
                      <a:pt x="14924" y="13599"/>
                      <a:pt x="16635" y="13506"/>
                    </a:cubicBezTo>
                    <a:cubicBezTo>
                      <a:pt x="21041" y="13388"/>
                      <a:pt x="31121" y="13365"/>
                      <a:pt x="32175" y="6708"/>
                    </a:cubicBezTo>
                    <a:cubicBezTo>
                      <a:pt x="32761" y="2114"/>
                      <a:pt x="25800" y="-2153"/>
                      <a:pt x="15767" y="120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2" name="Google Shape;1022;p7"/>
              <p:cNvSpPr/>
              <p:nvPr/>
            </p:nvSpPr>
            <p:spPr>
              <a:xfrm>
                <a:off x="6210625" y="3712983"/>
                <a:ext cx="37697" cy="13169"/>
              </a:xfrm>
              <a:custGeom>
                <a:rect b="b" l="l" r="r" t="t"/>
                <a:pathLst>
                  <a:path extrusionOk="0" h="13169" w="37697">
                    <a:moveTo>
                      <a:pt x="19156" y="606"/>
                    </a:moveTo>
                    <a:cubicBezTo>
                      <a:pt x="10577" y="2200"/>
                      <a:pt x="1552" y="2763"/>
                      <a:pt x="474" y="4943"/>
                    </a:cubicBezTo>
                    <a:cubicBezTo>
                      <a:pt x="-1308" y="8576"/>
                      <a:pt x="2185" y="10709"/>
                      <a:pt x="6756" y="11811"/>
                    </a:cubicBezTo>
                    <a:cubicBezTo>
                      <a:pt x="11326" y="12912"/>
                      <a:pt x="16812" y="12842"/>
                      <a:pt x="18804" y="12912"/>
                    </a:cubicBezTo>
                    <a:cubicBezTo>
                      <a:pt x="23914" y="13264"/>
                      <a:pt x="35493" y="14202"/>
                      <a:pt x="37556" y="7662"/>
                    </a:cubicBezTo>
                    <a:cubicBezTo>
                      <a:pt x="38845" y="3114"/>
                      <a:pt x="31227" y="-1691"/>
                      <a:pt x="19132" y="5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3" name="Google Shape;1023;p7"/>
              <p:cNvSpPr/>
              <p:nvPr/>
            </p:nvSpPr>
            <p:spPr>
              <a:xfrm>
                <a:off x="6196056" y="3547917"/>
                <a:ext cx="54055" cy="16318"/>
              </a:xfrm>
              <a:custGeom>
                <a:rect b="b" l="l" r="r" t="t"/>
                <a:pathLst>
                  <a:path extrusionOk="0" h="16318" w="54055">
                    <a:moveTo>
                      <a:pt x="28099" y="1802"/>
                    </a:moveTo>
                    <a:cubicBezTo>
                      <a:pt x="15488" y="1240"/>
                      <a:pt x="2642" y="-1151"/>
                      <a:pt x="884" y="677"/>
                    </a:cubicBezTo>
                    <a:cubicBezTo>
                      <a:pt x="-2022" y="3748"/>
                      <a:pt x="2642" y="7076"/>
                      <a:pt x="8948" y="9514"/>
                    </a:cubicBezTo>
                    <a:cubicBezTo>
                      <a:pt x="15254" y="11975"/>
                      <a:pt x="23059" y="13358"/>
                      <a:pt x="25871" y="13898"/>
                    </a:cubicBezTo>
                    <a:cubicBezTo>
                      <a:pt x="33091" y="15632"/>
                      <a:pt x="49452" y="18890"/>
                      <a:pt x="53601" y="12702"/>
                    </a:cubicBezTo>
                    <a:cubicBezTo>
                      <a:pt x="55031" y="10616"/>
                      <a:pt x="53015" y="7991"/>
                      <a:pt x="48538" y="5904"/>
                    </a:cubicBezTo>
                    <a:cubicBezTo>
                      <a:pt x="44038" y="3818"/>
                      <a:pt x="37123" y="2224"/>
                      <a:pt x="28099" y="175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4" name="Google Shape;1024;p7"/>
              <p:cNvSpPr/>
              <p:nvPr/>
            </p:nvSpPr>
            <p:spPr>
              <a:xfrm>
                <a:off x="6059525" y="3536483"/>
                <a:ext cx="27398" cy="13782"/>
              </a:xfrm>
              <a:custGeom>
                <a:rect b="b" l="l" r="r" t="t"/>
                <a:pathLst>
                  <a:path extrusionOk="0" h="13782" w="27398">
                    <a:moveTo>
                      <a:pt x="11987" y="13776"/>
                    </a:moveTo>
                    <a:cubicBezTo>
                      <a:pt x="18762" y="13612"/>
                      <a:pt x="25630" y="13471"/>
                      <a:pt x="26731" y="11338"/>
                    </a:cubicBezTo>
                    <a:cubicBezTo>
                      <a:pt x="30412" y="4306"/>
                      <a:pt x="17777" y="2571"/>
                      <a:pt x="15058" y="1845"/>
                    </a:cubicBezTo>
                    <a:cubicBezTo>
                      <a:pt x="11519" y="884"/>
                      <a:pt x="4088" y="-2422"/>
                      <a:pt x="666" y="3181"/>
                    </a:cubicBezTo>
                    <a:cubicBezTo>
                      <a:pt x="-1702" y="7072"/>
                      <a:pt x="2284" y="14033"/>
                      <a:pt x="12011" y="1377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5" name="Google Shape;1025;p7"/>
              <p:cNvSpPr/>
              <p:nvPr/>
            </p:nvSpPr>
            <p:spPr>
              <a:xfrm>
                <a:off x="5977507" y="3537692"/>
                <a:ext cx="28608" cy="13182"/>
              </a:xfrm>
              <a:custGeom>
                <a:rect b="b" l="l" r="r" t="t"/>
                <a:pathLst>
                  <a:path extrusionOk="0" h="13182" w="28608">
                    <a:moveTo>
                      <a:pt x="14707" y="447"/>
                    </a:moveTo>
                    <a:cubicBezTo>
                      <a:pt x="7886" y="1924"/>
                      <a:pt x="972" y="3354"/>
                      <a:pt x="268" y="5651"/>
                    </a:cubicBezTo>
                    <a:cubicBezTo>
                      <a:pt x="-2029" y="13246"/>
                      <a:pt x="11098" y="12542"/>
                      <a:pt x="14028" y="12730"/>
                    </a:cubicBezTo>
                    <a:cubicBezTo>
                      <a:pt x="17801" y="12988"/>
                      <a:pt x="26006" y="14816"/>
                      <a:pt x="28326" y="8675"/>
                    </a:cubicBezTo>
                    <a:cubicBezTo>
                      <a:pt x="29943" y="4409"/>
                      <a:pt x="24506" y="-1662"/>
                      <a:pt x="14707" y="42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6" name="Google Shape;1026;p7"/>
              <p:cNvSpPr/>
              <p:nvPr/>
            </p:nvSpPr>
            <p:spPr>
              <a:xfrm>
                <a:off x="5965024" y="3567612"/>
                <a:ext cx="44694" cy="13195"/>
              </a:xfrm>
              <a:custGeom>
                <a:rect b="b" l="l" r="r" t="t"/>
                <a:pathLst>
                  <a:path extrusionOk="0" h="13195" w="44694">
                    <a:moveTo>
                      <a:pt x="22433" y="742"/>
                    </a:moveTo>
                    <a:cubicBezTo>
                      <a:pt x="12142" y="2547"/>
                      <a:pt x="1477" y="3531"/>
                      <a:pt x="398" y="5758"/>
                    </a:cubicBezTo>
                    <a:cubicBezTo>
                      <a:pt x="-1360" y="9485"/>
                      <a:pt x="2954" y="11454"/>
                      <a:pt x="8345" y="12345"/>
                    </a:cubicBezTo>
                    <a:cubicBezTo>
                      <a:pt x="13736" y="13259"/>
                      <a:pt x="20135" y="13024"/>
                      <a:pt x="22456" y="13048"/>
                    </a:cubicBezTo>
                    <a:cubicBezTo>
                      <a:pt x="28456" y="13259"/>
                      <a:pt x="41887" y="14079"/>
                      <a:pt x="44490" y="7539"/>
                    </a:cubicBezTo>
                    <a:cubicBezTo>
                      <a:pt x="46201" y="2992"/>
                      <a:pt x="37059" y="-1860"/>
                      <a:pt x="22409" y="71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7" name="Google Shape;1027;p7"/>
              <p:cNvSpPr/>
              <p:nvPr/>
            </p:nvSpPr>
            <p:spPr>
              <a:xfrm>
                <a:off x="5742557" y="3584726"/>
                <a:ext cx="39189" cy="13176"/>
              </a:xfrm>
              <a:custGeom>
                <a:rect b="b" l="l" r="r" t="t"/>
                <a:pathLst>
                  <a:path extrusionOk="0" h="13176" w="39189">
                    <a:moveTo>
                      <a:pt x="19522" y="739"/>
                    </a:moveTo>
                    <a:cubicBezTo>
                      <a:pt x="10310" y="2661"/>
                      <a:pt x="981" y="4560"/>
                      <a:pt x="231" y="6881"/>
                    </a:cubicBezTo>
                    <a:cubicBezTo>
                      <a:pt x="-2230" y="14616"/>
                      <a:pt x="15702" y="13045"/>
                      <a:pt x="19710" y="13045"/>
                    </a:cubicBezTo>
                    <a:cubicBezTo>
                      <a:pt x="24914" y="13045"/>
                      <a:pt x="36306" y="14335"/>
                      <a:pt x="38931" y="8053"/>
                    </a:cubicBezTo>
                    <a:cubicBezTo>
                      <a:pt x="40759" y="3693"/>
                      <a:pt x="32743" y="-2027"/>
                      <a:pt x="19522" y="71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8" name="Google Shape;1028;p7"/>
              <p:cNvSpPr/>
              <p:nvPr/>
            </p:nvSpPr>
            <p:spPr>
              <a:xfrm>
                <a:off x="5631934" y="3551929"/>
                <a:ext cx="64332" cy="14978"/>
              </a:xfrm>
              <a:custGeom>
                <a:rect b="b" l="l" r="r" t="t"/>
                <a:pathLst>
                  <a:path extrusionOk="0" h="14978" w="64332">
                    <a:moveTo>
                      <a:pt x="33009" y="204"/>
                    </a:moveTo>
                    <a:cubicBezTo>
                      <a:pt x="17679" y="-77"/>
                      <a:pt x="2138" y="-405"/>
                      <a:pt x="591" y="1751"/>
                    </a:cubicBezTo>
                    <a:cubicBezTo>
                      <a:pt x="-4519" y="8830"/>
                      <a:pt x="25016" y="11502"/>
                      <a:pt x="31579" y="12463"/>
                    </a:cubicBezTo>
                    <a:cubicBezTo>
                      <a:pt x="40064" y="13706"/>
                      <a:pt x="58535" y="17667"/>
                      <a:pt x="63715" y="12041"/>
                    </a:cubicBezTo>
                    <a:cubicBezTo>
                      <a:pt x="67301" y="8150"/>
                      <a:pt x="55019" y="602"/>
                      <a:pt x="33032" y="20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9" name="Google Shape;1029;p7"/>
              <p:cNvSpPr/>
              <p:nvPr/>
            </p:nvSpPr>
            <p:spPr>
              <a:xfrm>
                <a:off x="5548431" y="3538185"/>
                <a:ext cx="26724" cy="13170"/>
              </a:xfrm>
              <a:custGeom>
                <a:rect b="b" l="l" r="r" t="t"/>
                <a:pathLst>
                  <a:path extrusionOk="0" h="13170" w="26724">
                    <a:moveTo>
                      <a:pt x="13305" y="705"/>
                    </a:moveTo>
                    <a:cubicBezTo>
                      <a:pt x="7024" y="2627"/>
                      <a:pt x="671" y="4549"/>
                      <a:pt x="155" y="6893"/>
                    </a:cubicBezTo>
                    <a:cubicBezTo>
                      <a:pt x="-1509" y="14628"/>
                      <a:pt x="10703" y="13034"/>
                      <a:pt x="13446" y="13034"/>
                    </a:cubicBezTo>
                    <a:cubicBezTo>
                      <a:pt x="16986" y="13034"/>
                      <a:pt x="24767" y="14300"/>
                      <a:pt x="26549" y="8018"/>
                    </a:cubicBezTo>
                    <a:cubicBezTo>
                      <a:pt x="27791" y="3658"/>
                      <a:pt x="22330" y="-2038"/>
                      <a:pt x="13305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p7"/>
              <p:cNvSpPr/>
              <p:nvPr/>
            </p:nvSpPr>
            <p:spPr>
              <a:xfrm>
                <a:off x="5516100" y="3585873"/>
                <a:ext cx="34319" cy="14873"/>
              </a:xfrm>
              <a:custGeom>
                <a:rect b="b" l="l" r="r" t="t"/>
                <a:pathLst>
                  <a:path extrusionOk="0" h="14873" w="34319">
                    <a:moveTo>
                      <a:pt x="15445" y="14782"/>
                    </a:moveTo>
                    <a:cubicBezTo>
                      <a:pt x="24305" y="15180"/>
                      <a:pt x="33049" y="14290"/>
                      <a:pt x="33939" y="12016"/>
                    </a:cubicBezTo>
                    <a:cubicBezTo>
                      <a:pt x="35439" y="8289"/>
                      <a:pt x="32275" y="6414"/>
                      <a:pt x="28478" y="5195"/>
                    </a:cubicBezTo>
                    <a:cubicBezTo>
                      <a:pt x="24657" y="3976"/>
                      <a:pt x="20063" y="3273"/>
                      <a:pt x="18399" y="2827"/>
                    </a:cubicBezTo>
                    <a:cubicBezTo>
                      <a:pt x="14015" y="1796"/>
                      <a:pt x="5553" y="-2611"/>
                      <a:pt x="1006" y="2218"/>
                    </a:cubicBezTo>
                    <a:cubicBezTo>
                      <a:pt x="-588" y="3906"/>
                      <a:pt x="-330" y="6789"/>
                      <a:pt x="2084" y="9461"/>
                    </a:cubicBezTo>
                    <a:cubicBezTo>
                      <a:pt x="4452" y="12133"/>
                      <a:pt x="9069" y="14547"/>
                      <a:pt x="15422" y="1480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7"/>
              <p:cNvSpPr/>
              <p:nvPr/>
            </p:nvSpPr>
            <p:spPr>
              <a:xfrm>
                <a:off x="5660680" y="3623274"/>
                <a:ext cx="34139" cy="13605"/>
              </a:xfrm>
              <a:custGeom>
                <a:rect b="b" l="l" r="r" t="t"/>
                <a:pathLst>
                  <a:path extrusionOk="0" h="13605" w="34139">
                    <a:moveTo>
                      <a:pt x="16053" y="13502"/>
                    </a:moveTo>
                    <a:cubicBezTo>
                      <a:pt x="24304" y="12869"/>
                      <a:pt x="32672" y="12260"/>
                      <a:pt x="33680" y="10056"/>
                    </a:cubicBezTo>
                    <a:cubicBezTo>
                      <a:pt x="37009" y="2743"/>
                      <a:pt x="21280" y="1852"/>
                      <a:pt x="17835" y="1313"/>
                    </a:cubicBezTo>
                    <a:cubicBezTo>
                      <a:pt x="13357" y="586"/>
                      <a:pt x="3700" y="-2226"/>
                      <a:pt x="465" y="3634"/>
                    </a:cubicBezTo>
                    <a:cubicBezTo>
                      <a:pt x="-1785" y="7689"/>
                      <a:pt x="4239" y="14416"/>
                      <a:pt x="16077" y="1352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7"/>
              <p:cNvSpPr/>
              <p:nvPr/>
            </p:nvSpPr>
            <p:spPr>
              <a:xfrm>
                <a:off x="5493304" y="3613523"/>
                <a:ext cx="46253" cy="13855"/>
              </a:xfrm>
              <a:custGeom>
                <a:rect b="b" l="l" r="r" t="t"/>
                <a:pathLst>
                  <a:path extrusionOk="0" h="13855" w="46253">
                    <a:moveTo>
                      <a:pt x="22771" y="1055"/>
                    </a:moveTo>
                    <a:cubicBezTo>
                      <a:pt x="11965" y="3399"/>
                      <a:pt x="995" y="5743"/>
                      <a:pt x="221" y="8110"/>
                    </a:cubicBezTo>
                    <a:cubicBezTo>
                      <a:pt x="-2380" y="15962"/>
                      <a:pt x="18739" y="13548"/>
                      <a:pt x="23498" y="13361"/>
                    </a:cubicBezTo>
                    <a:cubicBezTo>
                      <a:pt x="29639" y="13126"/>
                      <a:pt x="43164" y="13876"/>
                      <a:pt x="46000" y="7477"/>
                    </a:cubicBezTo>
                    <a:cubicBezTo>
                      <a:pt x="47969" y="3023"/>
                      <a:pt x="38288" y="-2297"/>
                      <a:pt x="22771" y="105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7"/>
              <p:cNvSpPr/>
              <p:nvPr/>
            </p:nvSpPr>
            <p:spPr>
              <a:xfrm>
                <a:off x="5375489" y="3621683"/>
                <a:ext cx="25334" cy="13708"/>
              </a:xfrm>
              <a:custGeom>
                <a:rect b="b" l="l" r="r" t="t"/>
                <a:pathLst>
                  <a:path extrusionOk="0" h="13708" w="25334">
                    <a:moveTo>
                      <a:pt x="12368" y="1122"/>
                    </a:moveTo>
                    <a:cubicBezTo>
                      <a:pt x="7071" y="3420"/>
                      <a:pt x="1070" y="4756"/>
                      <a:pt x="319" y="7029"/>
                    </a:cubicBezTo>
                    <a:cubicBezTo>
                      <a:pt x="-899" y="10780"/>
                      <a:pt x="1538" y="12631"/>
                      <a:pt x="4773" y="13335"/>
                    </a:cubicBezTo>
                    <a:cubicBezTo>
                      <a:pt x="8008" y="14061"/>
                      <a:pt x="11852" y="13522"/>
                      <a:pt x="13212" y="13429"/>
                    </a:cubicBezTo>
                    <a:cubicBezTo>
                      <a:pt x="16751" y="13358"/>
                      <a:pt x="25072" y="13264"/>
                      <a:pt x="25330" y="6654"/>
                    </a:cubicBezTo>
                    <a:cubicBezTo>
                      <a:pt x="25424" y="4381"/>
                      <a:pt x="23853" y="2177"/>
                      <a:pt x="21533" y="982"/>
                    </a:cubicBezTo>
                    <a:cubicBezTo>
                      <a:pt x="19189" y="-237"/>
                      <a:pt x="16142" y="-472"/>
                      <a:pt x="12345" y="114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7"/>
              <p:cNvSpPr/>
              <p:nvPr/>
            </p:nvSpPr>
            <p:spPr>
              <a:xfrm>
                <a:off x="5332723" y="3581549"/>
                <a:ext cx="37370" cy="18401"/>
              </a:xfrm>
              <a:custGeom>
                <a:rect b="b" l="l" r="r" t="t"/>
                <a:pathLst>
                  <a:path extrusionOk="0" h="18401" w="37370">
                    <a:moveTo>
                      <a:pt x="20537" y="15097"/>
                    </a:moveTo>
                    <a:cubicBezTo>
                      <a:pt x="28835" y="10831"/>
                      <a:pt x="37296" y="6542"/>
                      <a:pt x="37367" y="4104"/>
                    </a:cubicBezTo>
                    <a:cubicBezTo>
                      <a:pt x="37672" y="-4006"/>
                      <a:pt x="20935" y="2229"/>
                      <a:pt x="17091" y="3260"/>
                    </a:cubicBezTo>
                    <a:cubicBezTo>
                      <a:pt x="12121" y="4620"/>
                      <a:pt x="870" y="6378"/>
                      <a:pt x="27" y="13129"/>
                    </a:cubicBezTo>
                    <a:cubicBezTo>
                      <a:pt x="-559" y="17817"/>
                      <a:pt x="8629" y="21215"/>
                      <a:pt x="20537" y="1509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7"/>
              <p:cNvSpPr/>
              <p:nvPr/>
            </p:nvSpPr>
            <p:spPr>
              <a:xfrm>
                <a:off x="5395216" y="3525658"/>
                <a:ext cx="55106" cy="20237"/>
              </a:xfrm>
              <a:custGeom>
                <a:rect b="b" l="l" r="r" t="t"/>
                <a:pathLst>
                  <a:path extrusionOk="0" h="20237" w="55106">
                    <a:moveTo>
                      <a:pt x="28809" y="15412"/>
                    </a:moveTo>
                    <a:cubicBezTo>
                      <a:pt x="41045" y="10537"/>
                      <a:pt x="54124" y="6950"/>
                      <a:pt x="54921" y="4536"/>
                    </a:cubicBezTo>
                    <a:cubicBezTo>
                      <a:pt x="56234" y="481"/>
                      <a:pt x="50397" y="-410"/>
                      <a:pt x="43459" y="153"/>
                    </a:cubicBezTo>
                    <a:cubicBezTo>
                      <a:pt x="36521" y="692"/>
                      <a:pt x="28645" y="2778"/>
                      <a:pt x="25761" y="3481"/>
                    </a:cubicBezTo>
                    <a:cubicBezTo>
                      <a:pt x="18261" y="5028"/>
                      <a:pt x="1548" y="8755"/>
                      <a:pt x="48" y="16068"/>
                    </a:cubicBezTo>
                    <a:cubicBezTo>
                      <a:pt x="-866" y="21131"/>
                      <a:pt x="11440" y="22327"/>
                      <a:pt x="28832" y="1543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7"/>
              <p:cNvSpPr/>
              <p:nvPr/>
            </p:nvSpPr>
            <p:spPr>
              <a:xfrm>
                <a:off x="5427332" y="3486523"/>
                <a:ext cx="48082" cy="13170"/>
              </a:xfrm>
              <a:custGeom>
                <a:rect b="b" l="l" r="r" t="t"/>
                <a:pathLst>
                  <a:path extrusionOk="0" h="13170" w="48082">
                    <a:moveTo>
                      <a:pt x="23955" y="705"/>
                    </a:moveTo>
                    <a:cubicBezTo>
                      <a:pt x="12657" y="2627"/>
                      <a:pt x="1194" y="4549"/>
                      <a:pt x="280" y="6893"/>
                    </a:cubicBezTo>
                    <a:cubicBezTo>
                      <a:pt x="-2720" y="14628"/>
                      <a:pt x="19267" y="13034"/>
                      <a:pt x="24189" y="13034"/>
                    </a:cubicBezTo>
                    <a:cubicBezTo>
                      <a:pt x="30565" y="13034"/>
                      <a:pt x="44558" y="14300"/>
                      <a:pt x="47770" y="8018"/>
                    </a:cubicBezTo>
                    <a:cubicBezTo>
                      <a:pt x="49997" y="3658"/>
                      <a:pt x="40152" y="-2038"/>
                      <a:pt x="23955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7"/>
              <p:cNvSpPr/>
              <p:nvPr/>
            </p:nvSpPr>
            <p:spPr>
              <a:xfrm>
                <a:off x="5233077" y="3633935"/>
                <a:ext cx="28618" cy="13190"/>
              </a:xfrm>
              <a:custGeom>
                <a:rect b="b" l="l" r="r" t="t"/>
                <a:pathLst>
                  <a:path extrusionOk="0" h="13190" w="28618">
                    <a:moveTo>
                      <a:pt x="14679" y="450"/>
                    </a:moveTo>
                    <a:cubicBezTo>
                      <a:pt x="7857" y="1950"/>
                      <a:pt x="943" y="3427"/>
                      <a:pt x="263" y="5724"/>
                    </a:cubicBezTo>
                    <a:cubicBezTo>
                      <a:pt x="-2011" y="13342"/>
                      <a:pt x="11139" y="12568"/>
                      <a:pt x="14046" y="12756"/>
                    </a:cubicBezTo>
                    <a:cubicBezTo>
                      <a:pt x="17819" y="13014"/>
                      <a:pt x="26047" y="14795"/>
                      <a:pt x="28345" y="8630"/>
                    </a:cubicBezTo>
                    <a:cubicBezTo>
                      <a:pt x="29938" y="4364"/>
                      <a:pt x="24477" y="-1707"/>
                      <a:pt x="14679" y="4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8" name="Google Shape;1038;p7"/>
              <p:cNvSpPr/>
              <p:nvPr/>
            </p:nvSpPr>
            <p:spPr>
              <a:xfrm>
                <a:off x="5191415" y="3589038"/>
                <a:ext cx="48924" cy="17398"/>
              </a:xfrm>
              <a:custGeom>
                <a:rect b="b" l="l" r="r" t="t"/>
                <a:pathLst>
                  <a:path extrusionOk="0" h="17398" w="48924">
                    <a:moveTo>
                      <a:pt x="25822" y="2475"/>
                    </a:moveTo>
                    <a:cubicBezTo>
                      <a:pt x="14382" y="1560"/>
                      <a:pt x="2780" y="-1182"/>
                      <a:pt x="998" y="576"/>
                    </a:cubicBezTo>
                    <a:cubicBezTo>
                      <a:pt x="-1955" y="3506"/>
                      <a:pt x="2053" y="6952"/>
                      <a:pt x="7679" y="9577"/>
                    </a:cubicBezTo>
                    <a:cubicBezTo>
                      <a:pt x="13304" y="12226"/>
                      <a:pt x="20407" y="13820"/>
                      <a:pt x="22962" y="14452"/>
                    </a:cubicBezTo>
                    <a:cubicBezTo>
                      <a:pt x="29478" y="16398"/>
                      <a:pt x="44363" y="20149"/>
                      <a:pt x="48441" y="14101"/>
                    </a:cubicBezTo>
                    <a:cubicBezTo>
                      <a:pt x="49848" y="12062"/>
                      <a:pt x="48113" y="9366"/>
                      <a:pt x="44175" y="7163"/>
                    </a:cubicBezTo>
                    <a:cubicBezTo>
                      <a:pt x="40190" y="4936"/>
                      <a:pt x="34026" y="3154"/>
                      <a:pt x="25845" y="24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7"/>
              <p:cNvSpPr/>
              <p:nvPr/>
            </p:nvSpPr>
            <p:spPr>
              <a:xfrm>
                <a:off x="5105033" y="3548526"/>
                <a:ext cx="46832" cy="14807"/>
              </a:xfrm>
              <a:custGeom>
                <a:rect b="b" l="l" r="r" t="t"/>
                <a:pathLst>
                  <a:path extrusionOk="0" h="14807" w="46832">
                    <a:moveTo>
                      <a:pt x="22263" y="14249"/>
                    </a:moveTo>
                    <a:cubicBezTo>
                      <a:pt x="33280" y="14436"/>
                      <a:pt x="44555" y="15679"/>
                      <a:pt x="46079" y="13710"/>
                    </a:cubicBezTo>
                    <a:cubicBezTo>
                      <a:pt x="48586" y="10428"/>
                      <a:pt x="44484" y="7592"/>
                      <a:pt x="39023" y="5599"/>
                    </a:cubicBezTo>
                    <a:cubicBezTo>
                      <a:pt x="33561" y="3607"/>
                      <a:pt x="26858" y="2576"/>
                      <a:pt x="24420" y="2107"/>
                    </a:cubicBezTo>
                    <a:cubicBezTo>
                      <a:pt x="18185" y="747"/>
                      <a:pt x="4285" y="-2511"/>
                      <a:pt x="441" y="3513"/>
                    </a:cubicBezTo>
                    <a:cubicBezTo>
                      <a:pt x="-2114" y="7709"/>
                      <a:pt x="6605" y="13991"/>
                      <a:pt x="22263" y="1424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7"/>
              <p:cNvSpPr/>
              <p:nvPr/>
            </p:nvSpPr>
            <p:spPr>
              <a:xfrm>
                <a:off x="5081805" y="3595188"/>
                <a:ext cx="29077" cy="13884"/>
              </a:xfrm>
              <a:custGeom>
                <a:rect b="b" l="l" r="r" t="t"/>
                <a:pathLst>
                  <a:path extrusionOk="0" h="13884" w="29077">
                    <a:moveTo>
                      <a:pt x="12886" y="13882"/>
                    </a:moveTo>
                    <a:cubicBezTo>
                      <a:pt x="20059" y="13764"/>
                      <a:pt x="27302" y="13694"/>
                      <a:pt x="28427" y="11585"/>
                    </a:cubicBezTo>
                    <a:cubicBezTo>
                      <a:pt x="32154" y="4576"/>
                      <a:pt x="18770" y="2701"/>
                      <a:pt x="15863" y="1927"/>
                    </a:cubicBezTo>
                    <a:cubicBezTo>
                      <a:pt x="12089" y="943"/>
                      <a:pt x="4143" y="-2456"/>
                      <a:pt x="650" y="3123"/>
                    </a:cubicBezTo>
                    <a:cubicBezTo>
                      <a:pt x="-1764" y="7014"/>
                      <a:pt x="2596" y="14046"/>
                      <a:pt x="12863" y="1388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7"/>
              <p:cNvSpPr/>
              <p:nvPr/>
            </p:nvSpPr>
            <p:spPr>
              <a:xfrm>
                <a:off x="5151227" y="3642834"/>
                <a:ext cx="22076" cy="13336"/>
              </a:xfrm>
              <a:custGeom>
                <a:rect b="b" l="l" r="r" t="t"/>
                <a:pathLst>
                  <a:path extrusionOk="0" h="13336" w="22076">
                    <a:moveTo>
                      <a:pt x="9541" y="13233"/>
                    </a:moveTo>
                    <a:cubicBezTo>
                      <a:pt x="15027" y="12530"/>
                      <a:pt x="20558" y="11873"/>
                      <a:pt x="21496" y="9670"/>
                    </a:cubicBezTo>
                    <a:cubicBezTo>
                      <a:pt x="24590" y="2450"/>
                      <a:pt x="14417" y="1724"/>
                      <a:pt x="12237" y="1208"/>
                    </a:cubicBezTo>
                    <a:cubicBezTo>
                      <a:pt x="9401" y="528"/>
                      <a:pt x="3447" y="-2144"/>
                      <a:pt x="588" y="3646"/>
                    </a:cubicBezTo>
                    <a:cubicBezTo>
                      <a:pt x="-1405" y="7677"/>
                      <a:pt x="1689" y="14241"/>
                      <a:pt x="9565" y="1323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7"/>
              <p:cNvSpPr/>
              <p:nvPr/>
            </p:nvSpPr>
            <p:spPr>
              <a:xfrm>
                <a:off x="4937181" y="3578100"/>
                <a:ext cx="46707" cy="13393"/>
              </a:xfrm>
              <a:custGeom>
                <a:rect b="b" l="l" r="r" t="t"/>
                <a:pathLst>
                  <a:path extrusionOk="0" h="13393" w="46707">
                    <a:moveTo>
                      <a:pt x="23995" y="122"/>
                    </a:moveTo>
                    <a:cubicBezTo>
                      <a:pt x="13095" y="896"/>
                      <a:pt x="1891" y="732"/>
                      <a:pt x="579" y="2841"/>
                    </a:cubicBezTo>
                    <a:cubicBezTo>
                      <a:pt x="-1601" y="6357"/>
                      <a:pt x="2688" y="8772"/>
                      <a:pt x="8244" y="10248"/>
                    </a:cubicBezTo>
                    <a:cubicBezTo>
                      <a:pt x="13775" y="11725"/>
                      <a:pt x="20479" y="12147"/>
                      <a:pt x="22894" y="12405"/>
                    </a:cubicBezTo>
                    <a:cubicBezTo>
                      <a:pt x="29129" y="13202"/>
                      <a:pt x="43052" y="15311"/>
                      <a:pt x="46381" y="9029"/>
                    </a:cubicBezTo>
                    <a:cubicBezTo>
                      <a:pt x="48584" y="4646"/>
                      <a:pt x="39489" y="-980"/>
                      <a:pt x="23995" y="14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7"/>
              <p:cNvSpPr/>
              <p:nvPr/>
            </p:nvSpPr>
            <p:spPr>
              <a:xfrm>
                <a:off x="4930084" y="3515574"/>
                <a:ext cx="64474" cy="21189"/>
              </a:xfrm>
              <a:custGeom>
                <a:rect b="b" l="l" r="r" t="t"/>
                <a:pathLst>
                  <a:path extrusionOk="0" h="21189" w="64474">
                    <a:moveTo>
                      <a:pt x="34187" y="2806"/>
                    </a:moveTo>
                    <a:cubicBezTo>
                      <a:pt x="18412" y="321"/>
                      <a:pt x="2378" y="-1062"/>
                      <a:pt x="691" y="1001"/>
                    </a:cubicBezTo>
                    <a:cubicBezTo>
                      <a:pt x="-2098" y="4377"/>
                      <a:pt x="3972" y="7143"/>
                      <a:pt x="11473" y="9487"/>
                    </a:cubicBezTo>
                    <a:cubicBezTo>
                      <a:pt x="18974" y="11807"/>
                      <a:pt x="27928" y="13823"/>
                      <a:pt x="31163" y="14737"/>
                    </a:cubicBezTo>
                    <a:cubicBezTo>
                      <a:pt x="39625" y="16987"/>
                      <a:pt x="57252" y="24160"/>
                      <a:pt x="63511" y="19824"/>
                    </a:cubicBezTo>
                    <a:cubicBezTo>
                      <a:pt x="67941" y="16870"/>
                      <a:pt x="56924" y="6369"/>
                      <a:pt x="34163" y="27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7"/>
              <p:cNvSpPr/>
              <p:nvPr/>
            </p:nvSpPr>
            <p:spPr>
              <a:xfrm>
                <a:off x="4734514" y="3549569"/>
                <a:ext cx="38609" cy="18473"/>
              </a:xfrm>
              <a:custGeom>
                <a:rect b="b" l="l" r="r" t="t"/>
                <a:pathLst>
                  <a:path extrusionOk="0" h="18473" w="38609">
                    <a:moveTo>
                      <a:pt x="17201" y="15410"/>
                    </a:moveTo>
                    <a:cubicBezTo>
                      <a:pt x="26366" y="16793"/>
                      <a:pt x="35578" y="19629"/>
                      <a:pt x="37360" y="17965"/>
                    </a:cubicBezTo>
                    <a:cubicBezTo>
                      <a:pt x="40360" y="15199"/>
                      <a:pt x="37547" y="11847"/>
                      <a:pt x="33281" y="9151"/>
                    </a:cubicBezTo>
                    <a:cubicBezTo>
                      <a:pt x="29038" y="6432"/>
                      <a:pt x="23413" y="4580"/>
                      <a:pt x="21420" y="3830"/>
                    </a:cubicBezTo>
                    <a:cubicBezTo>
                      <a:pt x="16334" y="1697"/>
                      <a:pt x="4731" y="-2944"/>
                      <a:pt x="629" y="2682"/>
                    </a:cubicBezTo>
                    <a:cubicBezTo>
                      <a:pt x="-777" y="4604"/>
                      <a:pt x="231" y="7393"/>
                      <a:pt x="3090" y="9807"/>
                    </a:cubicBezTo>
                    <a:cubicBezTo>
                      <a:pt x="5973" y="12245"/>
                      <a:pt x="10638" y="14378"/>
                      <a:pt x="17178" y="1538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7"/>
              <p:cNvSpPr/>
              <p:nvPr/>
            </p:nvSpPr>
            <p:spPr>
              <a:xfrm>
                <a:off x="4850315" y="3586220"/>
                <a:ext cx="12484" cy="13170"/>
              </a:xfrm>
              <a:custGeom>
                <a:rect b="b" l="l" r="r" t="t"/>
                <a:pathLst>
                  <a:path extrusionOk="0" h="13170" w="12484">
                    <a:moveTo>
                      <a:pt x="6271" y="12465"/>
                    </a:moveTo>
                    <a:cubicBezTo>
                      <a:pt x="9201" y="10543"/>
                      <a:pt x="12178" y="8621"/>
                      <a:pt x="12413" y="6277"/>
                    </a:cubicBezTo>
                    <a:cubicBezTo>
                      <a:pt x="13186" y="-1458"/>
                      <a:pt x="7490" y="136"/>
                      <a:pt x="6201" y="136"/>
                    </a:cubicBezTo>
                    <a:cubicBezTo>
                      <a:pt x="4537" y="136"/>
                      <a:pt x="927" y="-1130"/>
                      <a:pt x="83" y="5152"/>
                    </a:cubicBezTo>
                    <a:cubicBezTo>
                      <a:pt x="-503" y="9512"/>
                      <a:pt x="2052" y="15208"/>
                      <a:pt x="6271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7"/>
              <p:cNvSpPr/>
              <p:nvPr/>
            </p:nvSpPr>
            <p:spPr>
              <a:xfrm>
                <a:off x="6231613" y="3495783"/>
                <a:ext cx="36355" cy="13163"/>
              </a:xfrm>
              <a:custGeom>
                <a:rect b="b" l="l" r="r" t="t"/>
                <a:pathLst>
                  <a:path extrusionOk="0" h="13163" w="36355">
                    <a:moveTo>
                      <a:pt x="18748" y="446"/>
                    </a:moveTo>
                    <a:cubicBezTo>
                      <a:pt x="10684" y="1758"/>
                      <a:pt x="2034" y="1360"/>
                      <a:pt x="722" y="3376"/>
                    </a:cubicBezTo>
                    <a:cubicBezTo>
                      <a:pt x="-1482" y="6751"/>
                      <a:pt x="1660" y="9329"/>
                      <a:pt x="6067" y="10830"/>
                    </a:cubicBezTo>
                    <a:cubicBezTo>
                      <a:pt x="10473" y="12353"/>
                      <a:pt x="15911" y="12588"/>
                      <a:pt x="17880" y="12728"/>
                    </a:cubicBezTo>
                    <a:cubicBezTo>
                      <a:pt x="22873" y="13385"/>
                      <a:pt x="34499" y="14229"/>
                      <a:pt x="36234" y="7548"/>
                    </a:cubicBezTo>
                    <a:cubicBezTo>
                      <a:pt x="36843" y="5274"/>
                      <a:pt x="35109" y="2977"/>
                      <a:pt x="32038" y="1547"/>
                    </a:cubicBezTo>
                    <a:cubicBezTo>
                      <a:pt x="28921" y="118"/>
                      <a:pt x="24537" y="-468"/>
                      <a:pt x="18748" y="42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7"/>
              <p:cNvSpPr/>
              <p:nvPr/>
            </p:nvSpPr>
            <p:spPr>
              <a:xfrm>
                <a:off x="6114851" y="3442468"/>
                <a:ext cx="35546" cy="13827"/>
              </a:xfrm>
              <a:custGeom>
                <a:rect b="b" l="l" r="r" t="t"/>
                <a:pathLst>
                  <a:path extrusionOk="0" h="13827" w="35546">
                    <a:moveTo>
                      <a:pt x="17372" y="1043"/>
                    </a:moveTo>
                    <a:cubicBezTo>
                      <a:pt x="9098" y="3387"/>
                      <a:pt x="706" y="5731"/>
                      <a:pt x="143" y="8099"/>
                    </a:cubicBezTo>
                    <a:cubicBezTo>
                      <a:pt x="-1685" y="15928"/>
                      <a:pt x="14512" y="13514"/>
                      <a:pt x="18169" y="13350"/>
                    </a:cubicBezTo>
                    <a:cubicBezTo>
                      <a:pt x="22904" y="13115"/>
                      <a:pt x="33311" y="13865"/>
                      <a:pt x="35374" y="7466"/>
                    </a:cubicBezTo>
                    <a:cubicBezTo>
                      <a:pt x="36804" y="3012"/>
                      <a:pt x="29232" y="-2308"/>
                      <a:pt x="17372" y="106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7"/>
              <p:cNvSpPr/>
              <p:nvPr/>
            </p:nvSpPr>
            <p:spPr>
              <a:xfrm>
                <a:off x="6107209" y="3468960"/>
                <a:ext cx="64572" cy="13232"/>
              </a:xfrm>
              <a:custGeom>
                <a:rect b="b" l="l" r="r" t="t"/>
                <a:pathLst>
                  <a:path extrusionOk="0" h="13232" w="64572">
                    <a:moveTo>
                      <a:pt x="32654" y="148"/>
                    </a:moveTo>
                    <a:cubicBezTo>
                      <a:pt x="17770" y="969"/>
                      <a:pt x="2464" y="-532"/>
                      <a:pt x="729" y="1437"/>
                    </a:cubicBezTo>
                    <a:cubicBezTo>
                      <a:pt x="-2130" y="4719"/>
                      <a:pt x="3824" y="7790"/>
                      <a:pt x="11558" y="9712"/>
                    </a:cubicBezTo>
                    <a:cubicBezTo>
                      <a:pt x="19270" y="11657"/>
                      <a:pt x="28599" y="12243"/>
                      <a:pt x="31999" y="12478"/>
                    </a:cubicBezTo>
                    <a:cubicBezTo>
                      <a:pt x="36382" y="12853"/>
                      <a:pt x="43414" y="13556"/>
                      <a:pt x="49907" y="13064"/>
                    </a:cubicBezTo>
                    <a:cubicBezTo>
                      <a:pt x="56400" y="12618"/>
                      <a:pt x="62283" y="11024"/>
                      <a:pt x="64229" y="7766"/>
                    </a:cubicBezTo>
                    <a:cubicBezTo>
                      <a:pt x="65588" y="5469"/>
                      <a:pt x="62846" y="3195"/>
                      <a:pt x="57267" y="1766"/>
                    </a:cubicBezTo>
                    <a:cubicBezTo>
                      <a:pt x="51665" y="336"/>
                      <a:pt x="43296" y="-344"/>
                      <a:pt x="32654" y="17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7"/>
              <p:cNvSpPr/>
              <p:nvPr/>
            </p:nvSpPr>
            <p:spPr>
              <a:xfrm>
                <a:off x="5952665" y="3435132"/>
                <a:ext cx="108686" cy="15300"/>
              </a:xfrm>
              <a:custGeom>
                <a:rect b="b" l="l" r="r" t="t"/>
                <a:pathLst>
                  <a:path extrusionOk="0" h="15300" w="108686">
                    <a:moveTo>
                      <a:pt x="54739" y="35"/>
                    </a:moveTo>
                    <a:cubicBezTo>
                      <a:pt x="28931" y="-199"/>
                      <a:pt x="2818" y="738"/>
                      <a:pt x="686" y="3012"/>
                    </a:cubicBezTo>
                    <a:cubicBezTo>
                      <a:pt x="-2854" y="6762"/>
                      <a:pt x="7835" y="8638"/>
                      <a:pt x="20704" y="9903"/>
                    </a:cubicBezTo>
                    <a:cubicBezTo>
                      <a:pt x="33596" y="11146"/>
                      <a:pt x="48761" y="11872"/>
                      <a:pt x="54293" y="12365"/>
                    </a:cubicBezTo>
                    <a:cubicBezTo>
                      <a:pt x="68662" y="13396"/>
                      <a:pt x="99838" y="18107"/>
                      <a:pt x="107807" y="12880"/>
                    </a:cubicBezTo>
                    <a:cubicBezTo>
                      <a:pt x="113409" y="9294"/>
                      <a:pt x="91844" y="340"/>
                      <a:pt x="54715" y="3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7"/>
              <p:cNvSpPr/>
              <p:nvPr/>
            </p:nvSpPr>
            <p:spPr>
              <a:xfrm>
                <a:off x="5815267" y="3437722"/>
                <a:ext cx="50128" cy="14096"/>
              </a:xfrm>
              <a:custGeom>
                <a:rect b="b" l="l" r="r" t="t"/>
                <a:pathLst>
                  <a:path extrusionOk="0" h="14096" w="50128">
                    <a:moveTo>
                      <a:pt x="25946" y="0"/>
                    </a:moveTo>
                    <a:cubicBezTo>
                      <a:pt x="13968" y="211"/>
                      <a:pt x="1802" y="375"/>
                      <a:pt x="514" y="2555"/>
                    </a:cubicBezTo>
                    <a:cubicBezTo>
                      <a:pt x="-3706" y="9751"/>
                      <a:pt x="19312" y="11486"/>
                      <a:pt x="24422" y="12236"/>
                    </a:cubicBezTo>
                    <a:cubicBezTo>
                      <a:pt x="31032" y="13197"/>
                      <a:pt x="45354" y="16572"/>
                      <a:pt x="49597" y="10829"/>
                    </a:cubicBezTo>
                    <a:cubicBezTo>
                      <a:pt x="52527" y="6844"/>
                      <a:pt x="43151" y="-281"/>
                      <a:pt x="25946" y="2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7"/>
              <p:cNvSpPr/>
              <p:nvPr/>
            </p:nvSpPr>
            <p:spPr>
              <a:xfrm>
                <a:off x="5555383" y="3408833"/>
                <a:ext cx="41111" cy="13375"/>
              </a:xfrm>
              <a:custGeom>
                <a:rect b="b" l="l" r="r" t="t"/>
                <a:pathLst>
                  <a:path extrusionOk="0" h="13375" w="41111">
                    <a:moveTo>
                      <a:pt x="21097" y="222"/>
                    </a:moveTo>
                    <a:cubicBezTo>
                      <a:pt x="11299" y="1253"/>
                      <a:pt x="1361" y="2261"/>
                      <a:pt x="376" y="4535"/>
                    </a:cubicBezTo>
                    <a:cubicBezTo>
                      <a:pt x="-2882" y="12012"/>
                      <a:pt x="15987" y="12129"/>
                      <a:pt x="20183" y="12505"/>
                    </a:cubicBezTo>
                    <a:cubicBezTo>
                      <a:pt x="25621" y="12997"/>
                      <a:pt x="37412" y="15364"/>
                      <a:pt x="40716" y="9340"/>
                    </a:cubicBezTo>
                    <a:cubicBezTo>
                      <a:pt x="43013" y="5168"/>
                      <a:pt x="35138" y="-1278"/>
                      <a:pt x="21097" y="22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7"/>
              <p:cNvSpPr/>
              <p:nvPr/>
            </p:nvSpPr>
            <p:spPr>
              <a:xfrm>
                <a:off x="5647894" y="3464428"/>
                <a:ext cx="32239" cy="13969"/>
              </a:xfrm>
              <a:custGeom>
                <a:rect b="b" l="l" r="r" t="t"/>
                <a:pathLst>
                  <a:path extrusionOk="0" h="13969" w="32239">
                    <a:moveTo>
                      <a:pt x="15151" y="13939"/>
                    </a:moveTo>
                    <a:cubicBezTo>
                      <a:pt x="23683" y="13400"/>
                      <a:pt x="31700" y="11079"/>
                      <a:pt x="32121" y="8688"/>
                    </a:cubicBezTo>
                    <a:cubicBezTo>
                      <a:pt x="32895" y="4774"/>
                      <a:pt x="29731" y="3461"/>
                      <a:pt x="26191" y="2781"/>
                    </a:cubicBezTo>
                    <a:cubicBezTo>
                      <a:pt x="22628" y="2125"/>
                      <a:pt x="18433" y="2008"/>
                      <a:pt x="16909" y="1727"/>
                    </a:cubicBezTo>
                    <a:cubicBezTo>
                      <a:pt x="12830" y="1234"/>
                      <a:pt x="5142" y="-2375"/>
                      <a:pt x="922" y="2594"/>
                    </a:cubicBezTo>
                    <a:cubicBezTo>
                      <a:pt x="-554" y="4352"/>
                      <a:pt x="-319" y="7188"/>
                      <a:pt x="2071" y="9720"/>
                    </a:cubicBezTo>
                    <a:cubicBezTo>
                      <a:pt x="4415" y="12228"/>
                      <a:pt x="9033" y="14337"/>
                      <a:pt x="15151" y="1391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7"/>
              <p:cNvSpPr/>
              <p:nvPr/>
            </p:nvSpPr>
            <p:spPr>
              <a:xfrm>
                <a:off x="5340247" y="3423533"/>
                <a:ext cx="30155" cy="14591"/>
              </a:xfrm>
              <a:custGeom>
                <a:rect b="b" l="l" r="r" t="t"/>
                <a:pathLst>
                  <a:path extrusionOk="0" h="14591" w="30155">
                    <a:moveTo>
                      <a:pt x="14232" y="1415"/>
                    </a:moveTo>
                    <a:cubicBezTo>
                      <a:pt x="7340" y="4157"/>
                      <a:pt x="355" y="6923"/>
                      <a:pt x="51" y="9314"/>
                    </a:cubicBezTo>
                    <a:cubicBezTo>
                      <a:pt x="-934" y="17213"/>
                      <a:pt x="12732" y="14002"/>
                      <a:pt x="15826" y="13650"/>
                    </a:cubicBezTo>
                    <a:cubicBezTo>
                      <a:pt x="19834" y="13182"/>
                      <a:pt x="28812" y="13416"/>
                      <a:pt x="30078" y="6923"/>
                    </a:cubicBezTo>
                    <a:cubicBezTo>
                      <a:pt x="30968" y="2423"/>
                      <a:pt x="24100" y="-2500"/>
                      <a:pt x="14232" y="143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7"/>
              <p:cNvSpPr/>
              <p:nvPr/>
            </p:nvSpPr>
            <p:spPr>
              <a:xfrm>
                <a:off x="5254861" y="3453009"/>
                <a:ext cx="39006" cy="16640"/>
              </a:xfrm>
              <a:custGeom>
                <a:rect b="b" l="l" r="r" t="t"/>
                <a:pathLst>
                  <a:path extrusionOk="0" h="16640" w="39006">
                    <a:moveTo>
                      <a:pt x="18186" y="2410"/>
                    </a:moveTo>
                    <a:cubicBezTo>
                      <a:pt x="9349" y="6020"/>
                      <a:pt x="348" y="9630"/>
                      <a:pt x="44" y="12067"/>
                    </a:cubicBezTo>
                    <a:cubicBezTo>
                      <a:pt x="-988" y="20131"/>
                      <a:pt x="16639" y="15232"/>
                      <a:pt x="20647" y="14482"/>
                    </a:cubicBezTo>
                    <a:cubicBezTo>
                      <a:pt x="25851" y="13521"/>
                      <a:pt x="37477" y="12653"/>
                      <a:pt x="38930" y="5973"/>
                    </a:cubicBezTo>
                    <a:cubicBezTo>
                      <a:pt x="39939" y="1332"/>
                      <a:pt x="30891" y="-2770"/>
                      <a:pt x="18186" y="24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7"/>
              <p:cNvSpPr/>
              <p:nvPr/>
            </p:nvSpPr>
            <p:spPr>
              <a:xfrm>
                <a:off x="5209984" y="3414734"/>
                <a:ext cx="53254" cy="16736"/>
              </a:xfrm>
              <a:custGeom>
                <a:rect b="b" l="l" r="r" t="t"/>
                <a:pathLst>
                  <a:path extrusionOk="0" h="16736" w="53254">
                    <a:moveTo>
                      <a:pt x="27645" y="14316"/>
                    </a:moveTo>
                    <a:cubicBezTo>
                      <a:pt x="39928" y="10706"/>
                      <a:pt x="52398" y="7073"/>
                      <a:pt x="53102" y="4611"/>
                    </a:cubicBezTo>
                    <a:cubicBezTo>
                      <a:pt x="55399" y="-3499"/>
                      <a:pt x="31185" y="1400"/>
                      <a:pt x="25700" y="2150"/>
                    </a:cubicBezTo>
                    <a:cubicBezTo>
                      <a:pt x="18621" y="3111"/>
                      <a:pt x="2892" y="3979"/>
                      <a:pt x="197" y="10706"/>
                    </a:cubicBezTo>
                    <a:cubicBezTo>
                      <a:pt x="-1678" y="15370"/>
                      <a:pt x="10018" y="19519"/>
                      <a:pt x="27645" y="1433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7"/>
              <p:cNvSpPr/>
              <p:nvPr/>
            </p:nvSpPr>
            <p:spPr>
              <a:xfrm>
                <a:off x="5097820" y="3454041"/>
                <a:ext cx="32284" cy="13293"/>
              </a:xfrm>
              <a:custGeom>
                <a:rect b="b" l="l" r="r" t="t"/>
                <a:pathLst>
                  <a:path extrusionOk="0" h="13293" w="32284">
                    <a:moveTo>
                      <a:pt x="15506" y="13029"/>
                    </a:moveTo>
                    <a:cubicBezTo>
                      <a:pt x="23241" y="11903"/>
                      <a:pt x="31094" y="10778"/>
                      <a:pt x="31938" y="8528"/>
                    </a:cubicBezTo>
                    <a:cubicBezTo>
                      <a:pt x="34727" y="1027"/>
                      <a:pt x="19890" y="1121"/>
                      <a:pt x="16608" y="769"/>
                    </a:cubicBezTo>
                    <a:cubicBezTo>
                      <a:pt x="12342" y="324"/>
                      <a:pt x="3153" y="-1903"/>
                      <a:pt x="364" y="4121"/>
                    </a:cubicBezTo>
                    <a:cubicBezTo>
                      <a:pt x="-1582" y="8317"/>
                      <a:pt x="4395" y="14669"/>
                      <a:pt x="15506" y="1302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7"/>
              <p:cNvSpPr/>
              <p:nvPr/>
            </p:nvSpPr>
            <p:spPr>
              <a:xfrm>
                <a:off x="5094452" y="3409581"/>
                <a:ext cx="58639" cy="13891"/>
              </a:xfrm>
              <a:custGeom>
                <a:rect b="b" l="l" r="r" t="t"/>
                <a:pathLst>
                  <a:path extrusionOk="0" h="13891" w="58639">
                    <a:moveTo>
                      <a:pt x="28930" y="880"/>
                    </a:moveTo>
                    <a:cubicBezTo>
                      <a:pt x="14936" y="3154"/>
                      <a:pt x="1083" y="6435"/>
                      <a:pt x="216" y="8873"/>
                    </a:cubicBezTo>
                    <a:cubicBezTo>
                      <a:pt x="-1214" y="12905"/>
                      <a:pt x="4669" y="13819"/>
                      <a:pt x="11585" y="13889"/>
                    </a:cubicBezTo>
                    <a:cubicBezTo>
                      <a:pt x="18523" y="13936"/>
                      <a:pt x="26586" y="13233"/>
                      <a:pt x="29563" y="13186"/>
                    </a:cubicBezTo>
                    <a:cubicBezTo>
                      <a:pt x="37275" y="12858"/>
                      <a:pt x="53987" y="14428"/>
                      <a:pt x="58183" y="8404"/>
                    </a:cubicBezTo>
                    <a:cubicBezTo>
                      <a:pt x="61184" y="4255"/>
                      <a:pt x="49136" y="-2402"/>
                      <a:pt x="28930" y="88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7"/>
              <p:cNvSpPr/>
              <p:nvPr/>
            </p:nvSpPr>
            <p:spPr>
              <a:xfrm>
                <a:off x="4930253" y="3441603"/>
                <a:ext cx="82107" cy="13982"/>
              </a:xfrm>
              <a:custGeom>
                <a:rect b="b" l="l" r="r" t="t"/>
                <a:pathLst>
                  <a:path extrusionOk="0" h="13982" w="82107">
                    <a:moveTo>
                      <a:pt x="41471" y="10"/>
                    </a:moveTo>
                    <a:cubicBezTo>
                      <a:pt x="22156" y="222"/>
                      <a:pt x="2490" y="-271"/>
                      <a:pt x="662" y="1862"/>
                    </a:cubicBezTo>
                    <a:cubicBezTo>
                      <a:pt x="-5433" y="9035"/>
                      <a:pt x="32352" y="11754"/>
                      <a:pt x="40791" y="12317"/>
                    </a:cubicBezTo>
                    <a:cubicBezTo>
                      <a:pt x="51690" y="13395"/>
                      <a:pt x="75647" y="16325"/>
                      <a:pt x="81507" y="10301"/>
                    </a:cubicBezTo>
                    <a:cubicBezTo>
                      <a:pt x="85515" y="6105"/>
                      <a:pt x="69154" y="-294"/>
                      <a:pt x="41471" y="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7"/>
              <p:cNvSpPr/>
              <p:nvPr/>
            </p:nvSpPr>
            <p:spPr>
              <a:xfrm>
                <a:off x="4853716" y="3428328"/>
                <a:ext cx="35935" cy="14630"/>
              </a:xfrm>
              <a:custGeom>
                <a:rect b="b" l="l" r="r" t="t"/>
                <a:pathLst>
                  <a:path extrusionOk="0" h="14630" w="35935">
                    <a:moveTo>
                      <a:pt x="17473" y="1776"/>
                    </a:moveTo>
                    <a:cubicBezTo>
                      <a:pt x="9761" y="4565"/>
                      <a:pt x="1229" y="5878"/>
                      <a:pt x="339" y="8128"/>
                    </a:cubicBezTo>
                    <a:cubicBezTo>
                      <a:pt x="-1139" y="11879"/>
                      <a:pt x="2424" y="13777"/>
                      <a:pt x="7019" y="14387"/>
                    </a:cubicBezTo>
                    <a:cubicBezTo>
                      <a:pt x="11589" y="15020"/>
                      <a:pt x="16957" y="14246"/>
                      <a:pt x="18879" y="14012"/>
                    </a:cubicBezTo>
                    <a:cubicBezTo>
                      <a:pt x="23873" y="13730"/>
                      <a:pt x="35358" y="12535"/>
                      <a:pt x="35920" y="5667"/>
                    </a:cubicBezTo>
                    <a:cubicBezTo>
                      <a:pt x="36132" y="3323"/>
                      <a:pt x="34045" y="1354"/>
                      <a:pt x="30764" y="487"/>
                    </a:cubicBezTo>
                    <a:cubicBezTo>
                      <a:pt x="27435" y="-380"/>
                      <a:pt x="22981" y="-170"/>
                      <a:pt x="17473" y="177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7"/>
              <p:cNvSpPr/>
              <p:nvPr/>
            </p:nvSpPr>
            <p:spPr>
              <a:xfrm>
                <a:off x="5010738" y="3416914"/>
                <a:ext cx="47918" cy="17228"/>
              </a:xfrm>
              <a:custGeom>
                <a:rect b="b" l="l" r="r" t="t"/>
                <a:pathLst>
                  <a:path extrusionOk="0" h="17228" w="47918">
                    <a:moveTo>
                      <a:pt x="22095" y="16870"/>
                    </a:moveTo>
                    <a:cubicBezTo>
                      <a:pt x="34565" y="18042"/>
                      <a:pt x="46801" y="16167"/>
                      <a:pt x="47645" y="13776"/>
                    </a:cubicBezTo>
                    <a:cubicBezTo>
                      <a:pt x="49121" y="9885"/>
                      <a:pt x="44410" y="8478"/>
                      <a:pt x="38972" y="7400"/>
                    </a:cubicBezTo>
                    <a:cubicBezTo>
                      <a:pt x="33510" y="6369"/>
                      <a:pt x="27088" y="5455"/>
                      <a:pt x="24767" y="4822"/>
                    </a:cubicBezTo>
                    <a:cubicBezTo>
                      <a:pt x="21767" y="4095"/>
                      <a:pt x="17149" y="2407"/>
                      <a:pt x="12766" y="1165"/>
                    </a:cubicBezTo>
                    <a:cubicBezTo>
                      <a:pt x="8359" y="-30"/>
                      <a:pt x="4093" y="-757"/>
                      <a:pt x="1186" y="1282"/>
                    </a:cubicBezTo>
                    <a:cubicBezTo>
                      <a:pt x="-829" y="2689"/>
                      <a:pt x="-337" y="5853"/>
                      <a:pt x="3132" y="9252"/>
                    </a:cubicBezTo>
                    <a:cubicBezTo>
                      <a:pt x="6554" y="12604"/>
                      <a:pt x="13141" y="16073"/>
                      <a:pt x="22095" y="1684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p7"/>
              <p:cNvSpPr/>
              <p:nvPr/>
            </p:nvSpPr>
            <p:spPr>
              <a:xfrm>
                <a:off x="4729019" y="3408328"/>
                <a:ext cx="48286" cy="13163"/>
              </a:xfrm>
              <a:custGeom>
                <a:rect b="b" l="l" r="r" t="t"/>
                <a:pathLst>
                  <a:path extrusionOk="0" h="13163" w="48286">
                    <a:moveTo>
                      <a:pt x="24337" y="563"/>
                    </a:moveTo>
                    <a:cubicBezTo>
                      <a:pt x="13180" y="2110"/>
                      <a:pt x="1624" y="2766"/>
                      <a:pt x="452" y="4970"/>
                    </a:cubicBezTo>
                    <a:cubicBezTo>
                      <a:pt x="-1494" y="8626"/>
                      <a:pt x="3124" y="10736"/>
                      <a:pt x="8914" y="11791"/>
                    </a:cubicBezTo>
                    <a:cubicBezTo>
                      <a:pt x="14704" y="12869"/>
                      <a:pt x="21618" y="12798"/>
                      <a:pt x="24126" y="12869"/>
                    </a:cubicBezTo>
                    <a:cubicBezTo>
                      <a:pt x="30596" y="13220"/>
                      <a:pt x="45058" y="14322"/>
                      <a:pt x="48035" y="7829"/>
                    </a:cubicBezTo>
                    <a:cubicBezTo>
                      <a:pt x="50004" y="3305"/>
                      <a:pt x="40230" y="-1664"/>
                      <a:pt x="24337" y="53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7"/>
              <p:cNvSpPr/>
              <p:nvPr/>
            </p:nvSpPr>
            <p:spPr>
              <a:xfrm>
                <a:off x="4645313" y="3509768"/>
                <a:ext cx="67927" cy="13325"/>
              </a:xfrm>
              <a:custGeom>
                <a:rect b="b" l="l" r="r" t="t"/>
                <a:pathLst>
                  <a:path extrusionOk="0" h="13325" w="67927">
                    <a:moveTo>
                      <a:pt x="33972" y="899"/>
                    </a:moveTo>
                    <a:cubicBezTo>
                      <a:pt x="18314" y="2775"/>
                      <a:pt x="2140" y="2822"/>
                      <a:pt x="570" y="4978"/>
                    </a:cubicBezTo>
                    <a:cubicBezTo>
                      <a:pt x="-2008" y="8564"/>
                      <a:pt x="4531" y="10955"/>
                      <a:pt x="12759" y="12151"/>
                    </a:cubicBezTo>
                    <a:cubicBezTo>
                      <a:pt x="20963" y="13370"/>
                      <a:pt x="30690" y="13229"/>
                      <a:pt x="34230" y="13229"/>
                    </a:cubicBezTo>
                    <a:cubicBezTo>
                      <a:pt x="43372" y="13534"/>
                      <a:pt x="63764" y="13534"/>
                      <a:pt x="67632" y="6642"/>
                    </a:cubicBezTo>
                    <a:cubicBezTo>
                      <a:pt x="70164" y="1837"/>
                      <a:pt x="56240" y="-1749"/>
                      <a:pt x="33972" y="89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7"/>
              <p:cNvSpPr/>
              <p:nvPr/>
            </p:nvSpPr>
            <p:spPr>
              <a:xfrm>
                <a:off x="4640135" y="3549307"/>
                <a:ext cx="44680" cy="14339"/>
              </a:xfrm>
              <a:custGeom>
                <a:rect b="b" l="l" r="r" t="t"/>
                <a:pathLst>
                  <a:path extrusionOk="0" h="14339" w="44680">
                    <a:moveTo>
                      <a:pt x="21921" y="1490"/>
                    </a:moveTo>
                    <a:cubicBezTo>
                      <a:pt x="11795" y="4139"/>
                      <a:pt x="1177" y="5897"/>
                      <a:pt x="286" y="8194"/>
                    </a:cubicBezTo>
                    <a:cubicBezTo>
                      <a:pt x="-1190" y="12038"/>
                      <a:pt x="3263" y="13679"/>
                      <a:pt x="8748" y="14171"/>
                    </a:cubicBezTo>
                    <a:cubicBezTo>
                      <a:pt x="14233" y="14663"/>
                      <a:pt x="20632" y="13937"/>
                      <a:pt x="22976" y="13773"/>
                    </a:cubicBezTo>
                    <a:cubicBezTo>
                      <a:pt x="29024" y="13491"/>
                      <a:pt x="42549" y="13140"/>
                      <a:pt x="44564" y="6389"/>
                    </a:cubicBezTo>
                    <a:cubicBezTo>
                      <a:pt x="45854" y="1701"/>
                      <a:pt x="36314" y="-2260"/>
                      <a:pt x="21921" y="14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7"/>
              <p:cNvSpPr/>
              <p:nvPr/>
            </p:nvSpPr>
            <p:spPr>
              <a:xfrm>
                <a:off x="4567171" y="3606126"/>
                <a:ext cx="53752" cy="14670"/>
              </a:xfrm>
              <a:custGeom>
                <a:rect b="b" l="l" r="r" t="t"/>
                <a:pathLst>
                  <a:path extrusionOk="0" h="14670" w="53752">
                    <a:moveTo>
                      <a:pt x="25878" y="14570"/>
                    </a:moveTo>
                    <a:cubicBezTo>
                      <a:pt x="38747" y="14734"/>
                      <a:pt x="51803" y="14969"/>
                      <a:pt x="53186" y="12812"/>
                    </a:cubicBezTo>
                    <a:cubicBezTo>
                      <a:pt x="57780" y="5733"/>
                      <a:pt x="33074" y="3272"/>
                      <a:pt x="27613" y="2358"/>
                    </a:cubicBezTo>
                    <a:cubicBezTo>
                      <a:pt x="20534" y="1186"/>
                      <a:pt x="5181" y="-2635"/>
                      <a:pt x="586" y="2991"/>
                    </a:cubicBezTo>
                    <a:cubicBezTo>
                      <a:pt x="-2602" y="6882"/>
                      <a:pt x="7407" y="14312"/>
                      <a:pt x="25878" y="145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7"/>
              <p:cNvSpPr/>
              <p:nvPr/>
            </p:nvSpPr>
            <p:spPr>
              <a:xfrm>
                <a:off x="4543992" y="3554787"/>
                <a:ext cx="35717" cy="13197"/>
              </a:xfrm>
              <a:custGeom>
                <a:rect b="b" l="l" r="r" t="t"/>
                <a:pathLst>
                  <a:path extrusionOk="0" h="13197" w="35717">
                    <a:moveTo>
                      <a:pt x="17600" y="12747"/>
                    </a:moveTo>
                    <a:cubicBezTo>
                      <a:pt x="26062" y="11246"/>
                      <a:pt x="34641" y="9746"/>
                      <a:pt x="35438" y="7449"/>
                    </a:cubicBezTo>
                    <a:cubicBezTo>
                      <a:pt x="38040" y="-169"/>
                      <a:pt x="21679" y="605"/>
                      <a:pt x="18022" y="417"/>
                    </a:cubicBezTo>
                    <a:cubicBezTo>
                      <a:pt x="13287" y="183"/>
                      <a:pt x="2997" y="-1599"/>
                      <a:pt x="301" y="4566"/>
                    </a:cubicBezTo>
                    <a:cubicBezTo>
                      <a:pt x="-1574" y="8855"/>
                      <a:pt x="5435" y="14903"/>
                      <a:pt x="17577" y="1274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p7"/>
              <p:cNvSpPr/>
              <p:nvPr/>
            </p:nvSpPr>
            <p:spPr>
              <a:xfrm>
                <a:off x="4454452" y="3580527"/>
                <a:ext cx="25873" cy="14441"/>
              </a:xfrm>
              <a:custGeom>
                <a:rect b="b" l="l" r="r" t="t"/>
                <a:pathLst>
                  <a:path extrusionOk="0" h="14441" w="25873">
                    <a:moveTo>
                      <a:pt x="10731" y="14291"/>
                    </a:moveTo>
                    <a:cubicBezTo>
                      <a:pt x="17646" y="14760"/>
                      <a:pt x="24420" y="14174"/>
                      <a:pt x="25358" y="11970"/>
                    </a:cubicBezTo>
                    <a:cubicBezTo>
                      <a:pt x="26905" y="8337"/>
                      <a:pt x="24725" y="6368"/>
                      <a:pt x="22053" y="5079"/>
                    </a:cubicBezTo>
                    <a:cubicBezTo>
                      <a:pt x="19334" y="3813"/>
                      <a:pt x="15958" y="3087"/>
                      <a:pt x="14763" y="2641"/>
                    </a:cubicBezTo>
                    <a:cubicBezTo>
                      <a:pt x="11575" y="1586"/>
                      <a:pt x="5809" y="-2469"/>
                      <a:pt x="1332" y="2196"/>
                    </a:cubicBezTo>
                    <a:cubicBezTo>
                      <a:pt x="-215" y="3837"/>
                      <a:pt x="-520" y="6556"/>
                      <a:pt x="980" y="9111"/>
                    </a:cubicBezTo>
                    <a:cubicBezTo>
                      <a:pt x="2433" y="11642"/>
                      <a:pt x="5762" y="13963"/>
                      <a:pt x="10731" y="1429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7"/>
              <p:cNvSpPr/>
              <p:nvPr/>
            </p:nvSpPr>
            <p:spPr>
              <a:xfrm>
                <a:off x="4451165" y="3631826"/>
                <a:ext cx="29573" cy="15353"/>
              </a:xfrm>
              <a:custGeom>
                <a:rect b="b" l="l" r="r" t="t"/>
                <a:pathLst>
                  <a:path extrusionOk="0" h="15353" w="29573">
                    <a:moveTo>
                      <a:pt x="12471" y="14607"/>
                    </a:moveTo>
                    <a:cubicBezTo>
                      <a:pt x="19831" y="15310"/>
                      <a:pt x="27308" y="16060"/>
                      <a:pt x="28668" y="14091"/>
                    </a:cubicBezTo>
                    <a:cubicBezTo>
                      <a:pt x="33168" y="7505"/>
                      <a:pt x="19573" y="4129"/>
                      <a:pt x="16643" y="3027"/>
                    </a:cubicBezTo>
                    <a:cubicBezTo>
                      <a:pt x="12869" y="1598"/>
                      <a:pt x="5017" y="-2692"/>
                      <a:pt x="915" y="2488"/>
                    </a:cubicBezTo>
                    <a:cubicBezTo>
                      <a:pt x="-1945" y="6075"/>
                      <a:pt x="1899" y="13599"/>
                      <a:pt x="12471" y="1460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p7"/>
              <p:cNvSpPr/>
              <p:nvPr/>
            </p:nvSpPr>
            <p:spPr>
              <a:xfrm>
                <a:off x="4358628" y="3573188"/>
                <a:ext cx="55430" cy="13509"/>
              </a:xfrm>
              <a:custGeom>
                <a:rect b="b" l="l" r="r" t="t"/>
                <a:pathLst>
                  <a:path extrusionOk="0" h="13509" w="55430">
                    <a:moveTo>
                      <a:pt x="28147" y="159"/>
                    </a:moveTo>
                    <a:cubicBezTo>
                      <a:pt x="14997" y="1026"/>
                      <a:pt x="1683" y="1870"/>
                      <a:pt x="441" y="4120"/>
                    </a:cubicBezTo>
                    <a:cubicBezTo>
                      <a:pt x="-3638" y="11551"/>
                      <a:pt x="21771" y="11996"/>
                      <a:pt x="27444" y="12465"/>
                    </a:cubicBezTo>
                    <a:cubicBezTo>
                      <a:pt x="34781" y="13051"/>
                      <a:pt x="50767" y="15606"/>
                      <a:pt x="54963" y="9629"/>
                    </a:cubicBezTo>
                    <a:cubicBezTo>
                      <a:pt x="57869" y="5480"/>
                      <a:pt x="47017" y="-1107"/>
                      <a:pt x="28147" y="15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9" name="Google Shape;1069;p7"/>
              <p:cNvSpPr/>
              <p:nvPr/>
            </p:nvSpPr>
            <p:spPr>
              <a:xfrm>
                <a:off x="4251872" y="3587405"/>
                <a:ext cx="42811" cy="13197"/>
              </a:xfrm>
              <a:custGeom>
                <a:rect b="b" l="l" r="r" t="t"/>
                <a:pathLst>
                  <a:path extrusionOk="0" h="13197" w="42811">
                    <a:moveTo>
                      <a:pt x="21594" y="451"/>
                    </a:moveTo>
                    <a:cubicBezTo>
                      <a:pt x="11468" y="1951"/>
                      <a:pt x="1201" y="3451"/>
                      <a:pt x="311" y="5748"/>
                    </a:cubicBezTo>
                    <a:cubicBezTo>
                      <a:pt x="-2690" y="13367"/>
                      <a:pt x="16930" y="12593"/>
                      <a:pt x="21313" y="12781"/>
                    </a:cubicBezTo>
                    <a:cubicBezTo>
                      <a:pt x="26985" y="13015"/>
                      <a:pt x="39362" y="14796"/>
                      <a:pt x="42479" y="8632"/>
                    </a:cubicBezTo>
                    <a:cubicBezTo>
                      <a:pt x="44636" y="4342"/>
                      <a:pt x="36127" y="-1705"/>
                      <a:pt x="21594" y="4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7"/>
              <p:cNvSpPr/>
              <p:nvPr/>
            </p:nvSpPr>
            <p:spPr>
              <a:xfrm>
                <a:off x="4203778" y="3567715"/>
                <a:ext cx="57040" cy="13197"/>
              </a:xfrm>
              <a:custGeom>
                <a:rect b="b" l="l" r="r" t="t"/>
                <a:pathLst>
                  <a:path extrusionOk="0" h="13197" w="57040">
                    <a:moveTo>
                      <a:pt x="28621" y="451"/>
                    </a:moveTo>
                    <a:cubicBezTo>
                      <a:pt x="15166" y="1951"/>
                      <a:pt x="1524" y="3451"/>
                      <a:pt x="376" y="5772"/>
                    </a:cubicBezTo>
                    <a:cubicBezTo>
                      <a:pt x="-3422" y="13390"/>
                      <a:pt x="22691" y="12593"/>
                      <a:pt x="28527" y="12780"/>
                    </a:cubicBezTo>
                    <a:cubicBezTo>
                      <a:pt x="36075" y="13015"/>
                      <a:pt x="52624" y="14796"/>
                      <a:pt x="56632" y="8632"/>
                    </a:cubicBezTo>
                    <a:cubicBezTo>
                      <a:pt x="59398" y="4342"/>
                      <a:pt x="47912" y="-1706"/>
                      <a:pt x="28621" y="4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7"/>
              <p:cNvSpPr/>
              <p:nvPr/>
            </p:nvSpPr>
            <p:spPr>
              <a:xfrm>
                <a:off x="4086471" y="3573427"/>
                <a:ext cx="60412" cy="13983"/>
              </a:xfrm>
              <a:custGeom>
                <a:rect b="b" l="l" r="r" t="t"/>
                <a:pathLst>
                  <a:path extrusionOk="0" h="13983" w="60412">
                    <a:moveTo>
                      <a:pt x="29782" y="904"/>
                    </a:moveTo>
                    <a:cubicBezTo>
                      <a:pt x="15390" y="3201"/>
                      <a:pt x="1091" y="6553"/>
                      <a:pt x="224" y="9014"/>
                    </a:cubicBezTo>
                    <a:cubicBezTo>
                      <a:pt x="-1253" y="13069"/>
                      <a:pt x="4795" y="13960"/>
                      <a:pt x="11944" y="13983"/>
                    </a:cubicBezTo>
                    <a:cubicBezTo>
                      <a:pt x="19093" y="14007"/>
                      <a:pt x="27415" y="13280"/>
                      <a:pt x="30462" y="13210"/>
                    </a:cubicBezTo>
                    <a:cubicBezTo>
                      <a:pt x="38408" y="12858"/>
                      <a:pt x="55660" y="14405"/>
                      <a:pt x="59949" y="8358"/>
                    </a:cubicBezTo>
                    <a:cubicBezTo>
                      <a:pt x="63020" y="4209"/>
                      <a:pt x="50573" y="-2425"/>
                      <a:pt x="29805" y="90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7"/>
              <p:cNvSpPr/>
              <p:nvPr/>
            </p:nvSpPr>
            <p:spPr>
              <a:xfrm>
                <a:off x="4032696" y="3589868"/>
                <a:ext cx="48426" cy="15900"/>
              </a:xfrm>
              <a:custGeom>
                <a:rect b="b" l="l" r="r" t="t"/>
                <a:pathLst>
                  <a:path extrusionOk="0" h="15900" w="48426">
                    <a:moveTo>
                      <a:pt x="22729" y="15662"/>
                    </a:moveTo>
                    <a:cubicBezTo>
                      <a:pt x="34848" y="16365"/>
                      <a:pt x="46920" y="15498"/>
                      <a:pt x="48021" y="13224"/>
                    </a:cubicBezTo>
                    <a:cubicBezTo>
                      <a:pt x="49850" y="9497"/>
                      <a:pt x="45209" y="7622"/>
                      <a:pt x="39653" y="6309"/>
                    </a:cubicBezTo>
                    <a:cubicBezTo>
                      <a:pt x="34074" y="5020"/>
                      <a:pt x="27464" y="4129"/>
                      <a:pt x="25074" y="3590"/>
                    </a:cubicBezTo>
                    <a:cubicBezTo>
                      <a:pt x="18768" y="2395"/>
                      <a:pt x="6040" y="-2762"/>
                      <a:pt x="883" y="1949"/>
                    </a:cubicBezTo>
                    <a:cubicBezTo>
                      <a:pt x="-922" y="3614"/>
                      <a:pt x="39" y="6684"/>
                      <a:pt x="3766" y="9591"/>
                    </a:cubicBezTo>
                    <a:cubicBezTo>
                      <a:pt x="7470" y="12498"/>
                      <a:pt x="14010" y="15217"/>
                      <a:pt x="22706" y="1568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7"/>
              <p:cNvSpPr/>
              <p:nvPr/>
            </p:nvSpPr>
            <p:spPr>
              <a:xfrm>
                <a:off x="4157339" y="3603703"/>
                <a:ext cx="25336" cy="13708"/>
              </a:xfrm>
              <a:custGeom>
                <a:rect b="b" l="l" r="r" t="t"/>
                <a:pathLst>
                  <a:path extrusionOk="0" h="13708" w="25336">
                    <a:moveTo>
                      <a:pt x="12966" y="12586"/>
                    </a:moveTo>
                    <a:cubicBezTo>
                      <a:pt x="18264" y="10289"/>
                      <a:pt x="24264" y="8953"/>
                      <a:pt x="25015" y="6679"/>
                    </a:cubicBezTo>
                    <a:cubicBezTo>
                      <a:pt x="26234" y="2929"/>
                      <a:pt x="23819" y="1077"/>
                      <a:pt x="20561" y="374"/>
                    </a:cubicBezTo>
                    <a:cubicBezTo>
                      <a:pt x="17326" y="-353"/>
                      <a:pt x="13482" y="187"/>
                      <a:pt x="12123" y="280"/>
                    </a:cubicBezTo>
                    <a:cubicBezTo>
                      <a:pt x="8583" y="351"/>
                      <a:pt x="262" y="444"/>
                      <a:pt x="4" y="7055"/>
                    </a:cubicBezTo>
                    <a:cubicBezTo>
                      <a:pt x="-90" y="9328"/>
                      <a:pt x="1481" y="11508"/>
                      <a:pt x="3801" y="12727"/>
                    </a:cubicBezTo>
                    <a:cubicBezTo>
                      <a:pt x="6145" y="13946"/>
                      <a:pt x="9193" y="14180"/>
                      <a:pt x="12990" y="1256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7"/>
              <p:cNvSpPr/>
              <p:nvPr/>
            </p:nvSpPr>
            <p:spPr>
              <a:xfrm>
                <a:off x="3915351" y="3577360"/>
                <a:ext cx="53649" cy="14106"/>
              </a:xfrm>
              <a:custGeom>
                <a:rect b="b" l="l" r="r" t="t"/>
                <a:pathLst>
                  <a:path extrusionOk="0" h="14106" w="53649">
                    <a:moveTo>
                      <a:pt x="26015" y="14106"/>
                    </a:moveTo>
                    <a:cubicBezTo>
                      <a:pt x="38814" y="13895"/>
                      <a:pt x="51799" y="13731"/>
                      <a:pt x="53135" y="11528"/>
                    </a:cubicBezTo>
                    <a:cubicBezTo>
                      <a:pt x="57495" y="4308"/>
                      <a:pt x="32860" y="2597"/>
                      <a:pt x="27398" y="1847"/>
                    </a:cubicBezTo>
                    <a:cubicBezTo>
                      <a:pt x="20319" y="886"/>
                      <a:pt x="4942" y="-2466"/>
                      <a:pt x="536" y="3277"/>
                    </a:cubicBezTo>
                    <a:cubicBezTo>
                      <a:pt x="-2511" y="7262"/>
                      <a:pt x="7638" y="14388"/>
                      <a:pt x="26015" y="140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7"/>
              <p:cNvSpPr/>
              <p:nvPr/>
            </p:nvSpPr>
            <p:spPr>
              <a:xfrm>
                <a:off x="4264455" y="3437485"/>
                <a:ext cx="32239" cy="13361"/>
              </a:xfrm>
              <a:custGeom>
                <a:rect b="b" l="l" r="r" t="t"/>
                <a:pathLst>
                  <a:path extrusionOk="0" h="13361" w="32239">
                    <a:moveTo>
                      <a:pt x="15363" y="13129"/>
                    </a:moveTo>
                    <a:cubicBezTo>
                      <a:pt x="23122" y="12121"/>
                      <a:pt x="30974" y="11137"/>
                      <a:pt x="31865" y="8886"/>
                    </a:cubicBezTo>
                    <a:cubicBezTo>
                      <a:pt x="34771" y="1432"/>
                      <a:pt x="19934" y="1292"/>
                      <a:pt x="16676" y="893"/>
                    </a:cubicBezTo>
                    <a:cubicBezTo>
                      <a:pt x="12433" y="378"/>
                      <a:pt x="3268" y="-1990"/>
                      <a:pt x="385" y="4011"/>
                    </a:cubicBezTo>
                    <a:cubicBezTo>
                      <a:pt x="-1608" y="8160"/>
                      <a:pt x="4252" y="14606"/>
                      <a:pt x="15386" y="1315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7"/>
              <p:cNvSpPr/>
              <p:nvPr/>
            </p:nvSpPr>
            <p:spPr>
              <a:xfrm>
                <a:off x="4412193" y="3441675"/>
                <a:ext cx="26550" cy="13812"/>
              </a:xfrm>
              <a:custGeom>
                <a:rect b="b" l="l" r="r" t="t"/>
                <a:pathLst>
                  <a:path extrusionOk="0" h="13812" w="26550">
                    <a:moveTo>
                      <a:pt x="13845" y="12948"/>
                    </a:moveTo>
                    <a:cubicBezTo>
                      <a:pt x="20526" y="10674"/>
                      <a:pt x="26597" y="7416"/>
                      <a:pt x="26550" y="5002"/>
                    </a:cubicBezTo>
                    <a:cubicBezTo>
                      <a:pt x="26503" y="1040"/>
                      <a:pt x="23713" y="126"/>
                      <a:pt x="20713" y="9"/>
                    </a:cubicBezTo>
                    <a:cubicBezTo>
                      <a:pt x="17689" y="-85"/>
                      <a:pt x="14291" y="595"/>
                      <a:pt x="13001" y="642"/>
                    </a:cubicBezTo>
                    <a:cubicBezTo>
                      <a:pt x="9626" y="923"/>
                      <a:pt x="2711" y="-624"/>
                      <a:pt x="320" y="5377"/>
                    </a:cubicBezTo>
                    <a:cubicBezTo>
                      <a:pt x="-500" y="7486"/>
                      <a:pt x="250" y="10112"/>
                      <a:pt x="2641" y="11916"/>
                    </a:cubicBezTo>
                    <a:cubicBezTo>
                      <a:pt x="4985" y="13698"/>
                      <a:pt x="9040" y="14589"/>
                      <a:pt x="13822" y="1294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p7"/>
              <p:cNvSpPr/>
              <p:nvPr/>
            </p:nvSpPr>
            <p:spPr>
              <a:xfrm>
                <a:off x="4497709" y="3399306"/>
                <a:ext cx="43364" cy="13275"/>
              </a:xfrm>
              <a:custGeom>
                <a:rect b="b" l="l" r="r" t="t"/>
                <a:pathLst>
                  <a:path extrusionOk="0" h="13275" w="43364">
                    <a:moveTo>
                      <a:pt x="20941" y="13124"/>
                    </a:moveTo>
                    <a:cubicBezTo>
                      <a:pt x="30785" y="12350"/>
                      <a:pt x="41076" y="13476"/>
                      <a:pt x="42576" y="11530"/>
                    </a:cubicBezTo>
                    <a:cubicBezTo>
                      <a:pt x="45061" y="8272"/>
                      <a:pt x="41333" y="5412"/>
                      <a:pt x="36153" y="3584"/>
                    </a:cubicBezTo>
                    <a:cubicBezTo>
                      <a:pt x="30996" y="1732"/>
                      <a:pt x="24574" y="1146"/>
                      <a:pt x="22277" y="888"/>
                    </a:cubicBezTo>
                    <a:cubicBezTo>
                      <a:pt x="19300" y="490"/>
                      <a:pt x="14471" y="-260"/>
                      <a:pt x="10017" y="91"/>
                    </a:cubicBezTo>
                    <a:cubicBezTo>
                      <a:pt x="5541" y="419"/>
                      <a:pt x="1509" y="1826"/>
                      <a:pt x="220" y="5037"/>
                    </a:cubicBezTo>
                    <a:cubicBezTo>
                      <a:pt x="-671" y="7287"/>
                      <a:pt x="1204" y="9655"/>
                      <a:pt x="4837" y="11225"/>
                    </a:cubicBezTo>
                    <a:cubicBezTo>
                      <a:pt x="8517" y="12796"/>
                      <a:pt x="13909" y="13640"/>
                      <a:pt x="20941" y="1312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7"/>
              <p:cNvSpPr/>
              <p:nvPr/>
            </p:nvSpPr>
            <p:spPr>
              <a:xfrm>
                <a:off x="4595509" y="3430247"/>
                <a:ext cx="46452" cy="13887"/>
              </a:xfrm>
              <a:custGeom>
                <a:rect b="b" l="l" r="r" t="t"/>
                <a:pathLst>
                  <a:path extrusionOk="0" h="13887" w="46452">
                    <a:moveTo>
                      <a:pt x="22620" y="13828"/>
                    </a:moveTo>
                    <a:cubicBezTo>
                      <a:pt x="34036" y="13124"/>
                      <a:pt x="45310" y="11296"/>
                      <a:pt x="46178" y="8929"/>
                    </a:cubicBezTo>
                    <a:cubicBezTo>
                      <a:pt x="47631" y="5061"/>
                      <a:pt x="43107" y="3537"/>
                      <a:pt x="37716" y="2740"/>
                    </a:cubicBezTo>
                    <a:cubicBezTo>
                      <a:pt x="32324" y="1967"/>
                      <a:pt x="25972" y="1803"/>
                      <a:pt x="23652" y="1522"/>
                    </a:cubicBezTo>
                    <a:cubicBezTo>
                      <a:pt x="17604" y="1006"/>
                      <a:pt x="4923" y="-2393"/>
                      <a:pt x="634" y="3045"/>
                    </a:cubicBezTo>
                    <a:cubicBezTo>
                      <a:pt x="-2484" y="6772"/>
                      <a:pt x="6072" y="14789"/>
                      <a:pt x="22597" y="1380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p7"/>
              <p:cNvSpPr/>
              <p:nvPr/>
            </p:nvSpPr>
            <p:spPr>
              <a:xfrm>
                <a:off x="4734082" y="3468871"/>
                <a:ext cx="25414" cy="13164"/>
              </a:xfrm>
              <a:custGeom>
                <a:rect b="b" l="l" r="r" t="t"/>
                <a:pathLst>
                  <a:path extrusionOk="0" h="13164" w="25414">
                    <a:moveTo>
                      <a:pt x="13250" y="542"/>
                    </a:moveTo>
                    <a:cubicBezTo>
                      <a:pt x="7624" y="2112"/>
                      <a:pt x="1530" y="2816"/>
                      <a:pt x="545" y="4972"/>
                    </a:cubicBezTo>
                    <a:cubicBezTo>
                      <a:pt x="-1072" y="8582"/>
                      <a:pt x="1131" y="10668"/>
                      <a:pt x="4225" y="11723"/>
                    </a:cubicBezTo>
                    <a:cubicBezTo>
                      <a:pt x="7320" y="12801"/>
                      <a:pt x="11117" y="12754"/>
                      <a:pt x="12476" y="12848"/>
                    </a:cubicBezTo>
                    <a:cubicBezTo>
                      <a:pt x="15969" y="13223"/>
                      <a:pt x="24056" y="14348"/>
                      <a:pt x="25322" y="7855"/>
                    </a:cubicBezTo>
                    <a:cubicBezTo>
                      <a:pt x="25767" y="5628"/>
                      <a:pt x="24572" y="3214"/>
                      <a:pt x="22438" y="1667"/>
                    </a:cubicBezTo>
                    <a:cubicBezTo>
                      <a:pt x="20282" y="120"/>
                      <a:pt x="17258" y="-560"/>
                      <a:pt x="13227" y="5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0" name="Google Shape;1080;p7"/>
              <p:cNvSpPr/>
              <p:nvPr/>
            </p:nvSpPr>
            <p:spPr>
              <a:xfrm>
                <a:off x="4098925" y="3477127"/>
                <a:ext cx="42639" cy="14687"/>
              </a:xfrm>
              <a:custGeom>
                <a:rect b="b" l="l" r="r" t="t"/>
                <a:pathLst>
                  <a:path extrusionOk="0" h="14687" w="42639">
                    <a:moveTo>
                      <a:pt x="20656" y="1451"/>
                    </a:moveTo>
                    <a:cubicBezTo>
                      <a:pt x="10788" y="4217"/>
                      <a:pt x="756" y="6983"/>
                      <a:pt x="146" y="9398"/>
                    </a:cubicBezTo>
                    <a:cubicBezTo>
                      <a:pt x="-1870" y="17344"/>
                      <a:pt x="17539" y="14086"/>
                      <a:pt x="21922" y="13711"/>
                    </a:cubicBezTo>
                    <a:cubicBezTo>
                      <a:pt x="27595" y="13242"/>
                      <a:pt x="40135" y="13453"/>
                      <a:pt x="42456" y="6937"/>
                    </a:cubicBezTo>
                    <a:cubicBezTo>
                      <a:pt x="44073" y="2413"/>
                      <a:pt x="34838" y="-2510"/>
                      <a:pt x="20656" y="14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p7"/>
              <p:cNvSpPr/>
              <p:nvPr/>
            </p:nvSpPr>
            <p:spPr>
              <a:xfrm>
                <a:off x="4079059" y="3449790"/>
                <a:ext cx="53531" cy="13411"/>
              </a:xfrm>
              <a:custGeom>
                <a:rect b="b" l="l" r="r" t="t"/>
                <a:pathLst>
                  <a:path extrusionOk="0" h="13411" w="53531">
                    <a:moveTo>
                      <a:pt x="27138" y="215"/>
                    </a:moveTo>
                    <a:cubicBezTo>
                      <a:pt x="14457" y="1246"/>
                      <a:pt x="1588" y="2231"/>
                      <a:pt x="416" y="4504"/>
                    </a:cubicBezTo>
                    <a:cubicBezTo>
                      <a:pt x="-3475" y="11982"/>
                      <a:pt x="21067" y="12123"/>
                      <a:pt x="26552" y="12521"/>
                    </a:cubicBezTo>
                    <a:cubicBezTo>
                      <a:pt x="33631" y="13037"/>
                      <a:pt x="49078" y="15404"/>
                      <a:pt x="53086" y="9380"/>
                    </a:cubicBezTo>
                    <a:cubicBezTo>
                      <a:pt x="55876" y="5208"/>
                      <a:pt x="45351" y="-1262"/>
                      <a:pt x="27138" y="21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2" name="Google Shape;1082;p7"/>
              <p:cNvSpPr/>
              <p:nvPr/>
            </p:nvSpPr>
            <p:spPr>
              <a:xfrm>
                <a:off x="4018633" y="3411179"/>
                <a:ext cx="57020" cy="13498"/>
              </a:xfrm>
              <a:custGeom>
                <a:rect b="b" l="l" r="r" t="t"/>
                <a:pathLst>
                  <a:path extrusionOk="0" h="13498" w="57020">
                    <a:moveTo>
                      <a:pt x="28753" y="243"/>
                    </a:moveTo>
                    <a:cubicBezTo>
                      <a:pt x="15064" y="1392"/>
                      <a:pt x="1375" y="3337"/>
                      <a:pt x="320" y="5704"/>
                    </a:cubicBezTo>
                    <a:cubicBezTo>
                      <a:pt x="-3149" y="13323"/>
                      <a:pt x="22588" y="12010"/>
                      <a:pt x="28378" y="12572"/>
                    </a:cubicBezTo>
                    <a:cubicBezTo>
                      <a:pt x="35879" y="12901"/>
                      <a:pt x="52029" y="15620"/>
                      <a:pt x="56483" y="9853"/>
                    </a:cubicBezTo>
                    <a:cubicBezTo>
                      <a:pt x="59671" y="5869"/>
                      <a:pt x="48466" y="-1421"/>
                      <a:pt x="28730" y="24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3" name="Google Shape;1083;p7"/>
              <p:cNvSpPr/>
              <p:nvPr/>
            </p:nvSpPr>
            <p:spPr>
              <a:xfrm>
                <a:off x="4011479" y="3466572"/>
                <a:ext cx="28935" cy="13506"/>
              </a:xfrm>
              <a:custGeom>
                <a:rect b="b" l="l" r="r" t="t"/>
                <a:pathLst>
                  <a:path extrusionOk="0" h="13506" w="28935">
                    <a:moveTo>
                      <a:pt x="13310" y="13413"/>
                    </a:moveTo>
                    <a:cubicBezTo>
                      <a:pt x="20366" y="12757"/>
                      <a:pt x="27492" y="12124"/>
                      <a:pt x="28453" y="9920"/>
                    </a:cubicBezTo>
                    <a:cubicBezTo>
                      <a:pt x="31617" y="2630"/>
                      <a:pt x="18303" y="1810"/>
                      <a:pt x="15373" y="1271"/>
                    </a:cubicBezTo>
                    <a:cubicBezTo>
                      <a:pt x="11599" y="568"/>
                      <a:pt x="3512" y="-2198"/>
                      <a:pt x="488" y="3638"/>
                    </a:cubicBezTo>
                    <a:cubicBezTo>
                      <a:pt x="-1621" y="7694"/>
                      <a:pt x="3184" y="14374"/>
                      <a:pt x="13310" y="134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4" name="Google Shape;1084;p7"/>
              <p:cNvSpPr/>
              <p:nvPr/>
            </p:nvSpPr>
            <p:spPr>
              <a:xfrm>
                <a:off x="3826462" y="3453823"/>
                <a:ext cx="21318" cy="14519"/>
              </a:xfrm>
              <a:custGeom>
                <a:rect b="b" l="l" r="r" t="t"/>
                <a:pathLst>
                  <a:path extrusionOk="0" h="14519" w="21318">
                    <a:moveTo>
                      <a:pt x="9494" y="1432"/>
                    </a:moveTo>
                    <a:cubicBezTo>
                      <a:pt x="4782" y="4175"/>
                      <a:pt x="0" y="6894"/>
                      <a:pt x="0" y="9285"/>
                    </a:cubicBezTo>
                    <a:cubicBezTo>
                      <a:pt x="-70" y="17137"/>
                      <a:pt x="9447" y="13926"/>
                      <a:pt x="11650" y="13574"/>
                    </a:cubicBezTo>
                    <a:cubicBezTo>
                      <a:pt x="14487" y="13106"/>
                      <a:pt x="20909" y="13316"/>
                      <a:pt x="21308" y="6870"/>
                    </a:cubicBezTo>
                    <a:cubicBezTo>
                      <a:pt x="21589" y="2393"/>
                      <a:pt x="16268" y="-2482"/>
                      <a:pt x="9517" y="143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5" name="Google Shape;1085;p7"/>
              <p:cNvSpPr/>
              <p:nvPr/>
            </p:nvSpPr>
            <p:spPr>
              <a:xfrm>
                <a:off x="3801556" y="3484623"/>
                <a:ext cx="42582" cy="15600"/>
              </a:xfrm>
              <a:custGeom>
                <a:rect b="b" l="l" r="r" t="t"/>
                <a:pathLst>
                  <a:path extrusionOk="0" h="15600" w="42582">
                    <a:moveTo>
                      <a:pt x="20383" y="1902"/>
                    </a:moveTo>
                    <a:cubicBezTo>
                      <a:pt x="10584" y="5066"/>
                      <a:pt x="622" y="8254"/>
                      <a:pt x="107" y="10668"/>
                    </a:cubicBezTo>
                    <a:cubicBezTo>
                      <a:pt x="-1604" y="18685"/>
                      <a:pt x="17757" y="14653"/>
                      <a:pt x="22117" y="14091"/>
                    </a:cubicBezTo>
                    <a:cubicBezTo>
                      <a:pt x="27790" y="13387"/>
                      <a:pt x="40377" y="13083"/>
                      <a:pt x="42440" y="6472"/>
                    </a:cubicBezTo>
                    <a:cubicBezTo>
                      <a:pt x="43870" y="1902"/>
                      <a:pt x="34423" y="-2669"/>
                      <a:pt x="20359" y="187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6" name="Google Shape;1086;p7"/>
              <p:cNvSpPr/>
              <p:nvPr/>
            </p:nvSpPr>
            <p:spPr>
              <a:xfrm>
                <a:off x="3699873" y="3506962"/>
                <a:ext cx="30491" cy="13361"/>
              </a:xfrm>
              <a:custGeom>
                <a:rect b="b" l="l" r="r" t="t"/>
                <a:pathLst>
                  <a:path extrusionOk="0" h="13361" w="30491">
                    <a:moveTo>
                      <a:pt x="14452" y="13152"/>
                    </a:moveTo>
                    <a:cubicBezTo>
                      <a:pt x="21788" y="12144"/>
                      <a:pt x="29243" y="11137"/>
                      <a:pt x="30110" y="8886"/>
                    </a:cubicBezTo>
                    <a:cubicBezTo>
                      <a:pt x="32969" y="1456"/>
                      <a:pt x="18929" y="1292"/>
                      <a:pt x="15835" y="893"/>
                    </a:cubicBezTo>
                    <a:cubicBezTo>
                      <a:pt x="11826" y="378"/>
                      <a:pt x="3177" y="-1990"/>
                      <a:pt x="388" y="4011"/>
                    </a:cubicBezTo>
                    <a:cubicBezTo>
                      <a:pt x="-1558" y="8160"/>
                      <a:pt x="3927" y="14606"/>
                      <a:pt x="14452" y="1315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7" name="Google Shape;1087;p7"/>
              <p:cNvSpPr/>
              <p:nvPr/>
            </p:nvSpPr>
            <p:spPr>
              <a:xfrm>
                <a:off x="3715888" y="3435888"/>
                <a:ext cx="37576" cy="13361"/>
              </a:xfrm>
              <a:custGeom>
                <a:rect b="b" l="l" r="r" t="t"/>
                <a:pathLst>
                  <a:path extrusionOk="0" h="13361" w="37576">
                    <a:moveTo>
                      <a:pt x="18197" y="13132"/>
                    </a:moveTo>
                    <a:cubicBezTo>
                      <a:pt x="27174" y="12078"/>
                      <a:pt x="36269" y="11046"/>
                      <a:pt x="37207" y="8796"/>
                    </a:cubicBezTo>
                    <a:cubicBezTo>
                      <a:pt x="40301" y="1319"/>
                      <a:pt x="23049" y="1248"/>
                      <a:pt x="19205" y="850"/>
                    </a:cubicBezTo>
                    <a:cubicBezTo>
                      <a:pt x="14235" y="358"/>
                      <a:pt x="3500" y="-1963"/>
                      <a:pt x="382" y="4061"/>
                    </a:cubicBezTo>
                    <a:cubicBezTo>
                      <a:pt x="-1774" y="8233"/>
                      <a:pt x="5328" y="14656"/>
                      <a:pt x="18197" y="1313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7"/>
              <p:cNvSpPr/>
              <p:nvPr/>
            </p:nvSpPr>
            <p:spPr>
              <a:xfrm>
                <a:off x="3792527" y="3402284"/>
                <a:ext cx="34413" cy="13790"/>
              </a:xfrm>
              <a:custGeom>
                <a:rect b="b" l="l" r="r" t="t"/>
                <a:pathLst>
                  <a:path extrusionOk="0" h="13790" w="34413">
                    <a:moveTo>
                      <a:pt x="15816" y="13780"/>
                    </a:moveTo>
                    <a:cubicBezTo>
                      <a:pt x="23926" y="13569"/>
                      <a:pt x="32271" y="14225"/>
                      <a:pt x="33631" y="12209"/>
                    </a:cubicBezTo>
                    <a:cubicBezTo>
                      <a:pt x="35857" y="8881"/>
                      <a:pt x="33021" y="6302"/>
                      <a:pt x="29060" y="4591"/>
                    </a:cubicBezTo>
                    <a:cubicBezTo>
                      <a:pt x="25098" y="2857"/>
                      <a:pt x="20106" y="2083"/>
                      <a:pt x="18324" y="1708"/>
                    </a:cubicBezTo>
                    <a:cubicBezTo>
                      <a:pt x="13753" y="583"/>
                      <a:pt x="3486" y="-2347"/>
                      <a:pt x="392" y="3677"/>
                    </a:cubicBezTo>
                    <a:cubicBezTo>
                      <a:pt x="-1647" y="7896"/>
                      <a:pt x="4377" y="14085"/>
                      <a:pt x="15839" y="1378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p7"/>
              <p:cNvSpPr/>
              <p:nvPr/>
            </p:nvSpPr>
            <p:spPr>
              <a:xfrm>
                <a:off x="3915337" y="3493632"/>
                <a:ext cx="26723" cy="13170"/>
              </a:xfrm>
              <a:custGeom>
                <a:rect b="b" l="l" r="r" t="t"/>
                <a:pathLst>
                  <a:path extrusionOk="0" h="13170" w="26723">
                    <a:moveTo>
                      <a:pt x="13418" y="12465"/>
                    </a:moveTo>
                    <a:cubicBezTo>
                      <a:pt x="19700" y="10543"/>
                      <a:pt x="26052" y="8621"/>
                      <a:pt x="26568" y="6277"/>
                    </a:cubicBezTo>
                    <a:cubicBezTo>
                      <a:pt x="28232" y="-1458"/>
                      <a:pt x="16020" y="136"/>
                      <a:pt x="13278" y="136"/>
                    </a:cubicBezTo>
                    <a:cubicBezTo>
                      <a:pt x="9738" y="136"/>
                      <a:pt x="1956" y="-1130"/>
                      <a:pt x="175" y="5152"/>
                    </a:cubicBezTo>
                    <a:cubicBezTo>
                      <a:pt x="-1068" y="9512"/>
                      <a:pt x="4417" y="15208"/>
                      <a:pt x="13418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7"/>
              <p:cNvSpPr/>
              <p:nvPr/>
            </p:nvSpPr>
            <p:spPr>
              <a:xfrm>
                <a:off x="3790698" y="3576550"/>
                <a:ext cx="44848" cy="13550"/>
              </a:xfrm>
              <a:custGeom>
                <a:rect b="b" l="l" r="r" t="t"/>
                <a:pathLst>
                  <a:path extrusionOk="0" h="13550" w="44848">
                    <a:moveTo>
                      <a:pt x="21653" y="13462"/>
                    </a:moveTo>
                    <a:cubicBezTo>
                      <a:pt x="32178" y="12830"/>
                      <a:pt x="42984" y="12923"/>
                      <a:pt x="44273" y="10790"/>
                    </a:cubicBezTo>
                    <a:cubicBezTo>
                      <a:pt x="48562" y="3594"/>
                      <a:pt x="27630" y="1602"/>
                      <a:pt x="22989" y="1203"/>
                    </a:cubicBezTo>
                    <a:cubicBezTo>
                      <a:pt x="17012" y="359"/>
                      <a:pt x="3792" y="-2102"/>
                      <a:pt x="369" y="4039"/>
                    </a:cubicBezTo>
                    <a:cubicBezTo>
                      <a:pt x="-1928" y="8306"/>
                      <a:pt x="6651" y="14353"/>
                      <a:pt x="21653" y="1346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1" name="Google Shape;1091;p7"/>
              <p:cNvSpPr/>
              <p:nvPr/>
            </p:nvSpPr>
            <p:spPr>
              <a:xfrm>
                <a:off x="3815198" y="3605706"/>
                <a:ext cx="13564" cy="12928"/>
              </a:xfrm>
              <a:custGeom>
                <a:rect b="b" l="l" r="r" t="t"/>
                <a:pathLst>
                  <a:path extrusionOk="0" h="12928" w="13564">
                    <a:moveTo>
                      <a:pt x="5053" y="12693"/>
                    </a:moveTo>
                    <a:cubicBezTo>
                      <a:pt x="8499" y="11638"/>
                      <a:pt x="11968" y="10583"/>
                      <a:pt x="12835" y="8403"/>
                    </a:cubicBezTo>
                    <a:cubicBezTo>
                      <a:pt x="15648" y="1137"/>
                      <a:pt x="9506" y="1137"/>
                      <a:pt x="8217" y="785"/>
                    </a:cubicBezTo>
                    <a:cubicBezTo>
                      <a:pt x="6553" y="340"/>
                      <a:pt x="3248" y="-1887"/>
                      <a:pt x="763" y="3973"/>
                    </a:cubicBezTo>
                    <a:cubicBezTo>
                      <a:pt x="-948" y="8028"/>
                      <a:pt x="107" y="14216"/>
                      <a:pt x="5053" y="1269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2" name="Google Shape;1092;p7"/>
              <p:cNvSpPr/>
              <p:nvPr/>
            </p:nvSpPr>
            <p:spPr>
              <a:xfrm>
                <a:off x="3626583" y="3616666"/>
                <a:ext cx="39531" cy="13946"/>
              </a:xfrm>
              <a:custGeom>
                <a:rect b="b" l="l" r="r" t="t"/>
                <a:pathLst>
                  <a:path extrusionOk="0" h="13946" w="39531">
                    <a:moveTo>
                      <a:pt x="19554" y="1381"/>
                    </a:moveTo>
                    <a:cubicBezTo>
                      <a:pt x="10881" y="3795"/>
                      <a:pt x="1482" y="4639"/>
                      <a:pt x="427" y="6843"/>
                    </a:cubicBezTo>
                    <a:cubicBezTo>
                      <a:pt x="-1308" y="10523"/>
                      <a:pt x="2489" y="12609"/>
                      <a:pt x="7435" y="13453"/>
                    </a:cubicBezTo>
                    <a:cubicBezTo>
                      <a:pt x="12381" y="14320"/>
                      <a:pt x="18218" y="13804"/>
                      <a:pt x="20351" y="13687"/>
                    </a:cubicBezTo>
                    <a:cubicBezTo>
                      <a:pt x="25812" y="13640"/>
                      <a:pt x="38282" y="12960"/>
                      <a:pt x="39478" y="6092"/>
                    </a:cubicBezTo>
                    <a:cubicBezTo>
                      <a:pt x="39900" y="3748"/>
                      <a:pt x="37790" y="1686"/>
                      <a:pt x="34274" y="678"/>
                    </a:cubicBezTo>
                    <a:cubicBezTo>
                      <a:pt x="30711" y="-330"/>
                      <a:pt x="25766" y="-307"/>
                      <a:pt x="19554" y="138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3" name="Google Shape;1093;p7"/>
              <p:cNvSpPr/>
              <p:nvPr/>
            </p:nvSpPr>
            <p:spPr>
              <a:xfrm>
                <a:off x="3662454" y="3548004"/>
                <a:ext cx="28748" cy="13287"/>
              </a:xfrm>
              <a:custGeom>
                <a:rect b="b" l="l" r="r" t="t"/>
                <a:pathLst>
                  <a:path extrusionOk="0" h="13287" w="28748">
                    <a:moveTo>
                      <a:pt x="13616" y="13061"/>
                    </a:moveTo>
                    <a:cubicBezTo>
                      <a:pt x="20554" y="11959"/>
                      <a:pt x="27563" y="10881"/>
                      <a:pt x="28383" y="8630"/>
                    </a:cubicBezTo>
                    <a:cubicBezTo>
                      <a:pt x="31102" y="1153"/>
                      <a:pt x="17859" y="1176"/>
                      <a:pt x="14952" y="801"/>
                    </a:cubicBezTo>
                    <a:cubicBezTo>
                      <a:pt x="11178" y="333"/>
                      <a:pt x="3021" y="-1918"/>
                      <a:pt x="372" y="4083"/>
                    </a:cubicBezTo>
                    <a:cubicBezTo>
                      <a:pt x="-1480" y="8255"/>
                      <a:pt x="3677" y="14631"/>
                      <a:pt x="13616" y="1303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4" name="Google Shape;1094;p7"/>
              <p:cNvSpPr/>
              <p:nvPr/>
            </p:nvSpPr>
            <p:spPr>
              <a:xfrm>
                <a:off x="3549979" y="3470822"/>
                <a:ext cx="43020" cy="13172"/>
              </a:xfrm>
              <a:custGeom>
                <a:rect b="b" l="l" r="r" t="t"/>
                <a:pathLst>
                  <a:path extrusionOk="0" h="13172" w="43020">
                    <a:moveTo>
                      <a:pt x="21760" y="560"/>
                    </a:moveTo>
                    <a:cubicBezTo>
                      <a:pt x="11891" y="2131"/>
                      <a:pt x="1625" y="2646"/>
                      <a:pt x="476" y="4826"/>
                    </a:cubicBezTo>
                    <a:cubicBezTo>
                      <a:pt x="-1423" y="8460"/>
                      <a:pt x="2632" y="10616"/>
                      <a:pt x="7836" y="11741"/>
                    </a:cubicBezTo>
                    <a:cubicBezTo>
                      <a:pt x="13016" y="12866"/>
                      <a:pt x="19228" y="12820"/>
                      <a:pt x="21478" y="12890"/>
                    </a:cubicBezTo>
                    <a:cubicBezTo>
                      <a:pt x="27268" y="13265"/>
                      <a:pt x="40324" y="14249"/>
                      <a:pt x="42832" y="7709"/>
                    </a:cubicBezTo>
                    <a:cubicBezTo>
                      <a:pt x="44426" y="3162"/>
                      <a:pt x="35753" y="-1667"/>
                      <a:pt x="21783" y="5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5" name="Google Shape;1095;p7"/>
              <p:cNvSpPr/>
              <p:nvPr/>
            </p:nvSpPr>
            <p:spPr>
              <a:xfrm>
                <a:off x="3575062" y="3424557"/>
                <a:ext cx="49964" cy="13420"/>
              </a:xfrm>
              <a:custGeom>
                <a:rect b="b" l="l" r="r" t="t"/>
                <a:pathLst>
                  <a:path extrusionOk="0" h="13420" w="49964">
                    <a:moveTo>
                      <a:pt x="25414" y="202"/>
                    </a:moveTo>
                    <a:cubicBezTo>
                      <a:pt x="13553" y="1210"/>
                      <a:pt x="1528" y="2195"/>
                      <a:pt x="403" y="4445"/>
                    </a:cubicBezTo>
                    <a:cubicBezTo>
                      <a:pt x="-3300" y="11922"/>
                      <a:pt x="19601" y="12110"/>
                      <a:pt x="24711" y="12508"/>
                    </a:cubicBezTo>
                    <a:cubicBezTo>
                      <a:pt x="31321" y="13024"/>
                      <a:pt x="45736" y="15439"/>
                      <a:pt x="49534" y="9415"/>
                    </a:cubicBezTo>
                    <a:cubicBezTo>
                      <a:pt x="52182" y="5242"/>
                      <a:pt x="42431" y="-1227"/>
                      <a:pt x="25414" y="20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7"/>
              <p:cNvSpPr/>
              <p:nvPr/>
            </p:nvSpPr>
            <p:spPr>
              <a:xfrm>
                <a:off x="3413161" y="3428438"/>
                <a:ext cx="26983" cy="13294"/>
              </a:xfrm>
              <a:custGeom>
                <a:rect b="b" l="l" r="r" t="t"/>
                <a:pathLst>
                  <a:path extrusionOk="0" h="13294" w="26983">
                    <a:moveTo>
                      <a:pt x="12639" y="13058"/>
                    </a:moveTo>
                    <a:cubicBezTo>
                      <a:pt x="19179" y="11979"/>
                      <a:pt x="25789" y="10925"/>
                      <a:pt x="26609" y="8674"/>
                    </a:cubicBezTo>
                    <a:cubicBezTo>
                      <a:pt x="29282" y="1220"/>
                      <a:pt x="16859" y="1197"/>
                      <a:pt x="14139" y="822"/>
                    </a:cubicBezTo>
                    <a:cubicBezTo>
                      <a:pt x="10600" y="353"/>
                      <a:pt x="2982" y="-1944"/>
                      <a:pt x="380" y="4057"/>
                    </a:cubicBezTo>
                    <a:cubicBezTo>
                      <a:pt x="-1425" y="8229"/>
                      <a:pt x="3287" y="14605"/>
                      <a:pt x="12663" y="1305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7" name="Google Shape;1097;p7"/>
              <p:cNvSpPr/>
              <p:nvPr/>
            </p:nvSpPr>
            <p:spPr>
              <a:xfrm>
                <a:off x="3357107" y="3442686"/>
                <a:ext cx="16487" cy="12921"/>
              </a:xfrm>
              <a:custGeom>
                <a:rect b="b" l="l" r="r" t="t"/>
                <a:pathLst>
                  <a:path extrusionOk="0" h="12921" w="16487">
                    <a:moveTo>
                      <a:pt x="5334" y="12921"/>
                    </a:moveTo>
                    <a:cubicBezTo>
                      <a:pt x="9553" y="12874"/>
                      <a:pt x="13796" y="12850"/>
                      <a:pt x="15108" y="10905"/>
                    </a:cubicBezTo>
                    <a:cubicBezTo>
                      <a:pt x="19468" y="4435"/>
                      <a:pt x="12225" y="2607"/>
                      <a:pt x="10772" y="1857"/>
                    </a:cubicBezTo>
                    <a:cubicBezTo>
                      <a:pt x="8897" y="896"/>
                      <a:pt x="5310" y="-2292"/>
                      <a:pt x="1536" y="2865"/>
                    </a:cubicBezTo>
                    <a:cubicBezTo>
                      <a:pt x="-1065" y="6451"/>
                      <a:pt x="-714" y="12991"/>
                      <a:pt x="5334" y="1292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8" name="Google Shape;1098;p7"/>
              <p:cNvSpPr/>
              <p:nvPr/>
            </p:nvSpPr>
            <p:spPr>
              <a:xfrm>
                <a:off x="3427365" y="3482991"/>
                <a:ext cx="55766" cy="14204"/>
              </a:xfrm>
              <a:custGeom>
                <a:rect b="b" l="l" r="r" t="t"/>
                <a:pathLst>
                  <a:path extrusionOk="0" h="14204" w="55766">
                    <a:moveTo>
                      <a:pt x="27172" y="13660"/>
                    </a:moveTo>
                    <a:cubicBezTo>
                      <a:pt x="40065" y="13426"/>
                      <a:pt x="53285" y="15230"/>
                      <a:pt x="54972" y="13308"/>
                    </a:cubicBezTo>
                    <a:cubicBezTo>
                      <a:pt x="57762" y="10121"/>
                      <a:pt x="52816" y="6979"/>
                      <a:pt x="46206" y="4847"/>
                    </a:cubicBezTo>
                    <a:cubicBezTo>
                      <a:pt x="39619" y="2690"/>
                      <a:pt x="31532" y="1799"/>
                      <a:pt x="28602" y="1401"/>
                    </a:cubicBezTo>
                    <a:cubicBezTo>
                      <a:pt x="24805" y="862"/>
                      <a:pt x="18734" y="-146"/>
                      <a:pt x="13061" y="18"/>
                    </a:cubicBezTo>
                    <a:cubicBezTo>
                      <a:pt x="7389" y="135"/>
                      <a:pt x="2209" y="1401"/>
                      <a:pt x="357" y="4542"/>
                    </a:cubicBezTo>
                    <a:cubicBezTo>
                      <a:pt x="-932" y="6745"/>
                      <a:pt x="1341" y="9206"/>
                      <a:pt x="6053" y="10917"/>
                    </a:cubicBezTo>
                    <a:cubicBezTo>
                      <a:pt x="10788" y="12652"/>
                      <a:pt x="17937" y="13754"/>
                      <a:pt x="27172" y="1363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9" name="Google Shape;1099;p7"/>
              <p:cNvSpPr/>
              <p:nvPr/>
            </p:nvSpPr>
            <p:spPr>
              <a:xfrm>
                <a:off x="3440037" y="3579285"/>
                <a:ext cx="44345" cy="16606"/>
              </a:xfrm>
              <a:custGeom>
                <a:rect b="b" l="l" r="r" t="t"/>
                <a:pathLst>
                  <a:path extrusionOk="0" h="16606" w="44345">
                    <a:moveTo>
                      <a:pt x="21017" y="2383"/>
                    </a:moveTo>
                    <a:cubicBezTo>
                      <a:pt x="10867" y="5969"/>
                      <a:pt x="553" y="9556"/>
                      <a:pt x="85" y="11994"/>
                    </a:cubicBezTo>
                    <a:cubicBezTo>
                      <a:pt x="-1462" y="20080"/>
                      <a:pt x="18649" y="15228"/>
                      <a:pt x="23197" y="14502"/>
                    </a:cubicBezTo>
                    <a:cubicBezTo>
                      <a:pt x="29104" y="13564"/>
                      <a:pt x="42253" y="12744"/>
                      <a:pt x="44222" y="6040"/>
                    </a:cubicBezTo>
                    <a:cubicBezTo>
                      <a:pt x="45582" y="1399"/>
                      <a:pt x="35573" y="-2774"/>
                      <a:pt x="21017" y="23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0" name="Google Shape;1100;p7"/>
              <p:cNvSpPr/>
              <p:nvPr/>
            </p:nvSpPr>
            <p:spPr>
              <a:xfrm>
                <a:off x="3436488" y="3618193"/>
                <a:ext cx="24851" cy="15457"/>
              </a:xfrm>
              <a:custGeom>
                <a:rect b="b" l="l" r="r" t="t"/>
                <a:pathLst>
                  <a:path extrusionOk="0" h="15457" w="24851">
                    <a:moveTo>
                      <a:pt x="10947" y="1917"/>
                    </a:moveTo>
                    <a:cubicBezTo>
                      <a:pt x="5509" y="5081"/>
                      <a:pt x="-23" y="8246"/>
                      <a:pt x="0" y="10637"/>
                    </a:cubicBezTo>
                    <a:cubicBezTo>
                      <a:pt x="94" y="18536"/>
                      <a:pt x="11158" y="14481"/>
                      <a:pt x="13713" y="13918"/>
                    </a:cubicBezTo>
                    <a:cubicBezTo>
                      <a:pt x="17018" y="13192"/>
                      <a:pt x="24542" y="12840"/>
                      <a:pt x="24847" y="6324"/>
                    </a:cubicBezTo>
                    <a:cubicBezTo>
                      <a:pt x="25058" y="1800"/>
                      <a:pt x="18752" y="-2630"/>
                      <a:pt x="10947" y="189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1" name="Google Shape;1101;p7"/>
              <p:cNvSpPr/>
              <p:nvPr/>
            </p:nvSpPr>
            <p:spPr>
              <a:xfrm>
                <a:off x="3396641" y="3638696"/>
                <a:ext cx="21254" cy="13954"/>
              </a:xfrm>
              <a:custGeom>
                <a:rect b="b" l="l" r="r" t="t"/>
                <a:pathLst>
                  <a:path extrusionOk="0" h="13954" w="21254">
                    <a:moveTo>
                      <a:pt x="7922" y="13691"/>
                    </a:moveTo>
                    <a:cubicBezTo>
                      <a:pt x="13313" y="14019"/>
                      <a:pt x="18775" y="14394"/>
                      <a:pt x="20111" y="12425"/>
                    </a:cubicBezTo>
                    <a:cubicBezTo>
                      <a:pt x="24518" y="5932"/>
                      <a:pt x="14907" y="3330"/>
                      <a:pt x="12891" y="2416"/>
                    </a:cubicBezTo>
                    <a:cubicBezTo>
                      <a:pt x="10289" y="1244"/>
                      <a:pt x="5109" y="-2506"/>
                      <a:pt x="1218" y="2651"/>
                    </a:cubicBezTo>
                    <a:cubicBezTo>
                      <a:pt x="-1501" y="6214"/>
                      <a:pt x="163" y="13222"/>
                      <a:pt x="7922" y="1369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7"/>
              <p:cNvSpPr/>
              <p:nvPr/>
            </p:nvSpPr>
            <p:spPr>
              <a:xfrm>
                <a:off x="3521761" y="3651285"/>
                <a:ext cx="63009" cy="17663"/>
              </a:xfrm>
              <a:custGeom>
                <a:rect b="b" l="l" r="r" t="t"/>
                <a:pathLst>
                  <a:path extrusionOk="0" h="17663" w="63009">
                    <a:moveTo>
                      <a:pt x="12027" y="16971"/>
                    </a:moveTo>
                    <a:lnTo>
                      <a:pt x="14559" y="16127"/>
                    </a:lnTo>
                    <a:lnTo>
                      <a:pt x="63010" y="0"/>
                    </a:lnTo>
                    <a:lnTo>
                      <a:pt x="15614" y="6211"/>
                    </a:lnTo>
                    <a:cubicBezTo>
                      <a:pt x="10644" y="6868"/>
                      <a:pt x="6191" y="7665"/>
                      <a:pt x="5417" y="9540"/>
                    </a:cubicBezTo>
                    <a:cubicBezTo>
                      <a:pt x="3050" y="15213"/>
                      <a:pt x="9285" y="16853"/>
                      <a:pt x="13270" y="17557"/>
                    </a:cubicBezTo>
                    <a:lnTo>
                      <a:pt x="14653" y="4547"/>
                    </a:lnTo>
                    <a:cubicBezTo>
                      <a:pt x="13504" y="4594"/>
                      <a:pt x="12543" y="4618"/>
                      <a:pt x="12004" y="4641"/>
                    </a:cubicBezTo>
                    <a:cubicBezTo>
                      <a:pt x="8816" y="4594"/>
                      <a:pt x="1831" y="3281"/>
                      <a:pt x="167" y="9563"/>
                    </a:cubicBezTo>
                    <a:cubicBezTo>
                      <a:pt x="-982" y="13923"/>
                      <a:pt x="3894" y="19666"/>
                      <a:pt x="12027" y="1697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3" name="Google Shape;1103;p7"/>
              <p:cNvSpPr/>
              <p:nvPr/>
            </p:nvSpPr>
            <p:spPr>
              <a:xfrm>
                <a:off x="3263382" y="3594731"/>
                <a:ext cx="89170" cy="13246"/>
              </a:xfrm>
              <a:custGeom>
                <a:rect b="b" l="l" r="r" t="t"/>
                <a:pathLst>
                  <a:path extrusionOk="0" h="13246" w="89170">
                    <a:moveTo>
                      <a:pt x="44679" y="298"/>
                    </a:moveTo>
                    <a:cubicBezTo>
                      <a:pt x="23793" y="1423"/>
                      <a:pt x="2510" y="1610"/>
                      <a:pt x="634" y="3790"/>
                    </a:cubicBezTo>
                    <a:cubicBezTo>
                      <a:pt x="-2459" y="7400"/>
                      <a:pt x="6213" y="9697"/>
                      <a:pt x="16855" y="10986"/>
                    </a:cubicBezTo>
                    <a:cubicBezTo>
                      <a:pt x="27497" y="12275"/>
                      <a:pt x="40061" y="12463"/>
                      <a:pt x="44655" y="12627"/>
                    </a:cubicBezTo>
                    <a:cubicBezTo>
                      <a:pt x="56516" y="13213"/>
                      <a:pt x="82675" y="14830"/>
                      <a:pt x="88605" y="8431"/>
                    </a:cubicBezTo>
                    <a:cubicBezTo>
                      <a:pt x="92661" y="3978"/>
                      <a:pt x="74565" y="-1320"/>
                      <a:pt x="44679" y="29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4" name="Google Shape;1104;p7"/>
              <p:cNvSpPr/>
              <p:nvPr/>
            </p:nvSpPr>
            <p:spPr>
              <a:xfrm>
                <a:off x="3133514" y="3600512"/>
                <a:ext cx="49860" cy="13170"/>
              </a:xfrm>
              <a:custGeom>
                <a:rect b="b" l="l" r="r" t="t"/>
                <a:pathLst>
                  <a:path extrusionOk="0" h="13170" w="49860">
                    <a:moveTo>
                      <a:pt x="24833" y="705"/>
                    </a:moveTo>
                    <a:cubicBezTo>
                      <a:pt x="13113" y="2627"/>
                      <a:pt x="1229" y="4549"/>
                      <a:pt x="291" y="6893"/>
                    </a:cubicBezTo>
                    <a:cubicBezTo>
                      <a:pt x="-2826" y="14628"/>
                      <a:pt x="19981" y="13034"/>
                      <a:pt x="25091" y="13034"/>
                    </a:cubicBezTo>
                    <a:cubicBezTo>
                      <a:pt x="31701" y="13034"/>
                      <a:pt x="46211" y="14300"/>
                      <a:pt x="49539" y="8018"/>
                    </a:cubicBezTo>
                    <a:cubicBezTo>
                      <a:pt x="51837" y="3658"/>
                      <a:pt x="41640" y="-2038"/>
                      <a:pt x="24833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7"/>
              <p:cNvSpPr/>
              <p:nvPr/>
            </p:nvSpPr>
            <p:spPr>
              <a:xfrm>
                <a:off x="3258034" y="3628313"/>
                <a:ext cx="16714" cy="13095"/>
              </a:xfrm>
              <a:custGeom>
                <a:rect b="b" l="l" r="r" t="t"/>
                <a:pathLst>
                  <a:path extrusionOk="0" h="13095" w="16714">
                    <a:moveTo>
                      <a:pt x="6943" y="12869"/>
                    </a:moveTo>
                    <a:cubicBezTo>
                      <a:pt x="11116" y="11814"/>
                      <a:pt x="15358" y="10783"/>
                      <a:pt x="16155" y="8579"/>
                    </a:cubicBezTo>
                    <a:cubicBezTo>
                      <a:pt x="18827" y="1243"/>
                      <a:pt x="11139" y="1196"/>
                      <a:pt x="9498" y="821"/>
                    </a:cubicBezTo>
                    <a:cubicBezTo>
                      <a:pt x="7365" y="352"/>
                      <a:pt x="2982" y="-1922"/>
                      <a:pt x="568" y="3985"/>
                    </a:cubicBezTo>
                    <a:cubicBezTo>
                      <a:pt x="-1120" y="8087"/>
                      <a:pt x="942" y="14369"/>
                      <a:pt x="6943" y="1286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6" name="Google Shape;1106;p7"/>
              <p:cNvSpPr/>
              <p:nvPr/>
            </p:nvSpPr>
            <p:spPr>
              <a:xfrm>
                <a:off x="3251040" y="3520370"/>
                <a:ext cx="30261" cy="13170"/>
              </a:xfrm>
              <a:custGeom>
                <a:rect b="b" l="l" r="r" t="t"/>
                <a:pathLst>
                  <a:path extrusionOk="0" h="13170" w="30261">
                    <a:moveTo>
                      <a:pt x="15086" y="705"/>
                    </a:moveTo>
                    <a:cubicBezTo>
                      <a:pt x="7983" y="2627"/>
                      <a:pt x="764" y="4549"/>
                      <a:pt x="178" y="6893"/>
                    </a:cubicBezTo>
                    <a:cubicBezTo>
                      <a:pt x="-1721" y="14628"/>
                      <a:pt x="12132" y="13034"/>
                      <a:pt x="15226" y="13034"/>
                    </a:cubicBezTo>
                    <a:cubicBezTo>
                      <a:pt x="19235" y="13034"/>
                      <a:pt x="28048" y="14300"/>
                      <a:pt x="30064" y="8018"/>
                    </a:cubicBezTo>
                    <a:cubicBezTo>
                      <a:pt x="31470" y="3658"/>
                      <a:pt x="25259" y="-2038"/>
                      <a:pt x="15062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7" name="Google Shape;1107;p7"/>
              <p:cNvSpPr/>
              <p:nvPr/>
            </p:nvSpPr>
            <p:spPr>
              <a:xfrm>
                <a:off x="3183237" y="3512451"/>
                <a:ext cx="44627" cy="13982"/>
              </a:xfrm>
              <a:custGeom>
                <a:rect b="b" l="l" r="r" t="t"/>
                <a:pathLst>
                  <a:path extrusionOk="0" h="13982" w="44627">
                    <a:moveTo>
                      <a:pt x="21663" y="13899"/>
                    </a:moveTo>
                    <a:cubicBezTo>
                      <a:pt x="32750" y="13219"/>
                      <a:pt x="43626" y="11109"/>
                      <a:pt x="44400" y="8718"/>
                    </a:cubicBezTo>
                    <a:cubicBezTo>
                      <a:pt x="45689" y="4804"/>
                      <a:pt x="41306" y="3421"/>
                      <a:pt x="36172" y="2718"/>
                    </a:cubicBezTo>
                    <a:cubicBezTo>
                      <a:pt x="31016" y="2015"/>
                      <a:pt x="24968" y="1897"/>
                      <a:pt x="22765" y="1616"/>
                    </a:cubicBezTo>
                    <a:cubicBezTo>
                      <a:pt x="16952" y="1147"/>
                      <a:pt x="5021" y="-2439"/>
                      <a:pt x="661" y="2882"/>
                    </a:cubicBezTo>
                    <a:cubicBezTo>
                      <a:pt x="-863" y="4757"/>
                      <a:pt x="262" y="7640"/>
                      <a:pt x="3895" y="10078"/>
                    </a:cubicBezTo>
                    <a:cubicBezTo>
                      <a:pt x="7505" y="12492"/>
                      <a:pt x="13717" y="14414"/>
                      <a:pt x="21663" y="1389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7"/>
              <p:cNvSpPr/>
              <p:nvPr/>
            </p:nvSpPr>
            <p:spPr>
              <a:xfrm>
                <a:off x="3254594" y="3463237"/>
                <a:ext cx="33594" cy="14765"/>
              </a:xfrm>
              <a:custGeom>
                <a:rect b="b" l="l" r="r" t="t"/>
                <a:pathLst>
                  <a:path extrusionOk="0" h="14765" w="33594">
                    <a:moveTo>
                      <a:pt x="17720" y="13489"/>
                    </a:moveTo>
                    <a:cubicBezTo>
                      <a:pt x="25831" y="10747"/>
                      <a:pt x="33496" y="7090"/>
                      <a:pt x="33589" y="4652"/>
                    </a:cubicBezTo>
                    <a:cubicBezTo>
                      <a:pt x="33753" y="644"/>
                      <a:pt x="30237" y="-106"/>
                      <a:pt x="26323" y="11"/>
                    </a:cubicBezTo>
                    <a:cubicBezTo>
                      <a:pt x="22385" y="152"/>
                      <a:pt x="17931" y="1089"/>
                      <a:pt x="16267" y="1253"/>
                    </a:cubicBezTo>
                    <a:cubicBezTo>
                      <a:pt x="11907" y="1816"/>
                      <a:pt x="2555" y="855"/>
                      <a:pt x="257" y="7043"/>
                    </a:cubicBezTo>
                    <a:cubicBezTo>
                      <a:pt x="-1501" y="11309"/>
                      <a:pt x="5906" y="17451"/>
                      <a:pt x="17720" y="1348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9" name="Google Shape;1109;p7"/>
              <p:cNvSpPr/>
              <p:nvPr/>
            </p:nvSpPr>
            <p:spPr>
              <a:xfrm>
                <a:off x="3254307" y="3433153"/>
                <a:ext cx="59061" cy="13210"/>
              </a:xfrm>
              <a:custGeom>
                <a:rect b="b" l="l" r="r" t="t"/>
                <a:pathLst>
                  <a:path extrusionOk="0" h="13210" w="59061">
                    <a:moveTo>
                      <a:pt x="29844" y="350"/>
                    </a:moveTo>
                    <a:cubicBezTo>
                      <a:pt x="16179" y="1498"/>
                      <a:pt x="2091" y="1194"/>
                      <a:pt x="591" y="3303"/>
                    </a:cubicBezTo>
                    <a:cubicBezTo>
                      <a:pt x="-1870" y="6819"/>
                      <a:pt x="3709" y="9327"/>
                      <a:pt x="10787" y="10781"/>
                    </a:cubicBezTo>
                    <a:cubicBezTo>
                      <a:pt x="17866" y="12257"/>
                      <a:pt x="26328" y="12492"/>
                      <a:pt x="29399" y="12656"/>
                    </a:cubicBezTo>
                    <a:cubicBezTo>
                      <a:pt x="37322" y="13335"/>
                      <a:pt x="55042" y="14554"/>
                      <a:pt x="58746" y="7968"/>
                    </a:cubicBezTo>
                    <a:cubicBezTo>
                      <a:pt x="61184" y="3397"/>
                      <a:pt x="49276" y="-1291"/>
                      <a:pt x="29844" y="32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p7"/>
              <p:cNvSpPr/>
              <p:nvPr/>
            </p:nvSpPr>
            <p:spPr>
              <a:xfrm>
                <a:off x="3090755" y="3422414"/>
                <a:ext cx="26724" cy="13170"/>
              </a:xfrm>
              <a:custGeom>
                <a:rect b="b" l="l" r="r" t="t"/>
                <a:pathLst>
                  <a:path extrusionOk="0" h="13170" w="26724">
                    <a:moveTo>
                      <a:pt x="13305" y="705"/>
                    </a:moveTo>
                    <a:cubicBezTo>
                      <a:pt x="7023" y="2627"/>
                      <a:pt x="671" y="4549"/>
                      <a:pt x="155" y="6893"/>
                    </a:cubicBezTo>
                    <a:cubicBezTo>
                      <a:pt x="-1509" y="14629"/>
                      <a:pt x="10703" y="13034"/>
                      <a:pt x="13446" y="13034"/>
                    </a:cubicBezTo>
                    <a:cubicBezTo>
                      <a:pt x="16985" y="13034"/>
                      <a:pt x="24767" y="14300"/>
                      <a:pt x="26549" y="8018"/>
                    </a:cubicBezTo>
                    <a:cubicBezTo>
                      <a:pt x="27791" y="3658"/>
                      <a:pt x="22329" y="-2038"/>
                      <a:pt x="13305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7"/>
              <p:cNvSpPr/>
              <p:nvPr/>
            </p:nvSpPr>
            <p:spPr>
              <a:xfrm>
                <a:off x="3015845" y="3445679"/>
                <a:ext cx="28948" cy="13495"/>
              </a:xfrm>
              <a:custGeom>
                <a:rect b="b" l="l" r="r" t="t"/>
                <a:pathLst>
                  <a:path extrusionOk="0" h="13495" w="28948">
                    <a:moveTo>
                      <a:pt x="13325" y="13397"/>
                    </a:moveTo>
                    <a:cubicBezTo>
                      <a:pt x="20380" y="12718"/>
                      <a:pt x="27506" y="12061"/>
                      <a:pt x="28467" y="9858"/>
                    </a:cubicBezTo>
                    <a:cubicBezTo>
                      <a:pt x="31631" y="2568"/>
                      <a:pt x="18294" y="1771"/>
                      <a:pt x="15364" y="1256"/>
                    </a:cubicBezTo>
                    <a:cubicBezTo>
                      <a:pt x="11590" y="552"/>
                      <a:pt x="3503" y="-2190"/>
                      <a:pt x="479" y="3670"/>
                    </a:cubicBezTo>
                    <a:cubicBezTo>
                      <a:pt x="-1607" y="7725"/>
                      <a:pt x="3198" y="14382"/>
                      <a:pt x="13325" y="1339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p7"/>
              <p:cNvSpPr/>
              <p:nvPr/>
            </p:nvSpPr>
            <p:spPr>
              <a:xfrm>
                <a:off x="3204686" y="3447856"/>
                <a:ext cx="12891" cy="13086"/>
              </a:xfrm>
              <a:custGeom>
                <a:rect b="b" l="l" r="r" t="t"/>
                <a:pathLst>
                  <a:path extrusionOk="0" h="13086" w="12891">
                    <a:moveTo>
                      <a:pt x="5488" y="12650"/>
                    </a:moveTo>
                    <a:cubicBezTo>
                      <a:pt x="8699" y="11174"/>
                      <a:pt x="11934" y="9720"/>
                      <a:pt x="12520" y="7423"/>
                    </a:cubicBezTo>
                    <a:cubicBezTo>
                      <a:pt x="14419" y="-125"/>
                      <a:pt x="8489" y="626"/>
                      <a:pt x="7223" y="438"/>
                    </a:cubicBezTo>
                    <a:cubicBezTo>
                      <a:pt x="5582" y="180"/>
                      <a:pt x="2136" y="-1601"/>
                      <a:pt x="378" y="4517"/>
                    </a:cubicBezTo>
                    <a:cubicBezTo>
                      <a:pt x="-841" y="8759"/>
                      <a:pt x="894" y="14760"/>
                      <a:pt x="5488" y="126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7"/>
              <p:cNvSpPr/>
              <p:nvPr/>
            </p:nvSpPr>
            <p:spPr>
              <a:xfrm>
                <a:off x="3090219" y="3492558"/>
                <a:ext cx="10035" cy="9385"/>
              </a:xfrm>
              <a:custGeom>
                <a:rect b="b" l="l" r="r" t="t"/>
                <a:pathLst>
                  <a:path extrusionOk="0" h="9385" w="10035">
                    <a:moveTo>
                      <a:pt x="856" y="9132"/>
                    </a:moveTo>
                    <a:cubicBezTo>
                      <a:pt x="2637" y="8194"/>
                      <a:pt x="4419" y="7257"/>
                      <a:pt x="6106" y="5639"/>
                    </a:cubicBezTo>
                    <a:cubicBezTo>
                      <a:pt x="11685" y="272"/>
                      <a:pt x="9740" y="600"/>
                      <a:pt x="9576" y="412"/>
                    </a:cubicBezTo>
                    <a:cubicBezTo>
                      <a:pt x="9341" y="178"/>
                      <a:pt x="9716" y="-1252"/>
                      <a:pt x="5146" y="3085"/>
                    </a:cubicBezTo>
                    <a:cubicBezTo>
                      <a:pt x="1981" y="6085"/>
                      <a:pt x="-1699" y="10492"/>
                      <a:pt x="856" y="913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7"/>
              <p:cNvSpPr/>
              <p:nvPr/>
            </p:nvSpPr>
            <p:spPr>
              <a:xfrm>
                <a:off x="2967904" y="3479894"/>
                <a:ext cx="64705" cy="18690"/>
              </a:xfrm>
              <a:custGeom>
                <a:rect b="b" l="l" r="r" t="t"/>
                <a:pathLst>
                  <a:path extrusionOk="0" h="18690" w="64705">
                    <a:moveTo>
                      <a:pt x="31215" y="15655"/>
                    </a:moveTo>
                    <a:cubicBezTo>
                      <a:pt x="46474" y="17015"/>
                      <a:pt x="61921" y="19921"/>
                      <a:pt x="63820" y="18116"/>
                    </a:cubicBezTo>
                    <a:cubicBezTo>
                      <a:pt x="66984" y="15093"/>
                      <a:pt x="61218" y="11553"/>
                      <a:pt x="53670" y="8811"/>
                    </a:cubicBezTo>
                    <a:cubicBezTo>
                      <a:pt x="46146" y="6068"/>
                      <a:pt x="36911" y="4287"/>
                      <a:pt x="33559" y="3560"/>
                    </a:cubicBezTo>
                    <a:cubicBezTo>
                      <a:pt x="24956" y="1451"/>
                      <a:pt x="5759" y="-2909"/>
                      <a:pt x="578" y="2904"/>
                    </a:cubicBezTo>
                    <a:cubicBezTo>
                      <a:pt x="-2891" y="6982"/>
                      <a:pt x="9486" y="13710"/>
                      <a:pt x="31215" y="1565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7"/>
              <p:cNvSpPr/>
              <p:nvPr/>
            </p:nvSpPr>
            <p:spPr>
              <a:xfrm>
                <a:off x="3076449" y="3506056"/>
                <a:ext cx="24015" cy="13706"/>
              </a:xfrm>
              <a:custGeom>
                <a:rect b="b" l="l" r="r" t="t"/>
                <a:pathLst>
                  <a:path extrusionOk="0" h="13706" w="24015">
                    <a:moveTo>
                      <a:pt x="9984" y="13707"/>
                    </a:moveTo>
                    <a:cubicBezTo>
                      <a:pt x="15985" y="13613"/>
                      <a:pt x="22079" y="13566"/>
                      <a:pt x="23228" y="11456"/>
                    </a:cubicBezTo>
                    <a:cubicBezTo>
                      <a:pt x="27025" y="4542"/>
                      <a:pt x="15985" y="2690"/>
                      <a:pt x="13641" y="1916"/>
                    </a:cubicBezTo>
                    <a:cubicBezTo>
                      <a:pt x="10594" y="932"/>
                      <a:pt x="4265" y="-2420"/>
                      <a:pt x="796" y="3065"/>
                    </a:cubicBezTo>
                    <a:cubicBezTo>
                      <a:pt x="-1595" y="6886"/>
                      <a:pt x="1382" y="13824"/>
                      <a:pt x="9984" y="136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7"/>
              <p:cNvSpPr/>
              <p:nvPr/>
            </p:nvSpPr>
            <p:spPr>
              <a:xfrm>
                <a:off x="3045606" y="3606442"/>
                <a:ext cx="23467" cy="13170"/>
              </a:xfrm>
              <a:custGeom>
                <a:rect b="b" l="l" r="r" t="t"/>
                <a:pathLst>
                  <a:path extrusionOk="0" h="13170" w="23467">
                    <a:moveTo>
                      <a:pt x="11691" y="705"/>
                    </a:moveTo>
                    <a:cubicBezTo>
                      <a:pt x="6182" y="2627"/>
                      <a:pt x="580" y="4549"/>
                      <a:pt x="135" y="6893"/>
                    </a:cubicBezTo>
                    <a:cubicBezTo>
                      <a:pt x="-1318" y="14628"/>
                      <a:pt x="9394" y="13034"/>
                      <a:pt x="11808" y="13034"/>
                    </a:cubicBezTo>
                    <a:cubicBezTo>
                      <a:pt x="14926" y="13034"/>
                      <a:pt x="21747" y="14300"/>
                      <a:pt x="23317" y="8018"/>
                    </a:cubicBezTo>
                    <a:cubicBezTo>
                      <a:pt x="24395" y="3658"/>
                      <a:pt x="19590" y="-2038"/>
                      <a:pt x="11691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7"/>
              <p:cNvSpPr/>
              <p:nvPr/>
            </p:nvSpPr>
            <p:spPr>
              <a:xfrm>
                <a:off x="2936127" y="3536602"/>
                <a:ext cx="34017" cy="13271"/>
              </a:xfrm>
              <a:custGeom>
                <a:rect b="b" l="l" r="r" t="t"/>
                <a:pathLst>
                  <a:path extrusionOk="0" h="13271" w="34017">
                    <a:moveTo>
                      <a:pt x="16510" y="12953"/>
                    </a:moveTo>
                    <a:cubicBezTo>
                      <a:pt x="24620" y="11687"/>
                      <a:pt x="32871" y="10468"/>
                      <a:pt x="33691" y="8171"/>
                    </a:cubicBezTo>
                    <a:cubicBezTo>
                      <a:pt x="36457" y="623"/>
                      <a:pt x="20823" y="951"/>
                      <a:pt x="17354" y="647"/>
                    </a:cubicBezTo>
                    <a:cubicBezTo>
                      <a:pt x="12853" y="272"/>
                      <a:pt x="3102" y="-1815"/>
                      <a:pt x="336" y="4280"/>
                    </a:cubicBezTo>
                    <a:cubicBezTo>
                      <a:pt x="-1586" y="8499"/>
                      <a:pt x="4860" y="14758"/>
                      <a:pt x="16510" y="1295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7"/>
              <p:cNvSpPr/>
              <p:nvPr/>
            </p:nvSpPr>
            <p:spPr>
              <a:xfrm>
                <a:off x="2883875" y="3446638"/>
                <a:ext cx="28622" cy="15234"/>
              </a:xfrm>
              <a:custGeom>
                <a:rect b="b" l="l" r="r" t="t"/>
                <a:pathLst>
                  <a:path extrusionOk="0" h="15234" w="28622">
                    <a:moveTo>
                      <a:pt x="15506" y="13470"/>
                    </a:moveTo>
                    <a:cubicBezTo>
                      <a:pt x="21928" y="10423"/>
                      <a:pt x="28468" y="7352"/>
                      <a:pt x="28609" y="4961"/>
                    </a:cubicBezTo>
                    <a:cubicBezTo>
                      <a:pt x="29101" y="-2962"/>
                      <a:pt x="16232" y="859"/>
                      <a:pt x="13279" y="1351"/>
                    </a:cubicBezTo>
                    <a:cubicBezTo>
                      <a:pt x="9458" y="1984"/>
                      <a:pt x="902" y="2172"/>
                      <a:pt x="35" y="8712"/>
                    </a:cubicBezTo>
                    <a:cubicBezTo>
                      <a:pt x="-551" y="13235"/>
                      <a:pt x="6270" y="17853"/>
                      <a:pt x="15506" y="134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7"/>
              <p:cNvSpPr/>
              <p:nvPr/>
            </p:nvSpPr>
            <p:spPr>
              <a:xfrm>
                <a:off x="2758767" y="3458406"/>
                <a:ext cx="44439" cy="13278"/>
              </a:xfrm>
              <a:custGeom>
                <a:rect b="b" l="l" r="r" t="t"/>
                <a:pathLst>
                  <a:path extrusionOk="0" h="13278" w="44439">
                    <a:moveTo>
                      <a:pt x="21890" y="12953"/>
                    </a:moveTo>
                    <a:cubicBezTo>
                      <a:pt x="32415" y="11687"/>
                      <a:pt x="43103" y="10468"/>
                      <a:pt x="44088" y="8171"/>
                    </a:cubicBezTo>
                    <a:cubicBezTo>
                      <a:pt x="47346" y="623"/>
                      <a:pt x="26977" y="928"/>
                      <a:pt x="22429" y="647"/>
                    </a:cubicBezTo>
                    <a:cubicBezTo>
                      <a:pt x="16546" y="272"/>
                      <a:pt x="3748" y="-1815"/>
                      <a:pt x="372" y="4280"/>
                    </a:cubicBezTo>
                    <a:cubicBezTo>
                      <a:pt x="-1948" y="8499"/>
                      <a:pt x="6748" y="14781"/>
                      <a:pt x="21867" y="1295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7"/>
              <p:cNvSpPr/>
              <p:nvPr/>
            </p:nvSpPr>
            <p:spPr>
              <a:xfrm>
                <a:off x="2790066" y="3583683"/>
                <a:ext cx="65957" cy="24021"/>
              </a:xfrm>
              <a:custGeom>
                <a:rect b="b" l="l" r="r" t="t"/>
                <a:pathLst>
                  <a:path extrusionOk="0" h="24021" w="65957">
                    <a:moveTo>
                      <a:pt x="31329" y="18027"/>
                    </a:moveTo>
                    <a:cubicBezTo>
                      <a:pt x="47058" y="20980"/>
                      <a:pt x="62833" y="25317"/>
                      <a:pt x="64919" y="23652"/>
                    </a:cubicBezTo>
                    <a:cubicBezTo>
                      <a:pt x="68388" y="20886"/>
                      <a:pt x="62669" y="16831"/>
                      <a:pt x="55074" y="13409"/>
                    </a:cubicBezTo>
                    <a:cubicBezTo>
                      <a:pt x="47503" y="9940"/>
                      <a:pt x="38127" y="7244"/>
                      <a:pt x="34752" y="6189"/>
                    </a:cubicBezTo>
                    <a:cubicBezTo>
                      <a:pt x="26055" y="3236"/>
                      <a:pt x="6694" y="-3234"/>
                      <a:pt x="763" y="1947"/>
                    </a:cubicBezTo>
                    <a:cubicBezTo>
                      <a:pt x="-3268" y="5603"/>
                      <a:pt x="8921" y="13807"/>
                      <a:pt x="31353" y="1802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7"/>
              <p:cNvSpPr/>
              <p:nvPr/>
            </p:nvSpPr>
            <p:spPr>
              <a:xfrm>
                <a:off x="2735185" y="3619607"/>
                <a:ext cx="72521" cy="16605"/>
              </a:xfrm>
              <a:custGeom>
                <a:rect b="b" l="l" r="r" t="t"/>
                <a:pathLst>
                  <a:path extrusionOk="0" h="16605" w="72521">
                    <a:moveTo>
                      <a:pt x="29298" y="14192"/>
                    </a:moveTo>
                    <a:cubicBezTo>
                      <a:pt x="38182" y="14098"/>
                      <a:pt x="47136" y="14004"/>
                      <a:pt x="52973" y="13442"/>
                    </a:cubicBezTo>
                    <a:lnTo>
                      <a:pt x="72522" y="11519"/>
                    </a:lnTo>
                    <a:lnTo>
                      <a:pt x="53981" y="9222"/>
                    </a:lnTo>
                    <a:cubicBezTo>
                      <a:pt x="50441" y="8777"/>
                      <a:pt x="47980" y="8777"/>
                      <a:pt x="47253" y="9457"/>
                    </a:cubicBezTo>
                    <a:cubicBezTo>
                      <a:pt x="44933" y="11707"/>
                      <a:pt x="47253" y="14238"/>
                      <a:pt x="51309" y="16606"/>
                    </a:cubicBezTo>
                    <a:lnTo>
                      <a:pt x="53934" y="5659"/>
                    </a:lnTo>
                    <a:cubicBezTo>
                      <a:pt x="46480" y="3315"/>
                      <a:pt x="34314" y="2425"/>
                      <a:pt x="30494" y="1932"/>
                    </a:cubicBezTo>
                    <a:cubicBezTo>
                      <a:pt x="22571" y="924"/>
                      <a:pt x="5319" y="-2498"/>
                      <a:pt x="561" y="3245"/>
                    </a:cubicBezTo>
                    <a:cubicBezTo>
                      <a:pt x="-2745" y="7230"/>
                      <a:pt x="8788" y="14403"/>
                      <a:pt x="29275" y="1419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2" name="Google Shape;1122;p7"/>
              <p:cNvSpPr/>
              <p:nvPr/>
            </p:nvSpPr>
            <p:spPr>
              <a:xfrm>
                <a:off x="2594598" y="3573382"/>
                <a:ext cx="44226" cy="14321"/>
              </a:xfrm>
              <a:custGeom>
                <a:rect b="b" l="l" r="r" t="t"/>
                <a:pathLst>
                  <a:path extrusionOk="0" h="14321" w="44226">
                    <a:moveTo>
                      <a:pt x="21602" y="1277"/>
                    </a:moveTo>
                    <a:cubicBezTo>
                      <a:pt x="11312" y="3856"/>
                      <a:pt x="881" y="6458"/>
                      <a:pt x="178" y="8849"/>
                    </a:cubicBezTo>
                    <a:cubicBezTo>
                      <a:pt x="-2095" y="16748"/>
                      <a:pt x="18063" y="13865"/>
                      <a:pt x="22611" y="13560"/>
                    </a:cubicBezTo>
                    <a:cubicBezTo>
                      <a:pt x="28494" y="13185"/>
                      <a:pt x="41456" y="13630"/>
                      <a:pt x="44011" y="7161"/>
                    </a:cubicBezTo>
                    <a:cubicBezTo>
                      <a:pt x="45793" y="2660"/>
                      <a:pt x="36346" y="-2426"/>
                      <a:pt x="21579" y="127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3" name="Google Shape;1123;p7"/>
              <p:cNvSpPr/>
              <p:nvPr/>
            </p:nvSpPr>
            <p:spPr>
              <a:xfrm>
                <a:off x="2539958" y="3537604"/>
                <a:ext cx="36371" cy="15469"/>
              </a:xfrm>
              <a:custGeom>
                <a:rect b="b" l="l" r="r" t="t"/>
                <a:pathLst>
                  <a:path extrusionOk="0" h="15469" w="36371">
                    <a:moveTo>
                      <a:pt x="17150" y="1848"/>
                    </a:moveTo>
                    <a:cubicBezTo>
                      <a:pt x="8852" y="4965"/>
                      <a:pt x="414" y="8107"/>
                      <a:pt x="62" y="10521"/>
                    </a:cubicBezTo>
                    <a:cubicBezTo>
                      <a:pt x="-1134" y="18514"/>
                      <a:pt x="15345" y="14553"/>
                      <a:pt x="19095" y="14013"/>
                    </a:cubicBezTo>
                    <a:cubicBezTo>
                      <a:pt x="23948" y="13334"/>
                      <a:pt x="34730" y="13076"/>
                      <a:pt x="36277" y="6489"/>
                    </a:cubicBezTo>
                    <a:cubicBezTo>
                      <a:pt x="37355" y="1918"/>
                      <a:pt x="29081" y="-2653"/>
                      <a:pt x="17150" y="184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7"/>
              <p:cNvSpPr/>
              <p:nvPr/>
            </p:nvSpPr>
            <p:spPr>
              <a:xfrm>
                <a:off x="2474678" y="3607432"/>
                <a:ext cx="36371" cy="15460"/>
              </a:xfrm>
              <a:custGeom>
                <a:rect b="b" l="l" r="r" t="t"/>
                <a:pathLst>
                  <a:path extrusionOk="0" h="15460" w="36371">
                    <a:moveTo>
                      <a:pt x="17150" y="1848"/>
                    </a:moveTo>
                    <a:cubicBezTo>
                      <a:pt x="8852" y="4989"/>
                      <a:pt x="414" y="8106"/>
                      <a:pt x="62" y="10521"/>
                    </a:cubicBezTo>
                    <a:cubicBezTo>
                      <a:pt x="-1134" y="18514"/>
                      <a:pt x="15345" y="14529"/>
                      <a:pt x="19095" y="14013"/>
                    </a:cubicBezTo>
                    <a:cubicBezTo>
                      <a:pt x="23947" y="13334"/>
                      <a:pt x="34730" y="13076"/>
                      <a:pt x="36277" y="6489"/>
                    </a:cubicBezTo>
                    <a:cubicBezTo>
                      <a:pt x="37355" y="1918"/>
                      <a:pt x="29081" y="-2652"/>
                      <a:pt x="17150" y="184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7"/>
              <p:cNvSpPr/>
              <p:nvPr/>
            </p:nvSpPr>
            <p:spPr>
              <a:xfrm>
                <a:off x="2524093" y="3638567"/>
                <a:ext cx="28846" cy="13226"/>
              </a:xfrm>
              <a:custGeom>
                <a:rect b="b" l="l" r="r" t="t"/>
                <a:pathLst>
                  <a:path extrusionOk="0" h="13226" w="28846">
                    <a:moveTo>
                      <a:pt x="13864" y="12882"/>
                    </a:moveTo>
                    <a:cubicBezTo>
                      <a:pt x="20779" y="11570"/>
                      <a:pt x="27788" y="10304"/>
                      <a:pt x="28538" y="8007"/>
                    </a:cubicBezTo>
                    <a:cubicBezTo>
                      <a:pt x="31023" y="459"/>
                      <a:pt x="17755" y="858"/>
                      <a:pt x="14825" y="600"/>
                    </a:cubicBezTo>
                    <a:cubicBezTo>
                      <a:pt x="11028" y="248"/>
                      <a:pt x="2801" y="-1768"/>
                      <a:pt x="316" y="4327"/>
                    </a:cubicBezTo>
                    <a:cubicBezTo>
                      <a:pt x="-1395" y="8546"/>
                      <a:pt x="3949" y="14758"/>
                      <a:pt x="13864" y="1288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7"/>
              <p:cNvSpPr/>
              <p:nvPr/>
            </p:nvSpPr>
            <p:spPr>
              <a:xfrm>
                <a:off x="2383307" y="3583683"/>
                <a:ext cx="26257" cy="13206"/>
              </a:xfrm>
              <a:custGeom>
                <a:rect b="b" l="l" r="r" t="t"/>
                <a:pathLst>
                  <a:path extrusionOk="0" h="13206" w="26257">
                    <a:moveTo>
                      <a:pt x="12487" y="12870"/>
                    </a:moveTo>
                    <a:cubicBezTo>
                      <a:pt x="18816" y="11581"/>
                      <a:pt x="25215" y="10315"/>
                      <a:pt x="25941" y="8041"/>
                    </a:cubicBezTo>
                    <a:cubicBezTo>
                      <a:pt x="28356" y="517"/>
                      <a:pt x="16260" y="892"/>
                      <a:pt x="13612" y="611"/>
                    </a:cubicBezTo>
                    <a:cubicBezTo>
                      <a:pt x="10143" y="259"/>
                      <a:pt x="2689" y="-1780"/>
                      <a:pt x="321" y="4291"/>
                    </a:cubicBezTo>
                    <a:cubicBezTo>
                      <a:pt x="-1320" y="8510"/>
                      <a:pt x="3415" y="14722"/>
                      <a:pt x="12487" y="128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Google Shape;1127;p7"/>
              <p:cNvSpPr/>
              <p:nvPr/>
            </p:nvSpPr>
            <p:spPr>
              <a:xfrm>
                <a:off x="2244840" y="3577503"/>
                <a:ext cx="24428" cy="13864"/>
              </a:xfrm>
              <a:custGeom>
                <a:rect b="b" l="l" r="r" t="t"/>
                <a:pathLst>
                  <a:path extrusionOk="0" h="13864" w="24428">
                    <a:moveTo>
                      <a:pt x="10054" y="13822"/>
                    </a:moveTo>
                    <a:cubicBezTo>
                      <a:pt x="16172" y="13916"/>
                      <a:pt x="22384" y="14033"/>
                      <a:pt x="23579" y="11971"/>
                    </a:cubicBezTo>
                    <a:cubicBezTo>
                      <a:pt x="27564" y="5173"/>
                      <a:pt x="16359" y="2970"/>
                      <a:pt x="13969" y="2149"/>
                    </a:cubicBezTo>
                    <a:cubicBezTo>
                      <a:pt x="10875" y="1071"/>
                      <a:pt x="4475" y="-2492"/>
                      <a:pt x="866" y="2923"/>
                    </a:cubicBezTo>
                    <a:cubicBezTo>
                      <a:pt x="-1643" y="6673"/>
                      <a:pt x="1264" y="13705"/>
                      <a:pt x="10054" y="1382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7"/>
              <p:cNvSpPr/>
              <p:nvPr/>
            </p:nvSpPr>
            <p:spPr>
              <a:xfrm>
                <a:off x="2284271" y="3622779"/>
                <a:ext cx="45017" cy="21986"/>
              </a:xfrm>
              <a:custGeom>
                <a:rect b="b" l="l" r="r" t="t"/>
                <a:pathLst>
                  <a:path extrusionOk="0" h="21986" w="45017">
                    <a:moveTo>
                      <a:pt x="19894" y="17677"/>
                    </a:moveTo>
                    <a:cubicBezTo>
                      <a:pt x="30981" y="20396"/>
                      <a:pt x="42233" y="23209"/>
                      <a:pt x="43991" y="21428"/>
                    </a:cubicBezTo>
                    <a:cubicBezTo>
                      <a:pt x="49827" y="15521"/>
                      <a:pt x="29083" y="8254"/>
                      <a:pt x="24582" y="6285"/>
                    </a:cubicBezTo>
                    <a:cubicBezTo>
                      <a:pt x="18746" y="3730"/>
                      <a:pt x="6463" y="-2974"/>
                      <a:pt x="1025" y="1503"/>
                    </a:cubicBezTo>
                    <a:cubicBezTo>
                      <a:pt x="-2749" y="4621"/>
                      <a:pt x="3978" y="13763"/>
                      <a:pt x="19894" y="1767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9" name="Google Shape;1129;p7"/>
              <p:cNvSpPr/>
              <p:nvPr/>
            </p:nvSpPr>
            <p:spPr>
              <a:xfrm>
                <a:off x="2385907" y="3649005"/>
                <a:ext cx="35060" cy="13526"/>
              </a:xfrm>
              <a:custGeom>
                <a:rect b="b" l="l" r="r" t="t"/>
                <a:pathLst>
                  <a:path extrusionOk="0" h="13526" w="35060">
                    <a:moveTo>
                      <a:pt x="18746" y="13508"/>
                    </a:moveTo>
                    <a:cubicBezTo>
                      <a:pt x="22942" y="13320"/>
                      <a:pt x="27184" y="13367"/>
                      <a:pt x="30700" y="13320"/>
                    </a:cubicBezTo>
                    <a:lnTo>
                      <a:pt x="33185" y="13320"/>
                    </a:lnTo>
                    <a:cubicBezTo>
                      <a:pt x="33185" y="13320"/>
                      <a:pt x="33724" y="12500"/>
                      <a:pt x="33724" y="12500"/>
                    </a:cubicBezTo>
                    <a:cubicBezTo>
                      <a:pt x="35998" y="9265"/>
                      <a:pt x="34896" y="6335"/>
                      <a:pt x="33888" y="4999"/>
                    </a:cubicBezTo>
                    <a:cubicBezTo>
                      <a:pt x="32740" y="3546"/>
                      <a:pt x="31474" y="3429"/>
                      <a:pt x="30982" y="3827"/>
                    </a:cubicBezTo>
                    <a:cubicBezTo>
                      <a:pt x="30161" y="4413"/>
                      <a:pt x="29786" y="5163"/>
                      <a:pt x="29388" y="5749"/>
                    </a:cubicBezTo>
                    <a:cubicBezTo>
                      <a:pt x="29060" y="6312"/>
                      <a:pt x="28497" y="6827"/>
                      <a:pt x="28310" y="6874"/>
                    </a:cubicBezTo>
                    <a:cubicBezTo>
                      <a:pt x="28028" y="7062"/>
                      <a:pt x="27560" y="7109"/>
                      <a:pt x="27747" y="7085"/>
                    </a:cubicBezTo>
                    <a:cubicBezTo>
                      <a:pt x="27888" y="7015"/>
                      <a:pt x="28755" y="7343"/>
                      <a:pt x="28849" y="7531"/>
                    </a:cubicBezTo>
                    <a:lnTo>
                      <a:pt x="33068" y="4132"/>
                    </a:lnTo>
                    <a:cubicBezTo>
                      <a:pt x="28450" y="2327"/>
                      <a:pt x="22684" y="1647"/>
                      <a:pt x="20621" y="1296"/>
                    </a:cubicBezTo>
                    <a:cubicBezTo>
                      <a:pt x="15300" y="217"/>
                      <a:pt x="3182" y="-2056"/>
                      <a:pt x="299" y="4273"/>
                    </a:cubicBezTo>
                    <a:cubicBezTo>
                      <a:pt x="-686" y="6429"/>
                      <a:pt x="814" y="8961"/>
                      <a:pt x="4049" y="10789"/>
                    </a:cubicBezTo>
                    <a:cubicBezTo>
                      <a:pt x="7307" y="12617"/>
                      <a:pt x="12230" y="13766"/>
                      <a:pt x="18746" y="1348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0" name="Google Shape;1130;p7"/>
              <p:cNvSpPr/>
              <p:nvPr/>
            </p:nvSpPr>
            <p:spPr>
              <a:xfrm>
                <a:off x="2336347" y="3504719"/>
                <a:ext cx="36522" cy="13170"/>
              </a:xfrm>
              <a:custGeom>
                <a:rect b="b" l="l" r="r" t="t"/>
                <a:pathLst>
                  <a:path extrusionOk="0" h="13170" w="36522">
                    <a:moveTo>
                      <a:pt x="18332" y="12465"/>
                    </a:moveTo>
                    <a:cubicBezTo>
                      <a:pt x="26911" y="10543"/>
                      <a:pt x="35608" y="8621"/>
                      <a:pt x="36311" y="6277"/>
                    </a:cubicBezTo>
                    <a:cubicBezTo>
                      <a:pt x="38585" y="-1458"/>
                      <a:pt x="21895" y="136"/>
                      <a:pt x="18145" y="136"/>
                    </a:cubicBezTo>
                    <a:cubicBezTo>
                      <a:pt x="13293" y="136"/>
                      <a:pt x="2674" y="-1130"/>
                      <a:pt x="237" y="5152"/>
                    </a:cubicBezTo>
                    <a:cubicBezTo>
                      <a:pt x="-1451" y="9512"/>
                      <a:pt x="6026" y="15208"/>
                      <a:pt x="18332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7"/>
              <p:cNvSpPr/>
              <p:nvPr/>
            </p:nvSpPr>
            <p:spPr>
              <a:xfrm>
                <a:off x="2477295" y="3442984"/>
                <a:ext cx="24147" cy="16259"/>
              </a:xfrm>
              <a:custGeom>
                <a:rect b="b" l="l" r="r" t="t"/>
                <a:pathLst>
                  <a:path extrusionOk="0" h="16259" w="24147">
                    <a:moveTo>
                      <a:pt x="10172" y="2591"/>
                    </a:moveTo>
                    <a:cubicBezTo>
                      <a:pt x="5672" y="6084"/>
                      <a:pt x="210" y="8803"/>
                      <a:pt x="23" y="11170"/>
                    </a:cubicBezTo>
                    <a:cubicBezTo>
                      <a:pt x="-282" y="15108"/>
                      <a:pt x="2508" y="16327"/>
                      <a:pt x="5812" y="16256"/>
                    </a:cubicBezTo>
                    <a:cubicBezTo>
                      <a:pt x="9118" y="16186"/>
                      <a:pt x="12681" y="14756"/>
                      <a:pt x="13993" y="14311"/>
                    </a:cubicBezTo>
                    <a:cubicBezTo>
                      <a:pt x="17392" y="13397"/>
                      <a:pt x="25408" y="11240"/>
                      <a:pt x="23979" y="4771"/>
                    </a:cubicBezTo>
                    <a:cubicBezTo>
                      <a:pt x="23486" y="2567"/>
                      <a:pt x="21424" y="833"/>
                      <a:pt x="18916" y="223"/>
                    </a:cubicBezTo>
                    <a:cubicBezTo>
                      <a:pt x="16361" y="-363"/>
                      <a:pt x="13407" y="130"/>
                      <a:pt x="10172" y="259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p7"/>
              <p:cNvSpPr/>
              <p:nvPr/>
            </p:nvSpPr>
            <p:spPr>
              <a:xfrm>
                <a:off x="2468914" y="3481095"/>
                <a:ext cx="10190" cy="13488"/>
              </a:xfrm>
              <a:custGeom>
                <a:rect b="b" l="l" r="r" t="t"/>
                <a:pathLst>
                  <a:path extrusionOk="0" h="13488" w="10190">
                    <a:moveTo>
                      <a:pt x="1021" y="1750"/>
                    </a:moveTo>
                    <a:cubicBezTo>
                      <a:pt x="247" y="4563"/>
                      <a:pt x="-573" y="7399"/>
                      <a:pt x="552" y="9462"/>
                    </a:cubicBezTo>
                    <a:cubicBezTo>
                      <a:pt x="4326" y="16236"/>
                      <a:pt x="7021" y="12532"/>
                      <a:pt x="7842" y="12017"/>
                    </a:cubicBezTo>
                    <a:cubicBezTo>
                      <a:pt x="8896" y="11337"/>
                      <a:pt x="11873" y="10892"/>
                      <a:pt x="8920" y="5289"/>
                    </a:cubicBezTo>
                    <a:cubicBezTo>
                      <a:pt x="6881" y="1398"/>
                      <a:pt x="2146" y="-2282"/>
                      <a:pt x="1021" y="17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p7"/>
              <p:cNvSpPr/>
              <p:nvPr/>
            </p:nvSpPr>
            <p:spPr>
              <a:xfrm>
                <a:off x="2276130" y="3435341"/>
                <a:ext cx="44530" cy="13665"/>
              </a:xfrm>
              <a:custGeom>
                <a:rect b="b" l="l" r="r" t="t"/>
                <a:pathLst>
                  <a:path extrusionOk="0" h="13665" w="44530">
                    <a:moveTo>
                      <a:pt x="22996" y="84"/>
                    </a:moveTo>
                    <a:cubicBezTo>
                      <a:pt x="12354" y="717"/>
                      <a:pt x="1571" y="1303"/>
                      <a:pt x="446" y="3529"/>
                    </a:cubicBezTo>
                    <a:cubicBezTo>
                      <a:pt x="-3257" y="10866"/>
                      <a:pt x="17182" y="11780"/>
                      <a:pt x="21730" y="12343"/>
                    </a:cubicBezTo>
                    <a:cubicBezTo>
                      <a:pt x="27613" y="13070"/>
                      <a:pt x="40341" y="15906"/>
                      <a:pt x="44068" y="10022"/>
                    </a:cubicBezTo>
                    <a:cubicBezTo>
                      <a:pt x="46647" y="5944"/>
                      <a:pt x="38279" y="-830"/>
                      <a:pt x="23019" y="8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4" name="Google Shape;1134;p7"/>
              <p:cNvSpPr/>
              <p:nvPr/>
            </p:nvSpPr>
            <p:spPr>
              <a:xfrm>
                <a:off x="2207343" y="3430563"/>
                <a:ext cx="21226" cy="16087"/>
              </a:xfrm>
              <a:custGeom>
                <a:rect b="b" l="l" r="r" t="t"/>
                <a:pathLst>
                  <a:path extrusionOk="0" h="16087" w="21226">
                    <a:moveTo>
                      <a:pt x="6883" y="14098"/>
                    </a:moveTo>
                    <a:cubicBezTo>
                      <a:pt x="12297" y="15527"/>
                      <a:pt x="17782" y="17028"/>
                      <a:pt x="19470" y="15340"/>
                    </a:cubicBezTo>
                    <a:cubicBezTo>
                      <a:pt x="25049" y="9785"/>
                      <a:pt x="15720" y="5237"/>
                      <a:pt x="13844" y="3925"/>
                    </a:cubicBezTo>
                    <a:cubicBezTo>
                      <a:pt x="11407" y="2213"/>
                      <a:pt x="6789" y="-2545"/>
                      <a:pt x="1960" y="1745"/>
                    </a:cubicBezTo>
                    <a:cubicBezTo>
                      <a:pt x="-1392" y="4745"/>
                      <a:pt x="-876" y="12035"/>
                      <a:pt x="6906" y="1409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5" name="Google Shape;1135;p7"/>
              <p:cNvSpPr/>
              <p:nvPr/>
            </p:nvSpPr>
            <p:spPr>
              <a:xfrm>
                <a:off x="2247661" y="3466147"/>
                <a:ext cx="17767" cy="13096"/>
              </a:xfrm>
              <a:custGeom>
                <a:rect b="b" l="l" r="r" t="t"/>
                <a:pathLst>
                  <a:path extrusionOk="0" h="13096" w="17767">
                    <a:moveTo>
                      <a:pt x="6483" y="12900"/>
                    </a:moveTo>
                    <a:cubicBezTo>
                      <a:pt x="9953" y="11939"/>
                      <a:pt x="14078" y="12525"/>
                      <a:pt x="15789" y="10931"/>
                    </a:cubicBezTo>
                    <a:cubicBezTo>
                      <a:pt x="18649" y="8259"/>
                      <a:pt x="18086" y="5798"/>
                      <a:pt x="16141" y="3993"/>
                    </a:cubicBezTo>
                    <a:cubicBezTo>
                      <a:pt x="14242" y="2188"/>
                      <a:pt x="11242" y="1462"/>
                      <a:pt x="10234" y="1157"/>
                    </a:cubicBezTo>
                    <a:cubicBezTo>
                      <a:pt x="8921" y="712"/>
                      <a:pt x="6788" y="-179"/>
                      <a:pt x="4655" y="32"/>
                    </a:cubicBezTo>
                    <a:cubicBezTo>
                      <a:pt x="2545" y="219"/>
                      <a:pt x="600" y="1485"/>
                      <a:pt x="84" y="4626"/>
                    </a:cubicBezTo>
                    <a:cubicBezTo>
                      <a:pt x="-267" y="6829"/>
                      <a:pt x="530" y="9291"/>
                      <a:pt x="1584" y="10978"/>
                    </a:cubicBezTo>
                    <a:cubicBezTo>
                      <a:pt x="2709" y="12666"/>
                      <a:pt x="3999" y="13533"/>
                      <a:pt x="6460" y="1287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6" name="Google Shape;1136;p7"/>
              <p:cNvSpPr/>
              <p:nvPr/>
            </p:nvSpPr>
            <p:spPr>
              <a:xfrm>
                <a:off x="2120125" y="3639196"/>
                <a:ext cx="20787" cy="14060"/>
              </a:xfrm>
              <a:custGeom>
                <a:rect b="b" l="l" r="r" t="t"/>
                <a:pathLst>
                  <a:path extrusionOk="0" h="14060" w="20787">
                    <a:moveTo>
                      <a:pt x="9576" y="1190"/>
                    </a:moveTo>
                    <a:cubicBezTo>
                      <a:pt x="4888" y="3674"/>
                      <a:pt x="130" y="6159"/>
                      <a:pt x="12" y="8526"/>
                    </a:cubicBezTo>
                    <a:cubicBezTo>
                      <a:pt x="-386" y="16355"/>
                      <a:pt x="8967" y="13660"/>
                      <a:pt x="11100" y="13425"/>
                    </a:cubicBezTo>
                    <a:cubicBezTo>
                      <a:pt x="13866" y="13120"/>
                      <a:pt x="20101" y="13660"/>
                      <a:pt x="20757" y="7237"/>
                    </a:cubicBezTo>
                    <a:cubicBezTo>
                      <a:pt x="21226" y="2783"/>
                      <a:pt x="16280" y="-2373"/>
                      <a:pt x="9576" y="11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p7"/>
              <p:cNvSpPr/>
              <p:nvPr/>
            </p:nvSpPr>
            <p:spPr>
              <a:xfrm>
                <a:off x="2164134" y="3672150"/>
                <a:ext cx="67871" cy="13787"/>
              </a:xfrm>
              <a:custGeom>
                <a:rect b="b" l="l" r="r" t="t"/>
                <a:pathLst>
                  <a:path extrusionOk="0" h="13787" w="67871">
                    <a:moveTo>
                      <a:pt x="34387" y="67"/>
                    </a:moveTo>
                    <a:cubicBezTo>
                      <a:pt x="18307" y="630"/>
                      <a:pt x="1993" y="1169"/>
                      <a:pt x="516" y="3396"/>
                    </a:cubicBezTo>
                    <a:cubicBezTo>
                      <a:pt x="-4359" y="10756"/>
                      <a:pt x="26746" y="11787"/>
                      <a:pt x="33684" y="12373"/>
                    </a:cubicBezTo>
                    <a:cubicBezTo>
                      <a:pt x="42661" y="13147"/>
                      <a:pt x="62281" y="16077"/>
                      <a:pt x="67320" y="10194"/>
                    </a:cubicBezTo>
                    <a:cubicBezTo>
                      <a:pt x="70813" y="6115"/>
                      <a:pt x="57452" y="-753"/>
                      <a:pt x="34364" y="6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8" name="Google Shape;1138;p7"/>
              <p:cNvSpPr/>
              <p:nvPr/>
            </p:nvSpPr>
            <p:spPr>
              <a:xfrm>
                <a:off x="1976610" y="3671034"/>
                <a:ext cx="26139" cy="16566"/>
              </a:xfrm>
              <a:custGeom>
                <a:rect b="b" l="l" r="r" t="t"/>
                <a:pathLst>
                  <a:path extrusionOk="0" h="16566" w="26139">
                    <a:moveTo>
                      <a:pt x="11138" y="2496"/>
                    </a:moveTo>
                    <a:cubicBezTo>
                      <a:pt x="5535" y="6129"/>
                      <a:pt x="-161" y="9786"/>
                      <a:pt x="3" y="12177"/>
                    </a:cubicBezTo>
                    <a:cubicBezTo>
                      <a:pt x="543" y="20076"/>
                      <a:pt x="12052" y="15060"/>
                      <a:pt x="14724" y="14286"/>
                    </a:cubicBezTo>
                    <a:cubicBezTo>
                      <a:pt x="18193" y="13278"/>
                      <a:pt x="26163" y="12294"/>
                      <a:pt x="26139" y="5731"/>
                    </a:cubicBezTo>
                    <a:cubicBezTo>
                      <a:pt x="26139" y="1183"/>
                      <a:pt x="19177" y="-2731"/>
                      <a:pt x="11138" y="249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9" name="Google Shape;1139;p7"/>
              <p:cNvSpPr/>
              <p:nvPr/>
            </p:nvSpPr>
            <p:spPr>
              <a:xfrm>
                <a:off x="1940015" y="3624702"/>
                <a:ext cx="41719" cy="13170"/>
              </a:xfrm>
              <a:custGeom>
                <a:rect b="b" l="l" r="r" t="t"/>
                <a:pathLst>
                  <a:path extrusionOk="0" h="13170" w="41719">
                    <a:moveTo>
                      <a:pt x="20776" y="705"/>
                    </a:moveTo>
                    <a:cubicBezTo>
                      <a:pt x="10978" y="2627"/>
                      <a:pt x="1040" y="4549"/>
                      <a:pt x="243" y="6893"/>
                    </a:cubicBezTo>
                    <a:cubicBezTo>
                      <a:pt x="-2359" y="14628"/>
                      <a:pt x="16721" y="13034"/>
                      <a:pt x="20987" y="13034"/>
                    </a:cubicBezTo>
                    <a:cubicBezTo>
                      <a:pt x="26519" y="13034"/>
                      <a:pt x="38661" y="14300"/>
                      <a:pt x="41451" y="8018"/>
                    </a:cubicBezTo>
                    <a:cubicBezTo>
                      <a:pt x="43373" y="3658"/>
                      <a:pt x="34840" y="-2038"/>
                      <a:pt x="20776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0" name="Google Shape;1140;p7"/>
              <p:cNvSpPr/>
              <p:nvPr/>
            </p:nvSpPr>
            <p:spPr>
              <a:xfrm>
                <a:off x="1851316" y="3620142"/>
                <a:ext cx="16104" cy="13112"/>
              </a:xfrm>
              <a:custGeom>
                <a:rect b="b" l="l" r="r" t="t"/>
                <a:pathLst>
                  <a:path extrusionOk="0" h="13112" w="16104">
                    <a:moveTo>
                      <a:pt x="6925" y="12766"/>
                    </a:moveTo>
                    <a:cubicBezTo>
                      <a:pt x="10933" y="11500"/>
                      <a:pt x="14965" y="10258"/>
                      <a:pt x="15668" y="8008"/>
                    </a:cubicBezTo>
                    <a:cubicBezTo>
                      <a:pt x="17965" y="554"/>
                      <a:pt x="10534" y="906"/>
                      <a:pt x="8940" y="624"/>
                    </a:cubicBezTo>
                    <a:cubicBezTo>
                      <a:pt x="6878" y="249"/>
                      <a:pt x="2541" y="-1767"/>
                      <a:pt x="432" y="4258"/>
                    </a:cubicBezTo>
                    <a:cubicBezTo>
                      <a:pt x="-1022" y="8430"/>
                      <a:pt x="1205" y="14595"/>
                      <a:pt x="6948" y="127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1" name="Google Shape;1141;p7"/>
              <p:cNvSpPr/>
              <p:nvPr/>
            </p:nvSpPr>
            <p:spPr>
              <a:xfrm>
                <a:off x="1856566" y="3656931"/>
                <a:ext cx="37382" cy="13965"/>
              </a:xfrm>
              <a:custGeom>
                <a:rect b="b" l="l" r="r" t="t"/>
                <a:pathLst>
                  <a:path extrusionOk="0" h="13965" w="37382">
                    <a:moveTo>
                      <a:pt x="17426" y="13692"/>
                    </a:moveTo>
                    <a:cubicBezTo>
                      <a:pt x="26028" y="13505"/>
                      <a:pt x="34936" y="14817"/>
                      <a:pt x="36459" y="12942"/>
                    </a:cubicBezTo>
                    <a:cubicBezTo>
                      <a:pt x="38991" y="9778"/>
                      <a:pt x="35967" y="6918"/>
                      <a:pt x="31630" y="4926"/>
                    </a:cubicBezTo>
                    <a:cubicBezTo>
                      <a:pt x="27294" y="2933"/>
                      <a:pt x="21786" y="2019"/>
                      <a:pt x="19817" y="1621"/>
                    </a:cubicBezTo>
                    <a:cubicBezTo>
                      <a:pt x="14800" y="331"/>
                      <a:pt x="3197" y="-2224"/>
                      <a:pt x="314" y="4058"/>
                    </a:cubicBezTo>
                    <a:cubicBezTo>
                      <a:pt x="-670" y="6191"/>
                      <a:pt x="713" y="8770"/>
                      <a:pt x="3690" y="10645"/>
                    </a:cubicBezTo>
                    <a:cubicBezTo>
                      <a:pt x="6713" y="12544"/>
                      <a:pt x="11261" y="13809"/>
                      <a:pt x="17402" y="1371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2" name="Google Shape;1142;p7"/>
              <p:cNvSpPr/>
              <p:nvPr/>
            </p:nvSpPr>
            <p:spPr>
              <a:xfrm>
                <a:off x="1833093" y="3694642"/>
                <a:ext cx="93991" cy="27385"/>
              </a:xfrm>
              <a:custGeom>
                <a:rect b="b" l="l" r="r" t="t"/>
                <a:pathLst>
                  <a:path extrusionOk="0" h="27385" w="93991">
                    <a:moveTo>
                      <a:pt x="26460" y="15408"/>
                    </a:moveTo>
                    <a:cubicBezTo>
                      <a:pt x="30961" y="15900"/>
                      <a:pt x="35508" y="16627"/>
                      <a:pt x="39563" y="17306"/>
                    </a:cubicBezTo>
                    <a:lnTo>
                      <a:pt x="41204" y="9852"/>
                    </a:lnTo>
                    <a:cubicBezTo>
                      <a:pt x="33328" y="10368"/>
                      <a:pt x="27234" y="11142"/>
                      <a:pt x="26390" y="12595"/>
                    </a:cubicBezTo>
                    <a:cubicBezTo>
                      <a:pt x="23858" y="16955"/>
                      <a:pt x="31968" y="19064"/>
                      <a:pt x="40196" y="20166"/>
                    </a:cubicBezTo>
                    <a:lnTo>
                      <a:pt x="93991" y="27386"/>
                    </a:lnTo>
                    <a:lnTo>
                      <a:pt x="42962" y="7532"/>
                    </a:lnTo>
                    <a:cubicBezTo>
                      <a:pt x="37454" y="5399"/>
                      <a:pt x="31711" y="4039"/>
                      <a:pt x="29343" y="3430"/>
                    </a:cubicBezTo>
                    <a:cubicBezTo>
                      <a:pt x="25593" y="2422"/>
                      <a:pt x="19569" y="687"/>
                      <a:pt x="13826" y="172"/>
                    </a:cubicBezTo>
                    <a:cubicBezTo>
                      <a:pt x="8083" y="-368"/>
                      <a:pt x="2715" y="289"/>
                      <a:pt x="512" y="3219"/>
                    </a:cubicBezTo>
                    <a:cubicBezTo>
                      <a:pt x="-1035" y="5258"/>
                      <a:pt x="1004" y="7954"/>
                      <a:pt x="5552" y="10204"/>
                    </a:cubicBezTo>
                    <a:cubicBezTo>
                      <a:pt x="10122" y="12478"/>
                      <a:pt x="17201" y="14376"/>
                      <a:pt x="26460" y="1540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3" name="Google Shape;1143;p7"/>
              <p:cNvSpPr/>
              <p:nvPr/>
            </p:nvSpPr>
            <p:spPr>
              <a:xfrm>
                <a:off x="1733483" y="3669078"/>
                <a:ext cx="21982" cy="13362"/>
              </a:xfrm>
              <a:custGeom>
                <a:rect b="b" l="l" r="r" t="t"/>
                <a:pathLst>
                  <a:path extrusionOk="0" h="13362" w="21982">
                    <a:moveTo>
                      <a:pt x="10768" y="13172"/>
                    </a:moveTo>
                    <a:cubicBezTo>
                      <a:pt x="17870" y="12000"/>
                      <a:pt x="22769" y="7359"/>
                      <a:pt x="21878" y="5132"/>
                    </a:cubicBezTo>
                    <a:cubicBezTo>
                      <a:pt x="20613" y="1428"/>
                      <a:pt x="18409" y="889"/>
                      <a:pt x="16604" y="748"/>
                    </a:cubicBezTo>
                    <a:cubicBezTo>
                      <a:pt x="14753" y="655"/>
                      <a:pt x="12666" y="1006"/>
                      <a:pt x="11869" y="889"/>
                    </a:cubicBezTo>
                    <a:cubicBezTo>
                      <a:pt x="10838" y="795"/>
                      <a:pt x="9338" y="162"/>
                      <a:pt x="7838" y="22"/>
                    </a:cubicBezTo>
                    <a:cubicBezTo>
                      <a:pt x="6291" y="-96"/>
                      <a:pt x="4533" y="209"/>
                      <a:pt x="2025" y="2248"/>
                    </a:cubicBezTo>
                    <a:cubicBezTo>
                      <a:pt x="313" y="3655"/>
                      <a:pt x="-718" y="6187"/>
                      <a:pt x="595" y="8905"/>
                    </a:cubicBezTo>
                    <a:cubicBezTo>
                      <a:pt x="1790" y="11554"/>
                      <a:pt x="5752" y="14086"/>
                      <a:pt x="10768" y="1317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p7"/>
              <p:cNvSpPr/>
              <p:nvPr/>
            </p:nvSpPr>
            <p:spPr>
              <a:xfrm>
                <a:off x="1773149" y="3619195"/>
                <a:ext cx="21660" cy="16267"/>
              </a:xfrm>
              <a:custGeom>
                <a:rect b="b" l="l" r="r" t="t"/>
                <a:pathLst>
                  <a:path extrusionOk="0" h="16267" w="21660">
                    <a:moveTo>
                      <a:pt x="13763" y="14464"/>
                    </a:moveTo>
                    <a:cubicBezTo>
                      <a:pt x="16950" y="12424"/>
                      <a:pt x="19459" y="9752"/>
                      <a:pt x="20654" y="7268"/>
                    </a:cubicBezTo>
                    <a:cubicBezTo>
                      <a:pt x="21896" y="4806"/>
                      <a:pt x="21920" y="2790"/>
                      <a:pt x="21099" y="1970"/>
                    </a:cubicBezTo>
                    <a:cubicBezTo>
                      <a:pt x="18240" y="-702"/>
                      <a:pt x="16013" y="-93"/>
                      <a:pt x="14325" y="564"/>
                    </a:cubicBezTo>
                    <a:cubicBezTo>
                      <a:pt x="12591" y="1314"/>
                      <a:pt x="10762" y="2509"/>
                      <a:pt x="9942" y="2720"/>
                    </a:cubicBezTo>
                    <a:cubicBezTo>
                      <a:pt x="8911" y="3048"/>
                      <a:pt x="7246" y="3048"/>
                      <a:pt x="5746" y="3423"/>
                    </a:cubicBezTo>
                    <a:cubicBezTo>
                      <a:pt x="4222" y="3845"/>
                      <a:pt x="2652" y="4713"/>
                      <a:pt x="871" y="7432"/>
                    </a:cubicBezTo>
                    <a:cubicBezTo>
                      <a:pt x="-348" y="9283"/>
                      <a:pt x="-512" y="12049"/>
                      <a:pt x="1855" y="14229"/>
                    </a:cubicBezTo>
                    <a:cubicBezTo>
                      <a:pt x="4058" y="16386"/>
                      <a:pt x="9121" y="17370"/>
                      <a:pt x="13786" y="1444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p7"/>
              <p:cNvSpPr/>
              <p:nvPr/>
            </p:nvSpPr>
            <p:spPr>
              <a:xfrm>
                <a:off x="1772873" y="3569366"/>
                <a:ext cx="36970" cy="13905"/>
              </a:xfrm>
              <a:custGeom>
                <a:rect b="b" l="l" r="r" t="t"/>
                <a:pathLst>
                  <a:path extrusionOk="0" h="13905" w="36970">
                    <a:moveTo>
                      <a:pt x="18727" y="12584"/>
                    </a:moveTo>
                    <a:cubicBezTo>
                      <a:pt x="26790" y="10193"/>
                      <a:pt x="35580" y="9208"/>
                      <a:pt x="36565" y="7005"/>
                    </a:cubicBezTo>
                    <a:cubicBezTo>
                      <a:pt x="38206" y="3301"/>
                      <a:pt x="34643" y="1286"/>
                      <a:pt x="30002" y="465"/>
                    </a:cubicBezTo>
                    <a:cubicBezTo>
                      <a:pt x="25384" y="-379"/>
                      <a:pt x="19899" y="160"/>
                      <a:pt x="17906" y="278"/>
                    </a:cubicBezTo>
                    <a:cubicBezTo>
                      <a:pt x="12797" y="324"/>
                      <a:pt x="1100" y="887"/>
                      <a:pt x="45" y="7708"/>
                    </a:cubicBezTo>
                    <a:cubicBezTo>
                      <a:pt x="-330" y="10029"/>
                      <a:pt x="1662" y="12138"/>
                      <a:pt x="4991" y="13170"/>
                    </a:cubicBezTo>
                    <a:cubicBezTo>
                      <a:pt x="8343" y="14224"/>
                      <a:pt x="12937" y="14248"/>
                      <a:pt x="18727" y="125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6" name="Google Shape;1146;p7"/>
              <p:cNvSpPr/>
              <p:nvPr/>
            </p:nvSpPr>
            <p:spPr>
              <a:xfrm>
                <a:off x="1637785" y="3611055"/>
                <a:ext cx="28529" cy="16942"/>
              </a:xfrm>
              <a:custGeom>
                <a:rect b="b" l="l" r="r" t="t"/>
                <a:pathLst>
                  <a:path extrusionOk="0" h="16942" w="28529">
                    <a:moveTo>
                      <a:pt x="12377" y="2655"/>
                    </a:moveTo>
                    <a:cubicBezTo>
                      <a:pt x="6189" y="6429"/>
                      <a:pt x="-93" y="10203"/>
                      <a:pt x="1" y="12617"/>
                    </a:cubicBezTo>
                    <a:cubicBezTo>
                      <a:pt x="329" y="20563"/>
                      <a:pt x="12987" y="15289"/>
                      <a:pt x="15893" y="14469"/>
                    </a:cubicBezTo>
                    <a:cubicBezTo>
                      <a:pt x="19691" y="13391"/>
                      <a:pt x="28364" y="12242"/>
                      <a:pt x="28528" y="5632"/>
                    </a:cubicBezTo>
                    <a:cubicBezTo>
                      <a:pt x="28645" y="1061"/>
                      <a:pt x="21238" y="-2759"/>
                      <a:pt x="12354" y="265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7" name="Google Shape;1147;p7"/>
              <p:cNvSpPr/>
              <p:nvPr/>
            </p:nvSpPr>
            <p:spPr>
              <a:xfrm>
                <a:off x="1658180" y="3658428"/>
                <a:ext cx="34393" cy="13855"/>
              </a:xfrm>
              <a:custGeom>
                <a:rect b="b" l="l" r="r" t="t"/>
                <a:pathLst>
                  <a:path extrusionOk="0" h="13855" w="34393">
                    <a:moveTo>
                      <a:pt x="16969" y="1295"/>
                    </a:moveTo>
                    <a:cubicBezTo>
                      <a:pt x="9515" y="3663"/>
                      <a:pt x="1335" y="4647"/>
                      <a:pt x="397" y="6874"/>
                    </a:cubicBezTo>
                    <a:cubicBezTo>
                      <a:pt x="-1173" y="10578"/>
                      <a:pt x="2132" y="12594"/>
                      <a:pt x="6468" y="13391"/>
                    </a:cubicBezTo>
                    <a:cubicBezTo>
                      <a:pt x="10781" y="14235"/>
                      <a:pt x="15915" y="13695"/>
                      <a:pt x="17766" y="13578"/>
                    </a:cubicBezTo>
                    <a:cubicBezTo>
                      <a:pt x="22525" y="13531"/>
                      <a:pt x="33518" y="13062"/>
                      <a:pt x="34362" y="6288"/>
                    </a:cubicBezTo>
                    <a:cubicBezTo>
                      <a:pt x="34667" y="3968"/>
                      <a:pt x="32768" y="1858"/>
                      <a:pt x="29674" y="780"/>
                    </a:cubicBezTo>
                    <a:cubicBezTo>
                      <a:pt x="26556" y="-299"/>
                      <a:pt x="22314" y="-369"/>
                      <a:pt x="16969" y="127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8" name="Google Shape;1148;p7"/>
              <p:cNvSpPr/>
              <p:nvPr/>
            </p:nvSpPr>
            <p:spPr>
              <a:xfrm>
                <a:off x="1791356" y="3475118"/>
                <a:ext cx="46935" cy="13704"/>
              </a:xfrm>
              <a:custGeom>
                <a:rect b="b" l="l" r="r" t="t"/>
                <a:pathLst>
                  <a:path extrusionOk="0" h="13704" w="46935">
                    <a:moveTo>
                      <a:pt x="23778" y="12719"/>
                    </a:moveTo>
                    <a:cubicBezTo>
                      <a:pt x="34748" y="10445"/>
                      <a:pt x="45882" y="8195"/>
                      <a:pt x="46702" y="5828"/>
                    </a:cubicBezTo>
                    <a:cubicBezTo>
                      <a:pt x="49398" y="-2001"/>
                      <a:pt x="27950" y="272"/>
                      <a:pt x="23145" y="413"/>
                    </a:cubicBezTo>
                    <a:cubicBezTo>
                      <a:pt x="16910" y="601"/>
                      <a:pt x="3197" y="-243"/>
                      <a:pt x="267" y="6132"/>
                    </a:cubicBezTo>
                    <a:cubicBezTo>
                      <a:pt x="-1772" y="10563"/>
                      <a:pt x="8026" y="15954"/>
                      <a:pt x="23754" y="1271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9" name="Google Shape;1149;p7"/>
              <p:cNvSpPr/>
              <p:nvPr/>
            </p:nvSpPr>
            <p:spPr>
              <a:xfrm>
                <a:off x="1872173" y="3436236"/>
                <a:ext cx="54477" cy="18990"/>
              </a:xfrm>
              <a:custGeom>
                <a:rect b="b" l="l" r="r" t="t"/>
                <a:pathLst>
                  <a:path extrusionOk="0" h="18990" w="54477">
                    <a:moveTo>
                      <a:pt x="28658" y="15526"/>
                    </a:moveTo>
                    <a:cubicBezTo>
                      <a:pt x="41128" y="11096"/>
                      <a:pt x="53786" y="6643"/>
                      <a:pt x="54372" y="4134"/>
                    </a:cubicBezTo>
                    <a:cubicBezTo>
                      <a:pt x="56294" y="-4140"/>
                      <a:pt x="31588" y="2376"/>
                      <a:pt x="25986" y="3478"/>
                    </a:cubicBezTo>
                    <a:cubicBezTo>
                      <a:pt x="18719" y="4908"/>
                      <a:pt x="2569" y="6807"/>
                      <a:pt x="155" y="13698"/>
                    </a:cubicBezTo>
                    <a:cubicBezTo>
                      <a:pt x="-1533" y="18480"/>
                      <a:pt x="10773" y="21855"/>
                      <a:pt x="28658" y="1550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0" name="Google Shape;1150;p7"/>
              <p:cNvSpPr/>
              <p:nvPr/>
            </p:nvSpPr>
            <p:spPr>
              <a:xfrm>
                <a:off x="1932102" y="3480267"/>
                <a:ext cx="24040" cy="13403"/>
              </a:xfrm>
              <a:custGeom>
                <a:rect b="b" l="l" r="r" t="t"/>
                <a:pathLst>
                  <a:path extrusionOk="0" h="13403" w="24040">
                    <a:moveTo>
                      <a:pt x="10593" y="13313"/>
                    </a:moveTo>
                    <a:cubicBezTo>
                      <a:pt x="16523" y="12657"/>
                      <a:pt x="22524" y="12024"/>
                      <a:pt x="23485" y="9844"/>
                    </a:cubicBezTo>
                    <a:cubicBezTo>
                      <a:pt x="26626" y="2625"/>
                      <a:pt x="15539" y="1804"/>
                      <a:pt x="13148" y="1265"/>
                    </a:cubicBezTo>
                    <a:cubicBezTo>
                      <a:pt x="10030" y="562"/>
                      <a:pt x="3491" y="-2181"/>
                      <a:pt x="561" y="3609"/>
                    </a:cubicBezTo>
                    <a:cubicBezTo>
                      <a:pt x="-1479" y="7641"/>
                      <a:pt x="2084" y="14251"/>
                      <a:pt x="10616" y="133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1" name="Google Shape;1151;p7"/>
              <p:cNvSpPr/>
              <p:nvPr/>
            </p:nvSpPr>
            <p:spPr>
              <a:xfrm>
                <a:off x="1986873" y="3458797"/>
                <a:ext cx="18196" cy="14128"/>
              </a:xfrm>
              <a:custGeom>
                <a:rect b="b" l="l" r="r" t="t"/>
                <a:pathLst>
                  <a:path extrusionOk="0" h="14128" w="18196">
                    <a:moveTo>
                      <a:pt x="10110" y="12890"/>
                    </a:moveTo>
                    <a:cubicBezTo>
                      <a:pt x="14118" y="10358"/>
                      <a:pt x="18197" y="7827"/>
                      <a:pt x="18197" y="5459"/>
                    </a:cubicBezTo>
                    <a:cubicBezTo>
                      <a:pt x="18197" y="-2370"/>
                      <a:pt x="10110" y="443"/>
                      <a:pt x="8235" y="701"/>
                    </a:cubicBezTo>
                    <a:cubicBezTo>
                      <a:pt x="5820" y="1052"/>
                      <a:pt x="312" y="583"/>
                      <a:pt x="7" y="6983"/>
                    </a:cubicBezTo>
                    <a:cubicBezTo>
                      <a:pt x="-204" y="11436"/>
                      <a:pt x="4343" y="16523"/>
                      <a:pt x="10110" y="128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2" name="Google Shape;1152;p7"/>
              <p:cNvSpPr/>
              <p:nvPr/>
            </p:nvSpPr>
            <p:spPr>
              <a:xfrm>
                <a:off x="1541056" y="3408280"/>
                <a:ext cx="46945" cy="13170"/>
              </a:xfrm>
              <a:custGeom>
                <a:rect b="b" l="l" r="r" t="t"/>
                <a:pathLst>
                  <a:path extrusionOk="0" h="13170" w="46945">
                    <a:moveTo>
                      <a:pt x="23385" y="705"/>
                    </a:moveTo>
                    <a:cubicBezTo>
                      <a:pt x="12369" y="2627"/>
                      <a:pt x="1164" y="4549"/>
                      <a:pt x="274" y="6893"/>
                    </a:cubicBezTo>
                    <a:cubicBezTo>
                      <a:pt x="-2657" y="14628"/>
                      <a:pt x="18815" y="13034"/>
                      <a:pt x="23620" y="13034"/>
                    </a:cubicBezTo>
                    <a:cubicBezTo>
                      <a:pt x="29855" y="13034"/>
                      <a:pt x="43497" y="14300"/>
                      <a:pt x="46638" y="8018"/>
                    </a:cubicBezTo>
                    <a:cubicBezTo>
                      <a:pt x="48818" y="3658"/>
                      <a:pt x="39208" y="-2038"/>
                      <a:pt x="23385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3" name="Google Shape;1153;p7"/>
              <p:cNvSpPr/>
              <p:nvPr/>
            </p:nvSpPr>
            <p:spPr>
              <a:xfrm>
                <a:off x="1577348" y="3472531"/>
                <a:ext cx="19173" cy="13232"/>
              </a:xfrm>
              <a:custGeom>
                <a:rect b="b" l="l" r="r" t="t"/>
                <a:pathLst>
                  <a:path extrusionOk="0" h="13232" w="19173">
                    <a:moveTo>
                      <a:pt x="7768" y="13150"/>
                    </a:moveTo>
                    <a:cubicBezTo>
                      <a:pt x="12573" y="12517"/>
                      <a:pt x="17472" y="11931"/>
                      <a:pt x="18456" y="9774"/>
                    </a:cubicBezTo>
                    <a:cubicBezTo>
                      <a:pt x="21714" y="2649"/>
                      <a:pt x="12924" y="1805"/>
                      <a:pt x="11073" y="1266"/>
                    </a:cubicBezTo>
                    <a:cubicBezTo>
                      <a:pt x="8658" y="563"/>
                      <a:pt x="3689" y="-2157"/>
                      <a:pt x="735" y="3539"/>
                    </a:cubicBezTo>
                    <a:cubicBezTo>
                      <a:pt x="-1304" y="7501"/>
                      <a:pt x="853" y="14041"/>
                      <a:pt x="7768" y="131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4" name="Google Shape;1154;p7"/>
              <p:cNvSpPr/>
              <p:nvPr/>
            </p:nvSpPr>
            <p:spPr>
              <a:xfrm>
                <a:off x="1673772" y="3464821"/>
                <a:ext cx="21019" cy="13250"/>
              </a:xfrm>
              <a:custGeom>
                <a:rect b="b" l="l" r="r" t="t"/>
                <a:pathLst>
                  <a:path extrusionOk="0" h="13250" w="21019">
                    <a:moveTo>
                      <a:pt x="9887" y="13007"/>
                    </a:moveTo>
                    <a:cubicBezTo>
                      <a:pt x="15676" y="11835"/>
                      <a:pt x="20857" y="9444"/>
                      <a:pt x="20997" y="7077"/>
                    </a:cubicBezTo>
                    <a:cubicBezTo>
                      <a:pt x="21255" y="3162"/>
                      <a:pt x="19216" y="1850"/>
                      <a:pt x="17036" y="1287"/>
                    </a:cubicBezTo>
                    <a:cubicBezTo>
                      <a:pt x="14832" y="748"/>
                      <a:pt x="12277" y="912"/>
                      <a:pt x="11316" y="771"/>
                    </a:cubicBezTo>
                    <a:cubicBezTo>
                      <a:pt x="8761" y="537"/>
                      <a:pt x="4214" y="-1948"/>
                      <a:pt x="886" y="3467"/>
                    </a:cubicBezTo>
                    <a:cubicBezTo>
                      <a:pt x="-286" y="5366"/>
                      <a:pt x="-380" y="8038"/>
                      <a:pt x="1120" y="10171"/>
                    </a:cubicBezTo>
                    <a:cubicBezTo>
                      <a:pt x="2573" y="12304"/>
                      <a:pt x="5738" y="13874"/>
                      <a:pt x="9887" y="1300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5" name="Google Shape;1155;p7"/>
              <p:cNvSpPr/>
              <p:nvPr/>
            </p:nvSpPr>
            <p:spPr>
              <a:xfrm>
                <a:off x="1751821" y="3424923"/>
                <a:ext cx="31649" cy="16619"/>
              </a:xfrm>
              <a:custGeom>
                <a:rect b="b" l="l" r="r" t="t"/>
                <a:pathLst>
                  <a:path extrusionOk="0" h="16619" w="31649">
                    <a:moveTo>
                      <a:pt x="17206" y="13760"/>
                    </a:moveTo>
                    <a:cubicBezTo>
                      <a:pt x="23652" y="10127"/>
                      <a:pt x="31035" y="7666"/>
                      <a:pt x="31528" y="5322"/>
                    </a:cubicBezTo>
                    <a:cubicBezTo>
                      <a:pt x="32348" y="1408"/>
                      <a:pt x="28903" y="25"/>
                      <a:pt x="24683" y="1"/>
                    </a:cubicBezTo>
                    <a:cubicBezTo>
                      <a:pt x="20487" y="-46"/>
                      <a:pt x="15776" y="1408"/>
                      <a:pt x="14088" y="1830"/>
                    </a:cubicBezTo>
                    <a:cubicBezTo>
                      <a:pt x="9635" y="2720"/>
                      <a:pt x="-562" y="5158"/>
                      <a:pt x="24" y="11909"/>
                    </a:cubicBezTo>
                    <a:cubicBezTo>
                      <a:pt x="212" y="14229"/>
                      <a:pt x="2439" y="15941"/>
                      <a:pt x="5533" y="16456"/>
                    </a:cubicBezTo>
                    <a:cubicBezTo>
                      <a:pt x="8650" y="16972"/>
                      <a:pt x="12588" y="16315"/>
                      <a:pt x="17206" y="1373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6" name="Google Shape;1156;p7"/>
              <p:cNvSpPr/>
              <p:nvPr/>
            </p:nvSpPr>
            <p:spPr>
              <a:xfrm>
                <a:off x="1340290" y="3470841"/>
                <a:ext cx="31303" cy="13170"/>
              </a:xfrm>
              <a:custGeom>
                <a:rect b="b" l="l" r="r" t="t"/>
                <a:pathLst>
                  <a:path extrusionOk="0" h="13170" w="31303">
                    <a:moveTo>
                      <a:pt x="15581" y="705"/>
                    </a:moveTo>
                    <a:cubicBezTo>
                      <a:pt x="8221" y="2627"/>
                      <a:pt x="767" y="4549"/>
                      <a:pt x="181" y="6893"/>
                    </a:cubicBezTo>
                    <a:cubicBezTo>
                      <a:pt x="-1764" y="14628"/>
                      <a:pt x="12534" y="13034"/>
                      <a:pt x="15745" y="13034"/>
                    </a:cubicBezTo>
                    <a:cubicBezTo>
                      <a:pt x="19894" y="13034"/>
                      <a:pt x="29012" y="14300"/>
                      <a:pt x="31099" y="8018"/>
                    </a:cubicBezTo>
                    <a:cubicBezTo>
                      <a:pt x="32552" y="3658"/>
                      <a:pt x="26153" y="-2038"/>
                      <a:pt x="15605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7" name="Google Shape;1157;p7"/>
              <p:cNvSpPr/>
              <p:nvPr/>
            </p:nvSpPr>
            <p:spPr>
              <a:xfrm>
                <a:off x="1358245" y="3426044"/>
                <a:ext cx="57652" cy="14210"/>
              </a:xfrm>
              <a:custGeom>
                <a:rect b="b" l="l" r="r" t="t"/>
                <a:pathLst>
                  <a:path extrusionOk="0" h="14210" w="57652">
                    <a:moveTo>
                      <a:pt x="29599" y="5"/>
                    </a:moveTo>
                    <a:cubicBezTo>
                      <a:pt x="15863" y="145"/>
                      <a:pt x="1939" y="239"/>
                      <a:pt x="533" y="2419"/>
                    </a:cubicBezTo>
                    <a:cubicBezTo>
                      <a:pt x="-4062" y="9615"/>
                      <a:pt x="22403" y="11490"/>
                      <a:pt x="28286" y="12264"/>
                    </a:cubicBezTo>
                    <a:cubicBezTo>
                      <a:pt x="35904" y="13272"/>
                      <a:pt x="52429" y="16717"/>
                      <a:pt x="57094" y="10975"/>
                    </a:cubicBezTo>
                    <a:cubicBezTo>
                      <a:pt x="60329" y="6990"/>
                      <a:pt x="49312" y="-206"/>
                      <a:pt x="29599" y="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8" name="Google Shape;1158;p7"/>
              <p:cNvSpPr/>
              <p:nvPr/>
            </p:nvSpPr>
            <p:spPr>
              <a:xfrm>
                <a:off x="1243600" y="3488947"/>
                <a:ext cx="29357" cy="14048"/>
              </a:xfrm>
              <a:custGeom>
                <a:rect b="b" l="l" r="r" t="t"/>
                <a:pathLst>
                  <a:path extrusionOk="0" h="14048" w="29357">
                    <a:moveTo>
                      <a:pt x="12908" y="14033"/>
                    </a:moveTo>
                    <a:cubicBezTo>
                      <a:pt x="20152" y="14080"/>
                      <a:pt x="27488" y="14150"/>
                      <a:pt x="28660" y="12040"/>
                    </a:cubicBezTo>
                    <a:cubicBezTo>
                      <a:pt x="32551" y="5102"/>
                      <a:pt x="19026" y="2946"/>
                      <a:pt x="16096" y="2125"/>
                    </a:cubicBezTo>
                    <a:cubicBezTo>
                      <a:pt x="12299" y="1047"/>
                      <a:pt x="4306" y="-2516"/>
                      <a:pt x="696" y="3016"/>
                    </a:cubicBezTo>
                    <a:cubicBezTo>
                      <a:pt x="-1812" y="6837"/>
                      <a:pt x="2501" y="13986"/>
                      <a:pt x="12908" y="1403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9" name="Google Shape;1159;p7"/>
              <p:cNvSpPr/>
              <p:nvPr/>
            </p:nvSpPr>
            <p:spPr>
              <a:xfrm>
                <a:off x="1306404" y="3449963"/>
                <a:ext cx="15641" cy="13170"/>
              </a:xfrm>
              <a:custGeom>
                <a:rect b="b" l="l" r="r" t="t"/>
                <a:pathLst>
                  <a:path extrusionOk="0" h="13170" w="15641">
                    <a:moveTo>
                      <a:pt x="7837" y="12465"/>
                    </a:moveTo>
                    <a:cubicBezTo>
                      <a:pt x="11517" y="10543"/>
                      <a:pt x="15244" y="8621"/>
                      <a:pt x="15549" y="6277"/>
                    </a:cubicBezTo>
                    <a:cubicBezTo>
                      <a:pt x="16534" y="-1458"/>
                      <a:pt x="9361" y="136"/>
                      <a:pt x="7767" y="136"/>
                    </a:cubicBezTo>
                    <a:cubicBezTo>
                      <a:pt x="5681" y="136"/>
                      <a:pt x="1133" y="-1130"/>
                      <a:pt x="102" y="5152"/>
                    </a:cubicBezTo>
                    <a:cubicBezTo>
                      <a:pt x="-625" y="9512"/>
                      <a:pt x="2587" y="15208"/>
                      <a:pt x="7861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0" name="Google Shape;1160;p7"/>
              <p:cNvSpPr/>
              <p:nvPr/>
            </p:nvSpPr>
            <p:spPr>
              <a:xfrm>
                <a:off x="1147176" y="3512361"/>
                <a:ext cx="27325" cy="15034"/>
              </a:xfrm>
              <a:custGeom>
                <a:rect b="b" l="l" r="r" t="t"/>
                <a:pathLst>
                  <a:path extrusionOk="0" h="15034" w="27325">
                    <a:moveTo>
                      <a:pt x="11258" y="14410"/>
                    </a:moveTo>
                    <a:cubicBezTo>
                      <a:pt x="18103" y="15020"/>
                      <a:pt x="25041" y="15699"/>
                      <a:pt x="26377" y="13707"/>
                    </a:cubicBezTo>
                    <a:cubicBezTo>
                      <a:pt x="30831" y="7144"/>
                      <a:pt x="18291" y="3933"/>
                      <a:pt x="15618" y="2878"/>
                    </a:cubicBezTo>
                    <a:cubicBezTo>
                      <a:pt x="12149" y="1518"/>
                      <a:pt x="5000" y="-2654"/>
                      <a:pt x="968" y="2526"/>
                    </a:cubicBezTo>
                    <a:cubicBezTo>
                      <a:pt x="-1845" y="6112"/>
                      <a:pt x="1437" y="13519"/>
                      <a:pt x="11258" y="144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1" name="Google Shape;1161;p7"/>
              <p:cNvSpPr/>
              <p:nvPr/>
            </p:nvSpPr>
            <p:spPr>
              <a:xfrm>
                <a:off x="1316869" y="3594352"/>
                <a:ext cx="47135" cy="13637"/>
              </a:xfrm>
              <a:custGeom>
                <a:rect b="b" l="l" r="r" t="t"/>
                <a:pathLst>
                  <a:path extrusionOk="0" h="13637" w="47135">
                    <a:moveTo>
                      <a:pt x="22899" y="13568"/>
                    </a:moveTo>
                    <a:cubicBezTo>
                      <a:pt x="34150" y="12889"/>
                      <a:pt x="45542" y="12256"/>
                      <a:pt x="46691" y="10029"/>
                    </a:cubicBezTo>
                    <a:cubicBezTo>
                      <a:pt x="50488" y="2669"/>
                      <a:pt x="28853" y="1848"/>
                      <a:pt x="24048" y="1286"/>
                    </a:cubicBezTo>
                    <a:cubicBezTo>
                      <a:pt x="17812" y="583"/>
                      <a:pt x="4311" y="-2230"/>
                      <a:pt x="467" y="3677"/>
                    </a:cubicBezTo>
                    <a:cubicBezTo>
                      <a:pt x="-2205" y="7779"/>
                      <a:pt x="6772" y="14506"/>
                      <a:pt x="22899" y="1354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2" name="Google Shape;1162;p7"/>
              <p:cNvSpPr/>
              <p:nvPr/>
            </p:nvSpPr>
            <p:spPr>
              <a:xfrm>
                <a:off x="1371220" y="3626452"/>
                <a:ext cx="16884" cy="13074"/>
              </a:xfrm>
              <a:custGeom>
                <a:rect b="b" l="l" r="r" t="t"/>
                <a:pathLst>
                  <a:path extrusionOk="0" h="13074" w="16884">
                    <a:moveTo>
                      <a:pt x="6357" y="12996"/>
                    </a:moveTo>
                    <a:cubicBezTo>
                      <a:pt x="10646" y="12386"/>
                      <a:pt x="14983" y="11824"/>
                      <a:pt x="16014" y="9691"/>
                    </a:cubicBezTo>
                    <a:cubicBezTo>
                      <a:pt x="19437" y="2682"/>
                      <a:pt x="11772" y="1815"/>
                      <a:pt x="10178" y="1275"/>
                    </a:cubicBezTo>
                    <a:cubicBezTo>
                      <a:pt x="8115" y="572"/>
                      <a:pt x="3942" y="-2147"/>
                      <a:pt x="919" y="3479"/>
                    </a:cubicBezTo>
                    <a:cubicBezTo>
                      <a:pt x="-1191" y="7370"/>
                      <a:pt x="216" y="13863"/>
                      <a:pt x="6357" y="1299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3" name="Google Shape;1163;p7"/>
              <p:cNvSpPr/>
              <p:nvPr/>
            </p:nvSpPr>
            <p:spPr>
              <a:xfrm>
                <a:off x="1425592" y="3629392"/>
                <a:ext cx="24486" cy="13765"/>
              </a:xfrm>
              <a:custGeom>
                <a:rect b="b" l="l" r="r" t="t"/>
                <a:pathLst>
                  <a:path extrusionOk="0" h="13765" w="24486">
                    <a:moveTo>
                      <a:pt x="14312" y="0"/>
                    </a:moveTo>
                    <a:cubicBezTo>
                      <a:pt x="8194" y="0"/>
                      <a:pt x="1983" y="0"/>
                      <a:pt x="811" y="2063"/>
                    </a:cubicBezTo>
                    <a:cubicBezTo>
                      <a:pt x="-3080" y="8931"/>
                      <a:pt x="8171" y="10947"/>
                      <a:pt x="10585" y="11743"/>
                    </a:cubicBezTo>
                    <a:cubicBezTo>
                      <a:pt x="13703" y="12775"/>
                      <a:pt x="20149" y="16221"/>
                      <a:pt x="23665" y="10759"/>
                    </a:cubicBezTo>
                    <a:cubicBezTo>
                      <a:pt x="26126" y="6962"/>
                      <a:pt x="23079" y="-23"/>
                      <a:pt x="14289" y="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4" name="Google Shape;1164;p7"/>
              <p:cNvSpPr/>
              <p:nvPr/>
            </p:nvSpPr>
            <p:spPr>
              <a:xfrm>
                <a:off x="1522806" y="3663800"/>
                <a:ext cx="20861" cy="13170"/>
              </a:xfrm>
              <a:custGeom>
                <a:rect b="b" l="l" r="r" t="t"/>
                <a:pathLst>
                  <a:path extrusionOk="0" h="13170" w="20861">
                    <a:moveTo>
                      <a:pt x="10390" y="705"/>
                    </a:moveTo>
                    <a:cubicBezTo>
                      <a:pt x="5491" y="2627"/>
                      <a:pt x="522" y="4549"/>
                      <a:pt x="123" y="6893"/>
                    </a:cubicBezTo>
                    <a:cubicBezTo>
                      <a:pt x="-1189" y="14628"/>
                      <a:pt x="8351" y="13034"/>
                      <a:pt x="10507" y="13034"/>
                    </a:cubicBezTo>
                    <a:cubicBezTo>
                      <a:pt x="13273" y="13034"/>
                      <a:pt x="19344" y="14300"/>
                      <a:pt x="20727" y="8018"/>
                    </a:cubicBezTo>
                    <a:cubicBezTo>
                      <a:pt x="21688" y="3658"/>
                      <a:pt x="17422" y="-2037"/>
                      <a:pt x="10390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5" name="Google Shape;1165;p7"/>
              <p:cNvSpPr/>
              <p:nvPr/>
            </p:nvSpPr>
            <p:spPr>
              <a:xfrm>
                <a:off x="1275049" y="3656457"/>
                <a:ext cx="18331" cy="15164"/>
              </a:xfrm>
              <a:custGeom>
                <a:rect b="b" l="l" r="r" t="t"/>
                <a:pathLst>
                  <a:path extrusionOk="0" h="15164" w="18331">
                    <a:moveTo>
                      <a:pt x="11322" y="13510"/>
                    </a:moveTo>
                    <a:cubicBezTo>
                      <a:pt x="16315" y="10158"/>
                      <a:pt x="19292" y="5376"/>
                      <a:pt x="18050" y="3360"/>
                    </a:cubicBezTo>
                    <a:cubicBezTo>
                      <a:pt x="16081" y="-15"/>
                      <a:pt x="13901" y="-203"/>
                      <a:pt x="12143" y="102"/>
                    </a:cubicBezTo>
                    <a:cubicBezTo>
                      <a:pt x="10361" y="454"/>
                      <a:pt x="8627" y="1485"/>
                      <a:pt x="7877" y="1673"/>
                    </a:cubicBezTo>
                    <a:cubicBezTo>
                      <a:pt x="5814" y="2352"/>
                      <a:pt x="2204" y="1251"/>
                      <a:pt x="306" y="7275"/>
                    </a:cubicBezTo>
                    <a:cubicBezTo>
                      <a:pt x="-374" y="9384"/>
                      <a:pt x="24" y="12033"/>
                      <a:pt x="2064" y="13721"/>
                    </a:cubicBezTo>
                    <a:cubicBezTo>
                      <a:pt x="4009" y="15408"/>
                      <a:pt x="7736" y="15948"/>
                      <a:pt x="11299" y="135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6" name="Google Shape;1166;p7"/>
              <p:cNvSpPr/>
              <p:nvPr/>
            </p:nvSpPr>
            <p:spPr>
              <a:xfrm>
                <a:off x="1238338" y="3609711"/>
                <a:ext cx="13121" cy="14002"/>
              </a:xfrm>
              <a:custGeom>
                <a:rect b="b" l="l" r="r" t="t"/>
                <a:pathLst>
                  <a:path extrusionOk="0" h="14002" w="13121">
                    <a:moveTo>
                      <a:pt x="7950" y="12766"/>
                    </a:moveTo>
                    <a:cubicBezTo>
                      <a:pt x="10623" y="10258"/>
                      <a:pt x="13342" y="7727"/>
                      <a:pt x="13107" y="5383"/>
                    </a:cubicBezTo>
                    <a:cubicBezTo>
                      <a:pt x="12357" y="-2353"/>
                      <a:pt x="6731" y="437"/>
                      <a:pt x="5395" y="718"/>
                    </a:cubicBezTo>
                    <a:cubicBezTo>
                      <a:pt x="3661" y="1070"/>
                      <a:pt x="-371" y="624"/>
                      <a:pt x="28" y="6953"/>
                    </a:cubicBezTo>
                    <a:cubicBezTo>
                      <a:pt x="309" y="11360"/>
                      <a:pt x="4130" y="16376"/>
                      <a:pt x="7950" y="1276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7" name="Google Shape;1167;p7"/>
              <p:cNvSpPr/>
              <p:nvPr/>
            </p:nvSpPr>
            <p:spPr>
              <a:xfrm>
                <a:off x="1141957" y="3633193"/>
                <a:ext cx="45027" cy="17113"/>
              </a:xfrm>
              <a:custGeom>
                <a:rect b="b" l="l" r="r" t="t"/>
                <a:pathLst>
                  <a:path extrusionOk="0" h="17113" w="45027">
                    <a:moveTo>
                      <a:pt x="20720" y="15678"/>
                    </a:moveTo>
                    <a:cubicBezTo>
                      <a:pt x="31690" y="16826"/>
                      <a:pt x="42801" y="18045"/>
                      <a:pt x="44277" y="16053"/>
                    </a:cubicBezTo>
                    <a:cubicBezTo>
                      <a:pt x="49200" y="9419"/>
                      <a:pt x="28455" y="5106"/>
                      <a:pt x="23908" y="3770"/>
                    </a:cubicBezTo>
                    <a:cubicBezTo>
                      <a:pt x="18024" y="2059"/>
                      <a:pt x="5461" y="-2887"/>
                      <a:pt x="749" y="2317"/>
                    </a:cubicBezTo>
                    <a:cubicBezTo>
                      <a:pt x="-2509" y="5927"/>
                      <a:pt x="4992" y="14014"/>
                      <a:pt x="20720" y="1567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8" name="Google Shape;1168;p7"/>
              <p:cNvSpPr/>
              <p:nvPr/>
            </p:nvSpPr>
            <p:spPr>
              <a:xfrm>
                <a:off x="1068197" y="3648634"/>
                <a:ext cx="16401" cy="12384"/>
              </a:xfrm>
              <a:custGeom>
                <a:rect b="b" l="l" r="r" t="t"/>
                <a:pathLst>
                  <a:path extrusionOk="0" h="12384" w="16401">
                    <a:moveTo>
                      <a:pt x="5736" y="12027"/>
                    </a:moveTo>
                    <a:cubicBezTo>
                      <a:pt x="8643" y="12636"/>
                      <a:pt x="11479" y="12449"/>
                      <a:pt x="13448" y="11605"/>
                    </a:cubicBezTo>
                    <a:cubicBezTo>
                      <a:pt x="15440" y="10785"/>
                      <a:pt x="16425" y="9495"/>
                      <a:pt x="16402" y="8347"/>
                    </a:cubicBezTo>
                    <a:cubicBezTo>
                      <a:pt x="16120" y="4479"/>
                      <a:pt x="14925" y="3120"/>
                      <a:pt x="14268" y="2440"/>
                    </a:cubicBezTo>
                    <a:cubicBezTo>
                      <a:pt x="13518" y="1784"/>
                      <a:pt x="12417" y="1713"/>
                      <a:pt x="12042" y="1455"/>
                    </a:cubicBezTo>
                    <a:cubicBezTo>
                      <a:pt x="11549" y="1174"/>
                      <a:pt x="11151" y="424"/>
                      <a:pt x="10354" y="166"/>
                    </a:cubicBezTo>
                    <a:cubicBezTo>
                      <a:pt x="9534" y="-92"/>
                      <a:pt x="8151" y="-92"/>
                      <a:pt x="5010" y="471"/>
                    </a:cubicBezTo>
                    <a:cubicBezTo>
                      <a:pt x="2853" y="846"/>
                      <a:pt x="533" y="2205"/>
                      <a:pt x="87" y="4854"/>
                    </a:cubicBezTo>
                    <a:cubicBezTo>
                      <a:pt x="-452" y="7386"/>
                      <a:pt x="1517" y="11113"/>
                      <a:pt x="5760" y="120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9" name="Google Shape;1169;p7"/>
              <p:cNvSpPr/>
              <p:nvPr/>
            </p:nvSpPr>
            <p:spPr>
              <a:xfrm>
                <a:off x="1012889" y="3552062"/>
                <a:ext cx="25879" cy="25571"/>
              </a:xfrm>
              <a:custGeom>
                <a:rect b="b" l="l" r="r" t="t"/>
                <a:pathLst>
                  <a:path extrusionOk="0" h="25571" w="25879">
                    <a:moveTo>
                      <a:pt x="9968" y="16174"/>
                    </a:moveTo>
                    <a:cubicBezTo>
                      <a:pt x="11703" y="16854"/>
                      <a:pt x="13719" y="17628"/>
                      <a:pt x="14680" y="17909"/>
                    </a:cubicBezTo>
                    <a:cubicBezTo>
                      <a:pt x="15219" y="18073"/>
                      <a:pt x="15594" y="18214"/>
                      <a:pt x="15852" y="18167"/>
                    </a:cubicBezTo>
                    <a:cubicBezTo>
                      <a:pt x="15875" y="18167"/>
                      <a:pt x="16344" y="18026"/>
                      <a:pt x="16414" y="18049"/>
                    </a:cubicBezTo>
                    <a:cubicBezTo>
                      <a:pt x="16461" y="18049"/>
                      <a:pt x="16438" y="18049"/>
                      <a:pt x="16414" y="18049"/>
                    </a:cubicBezTo>
                    <a:lnTo>
                      <a:pt x="17891" y="18284"/>
                    </a:lnTo>
                    <a:cubicBezTo>
                      <a:pt x="17891" y="18284"/>
                      <a:pt x="17961" y="18284"/>
                      <a:pt x="17985" y="18307"/>
                    </a:cubicBezTo>
                    <a:cubicBezTo>
                      <a:pt x="17938" y="18307"/>
                      <a:pt x="17750" y="18167"/>
                      <a:pt x="17563" y="17862"/>
                    </a:cubicBezTo>
                    <a:cubicBezTo>
                      <a:pt x="17305" y="17370"/>
                      <a:pt x="17563" y="17862"/>
                      <a:pt x="17422" y="17909"/>
                    </a:cubicBezTo>
                    <a:cubicBezTo>
                      <a:pt x="17305" y="18190"/>
                      <a:pt x="17047" y="18448"/>
                      <a:pt x="16836" y="18659"/>
                    </a:cubicBezTo>
                    <a:cubicBezTo>
                      <a:pt x="16625" y="18847"/>
                      <a:pt x="16414" y="19081"/>
                      <a:pt x="16086" y="19057"/>
                    </a:cubicBezTo>
                    <a:cubicBezTo>
                      <a:pt x="15781" y="19011"/>
                      <a:pt x="15500" y="18753"/>
                      <a:pt x="15266" y="18612"/>
                    </a:cubicBezTo>
                    <a:cubicBezTo>
                      <a:pt x="14375" y="18120"/>
                      <a:pt x="13672" y="17581"/>
                      <a:pt x="12851" y="18049"/>
                    </a:cubicBezTo>
                    <a:cubicBezTo>
                      <a:pt x="12453" y="18261"/>
                      <a:pt x="12007" y="18729"/>
                      <a:pt x="11867" y="19784"/>
                    </a:cubicBezTo>
                    <a:cubicBezTo>
                      <a:pt x="11726" y="20769"/>
                      <a:pt x="12172" y="22245"/>
                      <a:pt x="13062" y="23230"/>
                    </a:cubicBezTo>
                    <a:cubicBezTo>
                      <a:pt x="14867" y="25152"/>
                      <a:pt x="16836" y="25691"/>
                      <a:pt x="19086" y="25550"/>
                    </a:cubicBezTo>
                    <a:cubicBezTo>
                      <a:pt x="20235" y="25433"/>
                      <a:pt x="21618" y="25082"/>
                      <a:pt x="23095" y="23910"/>
                    </a:cubicBezTo>
                    <a:cubicBezTo>
                      <a:pt x="23845" y="23300"/>
                      <a:pt x="24524" y="22480"/>
                      <a:pt x="25040" y="21448"/>
                    </a:cubicBezTo>
                    <a:cubicBezTo>
                      <a:pt x="25275" y="20956"/>
                      <a:pt x="25462" y="20417"/>
                      <a:pt x="25603" y="19854"/>
                    </a:cubicBezTo>
                    <a:cubicBezTo>
                      <a:pt x="25743" y="19292"/>
                      <a:pt x="25743" y="19104"/>
                      <a:pt x="25814" y="18706"/>
                    </a:cubicBezTo>
                    <a:cubicBezTo>
                      <a:pt x="26189" y="15752"/>
                      <a:pt x="24899" y="13057"/>
                      <a:pt x="23774" y="11627"/>
                    </a:cubicBezTo>
                    <a:cubicBezTo>
                      <a:pt x="22626" y="10103"/>
                      <a:pt x="21501" y="9213"/>
                      <a:pt x="20587" y="8509"/>
                    </a:cubicBezTo>
                    <a:cubicBezTo>
                      <a:pt x="19086" y="7478"/>
                      <a:pt x="17797" y="6611"/>
                      <a:pt x="17117" y="6142"/>
                    </a:cubicBezTo>
                    <a:cubicBezTo>
                      <a:pt x="13765" y="3704"/>
                      <a:pt x="7179" y="-2648"/>
                      <a:pt x="1788" y="1219"/>
                    </a:cubicBezTo>
                    <a:cubicBezTo>
                      <a:pt x="-1939" y="3915"/>
                      <a:pt x="-135" y="12260"/>
                      <a:pt x="10015" y="1622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0" name="Google Shape;1170;p7"/>
              <p:cNvSpPr/>
              <p:nvPr/>
            </p:nvSpPr>
            <p:spPr>
              <a:xfrm>
                <a:off x="920300" y="3610723"/>
                <a:ext cx="50660" cy="25747"/>
              </a:xfrm>
              <a:custGeom>
                <a:rect b="b" l="l" r="r" t="t"/>
                <a:pathLst>
                  <a:path extrusionOk="0" h="25747" w="50660">
                    <a:moveTo>
                      <a:pt x="22532" y="19373"/>
                    </a:moveTo>
                    <a:cubicBezTo>
                      <a:pt x="35002" y="23146"/>
                      <a:pt x="47613" y="27014"/>
                      <a:pt x="49559" y="25350"/>
                    </a:cubicBezTo>
                    <a:cubicBezTo>
                      <a:pt x="55958" y="19818"/>
                      <a:pt x="32612" y="10536"/>
                      <a:pt x="27549" y="8121"/>
                    </a:cubicBezTo>
                    <a:cubicBezTo>
                      <a:pt x="20985" y="5004"/>
                      <a:pt x="7109" y="-2966"/>
                      <a:pt x="1108" y="1160"/>
                    </a:cubicBezTo>
                    <a:cubicBezTo>
                      <a:pt x="-3064" y="4019"/>
                      <a:pt x="4648" y="13981"/>
                      <a:pt x="22532" y="1939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1" name="Google Shape;1171;p7"/>
              <p:cNvSpPr/>
              <p:nvPr/>
            </p:nvSpPr>
            <p:spPr>
              <a:xfrm>
                <a:off x="1086050" y="3619489"/>
                <a:ext cx="9493" cy="10432"/>
              </a:xfrm>
              <a:custGeom>
                <a:rect b="b" l="l" r="r" t="t"/>
                <a:pathLst>
                  <a:path extrusionOk="0" h="10432" w="9493">
                    <a:moveTo>
                      <a:pt x="9355" y="9388"/>
                    </a:moveTo>
                    <a:cubicBezTo>
                      <a:pt x="8604" y="7419"/>
                      <a:pt x="7878" y="5450"/>
                      <a:pt x="6260" y="3739"/>
                    </a:cubicBezTo>
                    <a:cubicBezTo>
                      <a:pt x="963" y="-1887"/>
                      <a:pt x="893" y="434"/>
                      <a:pt x="611" y="692"/>
                    </a:cubicBezTo>
                    <a:cubicBezTo>
                      <a:pt x="260" y="1043"/>
                      <a:pt x="-1404" y="902"/>
                      <a:pt x="2885" y="5520"/>
                    </a:cubicBezTo>
                    <a:cubicBezTo>
                      <a:pt x="5862" y="8731"/>
                      <a:pt x="10409" y="12224"/>
                      <a:pt x="9331" y="938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2" name="Google Shape;1172;p7"/>
              <p:cNvSpPr/>
              <p:nvPr/>
            </p:nvSpPr>
            <p:spPr>
              <a:xfrm>
                <a:off x="1048138" y="3504292"/>
                <a:ext cx="15781" cy="13970"/>
              </a:xfrm>
              <a:custGeom>
                <a:rect b="b" l="l" r="r" t="t"/>
                <a:pathLst>
                  <a:path extrusionOk="0" h="13970" w="15781">
                    <a:moveTo>
                      <a:pt x="9082" y="12939"/>
                    </a:moveTo>
                    <a:cubicBezTo>
                      <a:pt x="13630" y="10361"/>
                      <a:pt x="16560" y="6493"/>
                      <a:pt x="15599" y="4337"/>
                    </a:cubicBezTo>
                    <a:cubicBezTo>
                      <a:pt x="14075" y="751"/>
                      <a:pt x="12223" y="71"/>
                      <a:pt x="10770" y="1"/>
                    </a:cubicBezTo>
                    <a:cubicBezTo>
                      <a:pt x="9293" y="-23"/>
                      <a:pt x="7840" y="680"/>
                      <a:pt x="7207" y="751"/>
                    </a:cubicBezTo>
                    <a:cubicBezTo>
                      <a:pt x="5496" y="1055"/>
                      <a:pt x="2801" y="-375"/>
                      <a:pt x="527" y="5509"/>
                    </a:cubicBezTo>
                    <a:cubicBezTo>
                      <a:pt x="-270" y="7548"/>
                      <a:pt x="-270" y="10197"/>
                      <a:pt x="1277" y="12049"/>
                    </a:cubicBezTo>
                    <a:cubicBezTo>
                      <a:pt x="2730" y="13901"/>
                      <a:pt x="5871" y="14815"/>
                      <a:pt x="9106" y="1293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3" name="Google Shape;1173;p7"/>
              <p:cNvSpPr/>
              <p:nvPr/>
            </p:nvSpPr>
            <p:spPr>
              <a:xfrm>
                <a:off x="1092576" y="3424409"/>
                <a:ext cx="26280" cy="13227"/>
              </a:xfrm>
              <a:custGeom>
                <a:rect b="b" l="l" r="r" t="t"/>
                <a:pathLst>
                  <a:path extrusionOk="0" h="13227" w="26280">
                    <a:moveTo>
                      <a:pt x="12509" y="12892"/>
                    </a:moveTo>
                    <a:cubicBezTo>
                      <a:pt x="18838" y="11602"/>
                      <a:pt x="25237" y="10313"/>
                      <a:pt x="25964" y="8039"/>
                    </a:cubicBezTo>
                    <a:cubicBezTo>
                      <a:pt x="28378" y="515"/>
                      <a:pt x="16283" y="890"/>
                      <a:pt x="13611" y="609"/>
                    </a:cubicBezTo>
                    <a:cubicBezTo>
                      <a:pt x="10142" y="257"/>
                      <a:pt x="2688" y="-1782"/>
                      <a:pt x="320" y="4312"/>
                    </a:cubicBezTo>
                    <a:cubicBezTo>
                      <a:pt x="-1321" y="8532"/>
                      <a:pt x="3438" y="14743"/>
                      <a:pt x="12509" y="1289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4" name="Google Shape;1174;p7"/>
              <p:cNvSpPr/>
              <p:nvPr/>
            </p:nvSpPr>
            <p:spPr>
              <a:xfrm>
                <a:off x="1129055" y="3468223"/>
                <a:ext cx="5220" cy="13170"/>
              </a:xfrm>
              <a:custGeom>
                <a:rect b="b" l="l" r="r" t="t"/>
                <a:pathLst>
                  <a:path extrusionOk="0" h="13170" w="5220">
                    <a:moveTo>
                      <a:pt x="2634" y="12465"/>
                    </a:moveTo>
                    <a:cubicBezTo>
                      <a:pt x="3853" y="10543"/>
                      <a:pt x="5096" y="8621"/>
                      <a:pt x="5189" y="6277"/>
                    </a:cubicBezTo>
                    <a:cubicBezTo>
                      <a:pt x="5517" y="-1458"/>
                      <a:pt x="3127" y="136"/>
                      <a:pt x="2587" y="136"/>
                    </a:cubicBezTo>
                    <a:cubicBezTo>
                      <a:pt x="1884" y="136"/>
                      <a:pt x="384" y="-1130"/>
                      <a:pt x="32" y="5152"/>
                    </a:cubicBezTo>
                    <a:cubicBezTo>
                      <a:pt x="-202" y="9512"/>
                      <a:pt x="853" y="15208"/>
                      <a:pt x="2611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5" name="Google Shape;1175;p7"/>
              <p:cNvSpPr/>
              <p:nvPr/>
            </p:nvSpPr>
            <p:spPr>
              <a:xfrm>
                <a:off x="943316" y="3414237"/>
                <a:ext cx="23213" cy="16459"/>
              </a:xfrm>
              <a:custGeom>
                <a:rect b="b" l="l" r="r" t="t"/>
                <a:pathLst>
                  <a:path extrusionOk="0" h="16459" w="23213">
                    <a:moveTo>
                      <a:pt x="8119" y="14484"/>
                    </a:moveTo>
                    <a:cubicBezTo>
                      <a:pt x="14026" y="15914"/>
                      <a:pt x="20027" y="17414"/>
                      <a:pt x="21668" y="15679"/>
                    </a:cubicBezTo>
                    <a:cubicBezTo>
                      <a:pt x="27082" y="9936"/>
                      <a:pt x="16698" y="5319"/>
                      <a:pt x="14565" y="3983"/>
                    </a:cubicBezTo>
                    <a:cubicBezTo>
                      <a:pt x="11799" y="2248"/>
                      <a:pt x="6408" y="-2628"/>
                      <a:pt x="1673" y="1826"/>
                    </a:cubicBezTo>
                    <a:cubicBezTo>
                      <a:pt x="-1608" y="4920"/>
                      <a:pt x="-366" y="12421"/>
                      <a:pt x="8119" y="1448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6" name="Google Shape;1176;p7"/>
              <p:cNvSpPr/>
              <p:nvPr/>
            </p:nvSpPr>
            <p:spPr>
              <a:xfrm>
                <a:off x="953873" y="3441599"/>
                <a:ext cx="40185" cy="20838"/>
              </a:xfrm>
              <a:custGeom>
                <a:rect b="b" l="l" r="r" t="t"/>
                <a:pathLst>
                  <a:path extrusionOk="0" h="20838" w="40185">
                    <a:moveTo>
                      <a:pt x="16923" y="17993"/>
                    </a:moveTo>
                    <a:cubicBezTo>
                      <a:pt x="27401" y="20782"/>
                      <a:pt x="38090" y="21814"/>
                      <a:pt x="39473" y="19751"/>
                    </a:cubicBezTo>
                    <a:cubicBezTo>
                      <a:pt x="41770" y="16376"/>
                      <a:pt x="38160" y="13844"/>
                      <a:pt x="33730" y="11688"/>
                    </a:cubicBezTo>
                    <a:cubicBezTo>
                      <a:pt x="29253" y="9555"/>
                      <a:pt x="23838" y="7632"/>
                      <a:pt x="21916" y="6718"/>
                    </a:cubicBezTo>
                    <a:cubicBezTo>
                      <a:pt x="16783" y="4538"/>
                      <a:pt x="7313" y="-2540"/>
                      <a:pt x="1500" y="952"/>
                    </a:cubicBezTo>
                    <a:cubicBezTo>
                      <a:pt x="-539" y="2194"/>
                      <a:pt x="-586" y="5265"/>
                      <a:pt x="1898" y="8734"/>
                    </a:cubicBezTo>
                    <a:cubicBezTo>
                      <a:pt x="4336" y="12180"/>
                      <a:pt x="9423" y="16024"/>
                      <a:pt x="16947" y="179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7" name="Google Shape;1177;p7"/>
              <p:cNvSpPr/>
              <p:nvPr/>
            </p:nvSpPr>
            <p:spPr>
              <a:xfrm>
                <a:off x="766602" y="3618996"/>
                <a:ext cx="62439" cy="14193"/>
              </a:xfrm>
              <a:custGeom>
                <a:rect b="b" l="l" r="r" t="t"/>
                <a:pathLst>
                  <a:path extrusionOk="0" h="14193" w="62439">
                    <a:moveTo>
                      <a:pt x="31698" y="13326"/>
                    </a:moveTo>
                    <a:cubicBezTo>
                      <a:pt x="46676" y="10982"/>
                      <a:pt x="61420" y="7138"/>
                      <a:pt x="62241" y="4653"/>
                    </a:cubicBezTo>
                    <a:cubicBezTo>
                      <a:pt x="63647" y="551"/>
                      <a:pt x="57389" y="-105"/>
                      <a:pt x="50052" y="12"/>
                    </a:cubicBezTo>
                    <a:cubicBezTo>
                      <a:pt x="42692" y="153"/>
                      <a:pt x="34136" y="950"/>
                      <a:pt x="30995" y="1020"/>
                    </a:cubicBezTo>
                    <a:cubicBezTo>
                      <a:pt x="22791" y="1442"/>
                      <a:pt x="5117" y="-386"/>
                      <a:pt x="523" y="5474"/>
                    </a:cubicBezTo>
                    <a:cubicBezTo>
                      <a:pt x="-2806" y="9506"/>
                      <a:pt x="10016" y="16678"/>
                      <a:pt x="31698" y="1332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8" name="Google Shape;1178;p7"/>
              <p:cNvSpPr/>
              <p:nvPr/>
            </p:nvSpPr>
            <p:spPr>
              <a:xfrm>
                <a:off x="714342" y="3581858"/>
                <a:ext cx="56533" cy="16435"/>
              </a:xfrm>
              <a:custGeom>
                <a:rect b="b" l="l" r="r" t="t"/>
                <a:pathLst>
                  <a:path extrusionOk="0" h="16435" w="56533">
                    <a:moveTo>
                      <a:pt x="28639" y="14273"/>
                    </a:moveTo>
                    <a:cubicBezTo>
                      <a:pt x="32132" y="13523"/>
                      <a:pt x="35671" y="12913"/>
                      <a:pt x="39000" y="12421"/>
                    </a:cubicBezTo>
                    <a:lnTo>
                      <a:pt x="56533" y="9796"/>
                    </a:lnTo>
                    <a:lnTo>
                      <a:pt x="41063" y="4381"/>
                    </a:lnTo>
                    <a:cubicBezTo>
                      <a:pt x="32390" y="1334"/>
                      <a:pt x="25217" y="-822"/>
                      <a:pt x="23717" y="303"/>
                    </a:cubicBezTo>
                    <a:cubicBezTo>
                      <a:pt x="19263" y="3678"/>
                      <a:pt x="27983" y="9538"/>
                      <a:pt x="35929" y="13945"/>
                    </a:cubicBezTo>
                    <a:lnTo>
                      <a:pt x="39117" y="1568"/>
                    </a:lnTo>
                    <a:cubicBezTo>
                      <a:pt x="34171" y="1451"/>
                      <a:pt x="29624" y="1850"/>
                      <a:pt x="27561" y="1990"/>
                    </a:cubicBezTo>
                    <a:cubicBezTo>
                      <a:pt x="23647" y="2225"/>
                      <a:pt x="17318" y="2529"/>
                      <a:pt x="11669" y="3983"/>
                    </a:cubicBezTo>
                    <a:cubicBezTo>
                      <a:pt x="6020" y="5413"/>
                      <a:pt x="1144" y="7897"/>
                      <a:pt x="113" y="11413"/>
                    </a:cubicBezTo>
                    <a:cubicBezTo>
                      <a:pt x="-614" y="13874"/>
                      <a:pt x="2222" y="15656"/>
                      <a:pt x="7262" y="16218"/>
                    </a:cubicBezTo>
                    <a:cubicBezTo>
                      <a:pt x="12325" y="16804"/>
                      <a:pt x="19545" y="16218"/>
                      <a:pt x="28639" y="142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9" name="Google Shape;1179;p7"/>
              <p:cNvSpPr/>
              <p:nvPr/>
            </p:nvSpPr>
            <p:spPr>
              <a:xfrm>
                <a:off x="604970" y="3562704"/>
                <a:ext cx="21129" cy="13183"/>
              </a:xfrm>
              <a:custGeom>
                <a:rect b="b" l="l" r="r" t="t"/>
                <a:pathLst>
                  <a:path extrusionOk="0" h="13183" w="21129">
                    <a:moveTo>
                      <a:pt x="9748" y="12846"/>
                    </a:moveTo>
                    <a:cubicBezTo>
                      <a:pt x="14881" y="11557"/>
                      <a:pt x="20108" y="10292"/>
                      <a:pt x="20788" y="8041"/>
                    </a:cubicBezTo>
                    <a:cubicBezTo>
                      <a:pt x="23062" y="540"/>
                      <a:pt x="13334" y="892"/>
                      <a:pt x="11201" y="611"/>
                    </a:cubicBezTo>
                    <a:cubicBezTo>
                      <a:pt x="8435" y="259"/>
                      <a:pt x="2528" y="-1780"/>
                      <a:pt x="348" y="4291"/>
                    </a:cubicBezTo>
                    <a:cubicBezTo>
                      <a:pt x="-1175" y="8510"/>
                      <a:pt x="2364" y="14698"/>
                      <a:pt x="9748" y="1284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0" name="Google Shape;1180;p7"/>
              <p:cNvSpPr/>
              <p:nvPr/>
            </p:nvSpPr>
            <p:spPr>
              <a:xfrm>
                <a:off x="448907" y="3616099"/>
                <a:ext cx="37514" cy="16835"/>
              </a:xfrm>
              <a:custGeom>
                <a:rect b="b" l="l" r="r" t="t"/>
                <a:pathLst>
                  <a:path extrusionOk="0" h="16835" w="37514">
                    <a:moveTo>
                      <a:pt x="16637" y="15426"/>
                    </a:moveTo>
                    <a:cubicBezTo>
                      <a:pt x="25872" y="16575"/>
                      <a:pt x="35225" y="17747"/>
                      <a:pt x="36678" y="15778"/>
                    </a:cubicBezTo>
                    <a:cubicBezTo>
                      <a:pt x="41483" y="9238"/>
                      <a:pt x="24184" y="4995"/>
                      <a:pt x="20434" y="3706"/>
                    </a:cubicBezTo>
                    <a:cubicBezTo>
                      <a:pt x="15582" y="2018"/>
                      <a:pt x="5315" y="-2834"/>
                      <a:pt x="838" y="2276"/>
                    </a:cubicBezTo>
                    <a:cubicBezTo>
                      <a:pt x="-2279" y="5816"/>
                      <a:pt x="3370" y="13785"/>
                      <a:pt x="16637" y="1542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1" name="Google Shape;1181;p7"/>
              <p:cNvSpPr/>
              <p:nvPr/>
            </p:nvSpPr>
            <p:spPr>
              <a:xfrm>
                <a:off x="683109" y="3526563"/>
                <a:ext cx="18196" cy="14128"/>
              </a:xfrm>
              <a:custGeom>
                <a:rect b="b" l="l" r="r" t="t"/>
                <a:pathLst>
                  <a:path extrusionOk="0" h="14128" w="18196">
                    <a:moveTo>
                      <a:pt x="10110" y="12890"/>
                    </a:moveTo>
                    <a:cubicBezTo>
                      <a:pt x="14118" y="10358"/>
                      <a:pt x="18197" y="7826"/>
                      <a:pt x="18197" y="5459"/>
                    </a:cubicBezTo>
                    <a:cubicBezTo>
                      <a:pt x="18197" y="-2370"/>
                      <a:pt x="10110" y="443"/>
                      <a:pt x="8235" y="701"/>
                    </a:cubicBezTo>
                    <a:cubicBezTo>
                      <a:pt x="5820" y="1052"/>
                      <a:pt x="312" y="583"/>
                      <a:pt x="7" y="6983"/>
                    </a:cubicBezTo>
                    <a:cubicBezTo>
                      <a:pt x="-204" y="11436"/>
                      <a:pt x="4343" y="16523"/>
                      <a:pt x="10110" y="128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2" name="Google Shape;1182;p7"/>
              <p:cNvSpPr/>
              <p:nvPr/>
            </p:nvSpPr>
            <p:spPr>
              <a:xfrm>
                <a:off x="469190" y="3524765"/>
                <a:ext cx="21583" cy="13347"/>
              </a:xfrm>
              <a:custGeom>
                <a:rect b="b" l="l" r="r" t="t"/>
                <a:pathLst>
                  <a:path extrusionOk="0" h="13347" w="21583">
                    <a:moveTo>
                      <a:pt x="9199" y="13234"/>
                    </a:moveTo>
                    <a:cubicBezTo>
                      <a:pt x="14567" y="12578"/>
                      <a:pt x="20005" y="11968"/>
                      <a:pt x="20966" y="9788"/>
                    </a:cubicBezTo>
                    <a:cubicBezTo>
                      <a:pt x="24131" y="2592"/>
                      <a:pt x="14192" y="1795"/>
                      <a:pt x="12059" y="1256"/>
                    </a:cubicBezTo>
                    <a:cubicBezTo>
                      <a:pt x="9293" y="553"/>
                      <a:pt x="3527" y="-2166"/>
                      <a:pt x="620" y="3600"/>
                    </a:cubicBezTo>
                    <a:cubicBezTo>
                      <a:pt x="-1395" y="7608"/>
                      <a:pt x="1511" y="14195"/>
                      <a:pt x="9199" y="1325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3" name="Google Shape;1183;p7"/>
              <p:cNvSpPr/>
              <p:nvPr/>
            </p:nvSpPr>
            <p:spPr>
              <a:xfrm>
                <a:off x="195535" y="3555020"/>
                <a:ext cx="18611" cy="13147"/>
              </a:xfrm>
              <a:custGeom>
                <a:rect b="b" l="l" r="r" t="t"/>
                <a:pathLst>
                  <a:path extrusionOk="0" h="13147" w="18611">
                    <a:moveTo>
                      <a:pt x="8300" y="12841"/>
                    </a:moveTo>
                    <a:cubicBezTo>
                      <a:pt x="12871" y="11599"/>
                      <a:pt x="17512" y="10403"/>
                      <a:pt x="18215" y="8130"/>
                    </a:cubicBezTo>
                    <a:cubicBezTo>
                      <a:pt x="20536" y="652"/>
                      <a:pt x="11980" y="934"/>
                      <a:pt x="10105" y="652"/>
                    </a:cubicBezTo>
                    <a:cubicBezTo>
                      <a:pt x="7691" y="277"/>
                      <a:pt x="2581" y="-1809"/>
                      <a:pt x="401" y="4215"/>
                    </a:cubicBezTo>
                    <a:cubicBezTo>
                      <a:pt x="-1123" y="8388"/>
                      <a:pt x="1737" y="14599"/>
                      <a:pt x="8300" y="1284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4" name="Google Shape;1184;p7"/>
              <p:cNvSpPr/>
              <p:nvPr/>
            </p:nvSpPr>
            <p:spPr>
              <a:xfrm>
                <a:off x="104106" y="3510467"/>
                <a:ext cx="43214" cy="20286"/>
              </a:xfrm>
              <a:custGeom>
                <a:rect b="b" l="l" r="r" t="t"/>
                <a:pathLst>
                  <a:path extrusionOk="0" h="20286" w="43214">
                    <a:moveTo>
                      <a:pt x="14782" y="15414"/>
                    </a:moveTo>
                    <a:cubicBezTo>
                      <a:pt x="18228" y="15906"/>
                      <a:pt x="21697" y="16421"/>
                      <a:pt x="24674" y="16703"/>
                    </a:cubicBezTo>
                    <a:lnTo>
                      <a:pt x="24627" y="10186"/>
                    </a:lnTo>
                    <a:cubicBezTo>
                      <a:pt x="21111" y="12905"/>
                      <a:pt x="18626" y="15249"/>
                      <a:pt x="18790" y="16679"/>
                    </a:cubicBezTo>
                    <a:cubicBezTo>
                      <a:pt x="19259" y="21063"/>
                      <a:pt x="23806" y="20758"/>
                      <a:pt x="28377" y="19375"/>
                    </a:cubicBezTo>
                    <a:lnTo>
                      <a:pt x="43215" y="14851"/>
                    </a:lnTo>
                    <a:lnTo>
                      <a:pt x="28260" y="7420"/>
                    </a:lnTo>
                    <a:cubicBezTo>
                      <a:pt x="24697" y="5662"/>
                      <a:pt x="20595" y="4420"/>
                      <a:pt x="19048" y="3811"/>
                    </a:cubicBezTo>
                    <a:cubicBezTo>
                      <a:pt x="14641" y="2100"/>
                      <a:pt x="5406" y="-2823"/>
                      <a:pt x="929" y="2193"/>
                    </a:cubicBezTo>
                    <a:cubicBezTo>
                      <a:pt x="-2189" y="5662"/>
                      <a:pt x="2570" y="13609"/>
                      <a:pt x="14782" y="153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5" name="Google Shape;1185;p7"/>
              <p:cNvSpPr/>
              <p:nvPr/>
            </p:nvSpPr>
            <p:spPr>
              <a:xfrm>
                <a:off x="42818" y="3521307"/>
                <a:ext cx="16966" cy="13878"/>
              </a:xfrm>
              <a:custGeom>
                <a:rect b="b" l="l" r="r" t="t"/>
                <a:pathLst>
                  <a:path extrusionOk="0" h="13878" w="16966">
                    <a:moveTo>
                      <a:pt x="4531" y="12754"/>
                    </a:moveTo>
                    <a:cubicBezTo>
                      <a:pt x="8797" y="13668"/>
                      <a:pt x="13110" y="14630"/>
                      <a:pt x="14821" y="12989"/>
                    </a:cubicBezTo>
                    <a:cubicBezTo>
                      <a:pt x="20423" y="7551"/>
                      <a:pt x="13438" y="4082"/>
                      <a:pt x="12102" y="3027"/>
                    </a:cubicBezTo>
                    <a:cubicBezTo>
                      <a:pt x="10367" y="1644"/>
                      <a:pt x="7344" y="-2341"/>
                      <a:pt x="2562" y="1901"/>
                    </a:cubicBezTo>
                    <a:cubicBezTo>
                      <a:pt x="-743" y="4855"/>
                      <a:pt x="-1587" y="11442"/>
                      <a:pt x="4531" y="1275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6" name="Google Shape;1186;p7"/>
              <p:cNvSpPr/>
              <p:nvPr/>
            </p:nvSpPr>
            <p:spPr>
              <a:xfrm>
                <a:off x="32276" y="3546748"/>
                <a:ext cx="24952" cy="14997"/>
              </a:xfrm>
              <a:custGeom>
                <a:rect b="b" l="l" r="r" t="t"/>
                <a:pathLst>
                  <a:path extrusionOk="0" h="14997" w="24952">
                    <a:moveTo>
                      <a:pt x="9798" y="14269"/>
                    </a:moveTo>
                    <a:cubicBezTo>
                      <a:pt x="16104" y="14949"/>
                      <a:pt x="22456" y="15699"/>
                      <a:pt x="23862" y="13753"/>
                    </a:cubicBezTo>
                    <a:cubicBezTo>
                      <a:pt x="28480" y="7331"/>
                      <a:pt x="17088" y="4026"/>
                      <a:pt x="14674" y="2947"/>
                    </a:cubicBezTo>
                    <a:cubicBezTo>
                      <a:pt x="11556" y="1564"/>
                      <a:pt x="5251" y="-2631"/>
                      <a:pt x="1125" y="2432"/>
                    </a:cubicBezTo>
                    <a:cubicBezTo>
                      <a:pt x="-1734" y="5948"/>
                      <a:pt x="750" y="13284"/>
                      <a:pt x="9798" y="1426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7" name="Google Shape;1187;p7"/>
              <p:cNvSpPr/>
              <p:nvPr/>
            </p:nvSpPr>
            <p:spPr>
              <a:xfrm>
                <a:off x="93751" y="3415314"/>
                <a:ext cx="24044" cy="13407"/>
              </a:xfrm>
              <a:custGeom>
                <a:rect b="b" l="l" r="r" t="t"/>
                <a:pathLst>
                  <a:path extrusionOk="0" h="13407" w="24044">
                    <a:moveTo>
                      <a:pt x="10604" y="13289"/>
                    </a:moveTo>
                    <a:cubicBezTo>
                      <a:pt x="16534" y="12610"/>
                      <a:pt x="22535" y="11977"/>
                      <a:pt x="23496" y="9797"/>
                    </a:cubicBezTo>
                    <a:cubicBezTo>
                      <a:pt x="26613" y="2554"/>
                      <a:pt x="15526" y="1757"/>
                      <a:pt x="13135" y="1241"/>
                    </a:cubicBezTo>
                    <a:cubicBezTo>
                      <a:pt x="10018" y="561"/>
                      <a:pt x="3455" y="-2181"/>
                      <a:pt x="548" y="3632"/>
                    </a:cubicBezTo>
                    <a:cubicBezTo>
                      <a:pt x="-1468" y="7664"/>
                      <a:pt x="2119" y="14274"/>
                      <a:pt x="10627" y="133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8" name="Google Shape;1188;p7"/>
              <p:cNvSpPr/>
              <p:nvPr/>
            </p:nvSpPr>
            <p:spPr>
              <a:xfrm>
                <a:off x="114720" y="3392268"/>
                <a:ext cx="45231" cy="15160"/>
              </a:xfrm>
              <a:custGeom>
                <a:rect b="b" l="l" r="r" t="t"/>
                <a:pathLst>
                  <a:path extrusionOk="0" h="15160" w="45231">
                    <a:moveTo>
                      <a:pt x="21607" y="13669"/>
                    </a:moveTo>
                    <a:cubicBezTo>
                      <a:pt x="31851" y="13575"/>
                      <a:pt x="42352" y="16294"/>
                      <a:pt x="44133" y="14607"/>
                    </a:cubicBezTo>
                    <a:cubicBezTo>
                      <a:pt x="47134" y="11770"/>
                      <a:pt x="43594" y="8254"/>
                      <a:pt x="38273" y="5723"/>
                    </a:cubicBezTo>
                    <a:cubicBezTo>
                      <a:pt x="32999" y="3168"/>
                      <a:pt x="26202" y="1973"/>
                      <a:pt x="23764" y="1527"/>
                    </a:cubicBezTo>
                    <a:cubicBezTo>
                      <a:pt x="20600" y="894"/>
                      <a:pt x="15490" y="-184"/>
                      <a:pt x="10708" y="27"/>
                    </a:cubicBezTo>
                    <a:cubicBezTo>
                      <a:pt x="5926" y="191"/>
                      <a:pt x="1590" y="1644"/>
                      <a:pt x="230" y="4856"/>
                    </a:cubicBezTo>
                    <a:cubicBezTo>
                      <a:pt x="-708" y="7106"/>
                      <a:pt x="1285" y="9450"/>
                      <a:pt x="5035" y="11067"/>
                    </a:cubicBezTo>
                    <a:cubicBezTo>
                      <a:pt x="8833" y="12685"/>
                      <a:pt x="14318" y="13646"/>
                      <a:pt x="21631" y="1366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9" name="Google Shape;1189;p7"/>
              <p:cNvSpPr/>
              <p:nvPr/>
            </p:nvSpPr>
            <p:spPr>
              <a:xfrm>
                <a:off x="205544" y="3440753"/>
                <a:ext cx="35040" cy="16787"/>
              </a:xfrm>
              <a:custGeom>
                <a:rect b="b" l="l" r="r" t="t"/>
                <a:pathLst>
                  <a:path extrusionOk="0" h="16787" w="35040">
                    <a:moveTo>
                      <a:pt x="15238" y="15347"/>
                    </a:moveTo>
                    <a:cubicBezTo>
                      <a:pt x="23911" y="16495"/>
                      <a:pt x="32701" y="17714"/>
                      <a:pt x="34154" y="15745"/>
                    </a:cubicBezTo>
                    <a:cubicBezTo>
                      <a:pt x="38959" y="9276"/>
                      <a:pt x="22832" y="5010"/>
                      <a:pt x="19340" y="3720"/>
                    </a:cubicBezTo>
                    <a:cubicBezTo>
                      <a:pt x="14816" y="2033"/>
                      <a:pt x="5346" y="-2819"/>
                      <a:pt x="892" y="2244"/>
                    </a:cubicBezTo>
                    <a:cubicBezTo>
                      <a:pt x="-2202" y="5760"/>
                      <a:pt x="2791" y="13682"/>
                      <a:pt x="15238" y="1534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0" name="Google Shape;1190;p7"/>
              <p:cNvSpPr/>
              <p:nvPr/>
            </p:nvSpPr>
            <p:spPr>
              <a:xfrm>
                <a:off x="268603" y="3424434"/>
                <a:ext cx="39233" cy="13256"/>
              </a:xfrm>
              <a:custGeom>
                <a:rect b="b" l="l" r="r" t="t"/>
                <a:pathLst>
                  <a:path extrusionOk="0" h="13256" w="39233">
                    <a:moveTo>
                      <a:pt x="19241" y="12913"/>
                    </a:moveTo>
                    <a:cubicBezTo>
                      <a:pt x="28547" y="11600"/>
                      <a:pt x="38017" y="10335"/>
                      <a:pt x="38907" y="8038"/>
                    </a:cubicBezTo>
                    <a:cubicBezTo>
                      <a:pt x="41861" y="490"/>
                      <a:pt x="23882" y="865"/>
                      <a:pt x="19874" y="607"/>
                    </a:cubicBezTo>
                    <a:cubicBezTo>
                      <a:pt x="14694" y="255"/>
                      <a:pt x="3396" y="-1784"/>
                      <a:pt x="348" y="4334"/>
                    </a:cubicBezTo>
                    <a:cubicBezTo>
                      <a:pt x="-1761" y="8577"/>
                      <a:pt x="5857" y="14788"/>
                      <a:pt x="19241" y="129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1" name="Google Shape;1191;p7"/>
              <p:cNvSpPr/>
              <p:nvPr/>
            </p:nvSpPr>
            <p:spPr>
              <a:xfrm>
                <a:off x="396349" y="3439532"/>
                <a:ext cx="10422" cy="13170"/>
              </a:xfrm>
              <a:custGeom>
                <a:rect b="b" l="l" r="r" t="t"/>
                <a:pathLst>
                  <a:path extrusionOk="0" h="13170" w="10422">
                    <a:moveTo>
                      <a:pt x="5227" y="12465"/>
                    </a:moveTo>
                    <a:cubicBezTo>
                      <a:pt x="7688" y="10543"/>
                      <a:pt x="10173" y="8621"/>
                      <a:pt x="10360" y="6277"/>
                    </a:cubicBezTo>
                    <a:cubicBezTo>
                      <a:pt x="11017" y="-1458"/>
                      <a:pt x="6235" y="136"/>
                      <a:pt x="5180" y="136"/>
                    </a:cubicBezTo>
                    <a:cubicBezTo>
                      <a:pt x="3797" y="136"/>
                      <a:pt x="750" y="-1130"/>
                      <a:pt x="70" y="5152"/>
                    </a:cubicBezTo>
                    <a:cubicBezTo>
                      <a:pt x="-422" y="9512"/>
                      <a:pt x="1711" y="15208"/>
                      <a:pt x="5227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2" name="Google Shape;1192;p7"/>
              <p:cNvSpPr/>
              <p:nvPr/>
            </p:nvSpPr>
            <p:spPr>
              <a:xfrm>
                <a:off x="435211" y="3418642"/>
                <a:ext cx="34884" cy="13473"/>
              </a:xfrm>
              <a:custGeom>
                <a:rect b="b" l="l" r="r" t="t"/>
                <a:pathLst>
                  <a:path extrusionOk="0" h="13473" w="34884">
                    <a:moveTo>
                      <a:pt x="17254" y="12353"/>
                    </a:moveTo>
                    <a:cubicBezTo>
                      <a:pt x="24473" y="10290"/>
                      <a:pt x="32654" y="10829"/>
                      <a:pt x="34060" y="8907"/>
                    </a:cubicBezTo>
                    <a:cubicBezTo>
                      <a:pt x="36404" y="5649"/>
                      <a:pt x="33451" y="2883"/>
                      <a:pt x="28974" y="1383"/>
                    </a:cubicBezTo>
                    <a:cubicBezTo>
                      <a:pt x="24544" y="-141"/>
                      <a:pt x="19035" y="-24"/>
                      <a:pt x="17090" y="23"/>
                    </a:cubicBezTo>
                    <a:cubicBezTo>
                      <a:pt x="14535" y="0"/>
                      <a:pt x="10386" y="-71"/>
                      <a:pt x="6729" y="1078"/>
                    </a:cubicBezTo>
                    <a:cubicBezTo>
                      <a:pt x="3072" y="2179"/>
                      <a:pt x="119" y="4430"/>
                      <a:pt x="2" y="7782"/>
                    </a:cubicBezTo>
                    <a:cubicBezTo>
                      <a:pt x="-69" y="10126"/>
                      <a:pt x="2088" y="12001"/>
                      <a:pt x="5112" y="12868"/>
                    </a:cubicBezTo>
                    <a:cubicBezTo>
                      <a:pt x="8206" y="13759"/>
                      <a:pt x="12097" y="13735"/>
                      <a:pt x="17254" y="1232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3" name="Google Shape;1193;p7"/>
              <p:cNvSpPr/>
              <p:nvPr/>
            </p:nvSpPr>
            <p:spPr>
              <a:xfrm>
                <a:off x="500642" y="3448209"/>
                <a:ext cx="26275" cy="13226"/>
              </a:xfrm>
              <a:custGeom>
                <a:rect b="b" l="l" r="r" t="t"/>
                <a:pathLst>
                  <a:path extrusionOk="0" h="13226" w="26275">
                    <a:moveTo>
                      <a:pt x="12509" y="12882"/>
                    </a:moveTo>
                    <a:cubicBezTo>
                      <a:pt x="18838" y="11570"/>
                      <a:pt x="25237" y="10304"/>
                      <a:pt x="25964" y="8007"/>
                    </a:cubicBezTo>
                    <a:cubicBezTo>
                      <a:pt x="28354" y="459"/>
                      <a:pt x="16283" y="881"/>
                      <a:pt x="13611" y="600"/>
                    </a:cubicBezTo>
                    <a:cubicBezTo>
                      <a:pt x="10142" y="248"/>
                      <a:pt x="2688" y="-1768"/>
                      <a:pt x="320" y="4327"/>
                    </a:cubicBezTo>
                    <a:cubicBezTo>
                      <a:pt x="-1321" y="8546"/>
                      <a:pt x="3438" y="14758"/>
                      <a:pt x="12509" y="1288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4" name="Google Shape;1194;p7"/>
              <p:cNvSpPr/>
              <p:nvPr/>
            </p:nvSpPr>
            <p:spPr>
              <a:xfrm>
                <a:off x="714284" y="3438964"/>
                <a:ext cx="18398" cy="15076"/>
              </a:xfrm>
              <a:custGeom>
                <a:rect b="b" l="l" r="r" t="t"/>
                <a:pathLst>
                  <a:path extrusionOk="0" h="15076" w="18398">
                    <a:moveTo>
                      <a:pt x="11070" y="13267"/>
                    </a:moveTo>
                    <a:cubicBezTo>
                      <a:pt x="14844" y="10197"/>
                      <a:pt x="18665" y="7126"/>
                      <a:pt x="18384" y="4782"/>
                    </a:cubicBezTo>
                    <a:cubicBezTo>
                      <a:pt x="17423" y="-2977"/>
                      <a:pt x="9500" y="914"/>
                      <a:pt x="7625" y="1430"/>
                    </a:cubicBezTo>
                    <a:cubicBezTo>
                      <a:pt x="5210" y="2110"/>
                      <a:pt x="-462" y="2391"/>
                      <a:pt x="30" y="8790"/>
                    </a:cubicBezTo>
                    <a:cubicBezTo>
                      <a:pt x="382" y="13244"/>
                      <a:pt x="5656" y="17651"/>
                      <a:pt x="11070" y="1326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5" name="Google Shape;1195;p7"/>
              <p:cNvSpPr/>
              <p:nvPr/>
            </p:nvSpPr>
            <p:spPr>
              <a:xfrm>
                <a:off x="750948" y="3403823"/>
                <a:ext cx="54749" cy="17236"/>
              </a:xfrm>
              <a:custGeom>
                <a:rect b="b" l="l" r="r" t="t"/>
                <a:pathLst>
                  <a:path extrusionOk="0" h="17236" w="54749">
                    <a:moveTo>
                      <a:pt x="28179" y="13951"/>
                    </a:moveTo>
                    <a:cubicBezTo>
                      <a:pt x="40414" y="10084"/>
                      <a:pt x="53447" y="7763"/>
                      <a:pt x="54455" y="5419"/>
                    </a:cubicBezTo>
                    <a:cubicBezTo>
                      <a:pt x="56119" y="1505"/>
                      <a:pt x="50494" y="51"/>
                      <a:pt x="43649" y="4"/>
                    </a:cubicBezTo>
                    <a:cubicBezTo>
                      <a:pt x="36804" y="-89"/>
                      <a:pt x="28929" y="1364"/>
                      <a:pt x="26045" y="1809"/>
                    </a:cubicBezTo>
                    <a:cubicBezTo>
                      <a:pt x="18591" y="2723"/>
                      <a:pt x="1926" y="5278"/>
                      <a:pt x="74" y="12475"/>
                    </a:cubicBezTo>
                    <a:cubicBezTo>
                      <a:pt x="-1051" y="17467"/>
                      <a:pt x="10809" y="19413"/>
                      <a:pt x="28179" y="139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6" name="Google Shape;1196;p7"/>
              <p:cNvSpPr/>
              <p:nvPr/>
            </p:nvSpPr>
            <p:spPr>
              <a:xfrm>
                <a:off x="831843" y="3429594"/>
                <a:ext cx="40598" cy="16816"/>
              </a:xfrm>
              <a:custGeom>
                <a:rect b="b" l="l" r="r" t="t"/>
                <a:pathLst>
                  <a:path extrusionOk="0" h="16816" w="40598">
                    <a:moveTo>
                      <a:pt x="11556" y="2643"/>
                    </a:moveTo>
                    <a:cubicBezTo>
                      <a:pt x="7149" y="6886"/>
                      <a:pt x="656" y="9254"/>
                      <a:pt x="141" y="11551"/>
                    </a:cubicBezTo>
                    <a:cubicBezTo>
                      <a:pt x="-726" y="15418"/>
                      <a:pt x="2532" y="16989"/>
                      <a:pt x="6657" y="16801"/>
                    </a:cubicBezTo>
                    <a:cubicBezTo>
                      <a:pt x="10783" y="16661"/>
                      <a:pt x="15166" y="14575"/>
                      <a:pt x="16713" y="13824"/>
                    </a:cubicBezTo>
                    <a:cubicBezTo>
                      <a:pt x="17580" y="13449"/>
                      <a:pt x="18635" y="12981"/>
                      <a:pt x="19807" y="12395"/>
                    </a:cubicBezTo>
                    <a:lnTo>
                      <a:pt x="40598" y="1893"/>
                    </a:lnTo>
                    <a:lnTo>
                      <a:pt x="16971" y="112"/>
                    </a:lnTo>
                    <a:cubicBezTo>
                      <a:pt x="12822" y="-193"/>
                      <a:pt x="7196" y="-216"/>
                      <a:pt x="5438" y="4683"/>
                    </a:cubicBezTo>
                    <a:cubicBezTo>
                      <a:pt x="4055" y="8503"/>
                      <a:pt x="8392" y="13660"/>
                      <a:pt x="16361" y="13121"/>
                    </a:cubicBezTo>
                    <a:lnTo>
                      <a:pt x="13572" y="956"/>
                    </a:lnTo>
                    <a:cubicBezTo>
                      <a:pt x="12916" y="1425"/>
                      <a:pt x="12259" y="1987"/>
                      <a:pt x="11556" y="262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7" name="Google Shape;1197;p7"/>
              <p:cNvSpPr/>
              <p:nvPr/>
            </p:nvSpPr>
            <p:spPr>
              <a:xfrm>
                <a:off x="607543" y="3449963"/>
                <a:ext cx="7829" cy="13170"/>
              </a:xfrm>
              <a:custGeom>
                <a:rect b="b" l="l" r="r" t="t"/>
                <a:pathLst>
                  <a:path extrusionOk="0" h="13170" w="7829">
                    <a:moveTo>
                      <a:pt x="3939" y="12465"/>
                    </a:moveTo>
                    <a:cubicBezTo>
                      <a:pt x="5768" y="10543"/>
                      <a:pt x="7643" y="8621"/>
                      <a:pt x="7784" y="6277"/>
                    </a:cubicBezTo>
                    <a:cubicBezTo>
                      <a:pt x="8276" y="-1458"/>
                      <a:pt x="4690" y="136"/>
                      <a:pt x="3893" y="136"/>
                    </a:cubicBezTo>
                    <a:cubicBezTo>
                      <a:pt x="2861" y="136"/>
                      <a:pt x="587" y="-1130"/>
                      <a:pt x="48" y="5152"/>
                    </a:cubicBezTo>
                    <a:cubicBezTo>
                      <a:pt x="-303" y="9512"/>
                      <a:pt x="1291" y="15208"/>
                      <a:pt x="3916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9" name="Google Shape;1199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74" y="0"/>
            <a:ext cx="913185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0" name="Google Shape;1200;p8"/>
          <p:cNvSpPr txBox="1"/>
          <p:nvPr>
            <p:ph type="title"/>
          </p:nvPr>
        </p:nvSpPr>
        <p:spPr>
          <a:xfrm>
            <a:off x="3835800" y="1307100"/>
            <a:ext cx="45081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1201" name="Google Shape;1201;p8"/>
          <p:cNvGrpSpPr/>
          <p:nvPr/>
        </p:nvGrpSpPr>
        <p:grpSpPr>
          <a:xfrm>
            <a:off x="-12" y="3844350"/>
            <a:ext cx="9239365" cy="1299144"/>
            <a:chOff x="0" y="3844550"/>
            <a:chExt cx="9239365" cy="1299144"/>
          </a:xfrm>
        </p:grpSpPr>
        <p:sp>
          <p:nvSpPr>
            <p:cNvPr id="1202" name="Google Shape;1202;p8"/>
            <p:cNvSpPr/>
            <p:nvPr/>
          </p:nvSpPr>
          <p:spPr>
            <a:xfrm>
              <a:off x="0" y="3844836"/>
              <a:ext cx="9239365" cy="1298858"/>
            </a:xfrm>
            <a:custGeom>
              <a:rect b="b" l="l" r="r" t="t"/>
              <a:pathLst>
                <a:path extrusionOk="0" h="532319" w="6306734">
                  <a:moveTo>
                    <a:pt x="6306735" y="35740"/>
                  </a:moveTo>
                  <a:lnTo>
                    <a:pt x="6306735" y="532319"/>
                  </a:lnTo>
                  <a:lnTo>
                    <a:pt x="0" y="532319"/>
                  </a:lnTo>
                  <a:lnTo>
                    <a:pt x="0" y="12112"/>
                  </a:lnTo>
                  <a:cubicBezTo>
                    <a:pt x="0" y="12112"/>
                    <a:pt x="68961" y="-6804"/>
                    <a:pt x="247387" y="2643"/>
                  </a:cubicBezTo>
                  <a:cubicBezTo>
                    <a:pt x="425861" y="12112"/>
                    <a:pt x="389669" y="23129"/>
                    <a:pt x="531951" y="33209"/>
                  </a:cubicBezTo>
                  <a:cubicBezTo>
                    <a:pt x="674232" y="43288"/>
                    <a:pt x="941848" y="7682"/>
                    <a:pt x="1047985" y="9909"/>
                  </a:cubicBezTo>
                  <a:cubicBezTo>
                    <a:pt x="1154076" y="12089"/>
                    <a:pt x="1259181" y="29505"/>
                    <a:pt x="1325986" y="31544"/>
                  </a:cubicBezTo>
                  <a:cubicBezTo>
                    <a:pt x="1392766" y="33630"/>
                    <a:pt x="1533478" y="-6851"/>
                    <a:pt x="1598172" y="2619"/>
                  </a:cubicBezTo>
                  <a:cubicBezTo>
                    <a:pt x="1662867" y="12089"/>
                    <a:pt x="1770551" y="36725"/>
                    <a:pt x="1842067" y="31544"/>
                  </a:cubicBezTo>
                  <a:cubicBezTo>
                    <a:pt x="1913653" y="26411"/>
                    <a:pt x="2109355" y="5830"/>
                    <a:pt x="2168213" y="8971"/>
                  </a:cubicBezTo>
                  <a:cubicBezTo>
                    <a:pt x="2227072" y="12065"/>
                    <a:pt x="2398278" y="31872"/>
                    <a:pt x="2453738" y="31544"/>
                  </a:cubicBezTo>
                  <a:cubicBezTo>
                    <a:pt x="2509197" y="31216"/>
                    <a:pt x="2631836" y="13683"/>
                    <a:pt x="2676279" y="12089"/>
                  </a:cubicBezTo>
                  <a:cubicBezTo>
                    <a:pt x="2720674" y="10542"/>
                    <a:pt x="2830585" y="34310"/>
                    <a:pt x="2886935" y="31544"/>
                  </a:cubicBezTo>
                  <a:cubicBezTo>
                    <a:pt x="2943215" y="28825"/>
                    <a:pt x="3131322" y="-6851"/>
                    <a:pt x="3210901" y="2619"/>
                  </a:cubicBezTo>
                  <a:cubicBezTo>
                    <a:pt x="3290481" y="12089"/>
                    <a:pt x="3413119" y="27700"/>
                    <a:pt x="3492839" y="19894"/>
                  </a:cubicBezTo>
                  <a:cubicBezTo>
                    <a:pt x="3572606" y="12089"/>
                    <a:pt x="3738961" y="5830"/>
                    <a:pt x="3905362" y="8971"/>
                  </a:cubicBezTo>
                  <a:cubicBezTo>
                    <a:pt x="4071764" y="12065"/>
                    <a:pt x="4125325" y="22473"/>
                    <a:pt x="4181581" y="24395"/>
                  </a:cubicBezTo>
                  <a:cubicBezTo>
                    <a:pt x="4237814" y="26387"/>
                    <a:pt x="4392472" y="-733"/>
                    <a:pt x="4463613" y="5666"/>
                  </a:cubicBezTo>
                  <a:cubicBezTo>
                    <a:pt x="4534801" y="12065"/>
                    <a:pt x="4875269" y="14456"/>
                    <a:pt x="4957122" y="17457"/>
                  </a:cubicBezTo>
                  <a:cubicBezTo>
                    <a:pt x="5039045" y="20457"/>
                    <a:pt x="5098231" y="12065"/>
                    <a:pt x="5138713" y="12065"/>
                  </a:cubicBezTo>
                  <a:cubicBezTo>
                    <a:pt x="5159480" y="12065"/>
                    <a:pt x="5209455" y="12698"/>
                    <a:pt x="5261961" y="14292"/>
                  </a:cubicBezTo>
                  <a:cubicBezTo>
                    <a:pt x="5311654" y="15792"/>
                    <a:pt x="5363621" y="18066"/>
                    <a:pt x="5395265" y="21418"/>
                  </a:cubicBezTo>
                  <a:cubicBezTo>
                    <a:pt x="5460382" y="28356"/>
                    <a:pt x="5600929" y="19473"/>
                    <a:pt x="5688853" y="17433"/>
                  </a:cubicBezTo>
                  <a:cubicBezTo>
                    <a:pt x="5776777" y="15394"/>
                    <a:pt x="5846722" y="39514"/>
                    <a:pt x="5934154" y="44085"/>
                  </a:cubicBezTo>
                  <a:cubicBezTo>
                    <a:pt x="5947984" y="44811"/>
                    <a:pt x="5963267" y="45046"/>
                    <a:pt x="5979323" y="44905"/>
                  </a:cubicBezTo>
                  <a:cubicBezTo>
                    <a:pt x="6064692" y="44179"/>
                    <a:pt x="6172986" y="33302"/>
                    <a:pt x="6214686" y="32669"/>
                  </a:cubicBezTo>
                  <a:cubicBezTo>
                    <a:pt x="6264144" y="31896"/>
                    <a:pt x="6306688" y="35670"/>
                    <a:pt x="6306688" y="356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0" y="3844780"/>
              <a:ext cx="9239365" cy="1129249"/>
            </a:xfrm>
            <a:custGeom>
              <a:rect b="b" l="l" r="r" t="t"/>
              <a:pathLst>
                <a:path extrusionOk="0" h="462807" w="6306734">
                  <a:moveTo>
                    <a:pt x="6306735" y="35763"/>
                  </a:moveTo>
                  <a:lnTo>
                    <a:pt x="6306735" y="390694"/>
                  </a:lnTo>
                  <a:cubicBezTo>
                    <a:pt x="6099477" y="347400"/>
                    <a:pt x="6032180" y="468773"/>
                    <a:pt x="5823798" y="415400"/>
                  </a:cubicBezTo>
                  <a:cubicBezTo>
                    <a:pt x="5704417" y="384834"/>
                    <a:pt x="5531335" y="423463"/>
                    <a:pt x="5421260" y="456936"/>
                  </a:cubicBezTo>
                  <a:cubicBezTo>
                    <a:pt x="5310623" y="490619"/>
                    <a:pt x="5155519" y="368379"/>
                    <a:pt x="5042303" y="368754"/>
                  </a:cubicBezTo>
                  <a:cubicBezTo>
                    <a:pt x="4900514" y="369246"/>
                    <a:pt x="4823208" y="358652"/>
                    <a:pt x="4646704" y="445145"/>
                  </a:cubicBezTo>
                  <a:cubicBezTo>
                    <a:pt x="4549170" y="492940"/>
                    <a:pt x="4433094" y="379583"/>
                    <a:pt x="4308767" y="383990"/>
                  </a:cubicBezTo>
                  <a:cubicBezTo>
                    <a:pt x="4186246" y="388303"/>
                    <a:pt x="3921583" y="450912"/>
                    <a:pt x="3802835" y="444700"/>
                  </a:cubicBezTo>
                  <a:cubicBezTo>
                    <a:pt x="3636059" y="435957"/>
                    <a:pt x="3629683" y="354643"/>
                    <a:pt x="3462273" y="358652"/>
                  </a:cubicBezTo>
                  <a:cubicBezTo>
                    <a:pt x="3368560" y="360925"/>
                    <a:pt x="3171006" y="440176"/>
                    <a:pt x="3077597" y="444302"/>
                  </a:cubicBezTo>
                  <a:cubicBezTo>
                    <a:pt x="2896874" y="452318"/>
                    <a:pt x="2848540" y="343134"/>
                    <a:pt x="2665613" y="358652"/>
                  </a:cubicBezTo>
                  <a:cubicBezTo>
                    <a:pt x="2544100" y="368988"/>
                    <a:pt x="2338295" y="439989"/>
                    <a:pt x="2215773" y="443716"/>
                  </a:cubicBezTo>
                  <a:cubicBezTo>
                    <a:pt x="2085962" y="447654"/>
                    <a:pt x="1844552" y="429605"/>
                    <a:pt x="1715420" y="443481"/>
                  </a:cubicBezTo>
                  <a:cubicBezTo>
                    <a:pt x="1666360" y="448732"/>
                    <a:pt x="1317313" y="359730"/>
                    <a:pt x="1267666" y="358652"/>
                  </a:cubicBezTo>
                  <a:cubicBezTo>
                    <a:pt x="1208714" y="357433"/>
                    <a:pt x="1123580" y="420322"/>
                    <a:pt x="901485" y="442544"/>
                  </a:cubicBezTo>
                  <a:cubicBezTo>
                    <a:pt x="756531" y="457053"/>
                    <a:pt x="595145" y="298903"/>
                    <a:pt x="453778" y="293183"/>
                  </a:cubicBezTo>
                  <a:cubicBezTo>
                    <a:pt x="324998" y="287933"/>
                    <a:pt x="179692" y="306779"/>
                    <a:pt x="50373" y="317631"/>
                  </a:cubicBezTo>
                  <a:cubicBezTo>
                    <a:pt x="31504" y="319225"/>
                    <a:pt x="14814" y="320350"/>
                    <a:pt x="0" y="320491"/>
                  </a:cubicBezTo>
                  <a:lnTo>
                    <a:pt x="0" y="12112"/>
                  </a:lnTo>
                  <a:cubicBezTo>
                    <a:pt x="0" y="12112"/>
                    <a:pt x="68961" y="-6804"/>
                    <a:pt x="247387" y="2643"/>
                  </a:cubicBezTo>
                  <a:cubicBezTo>
                    <a:pt x="425861" y="12112"/>
                    <a:pt x="389669" y="23129"/>
                    <a:pt x="531951" y="33209"/>
                  </a:cubicBezTo>
                  <a:cubicBezTo>
                    <a:pt x="674232" y="43288"/>
                    <a:pt x="941848" y="7682"/>
                    <a:pt x="1047985" y="9909"/>
                  </a:cubicBezTo>
                  <a:cubicBezTo>
                    <a:pt x="1154076" y="12089"/>
                    <a:pt x="1259181" y="29505"/>
                    <a:pt x="1325986" y="31544"/>
                  </a:cubicBezTo>
                  <a:cubicBezTo>
                    <a:pt x="1392766" y="33630"/>
                    <a:pt x="1533478" y="-6851"/>
                    <a:pt x="1598172" y="2619"/>
                  </a:cubicBezTo>
                  <a:cubicBezTo>
                    <a:pt x="1662867" y="12089"/>
                    <a:pt x="1770551" y="36725"/>
                    <a:pt x="1842067" y="31544"/>
                  </a:cubicBezTo>
                  <a:cubicBezTo>
                    <a:pt x="1913653" y="26411"/>
                    <a:pt x="2109355" y="5830"/>
                    <a:pt x="2168213" y="8971"/>
                  </a:cubicBezTo>
                  <a:cubicBezTo>
                    <a:pt x="2227072" y="12065"/>
                    <a:pt x="2398278" y="31872"/>
                    <a:pt x="2453738" y="31544"/>
                  </a:cubicBezTo>
                  <a:cubicBezTo>
                    <a:pt x="2509197" y="31216"/>
                    <a:pt x="2631836" y="13683"/>
                    <a:pt x="2676279" y="12089"/>
                  </a:cubicBezTo>
                  <a:cubicBezTo>
                    <a:pt x="2720674" y="10542"/>
                    <a:pt x="2830585" y="34310"/>
                    <a:pt x="2886935" y="31544"/>
                  </a:cubicBezTo>
                  <a:cubicBezTo>
                    <a:pt x="2943215" y="28825"/>
                    <a:pt x="3131322" y="-6851"/>
                    <a:pt x="3210901" y="2619"/>
                  </a:cubicBezTo>
                  <a:cubicBezTo>
                    <a:pt x="3290481" y="12089"/>
                    <a:pt x="3413119" y="27700"/>
                    <a:pt x="3492839" y="19895"/>
                  </a:cubicBezTo>
                  <a:cubicBezTo>
                    <a:pt x="3572606" y="12089"/>
                    <a:pt x="3738961" y="5830"/>
                    <a:pt x="3905362" y="8971"/>
                  </a:cubicBezTo>
                  <a:cubicBezTo>
                    <a:pt x="4071764" y="12065"/>
                    <a:pt x="4125325" y="22473"/>
                    <a:pt x="4181581" y="24395"/>
                  </a:cubicBezTo>
                  <a:cubicBezTo>
                    <a:pt x="4237814" y="26387"/>
                    <a:pt x="4392472" y="-733"/>
                    <a:pt x="4463613" y="5666"/>
                  </a:cubicBezTo>
                  <a:cubicBezTo>
                    <a:pt x="4534801" y="12065"/>
                    <a:pt x="4875269" y="14456"/>
                    <a:pt x="4957122" y="17457"/>
                  </a:cubicBezTo>
                  <a:cubicBezTo>
                    <a:pt x="5039045" y="20457"/>
                    <a:pt x="5098231" y="12065"/>
                    <a:pt x="5138713" y="12065"/>
                  </a:cubicBezTo>
                  <a:cubicBezTo>
                    <a:pt x="5159480" y="12065"/>
                    <a:pt x="5209455" y="12698"/>
                    <a:pt x="5261961" y="14292"/>
                  </a:cubicBezTo>
                  <a:cubicBezTo>
                    <a:pt x="5311654" y="15793"/>
                    <a:pt x="5363621" y="18066"/>
                    <a:pt x="5395265" y="21418"/>
                  </a:cubicBezTo>
                  <a:cubicBezTo>
                    <a:pt x="5460382" y="28356"/>
                    <a:pt x="5600929" y="19473"/>
                    <a:pt x="5688853" y="17433"/>
                  </a:cubicBezTo>
                  <a:cubicBezTo>
                    <a:pt x="5776777" y="15394"/>
                    <a:pt x="5846722" y="39514"/>
                    <a:pt x="5934154" y="44085"/>
                  </a:cubicBezTo>
                  <a:cubicBezTo>
                    <a:pt x="5947984" y="44811"/>
                    <a:pt x="5963267" y="45046"/>
                    <a:pt x="5979323" y="44905"/>
                  </a:cubicBezTo>
                  <a:cubicBezTo>
                    <a:pt x="6064692" y="44179"/>
                    <a:pt x="6172986" y="33302"/>
                    <a:pt x="6214686" y="32669"/>
                  </a:cubicBezTo>
                  <a:cubicBezTo>
                    <a:pt x="6264144" y="31896"/>
                    <a:pt x="6306688" y="35670"/>
                    <a:pt x="6306688" y="35670"/>
                  </a:cubicBezTo>
                  <a:close/>
                </a:path>
              </a:pathLst>
            </a:custGeom>
            <a:solidFill>
              <a:srgbClr val="F6F6F6">
                <a:alpha val="315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0" y="3844951"/>
              <a:ext cx="9239365" cy="964303"/>
            </a:xfrm>
            <a:custGeom>
              <a:rect b="b" l="l" r="r" t="t"/>
              <a:pathLst>
                <a:path extrusionOk="0" h="395206" w="6306734">
                  <a:moveTo>
                    <a:pt x="6306735" y="35693"/>
                  </a:moveTo>
                  <a:lnTo>
                    <a:pt x="6306735" y="247662"/>
                  </a:lnTo>
                  <a:cubicBezTo>
                    <a:pt x="6261519" y="236880"/>
                    <a:pt x="6216139" y="226941"/>
                    <a:pt x="6168977" y="226754"/>
                  </a:cubicBezTo>
                  <a:cubicBezTo>
                    <a:pt x="6103228" y="226566"/>
                    <a:pt x="6038158" y="256007"/>
                    <a:pt x="5973323" y="237630"/>
                  </a:cubicBezTo>
                  <a:cubicBezTo>
                    <a:pt x="5930872" y="225558"/>
                    <a:pt x="5901361" y="252538"/>
                    <a:pt x="5856028" y="241076"/>
                  </a:cubicBezTo>
                  <a:cubicBezTo>
                    <a:pt x="5772464" y="219909"/>
                    <a:pt x="5736015" y="283292"/>
                    <a:pt x="5655802" y="294027"/>
                  </a:cubicBezTo>
                  <a:cubicBezTo>
                    <a:pt x="5517248" y="312521"/>
                    <a:pt x="5406188" y="312896"/>
                    <a:pt x="5266087" y="319366"/>
                  </a:cubicBezTo>
                  <a:cubicBezTo>
                    <a:pt x="5147924" y="324804"/>
                    <a:pt x="4922758" y="289526"/>
                    <a:pt x="4804362" y="270306"/>
                  </a:cubicBezTo>
                  <a:cubicBezTo>
                    <a:pt x="4720658" y="256710"/>
                    <a:pt x="4593214" y="334696"/>
                    <a:pt x="4509650" y="329703"/>
                  </a:cubicBezTo>
                  <a:cubicBezTo>
                    <a:pt x="4428992" y="324851"/>
                    <a:pt x="4368727" y="280455"/>
                    <a:pt x="4291328" y="260508"/>
                  </a:cubicBezTo>
                  <a:cubicBezTo>
                    <a:pt x="4230173" y="244732"/>
                    <a:pt x="4136037" y="280057"/>
                    <a:pt x="4071295" y="276822"/>
                  </a:cubicBezTo>
                  <a:cubicBezTo>
                    <a:pt x="3951141" y="270845"/>
                    <a:pt x="3868702" y="260179"/>
                    <a:pt x="3748407" y="287394"/>
                  </a:cubicBezTo>
                  <a:cubicBezTo>
                    <a:pt x="3602774" y="320350"/>
                    <a:pt x="3446522" y="328109"/>
                    <a:pt x="3303185" y="296418"/>
                  </a:cubicBezTo>
                  <a:cubicBezTo>
                    <a:pt x="3121219" y="256195"/>
                    <a:pt x="3101741" y="317373"/>
                    <a:pt x="2915696" y="319366"/>
                  </a:cubicBezTo>
                  <a:cubicBezTo>
                    <a:pt x="2663996" y="322038"/>
                    <a:pt x="2700961" y="325437"/>
                    <a:pt x="2451722" y="358136"/>
                  </a:cubicBezTo>
                  <a:cubicBezTo>
                    <a:pt x="2340827" y="372645"/>
                    <a:pt x="2215258" y="326163"/>
                    <a:pt x="2100917" y="323679"/>
                  </a:cubicBezTo>
                  <a:cubicBezTo>
                    <a:pt x="2023963" y="321991"/>
                    <a:pt x="1839887" y="417721"/>
                    <a:pt x="1769778" y="390249"/>
                  </a:cubicBezTo>
                  <a:cubicBezTo>
                    <a:pt x="1718913" y="370301"/>
                    <a:pt x="1556261" y="322460"/>
                    <a:pt x="1500990" y="308818"/>
                  </a:cubicBezTo>
                  <a:cubicBezTo>
                    <a:pt x="1446046" y="295269"/>
                    <a:pt x="1350129" y="324687"/>
                    <a:pt x="1293380" y="324593"/>
                  </a:cubicBezTo>
                  <a:cubicBezTo>
                    <a:pt x="1220927" y="324452"/>
                    <a:pt x="1121072" y="324734"/>
                    <a:pt x="1049673" y="341634"/>
                  </a:cubicBezTo>
                  <a:cubicBezTo>
                    <a:pt x="997214" y="354010"/>
                    <a:pt x="933996" y="252444"/>
                    <a:pt x="819467" y="292292"/>
                  </a:cubicBezTo>
                  <a:cubicBezTo>
                    <a:pt x="704845" y="332188"/>
                    <a:pt x="600185" y="280596"/>
                    <a:pt x="485703" y="263719"/>
                  </a:cubicBezTo>
                  <a:cubicBezTo>
                    <a:pt x="389481" y="249538"/>
                    <a:pt x="296893" y="199657"/>
                    <a:pt x="200366" y="212526"/>
                  </a:cubicBezTo>
                  <a:cubicBezTo>
                    <a:pt x="142141" y="220284"/>
                    <a:pt x="59679" y="248483"/>
                    <a:pt x="0" y="242224"/>
                  </a:cubicBezTo>
                  <a:lnTo>
                    <a:pt x="0" y="12112"/>
                  </a:lnTo>
                  <a:cubicBezTo>
                    <a:pt x="0" y="12112"/>
                    <a:pt x="68961" y="-6804"/>
                    <a:pt x="247387" y="2643"/>
                  </a:cubicBezTo>
                  <a:cubicBezTo>
                    <a:pt x="425861" y="12112"/>
                    <a:pt x="389669" y="23129"/>
                    <a:pt x="531951" y="33208"/>
                  </a:cubicBezTo>
                  <a:cubicBezTo>
                    <a:pt x="674232" y="43288"/>
                    <a:pt x="941848" y="7682"/>
                    <a:pt x="1047985" y="9909"/>
                  </a:cubicBezTo>
                  <a:cubicBezTo>
                    <a:pt x="1154076" y="12089"/>
                    <a:pt x="1259181" y="29505"/>
                    <a:pt x="1325986" y="31544"/>
                  </a:cubicBezTo>
                  <a:cubicBezTo>
                    <a:pt x="1392766" y="33630"/>
                    <a:pt x="1533478" y="-6851"/>
                    <a:pt x="1598172" y="2619"/>
                  </a:cubicBezTo>
                  <a:cubicBezTo>
                    <a:pt x="1662867" y="12089"/>
                    <a:pt x="1770551" y="36724"/>
                    <a:pt x="1842067" y="31544"/>
                  </a:cubicBezTo>
                  <a:cubicBezTo>
                    <a:pt x="1913653" y="26411"/>
                    <a:pt x="2109355" y="5830"/>
                    <a:pt x="2168213" y="8971"/>
                  </a:cubicBezTo>
                  <a:cubicBezTo>
                    <a:pt x="2227072" y="12066"/>
                    <a:pt x="2398278" y="31872"/>
                    <a:pt x="2453738" y="31544"/>
                  </a:cubicBezTo>
                  <a:cubicBezTo>
                    <a:pt x="2509197" y="31216"/>
                    <a:pt x="2631836" y="13683"/>
                    <a:pt x="2676279" y="12089"/>
                  </a:cubicBezTo>
                  <a:cubicBezTo>
                    <a:pt x="2720674" y="10542"/>
                    <a:pt x="2830585" y="34310"/>
                    <a:pt x="2886935" y="31544"/>
                  </a:cubicBezTo>
                  <a:cubicBezTo>
                    <a:pt x="2943215" y="28825"/>
                    <a:pt x="3131322" y="-6851"/>
                    <a:pt x="3210901" y="2619"/>
                  </a:cubicBezTo>
                  <a:cubicBezTo>
                    <a:pt x="3290481" y="12089"/>
                    <a:pt x="3413119" y="27700"/>
                    <a:pt x="3492839" y="19894"/>
                  </a:cubicBezTo>
                  <a:cubicBezTo>
                    <a:pt x="3572606" y="12089"/>
                    <a:pt x="3738961" y="5830"/>
                    <a:pt x="3905362" y="8971"/>
                  </a:cubicBezTo>
                  <a:cubicBezTo>
                    <a:pt x="4071764" y="12066"/>
                    <a:pt x="4125325" y="22473"/>
                    <a:pt x="4181581" y="24395"/>
                  </a:cubicBezTo>
                  <a:cubicBezTo>
                    <a:pt x="4237814" y="26387"/>
                    <a:pt x="4392472" y="-733"/>
                    <a:pt x="4463613" y="5666"/>
                  </a:cubicBezTo>
                  <a:cubicBezTo>
                    <a:pt x="4534801" y="12066"/>
                    <a:pt x="4875269" y="14456"/>
                    <a:pt x="4957122" y="17457"/>
                  </a:cubicBezTo>
                  <a:cubicBezTo>
                    <a:pt x="5039045" y="20457"/>
                    <a:pt x="5098231" y="12066"/>
                    <a:pt x="5138713" y="12066"/>
                  </a:cubicBezTo>
                  <a:cubicBezTo>
                    <a:pt x="5159480" y="12066"/>
                    <a:pt x="5209455" y="12698"/>
                    <a:pt x="5261961" y="14292"/>
                  </a:cubicBezTo>
                  <a:cubicBezTo>
                    <a:pt x="5311654" y="15792"/>
                    <a:pt x="5363621" y="18066"/>
                    <a:pt x="5395265" y="21418"/>
                  </a:cubicBezTo>
                  <a:cubicBezTo>
                    <a:pt x="5460382" y="28356"/>
                    <a:pt x="5600929" y="19473"/>
                    <a:pt x="5688853" y="17433"/>
                  </a:cubicBezTo>
                  <a:cubicBezTo>
                    <a:pt x="5776777" y="15394"/>
                    <a:pt x="5846722" y="39514"/>
                    <a:pt x="5934154" y="44085"/>
                  </a:cubicBezTo>
                  <a:cubicBezTo>
                    <a:pt x="5947984" y="44811"/>
                    <a:pt x="5963267" y="45046"/>
                    <a:pt x="5979323" y="44905"/>
                  </a:cubicBezTo>
                  <a:cubicBezTo>
                    <a:pt x="6064692" y="44178"/>
                    <a:pt x="6172986" y="33302"/>
                    <a:pt x="6214686" y="32669"/>
                  </a:cubicBezTo>
                  <a:cubicBezTo>
                    <a:pt x="6264144" y="31896"/>
                    <a:pt x="6306688" y="35670"/>
                    <a:pt x="6306688" y="35670"/>
                  </a:cubicBezTo>
                  <a:close/>
                </a:path>
              </a:pathLst>
            </a:custGeom>
            <a:solidFill>
              <a:srgbClr val="F6F6F6">
                <a:alpha val="315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34" y="3844550"/>
              <a:ext cx="9239332" cy="533384"/>
            </a:xfrm>
            <a:custGeom>
              <a:rect b="b" l="l" r="r" t="t"/>
              <a:pathLst>
                <a:path extrusionOk="0" h="218600" w="6306711">
                  <a:moveTo>
                    <a:pt x="6306712" y="35857"/>
                  </a:moveTo>
                  <a:lnTo>
                    <a:pt x="6306712" y="179006"/>
                  </a:lnTo>
                  <a:cubicBezTo>
                    <a:pt x="6254791" y="175162"/>
                    <a:pt x="6192371" y="148042"/>
                    <a:pt x="6144928" y="145463"/>
                  </a:cubicBezTo>
                  <a:cubicBezTo>
                    <a:pt x="6063051" y="141104"/>
                    <a:pt x="5983191" y="126735"/>
                    <a:pt x="5901033" y="120078"/>
                  </a:cubicBezTo>
                  <a:cubicBezTo>
                    <a:pt x="5834603" y="114686"/>
                    <a:pt x="5794263" y="153761"/>
                    <a:pt x="5730600" y="155402"/>
                  </a:cubicBezTo>
                  <a:cubicBezTo>
                    <a:pt x="5666538" y="157043"/>
                    <a:pt x="5610680" y="126149"/>
                    <a:pt x="5552595" y="103857"/>
                  </a:cubicBezTo>
                  <a:cubicBezTo>
                    <a:pt x="5518771" y="90895"/>
                    <a:pt x="5484220" y="80862"/>
                    <a:pt x="5446857" y="81870"/>
                  </a:cubicBezTo>
                  <a:cubicBezTo>
                    <a:pt x="5430589" y="82316"/>
                    <a:pt x="5416431" y="85855"/>
                    <a:pt x="5403469" y="91176"/>
                  </a:cubicBezTo>
                  <a:cubicBezTo>
                    <a:pt x="5360620" y="108780"/>
                    <a:pt x="5330781" y="145815"/>
                    <a:pt x="5280994" y="154464"/>
                  </a:cubicBezTo>
                  <a:cubicBezTo>
                    <a:pt x="5197149" y="169068"/>
                    <a:pt x="5108686" y="123453"/>
                    <a:pt x="5022637" y="126664"/>
                  </a:cubicBezTo>
                  <a:cubicBezTo>
                    <a:pt x="4915398" y="130649"/>
                    <a:pt x="4809261" y="126266"/>
                    <a:pt x="4702117" y="121273"/>
                  </a:cubicBezTo>
                  <a:cubicBezTo>
                    <a:pt x="4572445" y="115249"/>
                    <a:pt x="4478708" y="141221"/>
                    <a:pt x="4355343" y="163348"/>
                  </a:cubicBezTo>
                  <a:cubicBezTo>
                    <a:pt x="4223305" y="187070"/>
                    <a:pt x="4085383" y="130391"/>
                    <a:pt x="3948539" y="143987"/>
                  </a:cubicBezTo>
                  <a:cubicBezTo>
                    <a:pt x="3872546" y="151558"/>
                    <a:pt x="3826791" y="195531"/>
                    <a:pt x="3760315" y="209830"/>
                  </a:cubicBezTo>
                  <a:cubicBezTo>
                    <a:pt x="3651904" y="233176"/>
                    <a:pt x="3550150" y="180670"/>
                    <a:pt x="3445725" y="170076"/>
                  </a:cubicBezTo>
                  <a:cubicBezTo>
                    <a:pt x="3356090" y="161004"/>
                    <a:pt x="3284949" y="203220"/>
                    <a:pt x="3199884" y="208353"/>
                  </a:cubicBezTo>
                  <a:cubicBezTo>
                    <a:pt x="3103077" y="214166"/>
                    <a:pt x="3010488" y="161871"/>
                    <a:pt x="2916399" y="144291"/>
                  </a:cubicBezTo>
                  <a:cubicBezTo>
                    <a:pt x="2812935" y="125024"/>
                    <a:pt x="2644353" y="77088"/>
                    <a:pt x="2543232" y="112061"/>
                  </a:cubicBezTo>
                  <a:cubicBezTo>
                    <a:pt x="2511846" y="122937"/>
                    <a:pt x="2488687" y="165059"/>
                    <a:pt x="2460840" y="175185"/>
                  </a:cubicBezTo>
                  <a:cubicBezTo>
                    <a:pt x="2422398" y="189156"/>
                    <a:pt x="2362368" y="170193"/>
                    <a:pt x="2324629" y="161309"/>
                  </a:cubicBezTo>
                  <a:cubicBezTo>
                    <a:pt x="2239120" y="141314"/>
                    <a:pt x="2155087" y="120500"/>
                    <a:pt x="2066507" y="144127"/>
                  </a:cubicBezTo>
                  <a:cubicBezTo>
                    <a:pt x="1987420" y="165247"/>
                    <a:pt x="1977950" y="192461"/>
                    <a:pt x="1890073" y="176193"/>
                  </a:cubicBezTo>
                  <a:cubicBezTo>
                    <a:pt x="1811032" y="161590"/>
                    <a:pt x="1746103" y="158332"/>
                    <a:pt x="1668399" y="182546"/>
                  </a:cubicBezTo>
                  <a:cubicBezTo>
                    <a:pt x="1599204" y="204087"/>
                    <a:pt x="1535095" y="233059"/>
                    <a:pt x="1458868" y="210299"/>
                  </a:cubicBezTo>
                  <a:cubicBezTo>
                    <a:pt x="1389766" y="189625"/>
                    <a:pt x="1366514" y="161051"/>
                    <a:pt x="1286887" y="177553"/>
                  </a:cubicBezTo>
                  <a:cubicBezTo>
                    <a:pt x="1211434" y="193187"/>
                    <a:pt x="1146106" y="218550"/>
                    <a:pt x="1064886" y="196422"/>
                  </a:cubicBezTo>
                  <a:cubicBezTo>
                    <a:pt x="1020678" y="184397"/>
                    <a:pt x="979142" y="152214"/>
                    <a:pt x="937254" y="134306"/>
                  </a:cubicBezTo>
                  <a:cubicBezTo>
                    <a:pt x="798699" y="75049"/>
                    <a:pt x="602459" y="136064"/>
                    <a:pt x="453965" y="136064"/>
                  </a:cubicBezTo>
                  <a:cubicBezTo>
                    <a:pt x="361142" y="136064"/>
                    <a:pt x="274179" y="117968"/>
                    <a:pt x="182013" y="115530"/>
                  </a:cubicBezTo>
                  <a:cubicBezTo>
                    <a:pt x="121607" y="113936"/>
                    <a:pt x="60897" y="119562"/>
                    <a:pt x="0" y="124062"/>
                  </a:cubicBezTo>
                  <a:lnTo>
                    <a:pt x="0" y="12112"/>
                  </a:lnTo>
                  <a:cubicBezTo>
                    <a:pt x="0" y="12112"/>
                    <a:pt x="68961" y="-6804"/>
                    <a:pt x="247387" y="2643"/>
                  </a:cubicBezTo>
                  <a:cubicBezTo>
                    <a:pt x="425861" y="12112"/>
                    <a:pt x="389669" y="23129"/>
                    <a:pt x="531951" y="33208"/>
                  </a:cubicBezTo>
                  <a:cubicBezTo>
                    <a:pt x="674232" y="43288"/>
                    <a:pt x="941848" y="7682"/>
                    <a:pt x="1047985" y="9909"/>
                  </a:cubicBezTo>
                  <a:cubicBezTo>
                    <a:pt x="1154075" y="12089"/>
                    <a:pt x="1259181" y="29505"/>
                    <a:pt x="1325986" y="31544"/>
                  </a:cubicBezTo>
                  <a:cubicBezTo>
                    <a:pt x="1392767" y="33630"/>
                    <a:pt x="1533478" y="-6851"/>
                    <a:pt x="1598173" y="2619"/>
                  </a:cubicBezTo>
                  <a:cubicBezTo>
                    <a:pt x="1662867" y="12089"/>
                    <a:pt x="1770551" y="36724"/>
                    <a:pt x="1842067" y="31544"/>
                  </a:cubicBezTo>
                  <a:cubicBezTo>
                    <a:pt x="1913653" y="26411"/>
                    <a:pt x="2109355" y="5830"/>
                    <a:pt x="2168213" y="8971"/>
                  </a:cubicBezTo>
                  <a:cubicBezTo>
                    <a:pt x="2227072" y="12066"/>
                    <a:pt x="2398278" y="31872"/>
                    <a:pt x="2453738" y="31544"/>
                  </a:cubicBezTo>
                  <a:cubicBezTo>
                    <a:pt x="2509197" y="31216"/>
                    <a:pt x="2631836" y="13683"/>
                    <a:pt x="2676279" y="12089"/>
                  </a:cubicBezTo>
                  <a:cubicBezTo>
                    <a:pt x="2720674" y="10542"/>
                    <a:pt x="2830585" y="34310"/>
                    <a:pt x="2886935" y="31544"/>
                  </a:cubicBezTo>
                  <a:cubicBezTo>
                    <a:pt x="2943215" y="28825"/>
                    <a:pt x="3131322" y="-6851"/>
                    <a:pt x="3210901" y="2619"/>
                  </a:cubicBezTo>
                  <a:cubicBezTo>
                    <a:pt x="3290481" y="12089"/>
                    <a:pt x="3413119" y="27700"/>
                    <a:pt x="3492839" y="19894"/>
                  </a:cubicBezTo>
                  <a:cubicBezTo>
                    <a:pt x="3572606" y="12089"/>
                    <a:pt x="3738961" y="5830"/>
                    <a:pt x="3905362" y="8971"/>
                  </a:cubicBezTo>
                  <a:cubicBezTo>
                    <a:pt x="4071764" y="12066"/>
                    <a:pt x="4125325" y="22473"/>
                    <a:pt x="4181581" y="24395"/>
                  </a:cubicBezTo>
                  <a:cubicBezTo>
                    <a:pt x="4237814" y="26387"/>
                    <a:pt x="4392472" y="-733"/>
                    <a:pt x="4463613" y="5666"/>
                  </a:cubicBezTo>
                  <a:cubicBezTo>
                    <a:pt x="4534801" y="12066"/>
                    <a:pt x="4875269" y="14456"/>
                    <a:pt x="4957122" y="17457"/>
                  </a:cubicBezTo>
                  <a:cubicBezTo>
                    <a:pt x="5039045" y="20457"/>
                    <a:pt x="5098231" y="12066"/>
                    <a:pt x="5138713" y="12066"/>
                  </a:cubicBezTo>
                  <a:cubicBezTo>
                    <a:pt x="5159480" y="12066"/>
                    <a:pt x="5209455" y="12698"/>
                    <a:pt x="5261961" y="14292"/>
                  </a:cubicBezTo>
                  <a:cubicBezTo>
                    <a:pt x="5311654" y="15792"/>
                    <a:pt x="5363621" y="18066"/>
                    <a:pt x="5395265" y="21418"/>
                  </a:cubicBezTo>
                  <a:cubicBezTo>
                    <a:pt x="5460382" y="28356"/>
                    <a:pt x="5600929" y="19473"/>
                    <a:pt x="5688853" y="17433"/>
                  </a:cubicBezTo>
                  <a:cubicBezTo>
                    <a:pt x="5776777" y="15394"/>
                    <a:pt x="5846722" y="39514"/>
                    <a:pt x="5934154" y="44085"/>
                  </a:cubicBezTo>
                  <a:cubicBezTo>
                    <a:pt x="5947984" y="44811"/>
                    <a:pt x="5963267" y="45046"/>
                    <a:pt x="5979323" y="44905"/>
                  </a:cubicBezTo>
                  <a:cubicBezTo>
                    <a:pt x="6064692" y="44178"/>
                    <a:pt x="6172986" y="33302"/>
                    <a:pt x="6214686" y="32669"/>
                  </a:cubicBezTo>
                  <a:cubicBezTo>
                    <a:pt x="6264144" y="31896"/>
                    <a:pt x="6306688" y="35670"/>
                    <a:pt x="6306688" y="35670"/>
                  </a:cubicBezTo>
                  <a:close/>
                </a:path>
              </a:pathLst>
            </a:custGeom>
            <a:solidFill>
              <a:srgbClr val="F6F6F6">
                <a:alpha val="315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06" name="Google Shape;1206;p8"/>
            <p:cNvGrpSpPr/>
            <p:nvPr/>
          </p:nvGrpSpPr>
          <p:grpSpPr>
            <a:xfrm>
              <a:off x="47278" y="3902871"/>
              <a:ext cx="9134042" cy="1184168"/>
              <a:chOff x="32276" y="3392268"/>
              <a:chExt cx="6235692" cy="485076"/>
            </a:xfrm>
          </p:grpSpPr>
          <p:sp>
            <p:nvSpPr>
              <p:cNvPr id="1207" name="Google Shape;1207;p8"/>
              <p:cNvSpPr/>
              <p:nvPr/>
            </p:nvSpPr>
            <p:spPr>
              <a:xfrm>
                <a:off x="72640" y="3797726"/>
                <a:ext cx="118837" cy="13308"/>
              </a:xfrm>
              <a:custGeom>
                <a:rect b="b" l="l" r="r" t="t"/>
                <a:pathLst>
                  <a:path extrusionOk="0" h="13308" w="118837">
                    <a:moveTo>
                      <a:pt x="59562" y="12413"/>
                    </a:moveTo>
                    <a:cubicBezTo>
                      <a:pt x="87292" y="10561"/>
                      <a:pt x="115631" y="10632"/>
                      <a:pt x="118045" y="8499"/>
                    </a:cubicBezTo>
                    <a:cubicBezTo>
                      <a:pt x="122030" y="4912"/>
                      <a:pt x="110404" y="2474"/>
                      <a:pt x="96152" y="1232"/>
                    </a:cubicBezTo>
                    <a:cubicBezTo>
                      <a:pt x="81901" y="-34"/>
                      <a:pt x="65141" y="107"/>
                      <a:pt x="59023" y="107"/>
                    </a:cubicBezTo>
                    <a:cubicBezTo>
                      <a:pt x="43177" y="-221"/>
                      <a:pt x="8205" y="-221"/>
                      <a:pt x="680" y="6694"/>
                    </a:cubicBezTo>
                    <a:cubicBezTo>
                      <a:pt x="-4453" y="11522"/>
                      <a:pt x="19878" y="15038"/>
                      <a:pt x="59562" y="124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8" name="Google Shape;1208;p8"/>
              <p:cNvSpPr/>
              <p:nvPr/>
            </p:nvSpPr>
            <p:spPr>
              <a:xfrm>
                <a:off x="327616" y="3814939"/>
                <a:ext cx="114030" cy="19346"/>
              </a:xfrm>
              <a:custGeom>
                <a:rect b="b" l="l" r="r" t="t"/>
                <a:pathLst>
                  <a:path extrusionOk="0" h="19346" w="114030">
                    <a:moveTo>
                      <a:pt x="56333" y="17000"/>
                    </a:moveTo>
                    <a:cubicBezTo>
                      <a:pt x="83336" y="18711"/>
                      <a:pt x="110714" y="20469"/>
                      <a:pt x="113175" y="18430"/>
                    </a:cubicBezTo>
                    <a:cubicBezTo>
                      <a:pt x="121309" y="11726"/>
                      <a:pt x="69038" y="6288"/>
                      <a:pt x="57388" y="4694"/>
                    </a:cubicBezTo>
                    <a:cubicBezTo>
                      <a:pt x="42292" y="2654"/>
                      <a:pt x="9335" y="-3088"/>
                      <a:pt x="920" y="2139"/>
                    </a:cubicBezTo>
                    <a:cubicBezTo>
                      <a:pt x="-4940" y="5748"/>
                      <a:pt x="17610" y="14538"/>
                      <a:pt x="56333" y="1700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9" name="Google Shape;1209;p8"/>
              <p:cNvSpPr/>
              <p:nvPr/>
            </p:nvSpPr>
            <p:spPr>
              <a:xfrm>
                <a:off x="249986" y="3741248"/>
                <a:ext cx="96835" cy="16360"/>
              </a:xfrm>
              <a:custGeom>
                <a:rect b="b" l="l" r="r" t="t"/>
                <a:pathLst>
                  <a:path extrusionOk="0" h="16360" w="96835">
                    <a:moveTo>
                      <a:pt x="47938" y="14744"/>
                    </a:moveTo>
                    <a:cubicBezTo>
                      <a:pt x="70698" y="15354"/>
                      <a:pt x="93787" y="17510"/>
                      <a:pt x="96014" y="15565"/>
                    </a:cubicBezTo>
                    <a:cubicBezTo>
                      <a:pt x="99694" y="12307"/>
                      <a:pt x="90482" y="9025"/>
                      <a:pt x="78996" y="6681"/>
                    </a:cubicBezTo>
                    <a:cubicBezTo>
                      <a:pt x="67510" y="4313"/>
                      <a:pt x="53821" y="3001"/>
                      <a:pt x="48852" y="2462"/>
                    </a:cubicBezTo>
                    <a:cubicBezTo>
                      <a:pt x="35983" y="797"/>
                      <a:pt x="7504" y="-2602"/>
                      <a:pt x="683" y="3470"/>
                    </a:cubicBezTo>
                    <a:cubicBezTo>
                      <a:pt x="-3959" y="7712"/>
                      <a:pt x="15426" y="13853"/>
                      <a:pt x="47961" y="1474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0" name="Google Shape;1210;p8"/>
              <p:cNvSpPr/>
              <p:nvPr/>
            </p:nvSpPr>
            <p:spPr>
              <a:xfrm>
                <a:off x="504785" y="3789896"/>
                <a:ext cx="73266" cy="18329"/>
              </a:xfrm>
              <a:custGeom>
                <a:rect b="b" l="l" r="r" t="t"/>
                <a:pathLst>
                  <a:path extrusionOk="0" h="18329" w="73266">
                    <a:moveTo>
                      <a:pt x="35580" y="16000"/>
                    </a:moveTo>
                    <a:cubicBezTo>
                      <a:pt x="52949" y="17360"/>
                      <a:pt x="70576" y="19493"/>
                      <a:pt x="72475" y="17547"/>
                    </a:cubicBezTo>
                    <a:cubicBezTo>
                      <a:pt x="78827" y="10961"/>
                      <a:pt x="45073" y="5077"/>
                      <a:pt x="37526" y="3835"/>
                    </a:cubicBezTo>
                    <a:cubicBezTo>
                      <a:pt x="27822" y="1866"/>
                      <a:pt x="6514" y="-2963"/>
                      <a:pt x="678" y="2569"/>
                    </a:cubicBezTo>
                    <a:cubicBezTo>
                      <a:pt x="-3330" y="6437"/>
                      <a:pt x="10710" y="14055"/>
                      <a:pt x="35580" y="1600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1" name="Google Shape;1211;p8"/>
              <p:cNvSpPr/>
              <p:nvPr/>
            </p:nvSpPr>
            <p:spPr>
              <a:xfrm>
                <a:off x="660829" y="3843026"/>
                <a:ext cx="95213" cy="23448"/>
              </a:xfrm>
              <a:custGeom>
                <a:rect b="b" l="l" r="r" t="t"/>
                <a:pathLst>
                  <a:path extrusionOk="0" h="23448" w="95213">
                    <a:moveTo>
                      <a:pt x="46360" y="18846"/>
                    </a:moveTo>
                    <a:cubicBezTo>
                      <a:pt x="69050" y="21752"/>
                      <a:pt x="92045" y="24753"/>
                      <a:pt x="94342" y="22854"/>
                    </a:cubicBezTo>
                    <a:cubicBezTo>
                      <a:pt x="101890" y="16572"/>
                      <a:pt x="58174" y="8790"/>
                      <a:pt x="48470" y="6704"/>
                    </a:cubicBezTo>
                    <a:cubicBezTo>
                      <a:pt x="35882" y="3985"/>
                      <a:pt x="8575" y="-3188"/>
                      <a:pt x="910" y="1617"/>
                    </a:cubicBezTo>
                    <a:cubicBezTo>
                      <a:pt x="-4388" y="4945"/>
                      <a:pt x="13802" y="14697"/>
                      <a:pt x="46360" y="1886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2" name="Google Shape;1212;p8"/>
              <p:cNvSpPr/>
              <p:nvPr/>
            </p:nvSpPr>
            <p:spPr>
              <a:xfrm>
                <a:off x="993078" y="3855084"/>
                <a:ext cx="47624" cy="13963"/>
              </a:xfrm>
              <a:custGeom>
                <a:rect b="b" l="l" r="r" t="t"/>
                <a:pathLst>
                  <a:path extrusionOk="0" h="13963" w="47624">
                    <a:moveTo>
                      <a:pt x="24036" y="12624"/>
                    </a:moveTo>
                    <a:cubicBezTo>
                      <a:pt x="34818" y="10186"/>
                      <a:pt x="46163" y="8991"/>
                      <a:pt x="47242" y="6741"/>
                    </a:cubicBezTo>
                    <a:cubicBezTo>
                      <a:pt x="49023" y="2990"/>
                      <a:pt x="44335" y="1092"/>
                      <a:pt x="38499" y="365"/>
                    </a:cubicBezTo>
                    <a:cubicBezTo>
                      <a:pt x="32662" y="-362"/>
                      <a:pt x="25794" y="201"/>
                      <a:pt x="23286" y="318"/>
                    </a:cubicBezTo>
                    <a:cubicBezTo>
                      <a:pt x="16816" y="412"/>
                      <a:pt x="2307" y="763"/>
                      <a:pt x="127" y="7585"/>
                    </a:cubicBezTo>
                    <a:cubicBezTo>
                      <a:pt x="-1256" y="12320"/>
                      <a:pt x="8776" y="16070"/>
                      <a:pt x="24059" y="1262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3" name="Google Shape;1213;p8"/>
              <p:cNvSpPr/>
              <p:nvPr/>
            </p:nvSpPr>
            <p:spPr>
              <a:xfrm>
                <a:off x="1048464" y="3809006"/>
                <a:ext cx="118675" cy="15936"/>
              </a:xfrm>
              <a:custGeom>
                <a:rect b="b" l="l" r="r" t="t"/>
                <a:pathLst>
                  <a:path extrusionOk="0" h="15936" w="118675">
                    <a:moveTo>
                      <a:pt x="59856" y="13651"/>
                    </a:moveTo>
                    <a:cubicBezTo>
                      <a:pt x="87562" y="10298"/>
                      <a:pt x="115831" y="7744"/>
                      <a:pt x="118011" y="5376"/>
                    </a:cubicBezTo>
                    <a:cubicBezTo>
                      <a:pt x="121644" y="1438"/>
                      <a:pt x="109854" y="125"/>
                      <a:pt x="95602" y="8"/>
                    </a:cubicBezTo>
                    <a:cubicBezTo>
                      <a:pt x="81351" y="-109"/>
                      <a:pt x="64708" y="1063"/>
                      <a:pt x="58614" y="1368"/>
                    </a:cubicBezTo>
                    <a:cubicBezTo>
                      <a:pt x="42815" y="2047"/>
                      <a:pt x="8077" y="3149"/>
                      <a:pt x="669" y="10111"/>
                    </a:cubicBezTo>
                    <a:cubicBezTo>
                      <a:pt x="-4440" y="14963"/>
                      <a:pt x="20125" y="18432"/>
                      <a:pt x="59856" y="136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4" name="Google Shape;1214;p8"/>
              <p:cNvSpPr/>
              <p:nvPr/>
            </p:nvSpPr>
            <p:spPr>
              <a:xfrm>
                <a:off x="1281959" y="3851065"/>
                <a:ext cx="69360" cy="13917"/>
              </a:xfrm>
              <a:custGeom>
                <a:rect b="b" l="l" r="r" t="t"/>
                <a:pathLst>
                  <a:path extrusionOk="0" h="13917" w="69360">
                    <a:moveTo>
                      <a:pt x="34205" y="13877"/>
                    </a:moveTo>
                    <a:cubicBezTo>
                      <a:pt x="50637" y="13432"/>
                      <a:pt x="67302" y="13033"/>
                      <a:pt x="68826" y="10807"/>
                    </a:cubicBezTo>
                    <a:cubicBezTo>
                      <a:pt x="73842" y="3493"/>
                      <a:pt x="42057" y="2204"/>
                      <a:pt x="34955" y="1571"/>
                    </a:cubicBezTo>
                    <a:cubicBezTo>
                      <a:pt x="25767" y="727"/>
                      <a:pt x="5749" y="-2367"/>
                      <a:pt x="568" y="3493"/>
                    </a:cubicBezTo>
                    <a:cubicBezTo>
                      <a:pt x="-3018" y="7549"/>
                      <a:pt x="10624" y="14510"/>
                      <a:pt x="34205" y="1387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5" name="Google Shape;1215;p8"/>
              <p:cNvSpPr/>
              <p:nvPr/>
            </p:nvSpPr>
            <p:spPr>
              <a:xfrm>
                <a:off x="1428353" y="3851130"/>
                <a:ext cx="75384" cy="14324"/>
              </a:xfrm>
              <a:custGeom>
                <a:rect b="b" l="l" r="r" t="t"/>
                <a:pathLst>
                  <a:path extrusionOk="0" h="14324" w="75384">
                    <a:moveTo>
                      <a:pt x="37124" y="14211"/>
                    </a:moveTo>
                    <a:cubicBezTo>
                      <a:pt x="54892" y="14211"/>
                      <a:pt x="72964" y="14914"/>
                      <a:pt x="74722" y="12828"/>
                    </a:cubicBezTo>
                    <a:cubicBezTo>
                      <a:pt x="80582" y="5749"/>
                      <a:pt x="45844" y="2608"/>
                      <a:pt x="38085" y="1928"/>
                    </a:cubicBezTo>
                    <a:cubicBezTo>
                      <a:pt x="28077" y="733"/>
                      <a:pt x="6090" y="-2455"/>
                      <a:pt x="581" y="3499"/>
                    </a:cubicBezTo>
                    <a:cubicBezTo>
                      <a:pt x="-3193" y="7647"/>
                      <a:pt x="11692" y="14211"/>
                      <a:pt x="37124" y="1423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8"/>
              <p:cNvSpPr/>
              <p:nvPr/>
            </p:nvSpPr>
            <p:spPr>
              <a:xfrm>
                <a:off x="1566420" y="3816930"/>
                <a:ext cx="115119" cy="20969"/>
              </a:xfrm>
              <a:custGeom>
                <a:rect b="b" l="l" r="r" t="t"/>
                <a:pathLst>
                  <a:path extrusionOk="0" h="20969" w="115119">
                    <a:moveTo>
                      <a:pt x="58263" y="3733"/>
                    </a:moveTo>
                    <a:cubicBezTo>
                      <a:pt x="31072" y="1624"/>
                      <a:pt x="3483" y="-1283"/>
                      <a:pt x="928" y="616"/>
                    </a:cubicBezTo>
                    <a:cubicBezTo>
                      <a:pt x="-7604" y="7109"/>
                      <a:pt x="45206" y="14445"/>
                      <a:pt x="57020" y="15992"/>
                    </a:cubicBezTo>
                    <a:cubicBezTo>
                      <a:pt x="72280" y="18383"/>
                      <a:pt x="105752" y="24103"/>
                      <a:pt x="114214" y="18758"/>
                    </a:cubicBezTo>
                    <a:cubicBezTo>
                      <a:pt x="120051" y="15008"/>
                      <a:pt x="97243" y="6757"/>
                      <a:pt x="58239" y="373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7" name="Google Shape;1217;p8"/>
              <p:cNvSpPr/>
              <p:nvPr/>
            </p:nvSpPr>
            <p:spPr>
              <a:xfrm>
                <a:off x="1964472" y="3862434"/>
                <a:ext cx="93162" cy="13633"/>
              </a:xfrm>
              <a:custGeom>
                <a:rect b="b" l="l" r="r" t="t"/>
                <a:pathLst>
                  <a:path extrusionOk="0" h="13633" w="93162">
                    <a:moveTo>
                      <a:pt x="46340" y="13549"/>
                    </a:moveTo>
                    <a:cubicBezTo>
                      <a:pt x="68210" y="13033"/>
                      <a:pt x="90454" y="13455"/>
                      <a:pt x="92470" y="11322"/>
                    </a:cubicBezTo>
                    <a:cubicBezTo>
                      <a:pt x="95775" y="7782"/>
                      <a:pt x="86774" y="5251"/>
                      <a:pt x="75663" y="3680"/>
                    </a:cubicBezTo>
                    <a:cubicBezTo>
                      <a:pt x="64576" y="2087"/>
                      <a:pt x="51450" y="1547"/>
                      <a:pt x="46668" y="1243"/>
                    </a:cubicBezTo>
                    <a:cubicBezTo>
                      <a:pt x="34292" y="305"/>
                      <a:pt x="7031" y="-2086"/>
                      <a:pt x="632" y="4126"/>
                    </a:cubicBezTo>
                    <a:cubicBezTo>
                      <a:pt x="-3752" y="8462"/>
                      <a:pt x="15024" y="14299"/>
                      <a:pt x="46340" y="1357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8" name="Google Shape;1218;p8"/>
              <p:cNvSpPr/>
              <p:nvPr/>
            </p:nvSpPr>
            <p:spPr>
              <a:xfrm>
                <a:off x="2536248" y="3840642"/>
                <a:ext cx="112727" cy="13919"/>
              </a:xfrm>
              <a:custGeom>
                <a:rect b="b" l="l" r="r" t="t"/>
                <a:pathLst>
                  <a:path extrusionOk="0" h="13919" w="112727">
                    <a:moveTo>
                      <a:pt x="56020" y="1071"/>
                    </a:moveTo>
                    <a:cubicBezTo>
                      <a:pt x="29556" y="3462"/>
                      <a:pt x="2718" y="5829"/>
                      <a:pt x="631" y="8220"/>
                    </a:cubicBezTo>
                    <a:cubicBezTo>
                      <a:pt x="-6260" y="16073"/>
                      <a:pt x="45285" y="13588"/>
                      <a:pt x="56817" y="13401"/>
                    </a:cubicBezTo>
                    <a:cubicBezTo>
                      <a:pt x="71772" y="13143"/>
                      <a:pt x="104612" y="13846"/>
                      <a:pt x="112019" y="7424"/>
                    </a:cubicBezTo>
                    <a:cubicBezTo>
                      <a:pt x="117152" y="2970"/>
                      <a:pt x="93993" y="-2328"/>
                      <a:pt x="56020" y="109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219;p8"/>
              <p:cNvSpPr/>
              <p:nvPr/>
            </p:nvSpPr>
            <p:spPr>
              <a:xfrm>
                <a:off x="2403597" y="3849318"/>
                <a:ext cx="65386" cy="13886"/>
              </a:xfrm>
              <a:custGeom>
                <a:rect b="b" l="l" r="r" t="t"/>
                <a:pathLst>
                  <a:path extrusionOk="0" h="13886" w="65386">
                    <a:moveTo>
                      <a:pt x="32466" y="1278"/>
                    </a:moveTo>
                    <a:cubicBezTo>
                      <a:pt x="17370" y="3646"/>
                      <a:pt x="1783" y="4888"/>
                      <a:pt x="447" y="7162"/>
                    </a:cubicBezTo>
                    <a:cubicBezTo>
                      <a:pt x="-1780" y="10935"/>
                      <a:pt x="4642" y="12811"/>
                      <a:pt x="12565" y="13514"/>
                    </a:cubicBezTo>
                    <a:cubicBezTo>
                      <a:pt x="20465" y="14241"/>
                      <a:pt x="29770" y="13702"/>
                      <a:pt x="33146" y="13584"/>
                    </a:cubicBezTo>
                    <a:cubicBezTo>
                      <a:pt x="41912" y="13491"/>
                      <a:pt x="61367" y="13350"/>
                      <a:pt x="65094" y="6552"/>
                    </a:cubicBezTo>
                    <a:cubicBezTo>
                      <a:pt x="67579" y="1817"/>
                      <a:pt x="54007" y="-2121"/>
                      <a:pt x="32466" y="127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220;p8"/>
              <p:cNvSpPr/>
              <p:nvPr/>
            </p:nvSpPr>
            <p:spPr>
              <a:xfrm>
                <a:off x="2716290" y="3806189"/>
                <a:ext cx="63585" cy="15303"/>
              </a:xfrm>
              <a:custGeom>
                <a:rect b="b" l="l" r="r" t="t"/>
                <a:pathLst>
                  <a:path extrusionOk="0" h="15303" w="63585">
                    <a:moveTo>
                      <a:pt x="30870" y="14944"/>
                    </a:moveTo>
                    <a:cubicBezTo>
                      <a:pt x="46036" y="15365"/>
                      <a:pt x="61436" y="15834"/>
                      <a:pt x="62983" y="13701"/>
                    </a:cubicBezTo>
                    <a:cubicBezTo>
                      <a:pt x="68117" y="6669"/>
                      <a:pt x="38934" y="3739"/>
                      <a:pt x="32441" y="2708"/>
                    </a:cubicBezTo>
                    <a:cubicBezTo>
                      <a:pt x="24049" y="1395"/>
                      <a:pt x="5813" y="-2730"/>
                      <a:pt x="633" y="2825"/>
                    </a:cubicBezTo>
                    <a:cubicBezTo>
                      <a:pt x="-2977" y="6693"/>
                      <a:pt x="9094" y="14334"/>
                      <a:pt x="30870" y="1494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1" name="Google Shape;1221;p8"/>
              <p:cNvSpPr/>
              <p:nvPr/>
            </p:nvSpPr>
            <p:spPr>
              <a:xfrm>
                <a:off x="2836928" y="3804901"/>
                <a:ext cx="65987" cy="20597"/>
              </a:xfrm>
              <a:custGeom>
                <a:rect b="b" l="l" r="r" t="t"/>
                <a:pathLst>
                  <a:path extrusionOk="0" h="20597" w="65987">
                    <a:moveTo>
                      <a:pt x="31418" y="17404"/>
                    </a:moveTo>
                    <a:cubicBezTo>
                      <a:pt x="47287" y="19561"/>
                      <a:pt x="63367" y="21787"/>
                      <a:pt x="65195" y="19865"/>
                    </a:cubicBezTo>
                    <a:cubicBezTo>
                      <a:pt x="71243" y="13442"/>
                      <a:pt x="40888" y="7161"/>
                      <a:pt x="34184" y="5403"/>
                    </a:cubicBezTo>
                    <a:cubicBezTo>
                      <a:pt x="25511" y="3129"/>
                      <a:pt x="6783" y="-3083"/>
                      <a:pt x="805" y="1863"/>
                    </a:cubicBezTo>
                    <a:cubicBezTo>
                      <a:pt x="-3320" y="5285"/>
                      <a:pt x="8634" y="14310"/>
                      <a:pt x="31395" y="1740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2" name="Google Shape;1222;p8"/>
              <p:cNvSpPr/>
              <p:nvPr/>
            </p:nvSpPr>
            <p:spPr>
              <a:xfrm>
                <a:off x="2882372" y="3856236"/>
                <a:ext cx="87249" cy="15247"/>
              </a:xfrm>
              <a:custGeom>
                <a:rect b="b" l="l" r="r" t="t"/>
                <a:pathLst>
                  <a:path extrusionOk="0" h="15247" w="87249">
                    <a:moveTo>
                      <a:pt x="43051" y="14941"/>
                    </a:moveTo>
                    <a:cubicBezTo>
                      <a:pt x="63725" y="15317"/>
                      <a:pt x="84681" y="15738"/>
                      <a:pt x="86579" y="13605"/>
                    </a:cubicBezTo>
                    <a:cubicBezTo>
                      <a:pt x="92885" y="6526"/>
                      <a:pt x="52872" y="3667"/>
                      <a:pt x="43965" y="2659"/>
                    </a:cubicBezTo>
                    <a:cubicBezTo>
                      <a:pt x="32409" y="1369"/>
                      <a:pt x="7211" y="-2733"/>
                      <a:pt x="718" y="2870"/>
                    </a:cubicBezTo>
                    <a:cubicBezTo>
                      <a:pt x="-3806" y="6761"/>
                      <a:pt x="13376" y="14426"/>
                      <a:pt x="43051" y="1494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3" name="Google Shape;1223;p8"/>
              <p:cNvSpPr/>
              <p:nvPr/>
            </p:nvSpPr>
            <p:spPr>
              <a:xfrm>
                <a:off x="3183037" y="3805870"/>
                <a:ext cx="122649" cy="33208"/>
              </a:xfrm>
              <a:custGeom>
                <a:rect b="b" l="l" r="r" t="t"/>
                <a:pathLst>
                  <a:path extrusionOk="0" h="33208" w="122649">
                    <a:moveTo>
                      <a:pt x="62063" y="19623"/>
                    </a:moveTo>
                    <a:cubicBezTo>
                      <a:pt x="90144" y="11090"/>
                      <a:pt x="119842" y="6473"/>
                      <a:pt x="122022" y="4011"/>
                    </a:cubicBezTo>
                    <a:cubicBezTo>
                      <a:pt x="125656" y="-161"/>
                      <a:pt x="112975" y="-770"/>
                      <a:pt x="97762" y="777"/>
                    </a:cubicBezTo>
                    <a:cubicBezTo>
                      <a:pt x="82549" y="2253"/>
                      <a:pt x="65063" y="6262"/>
                      <a:pt x="58687" y="7762"/>
                    </a:cubicBezTo>
                    <a:cubicBezTo>
                      <a:pt x="50413" y="9614"/>
                      <a:pt x="37193" y="12661"/>
                      <a:pt x="25379" y="16810"/>
                    </a:cubicBezTo>
                    <a:cubicBezTo>
                      <a:pt x="13565" y="20888"/>
                      <a:pt x="3251" y="26022"/>
                      <a:pt x="392" y="30428"/>
                    </a:cubicBezTo>
                    <a:cubicBezTo>
                      <a:pt x="-1577" y="33523"/>
                      <a:pt x="3978" y="34015"/>
                      <a:pt x="14831" y="31999"/>
                    </a:cubicBezTo>
                    <a:cubicBezTo>
                      <a:pt x="25707" y="30007"/>
                      <a:pt x="41881" y="25647"/>
                      <a:pt x="62039" y="1964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4" name="Google Shape;1224;p8"/>
              <p:cNvSpPr/>
              <p:nvPr/>
            </p:nvSpPr>
            <p:spPr>
              <a:xfrm>
                <a:off x="3355377" y="3839623"/>
                <a:ext cx="110683" cy="19841"/>
              </a:xfrm>
              <a:custGeom>
                <a:rect b="b" l="l" r="r" t="t"/>
                <a:pathLst>
                  <a:path extrusionOk="0" h="19841" w="110683">
                    <a:moveTo>
                      <a:pt x="54273" y="3169"/>
                    </a:moveTo>
                    <a:cubicBezTo>
                      <a:pt x="28254" y="7693"/>
                      <a:pt x="2189" y="13459"/>
                      <a:pt x="454" y="16108"/>
                    </a:cubicBezTo>
                    <a:cubicBezTo>
                      <a:pt x="-2406" y="20444"/>
                      <a:pt x="8658" y="20303"/>
                      <a:pt x="21855" y="19155"/>
                    </a:cubicBezTo>
                    <a:cubicBezTo>
                      <a:pt x="35052" y="17983"/>
                      <a:pt x="50429" y="15920"/>
                      <a:pt x="56078" y="15357"/>
                    </a:cubicBezTo>
                    <a:cubicBezTo>
                      <a:pt x="70728" y="13740"/>
                      <a:pt x="102934" y="12685"/>
                      <a:pt x="110013" y="6099"/>
                    </a:cubicBezTo>
                    <a:cubicBezTo>
                      <a:pt x="115006" y="1551"/>
                      <a:pt x="91683" y="-3371"/>
                      <a:pt x="54273" y="314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5" name="Google Shape;1225;p8"/>
              <p:cNvSpPr/>
              <p:nvPr/>
            </p:nvSpPr>
            <p:spPr>
              <a:xfrm>
                <a:off x="3529085" y="3807848"/>
                <a:ext cx="45753" cy="13740"/>
              </a:xfrm>
              <a:custGeom>
                <a:rect b="b" l="l" r="r" t="t"/>
                <a:pathLst>
                  <a:path extrusionOk="0" h="13740" w="45753">
                    <a:moveTo>
                      <a:pt x="23644" y="64"/>
                    </a:moveTo>
                    <a:cubicBezTo>
                      <a:pt x="12697" y="627"/>
                      <a:pt x="1610" y="1142"/>
                      <a:pt x="461" y="3369"/>
                    </a:cubicBezTo>
                    <a:cubicBezTo>
                      <a:pt x="-3359" y="10683"/>
                      <a:pt x="17666" y="11737"/>
                      <a:pt x="22331" y="12323"/>
                    </a:cubicBezTo>
                    <a:cubicBezTo>
                      <a:pt x="28379" y="13097"/>
                      <a:pt x="41458" y="16027"/>
                      <a:pt x="45279" y="10167"/>
                    </a:cubicBezTo>
                    <a:cubicBezTo>
                      <a:pt x="47928" y="6088"/>
                      <a:pt x="39325" y="-733"/>
                      <a:pt x="23644" y="6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6" name="Google Shape;1226;p8"/>
              <p:cNvSpPr/>
              <p:nvPr/>
            </p:nvSpPr>
            <p:spPr>
              <a:xfrm>
                <a:off x="3618366" y="3857557"/>
                <a:ext cx="71225" cy="13170"/>
              </a:xfrm>
              <a:custGeom>
                <a:rect b="b" l="l" r="r" t="t"/>
                <a:pathLst>
                  <a:path extrusionOk="0" h="13170" w="71225">
                    <a:moveTo>
                      <a:pt x="35460" y="705"/>
                    </a:moveTo>
                    <a:cubicBezTo>
                      <a:pt x="18723" y="2627"/>
                      <a:pt x="1753" y="4549"/>
                      <a:pt x="416" y="6893"/>
                    </a:cubicBezTo>
                    <a:cubicBezTo>
                      <a:pt x="-4037" y="14628"/>
                      <a:pt x="28545" y="13034"/>
                      <a:pt x="35834" y="13034"/>
                    </a:cubicBezTo>
                    <a:cubicBezTo>
                      <a:pt x="45281" y="13034"/>
                      <a:pt x="66002" y="14300"/>
                      <a:pt x="70760" y="8018"/>
                    </a:cubicBezTo>
                    <a:cubicBezTo>
                      <a:pt x="74065" y="3658"/>
                      <a:pt x="59486" y="-2037"/>
                      <a:pt x="35460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7" name="Google Shape;1227;p8"/>
              <p:cNvSpPr/>
              <p:nvPr/>
            </p:nvSpPr>
            <p:spPr>
              <a:xfrm>
                <a:off x="3974359" y="3816649"/>
                <a:ext cx="126428" cy="25932"/>
              </a:xfrm>
              <a:custGeom>
                <a:rect b="b" l="l" r="r" t="t"/>
                <a:pathLst>
                  <a:path extrusionOk="0" h="25932" w="126428">
                    <a:moveTo>
                      <a:pt x="64495" y="19227"/>
                    </a:moveTo>
                    <a:cubicBezTo>
                      <a:pt x="93959" y="12734"/>
                      <a:pt x="123845" y="6171"/>
                      <a:pt x="125884" y="3499"/>
                    </a:cubicBezTo>
                    <a:cubicBezTo>
                      <a:pt x="132612" y="-5362"/>
                      <a:pt x="74926" y="5163"/>
                      <a:pt x="61963" y="7155"/>
                    </a:cubicBezTo>
                    <a:cubicBezTo>
                      <a:pt x="45157" y="9734"/>
                      <a:pt x="8121" y="14187"/>
                      <a:pt x="644" y="21712"/>
                    </a:cubicBezTo>
                    <a:cubicBezTo>
                      <a:pt x="-4560" y="26939"/>
                      <a:pt x="22232" y="28556"/>
                      <a:pt x="64518" y="1922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8" name="Google Shape;1228;p8"/>
              <p:cNvSpPr/>
              <p:nvPr/>
            </p:nvSpPr>
            <p:spPr>
              <a:xfrm>
                <a:off x="4085395" y="3831792"/>
                <a:ext cx="63176" cy="17015"/>
              </a:xfrm>
              <a:custGeom>
                <a:rect b="b" l="l" r="r" t="t"/>
                <a:pathLst>
                  <a:path extrusionOk="0" h="17015" w="63176">
                    <a:moveTo>
                      <a:pt x="30647" y="2537"/>
                    </a:moveTo>
                    <a:cubicBezTo>
                      <a:pt x="15997" y="6264"/>
                      <a:pt x="1136" y="9991"/>
                      <a:pt x="222" y="12452"/>
                    </a:cubicBezTo>
                    <a:cubicBezTo>
                      <a:pt x="-2802" y="20609"/>
                      <a:pt x="25982" y="15499"/>
                      <a:pt x="32452" y="14726"/>
                    </a:cubicBezTo>
                    <a:cubicBezTo>
                      <a:pt x="40843" y="13718"/>
                      <a:pt x="59432" y="12733"/>
                      <a:pt x="62901" y="5959"/>
                    </a:cubicBezTo>
                    <a:cubicBezTo>
                      <a:pt x="65315" y="1271"/>
                      <a:pt x="51649" y="-2808"/>
                      <a:pt x="30647" y="25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9" name="Google Shape;1229;p8"/>
              <p:cNvSpPr/>
              <p:nvPr/>
            </p:nvSpPr>
            <p:spPr>
              <a:xfrm>
                <a:off x="4225771" y="3786782"/>
                <a:ext cx="100851" cy="14112"/>
              </a:xfrm>
              <a:custGeom>
                <a:rect b="b" l="l" r="r" t="t"/>
                <a:pathLst>
                  <a:path extrusionOk="0" h="14112" w="100851">
                    <a:moveTo>
                      <a:pt x="50062" y="1183"/>
                    </a:moveTo>
                    <a:cubicBezTo>
                      <a:pt x="26411" y="3668"/>
                      <a:pt x="2408" y="6152"/>
                      <a:pt x="557" y="8520"/>
                    </a:cubicBezTo>
                    <a:cubicBezTo>
                      <a:pt x="-5561" y="16395"/>
                      <a:pt x="40545" y="13723"/>
                      <a:pt x="50883" y="13489"/>
                    </a:cubicBezTo>
                    <a:cubicBezTo>
                      <a:pt x="64267" y="13184"/>
                      <a:pt x="93661" y="13747"/>
                      <a:pt x="100224" y="7301"/>
                    </a:cubicBezTo>
                    <a:cubicBezTo>
                      <a:pt x="104795" y="2824"/>
                      <a:pt x="84004" y="-2380"/>
                      <a:pt x="50062" y="11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0" name="Google Shape;1230;p8"/>
              <p:cNvSpPr/>
              <p:nvPr/>
            </p:nvSpPr>
            <p:spPr>
              <a:xfrm>
                <a:off x="4235610" y="3849900"/>
                <a:ext cx="102980" cy="14456"/>
              </a:xfrm>
              <a:custGeom>
                <a:rect b="b" l="l" r="r" t="t"/>
                <a:pathLst>
                  <a:path extrusionOk="0" h="14456" w="102980">
                    <a:moveTo>
                      <a:pt x="51146" y="14456"/>
                    </a:moveTo>
                    <a:cubicBezTo>
                      <a:pt x="75454" y="14456"/>
                      <a:pt x="100136" y="14456"/>
                      <a:pt x="102269" y="12276"/>
                    </a:cubicBezTo>
                    <a:cubicBezTo>
                      <a:pt x="109301" y="5057"/>
                      <a:pt x="62116" y="2947"/>
                      <a:pt x="51592" y="2127"/>
                    </a:cubicBezTo>
                    <a:cubicBezTo>
                      <a:pt x="37949" y="1049"/>
                      <a:pt x="8110" y="-2584"/>
                      <a:pt x="773" y="3158"/>
                    </a:cubicBezTo>
                    <a:cubicBezTo>
                      <a:pt x="-4337" y="7143"/>
                      <a:pt x="16267" y="14480"/>
                      <a:pt x="51169" y="1445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1" name="Google Shape;1231;p8"/>
              <p:cNvSpPr/>
              <p:nvPr/>
            </p:nvSpPr>
            <p:spPr>
              <a:xfrm>
                <a:off x="4621401" y="3861782"/>
                <a:ext cx="77368" cy="13237"/>
              </a:xfrm>
              <a:custGeom>
                <a:rect b="b" l="l" r="r" t="t"/>
                <a:pathLst>
                  <a:path extrusionOk="0" h="13237" w="77368">
                    <a:moveTo>
                      <a:pt x="38522" y="12934"/>
                    </a:moveTo>
                    <a:cubicBezTo>
                      <a:pt x="56594" y="11786"/>
                      <a:pt x="75089" y="11692"/>
                      <a:pt x="76776" y="9512"/>
                    </a:cubicBezTo>
                    <a:cubicBezTo>
                      <a:pt x="79566" y="5902"/>
                      <a:pt x="72088" y="3582"/>
                      <a:pt x="62853" y="2269"/>
                    </a:cubicBezTo>
                    <a:cubicBezTo>
                      <a:pt x="53617" y="956"/>
                      <a:pt x="42671" y="769"/>
                      <a:pt x="38686" y="605"/>
                    </a:cubicBezTo>
                    <a:cubicBezTo>
                      <a:pt x="28373" y="-5"/>
                      <a:pt x="5589" y="-1528"/>
                      <a:pt x="479" y="4894"/>
                    </a:cubicBezTo>
                    <a:cubicBezTo>
                      <a:pt x="-2990" y="9371"/>
                      <a:pt x="12668" y="14552"/>
                      <a:pt x="38522" y="1293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1232;p8"/>
              <p:cNvSpPr/>
              <p:nvPr/>
            </p:nvSpPr>
            <p:spPr>
              <a:xfrm>
                <a:off x="4769764" y="3843996"/>
                <a:ext cx="65365" cy="15514"/>
              </a:xfrm>
              <a:custGeom>
                <a:rect b="b" l="l" r="r" t="t"/>
                <a:pathLst>
                  <a:path extrusionOk="0" h="15514" w="65365">
                    <a:moveTo>
                      <a:pt x="37176" y="1843"/>
                    </a:moveTo>
                    <a:cubicBezTo>
                      <a:pt x="28550" y="3952"/>
                      <a:pt x="19854" y="6085"/>
                      <a:pt x="14861" y="7984"/>
                    </a:cubicBezTo>
                    <a:lnTo>
                      <a:pt x="0" y="13656"/>
                    </a:lnTo>
                    <a:lnTo>
                      <a:pt x="14791" y="11641"/>
                    </a:lnTo>
                    <a:cubicBezTo>
                      <a:pt x="17346" y="11289"/>
                      <a:pt x="19033" y="10797"/>
                      <a:pt x="19479" y="10093"/>
                    </a:cubicBezTo>
                    <a:cubicBezTo>
                      <a:pt x="20979" y="7679"/>
                      <a:pt x="19104" y="5851"/>
                      <a:pt x="15752" y="4491"/>
                    </a:cubicBezTo>
                    <a:lnTo>
                      <a:pt x="15541" y="15157"/>
                    </a:lnTo>
                    <a:cubicBezTo>
                      <a:pt x="22573" y="16282"/>
                      <a:pt x="34879" y="14430"/>
                      <a:pt x="38606" y="14078"/>
                    </a:cubicBezTo>
                    <a:cubicBezTo>
                      <a:pt x="45919" y="13399"/>
                      <a:pt x="62046" y="13141"/>
                      <a:pt x="65117" y="6531"/>
                    </a:cubicBezTo>
                    <a:cubicBezTo>
                      <a:pt x="67250" y="1936"/>
                      <a:pt x="55459" y="-2658"/>
                      <a:pt x="37153" y="184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8"/>
              <p:cNvSpPr/>
              <p:nvPr/>
            </p:nvSpPr>
            <p:spPr>
              <a:xfrm>
                <a:off x="4912274" y="3787448"/>
                <a:ext cx="100897" cy="15646"/>
              </a:xfrm>
              <a:custGeom>
                <a:rect b="b" l="l" r="r" t="t"/>
                <a:pathLst>
                  <a:path extrusionOk="0" h="15646" w="100897">
                    <a:moveTo>
                      <a:pt x="50824" y="13128"/>
                    </a:moveTo>
                    <a:cubicBezTo>
                      <a:pt x="74194" y="9893"/>
                      <a:pt x="98267" y="8698"/>
                      <a:pt x="100259" y="6447"/>
                    </a:cubicBezTo>
                    <a:cubicBezTo>
                      <a:pt x="103565" y="2697"/>
                      <a:pt x="93556" y="751"/>
                      <a:pt x="81366" y="189"/>
                    </a:cubicBezTo>
                    <a:cubicBezTo>
                      <a:pt x="69178" y="-397"/>
                      <a:pt x="54879" y="540"/>
                      <a:pt x="49652" y="845"/>
                    </a:cubicBezTo>
                    <a:cubicBezTo>
                      <a:pt x="42878" y="1173"/>
                      <a:pt x="32049" y="1595"/>
                      <a:pt x="22180" y="3048"/>
                    </a:cubicBezTo>
                    <a:cubicBezTo>
                      <a:pt x="12288" y="4479"/>
                      <a:pt x="3382" y="6916"/>
                      <a:pt x="475" y="10479"/>
                    </a:cubicBezTo>
                    <a:cubicBezTo>
                      <a:pt x="-3463" y="15589"/>
                      <a:pt x="17422" y="17698"/>
                      <a:pt x="50824" y="131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4" name="Google Shape;1234;p8"/>
              <p:cNvSpPr/>
              <p:nvPr/>
            </p:nvSpPr>
            <p:spPr>
              <a:xfrm>
                <a:off x="5024908" y="3847371"/>
                <a:ext cx="65326" cy="13206"/>
              </a:xfrm>
              <a:custGeom>
                <a:rect b="b" l="l" r="r" t="t"/>
                <a:pathLst>
                  <a:path extrusionOk="0" h="13206" w="65326">
                    <a:moveTo>
                      <a:pt x="32747" y="390"/>
                    </a:moveTo>
                    <a:cubicBezTo>
                      <a:pt x="17348" y="1819"/>
                      <a:pt x="1736" y="3226"/>
                      <a:pt x="423" y="5546"/>
                    </a:cubicBezTo>
                    <a:cubicBezTo>
                      <a:pt x="-3889" y="13141"/>
                      <a:pt x="26020" y="12508"/>
                      <a:pt x="32700" y="12719"/>
                    </a:cubicBezTo>
                    <a:cubicBezTo>
                      <a:pt x="41350" y="13000"/>
                      <a:pt x="60313" y="14876"/>
                      <a:pt x="64860" y="8734"/>
                    </a:cubicBezTo>
                    <a:cubicBezTo>
                      <a:pt x="68025" y="4468"/>
                      <a:pt x="54852" y="-1650"/>
                      <a:pt x="32747" y="4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8"/>
              <p:cNvSpPr/>
              <p:nvPr/>
            </p:nvSpPr>
            <p:spPr>
              <a:xfrm>
                <a:off x="5157675" y="3840564"/>
                <a:ext cx="135783" cy="16299"/>
              </a:xfrm>
              <a:custGeom>
                <a:rect b="b" l="l" r="r" t="t"/>
                <a:pathLst>
                  <a:path extrusionOk="0" h="16299" w="135783">
                    <a:moveTo>
                      <a:pt x="56397" y="3235"/>
                    </a:moveTo>
                    <a:cubicBezTo>
                      <a:pt x="36074" y="3633"/>
                      <a:pt x="15564" y="3375"/>
                      <a:pt x="679" y="3305"/>
                    </a:cubicBezTo>
                    <a:lnTo>
                      <a:pt x="93" y="8555"/>
                    </a:lnTo>
                    <a:cubicBezTo>
                      <a:pt x="12470" y="9423"/>
                      <a:pt x="21002" y="9681"/>
                      <a:pt x="22479" y="8837"/>
                    </a:cubicBezTo>
                    <a:cubicBezTo>
                      <a:pt x="27190" y="6141"/>
                      <a:pt x="16408" y="2953"/>
                      <a:pt x="1336" y="0"/>
                    </a:cubicBezTo>
                    <a:lnTo>
                      <a:pt x="0" y="11907"/>
                    </a:lnTo>
                    <a:cubicBezTo>
                      <a:pt x="20064" y="14556"/>
                      <a:pt x="47560" y="15306"/>
                      <a:pt x="56819" y="15564"/>
                    </a:cubicBezTo>
                    <a:cubicBezTo>
                      <a:pt x="67367" y="15939"/>
                      <a:pt x="84244" y="16619"/>
                      <a:pt x="99831" y="16127"/>
                    </a:cubicBezTo>
                    <a:cubicBezTo>
                      <a:pt x="115396" y="15658"/>
                      <a:pt x="129624" y="14041"/>
                      <a:pt x="134804" y="10735"/>
                    </a:cubicBezTo>
                    <a:cubicBezTo>
                      <a:pt x="141930" y="5954"/>
                      <a:pt x="109583" y="2180"/>
                      <a:pt x="56420" y="323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8"/>
              <p:cNvSpPr/>
              <p:nvPr/>
            </p:nvSpPr>
            <p:spPr>
              <a:xfrm>
                <a:off x="5436251" y="3860037"/>
                <a:ext cx="146076" cy="17307"/>
              </a:xfrm>
              <a:custGeom>
                <a:rect b="b" l="l" r="r" t="t"/>
                <a:pathLst>
                  <a:path extrusionOk="0" h="17307" w="146076">
                    <a:moveTo>
                      <a:pt x="72886" y="14867"/>
                    </a:moveTo>
                    <a:cubicBezTo>
                      <a:pt x="107179" y="15688"/>
                      <a:pt x="141964" y="18571"/>
                      <a:pt x="145035" y="16672"/>
                    </a:cubicBezTo>
                    <a:cubicBezTo>
                      <a:pt x="150098" y="13485"/>
                      <a:pt x="135963" y="9875"/>
                      <a:pt x="118594" y="7249"/>
                    </a:cubicBezTo>
                    <a:cubicBezTo>
                      <a:pt x="101225" y="4601"/>
                      <a:pt x="80668" y="3124"/>
                      <a:pt x="73144" y="2538"/>
                    </a:cubicBezTo>
                    <a:cubicBezTo>
                      <a:pt x="53735" y="686"/>
                      <a:pt x="10910" y="-2595"/>
                      <a:pt x="972" y="3616"/>
                    </a:cubicBezTo>
                    <a:cubicBezTo>
                      <a:pt x="-5850" y="7976"/>
                      <a:pt x="23779" y="13672"/>
                      <a:pt x="72886" y="1486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7" name="Google Shape;1237;p8"/>
              <p:cNvSpPr/>
              <p:nvPr/>
            </p:nvSpPr>
            <p:spPr>
              <a:xfrm>
                <a:off x="5609445" y="3821958"/>
                <a:ext cx="45565" cy="13170"/>
              </a:xfrm>
              <a:custGeom>
                <a:rect b="b" l="l" r="r" t="t"/>
                <a:pathLst>
                  <a:path extrusionOk="0" h="13170" w="45565">
                    <a:moveTo>
                      <a:pt x="22869" y="12465"/>
                    </a:moveTo>
                    <a:cubicBezTo>
                      <a:pt x="33581" y="10543"/>
                      <a:pt x="44434" y="8621"/>
                      <a:pt x="45301" y="6277"/>
                    </a:cubicBezTo>
                    <a:cubicBezTo>
                      <a:pt x="48137" y="-1458"/>
                      <a:pt x="27299" y="136"/>
                      <a:pt x="22635" y="136"/>
                    </a:cubicBezTo>
                    <a:cubicBezTo>
                      <a:pt x="16587" y="136"/>
                      <a:pt x="3320" y="-1130"/>
                      <a:pt x="296" y="5152"/>
                    </a:cubicBezTo>
                    <a:cubicBezTo>
                      <a:pt x="-1813" y="9512"/>
                      <a:pt x="7516" y="15208"/>
                      <a:pt x="22869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8" name="Google Shape;1238;p8"/>
              <p:cNvSpPr/>
              <p:nvPr/>
            </p:nvSpPr>
            <p:spPr>
              <a:xfrm>
                <a:off x="5700579" y="3859526"/>
                <a:ext cx="63890" cy="13361"/>
              </a:xfrm>
              <a:custGeom>
                <a:rect b="b" l="l" r="r" t="t"/>
                <a:pathLst>
                  <a:path extrusionOk="0" h="13361" w="63890">
                    <a:moveTo>
                      <a:pt x="31731" y="13105"/>
                    </a:moveTo>
                    <a:cubicBezTo>
                      <a:pt x="46826" y="11956"/>
                      <a:pt x="62132" y="10854"/>
                      <a:pt x="63445" y="8581"/>
                    </a:cubicBezTo>
                    <a:cubicBezTo>
                      <a:pt x="67828" y="1056"/>
                      <a:pt x="38575" y="1127"/>
                      <a:pt x="32035" y="775"/>
                    </a:cubicBezTo>
                    <a:cubicBezTo>
                      <a:pt x="23573" y="330"/>
                      <a:pt x="5079" y="-1921"/>
                      <a:pt x="485" y="4151"/>
                    </a:cubicBezTo>
                    <a:cubicBezTo>
                      <a:pt x="-2703" y="8346"/>
                      <a:pt x="10072" y="14722"/>
                      <a:pt x="31707" y="1310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9" name="Google Shape;1239;p8"/>
              <p:cNvSpPr/>
              <p:nvPr/>
            </p:nvSpPr>
            <p:spPr>
              <a:xfrm>
                <a:off x="5812433" y="3818891"/>
                <a:ext cx="119171" cy="21802"/>
              </a:xfrm>
              <a:custGeom>
                <a:rect b="b" l="l" r="r" t="t"/>
                <a:pathLst>
                  <a:path extrusionOk="0" h="21802" w="119171">
                    <a:moveTo>
                      <a:pt x="59862" y="14267"/>
                    </a:moveTo>
                    <a:cubicBezTo>
                      <a:pt x="87263" y="9110"/>
                      <a:pt x="115931" y="8922"/>
                      <a:pt x="118369" y="6813"/>
                    </a:cubicBezTo>
                    <a:cubicBezTo>
                      <a:pt x="122424" y="3250"/>
                      <a:pt x="110540" y="695"/>
                      <a:pt x="95890" y="132"/>
                    </a:cubicBezTo>
                    <a:cubicBezTo>
                      <a:pt x="81240" y="-501"/>
                      <a:pt x="64152" y="1304"/>
                      <a:pt x="57916" y="2078"/>
                    </a:cubicBezTo>
                    <a:cubicBezTo>
                      <a:pt x="49853" y="2922"/>
                      <a:pt x="36914" y="4469"/>
                      <a:pt x="25288" y="7399"/>
                    </a:cubicBezTo>
                    <a:cubicBezTo>
                      <a:pt x="13662" y="10258"/>
                      <a:pt x="3418" y="14407"/>
                      <a:pt x="441" y="18556"/>
                    </a:cubicBezTo>
                    <a:cubicBezTo>
                      <a:pt x="-1621" y="21463"/>
                      <a:pt x="3653" y="22400"/>
                      <a:pt x="14107" y="21439"/>
                    </a:cubicBezTo>
                    <a:cubicBezTo>
                      <a:pt x="24584" y="20502"/>
                      <a:pt x="40243" y="17830"/>
                      <a:pt x="59885" y="1426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240;p8"/>
              <p:cNvSpPr/>
              <p:nvPr/>
            </p:nvSpPr>
            <p:spPr>
              <a:xfrm>
                <a:off x="6010022" y="3817473"/>
                <a:ext cx="42701" cy="21395"/>
              </a:xfrm>
              <a:custGeom>
                <a:rect b="b" l="l" r="r" t="t"/>
                <a:pathLst>
                  <a:path extrusionOk="0" h="21395" w="42701">
                    <a:moveTo>
                      <a:pt x="18032" y="1972"/>
                    </a:moveTo>
                    <a:cubicBezTo>
                      <a:pt x="12101" y="4433"/>
                      <a:pt x="6921" y="8137"/>
                      <a:pt x="3850" y="11770"/>
                    </a:cubicBezTo>
                    <a:cubicBezTo>
                      <a:pt x="710" y="15356"/>
                      <a:pt x="-439" y="18521"/>
                      <a:pt x="147" y="19576"/>
                    </a:cubicBezTo>
                    <a:cubicBezTo>
                      <a:pt x="2280" y="23092"/>
                      <a:pt x="5960" y="20794"/>
                      <a:pt x="10015" y="18685"/>
                    </a:cubicBezTo>
                    <a:cubicBezTo>
                      <a:pt x="14094" y="16434"/>
                      <a:pt x="19133" y="14301"/>
                      <a:pt x="21150" y="13926"/>
                    </a:cubicBezTo>
                    <a:cubicBezTo>
                      <a:pt x="23705" y="13270"/>
                      <a:pt x="27854" y="13083"/>
                      <a:pt x="31651" y="13036"/>
                    </a:cubicBezTo>
                    <a:cubicBezTo>
                      <a:pt x="35495" y="12895"/>
                      <a:pt x="39104" y="12825"/>
                      <a:pt x="41730" y="10457"/>
                    </a:cubicBezTo>
                    <a:cubicBezTo>
                      <a:pt x="43535" y="8887"/>
                      <a:pt x="42972" y="5675"/>
                      <a:pt x="38800" y="2886"/>
                    </a:cubicBezTo>
                    <a:cubicBezTo>
                      <a:pt x="34768" y="144"/>
                      <a:pt x="26658" y="-1521"/>
                      <a:pt x="18032" y="199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1241;p8"/>
              <p:cNvSpPr/>
              <p:nvPr/>
            </p:nvSpPr>
            <p:spPr>
              <a:xfrm>
                <a:off x="6156267" y="3825627"/>
                <a:ext cx="97318" cy="14016"/>
              </a:xfrm>
              <a:custGeom>
                <a:rect b="b" l="l" r="r" t="t"/>
                <a:pathLst>
                  <a:path extrusionOk="0" h="14016" w="97318">
                    <a:moveTo>
                      <a:pt x="48925" y="29"/>
                    </a:moveTo>
                    <a:cubicBezTo>
                      <a:pt x="25953" y="404"/>
                      <a:pt x="2654" y="733"/>
                      <a:pt x="661" y="2936"/>
                    </a:cubicBezTo>
                    <a:cubicBezTo>
                      <a:pt x="-5925" y="10249"/>
                      <a:pt x="38635" y="11656"/>
                      <a:pt x="48597" y="12359"/>
                    </a:cubicBezTo>
                    <a:cubicBezTo>
                      <a:pt x="61489" y="13250"/>
                      <a:pt x="89687" y="16414"/>
                      <a:pt x="96602" y="10577"/>
                    </a:cubicBezTo>
                    <a:cubicBezTo>
                      <a:pt x="101383" y="6522"/>
                      <a:pt x="81882" y="-510"/>
                      <a:pt x="48948" y="2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2" name="Google Shape;1242;p8"/>
              <p:cNvSpPr/>
              <p:nvPr/>
            </p:nvSpPr>
            <p:spPr>
              <a:xfrm>
                <a:off x="70934" y="3649272"/>
                <a:ext cx="35948" cy="13171"/>
              </a:xfrm>
              <a:custGeom>
                <a:rect b="b" l="l" r="r" t="t"/>
                <a:pathLst>
                  <a:path extrusionOk="0" h="13171" w="35948">
                    <a:moveTo>
                      <a:pt x="17833" y="12608"/>
                    </a:moveTo>
                    <a:cubicBezTo>
                      <a:pt x="26318" y="10968"/>
                      <a:pt x="34944" y="9327"/>
                      <a:pt x="35694" y="7006"/>
                    </a:cubicBezTo>
                    <a:cubicBezTo>
                      <a:pt x="38179" y="-659"/>
                      <a:pt x="21724" y="420"/>
                      <a:pt x="18044" y="302"/>
                    </a:cubicBezTo>
                    <a:cubicBezTo>
                      <a:pt x="13286" y="138"/>
                      <a:pt x="2878" y="-1456"/>
                      <a:pt x="276" y="4756"/>
                    </a:cubicBezTo>
                    <a:cubicBezTo>
                      <a:pt x="-1529" y="9069"/>
                      <a:pt x="5644" y="14999"/>
                      <a:pt x="17833" y="1263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3" name="Google Shape;1243;p8"/>
              <p:cNvSpPr/>
              <p:nvPr/>
            </p:nvSpPr>
            <p:spPr>
              <a:xfrm>
                <a:off x="149691" y="3630561"/>
                <a:ext cx="43042" cy="13177"/>
              </a:xfrm>
              <a:custGeom>
                <a:rect b="b" l="l" r="r" t="t"/>
                <a:pathLst>
                  <a:path extrusionOk="0" h="13177" w="43042">
                    <a:moveTo>
                      <a:pt x="21211" y="12708"/>
                    </a:moveTo>
                    <a:cubicBezTo>
                      <a:pt x="31196" y="11278"/>
                      <a:pt x="41533" y="10505"/>
                      <a:pt x="42612" y="8278"/>
                    </a:cubicBezTo>
                    <a:cubicBezTo>
                      <a:pt x="46221" y="777"/>
                      <a:pt x="26086" y="449"/>
                      <a:pt x="21633" y="402"/>
                    </a:cubicBezTo>
                    <a:cubicBezTo>
                      <a:pt x="15866" y="27"/>
                      <a:pt x="3068" y="-1403"/>
                      <a:pt x="255" y="4973"/>
                    </a:cubicBezTo>
                    <a:cubicBezTo>
                      <a:pt x="-1620" y="9403"/>
                      <a:pt x="6983" y="14771"/>
                      <a:pt x="21234" y="1273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4" name="Google Shape;1244;p8"/>
              <p:cNvSpPr/>
              <p:nvPr/>
            </p:nvSpPr>
            <p:spPr>
              <a:xfrm>
                <a:off x="208716" y="3643552"/>
                <a:ext cx="35948" cy="13171"/>
              </a:xfrm>
              <a:custGeom>
                <a:rect b="b" l="l" r="r" t="t"/>
                <a:pathLst>
                  <a:path extrusionOk="0" h="13171" w="35948">
                    <a:moveTo>
                      <a:pt x="17833" y="12608"/>
                    </a:moveTo>
                    <a:cubicBezTo>
                      <a:pt x="26318" y="10944"/>
                      <a:pt x="34944" y="9327"/>
                      <a:pt x="35694" y="7006"/>
                    </a:cubicBezTo>
                    <a:cubicBezTo>
                      <a:pt x="38179" y="-659"/>
                      <a:pt x="21724" y="420"/>
                      <a:pt x="18044" y="302"/>
                    </a:cubicBezTo>
                    <a:cubicBezTo>
                      <a:pt x="13286" y="138"/>
                      <a:pt x="2878" y="-1456"/>
                      <a:pt x="276" y="4756"/>
                    </a:cubicBezTo>
                    <a:cubicBezTo>
                      <a:pt x="-1529" y="9069"/>
                      <a:pt x="5644" y="14999"/>
                      <a:pt x="17833" y="1263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5" name="Google Shape;1245;p8"/>
              <p:cNvSpPr/>
              <p:nvPr/>
            </p:nvSpPr>
            <p:spPr>
              <a:xfrm>
                <a:off x="334869" y="3540606"/>
                <a:ext cx="40218" cy="15511"/>
              </a:xfrm>
              <a:custGeom>
                <a:rect b="b" l="l" r="r" t="t"/>
                <a:pathLst>
                  <a:path extrusionOk="0" h="15511" w="40218">
                    <a:moveTo>
                      <a:pt x="18584" y="14411"/>
                    </a:moveTo>
                    <a:cubicBezTo>
                      <a:pt x="28031" y="14833"/>
                      <a:pt x="37688" y="16520"/>
                      <a:pt x="39282" y="14645"/>
                    </a:cubicBezTo>
                    <a:cubicBezTo>
                      <a:pt x="41907" y="11528"/>
                      <a:pt x="38649" y="8551"/>
                      <a:pt x="34031" y="6371"/>
                    </a:cubicBezTo>
                    <a:cubicBezTo>
                      <a:pt x="29437" y="4191"/>
                      <a:pt x="23600" y="2972"/>
                      <a:pt x="21491" y="2433"/>
                    </a:cubicBezTo>
                    <a:cubicBezTo>
                      <a:pt x="16146" y="886"/>
                      <a:pt x="4051" y="-2607"/>
                      <a:pt x="441" y="3347"/>
                    </a:cubicBezTo>
                    <a:cubicBezTo>
                      <a:pt x="-1903" y="7519"/>
                      <a:pt x="5223" y="13825"/>
                      <a:pt x="18584" y="1441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6" name="Google Shape;1246;p8"/>
              <p:cNvSpPr/>
              <p:nvPr/>
            </p:nvSpPr>
            <p:spPr>
              <a:xfrm>
                <a:off x="356938" y="3628319"/>
                <a:ext cx="34255" cy="13651"/>
              </a:xfrm>
              <a:custGeom>
                <a:rect b="b" l="l" r="r" t="t"/>
                <a:pathLst>
                  <a:path extrusionOk="0" h="13651" w="34255">
                    <a:moveTo>
                      <a:pt x="15877" y="13613"/>
                    </a:moveTo>
                    <a:cubicBezTo>
                      <a:pt x="23964" y="13215"/>
                      <a:pt x="32285" y="13496"/>
                      <a:pt x="33551" y="11433"/>
                    </a:cubicBezTo>
                    <a:cubicBezTo>
                      <a:pt x="37794" y="4448"/>
                      <a:pt x="21644" y="2010"/>
                      <a:pt x="18081" y="1495"/>
                    </a:cubicBezTo>
                    <a:cubicBezTo>
                      <a:pt x="13533" y="510"/>
                      <a:pt x="3431" y="-2256"/>
                      <a:pt x="383" y="3768"/>
                    </a:cubicBezTo>
                    <a:cubicBezTo>
                      <a:pt x="-1633" y="7964"/>
                      <a:pt x="4415" y="14199"/>
                      <a:pt x="15877" y="136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7" name="Google Shape;1247;p8"/>
              <p:cNvSpPr/>
              <p:nvPr/>
            </p:nvSpPr>
            <p:spPr>
              <a:xfrm>
                <a:off x="388704" y="3705914"/>
                <a:ext cx="36865" cy="15897"/>
              </a:xfrm>
              <a:custGeom>
                <a:rect b="b" l="l" r="r" t="t"/>
                <a:pathLst>
                  <a:path extrusionOk="0" h="15897" w="36865">
                    <a:moveTo>
                      <a:pt x="16552" y="14848"/>
                    </a:moveTo>
                    <a:cubicBezTo>
                      <a:pt x="25459" y="15575"/>
                      <a:pt x="34531" y="16794"/>
                      <a:pt x="35984" y="14848"/>
                    </a:cubicBezTo>
                    <a:cubicBezTo>
                      <a:pt x="40906" y="8308"/>
                      <a:pt x="23772" y="4042"/>
                      <a:pt x="19998" y="3011"/>
                    </a:cubicBezTo>
                    <a:cubicBezTo>
                      <a:pt x="15169" y="1464"/>
                      <a:pt x="4691" y="-2755"/>
                      <a:pt x="660" y="2730"/>
                    </a:cubicBezTo>
                    <a:cubicBezTo>
                      <a:pt x="-2083" y="6574"/>
                      <a:pt x="3824" y="13817"/>
                      <a:pt x="16529" y="1482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p8"/>
              <p:cNvSpPr/>
              <p:nvPr/>
            </p:nvSpPr>
            <p:spPr>
              <a:xfrm>
                <a:off x="545618" y="3666210"/>
                <a:ext cx="23487" cy="13236"/>
              </a:xfrm>
              <a:custGeom>
                <a:rect b="b" l="l" r="r" t="t"/>
                <a:pathLst>
                  <a:path extrusionOk="0" h="13236" w="23487">
                    <a:moveTo>
                      <a:pt x="10781" y="13016"/>
                    </a:moveTo>
                    <a:cubicBezTo>
                      <a:pt x="16500" y="11938"/>
                      <a:pt x="22313" y="10860"/>
                      <a:pt x="23087" y="8609"/>
                    </a:cubicBezTo>
                    <a:cubicBezTo>
                      <a:pt x="25689" y="1179"/>
                      <a:pt x="14859" y="1179"/>
                      <a:pt x="12492" y="804"/>
                    </a:cubicBezTo>
                    <a:cubicBezTo>
                      <a:pt x="9421" y="335"/>
                      <a:pt x="2881" y="-1916"/>
                      <a:pt x="397" y="4062"/>
                    </a:cubicBezTo>
                    <a:cubicBezTo>
                      <a:pt x="-1314" y="8211"/>
                      <a:pt x="2577" y="14563"/>
                      <a:pt x="10781" y="1299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8"/>
              <p:cNvSpPr/>
              <p:nvPr/>
            </p:nvSpPr>
            <p:spPr>
              <a:xfrm>
                <a:off x="591966" y="3653713"/>
                <a:ext cx="37961" cy="14907"/>
              </a:xfrm>
              <a:custGeom>
                <a:rect b="b" l="l" r="r" t="t"/>
                <a:pathLst>
                  <a:path extrusionOk="0" h="14907" w="37961">
                    <a:moveTo>
                      <a:pt x="17524" y="14097"/>
                    </a:moveTo>
                    <a:cubicBezTo>
                      <a:pt x="26338" y="14261"/>
                      <a:pt x="35409" y="15878"/>
                      <a:pt x="36980" y="14027"/>
                    </a:cubicBezTo>
                    <a:cubicBezTo>
                      <a:pt x="39605" y="10933"/>
                      <a:pt x="36605" y="7956"/>
                      <a:pt x="32245" y="5823"/>
                    </a:cubicBezTo>
                    <a:cubicBezTo>
                      <a:pt x="27885" y="3666"/>
                      <a:pt x="22329" y="2565"/>
                      <a:pt x="20337" y="2072"/>
                    </a:cubicBezTo>
                    <a:cubicBezTo>
                      <a:pt x="15250" y="595"/>
                      <a:pt x="3601" y="-2452"/>
                      <a:pt x="389" y="3690"/>
                    </a:cubicBezTo>
                    <a:cubicBezTo>
                      <a:pt x="-712" y="5776"/>
                      <a:pt x="577" y="8401"/>
                      <a:pt x="3577" y="10417"/>
                    </a:cubicBezTo>
                    <a:cubicBezTo>
                      <a:pt x="6578" y="12456"/>
                      <a:pt x="11219" y="13910"/>
                      <a:pt x="17524" y="1407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8"/>
              <p:cNvSpPr/>
              <p:nvPr/>
            </p:nvSpPr>
            <p:spPr>
              <a:xfrm>
                <a:off x="728482" y="3690051"/>
                <a:ext cx="50634" cy="16055"/>
              </a:xfrm>
              <a:custGeom>
                <a:rect b="b" l="l" r="r" t="t"/>
                <a:pathLst>
                  <a:path extrusionOk="0" h="16055" w="50634">
                    <a:moveTo>
                      <a:pt x="23900" y="15264"/>
                    </a:moveTo>
                    <a:cubicBezTo>
                      <a:pt x="36042" y="15991"/>
                      <a:pt x="48442" y="16811"/>
                      <a:pt x="49942" y="14748"/>
                    </a:cubicBezTo>
                    <a:cubicBezTo>
                      <a:pt x="54934" y="7927"/>
                      <a:pt x="31471" y="4341"/>
                      <a:pt x="26337" y="3192"/>
                    </a:cubicBezTo>
                    <a:cubicBezTo>
                      <a:pt x="19657" y="1692"/>
                      <a:pt x="5218" y="-2832"/>
                      <a:pt x="624" y="2606"/>
                    </a:cubicBezTo>
                    <a:cubicBezTo>
                      <a:pt x="-2541" y="6380"/>
                      <a:pt x="6507" y="14233"/>
                      <a:pt x="23900" y="1528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8"/>
              <p:cNvSpPr/>
              <p:nvPr/>
            </p:nvSpPr>
            <p:spPr>
              <a:xfrm>
                <a:off x="732627" y="3724615"/>
                <a:ext cx="34969" cy="18233"/>
              </a:xfrm>
              <a:custGeom>
                <a:rect b="b" l="l" r="r" t="t"/>
                <a:pathLst>
                  <a:path extrusionOk="0" h="18233" w="34969">
                    <a:moveTo>
                      <a:pt x="14925" y="15837"/>
                    </a:moveTo>
                    <a:cubicBezTo>
                      <a:pt x="23739" y="17571"/>
                      <a:pt x="32529" y="19306"/>
                      <a:pt x="34029" y="17407"/>
                    </a:cubicBezTo>
                    <a:cubicBezTo>
                      <a:pt x="38952" y="11125"/>
                      <a:pt x="23106" y="5969"/>
                      <a:pt x="19660" y="4468"/>
                    </a:cubicBezTo>
                    <a:cubicBezTo>
                      <a:pt x="15207" y="2523"/>
                      <a:pt x="6065" y="-2821"/>
                      <a:pt x="1119" y="1890"/>
                    </a:cubicBezTo>
                    <a:cubicBezTo>
                      <a:pt x="-2350" y="5148"/>
                      <a:pt x="2244" y="13352"/>
                      <a:pt x="14925" y="158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8"/>
              <p:cNvSpPr/>
              <p:nvPr/>
            </p:nvSpPr>
            <p:spPr>
              <a:xfrm>
                <a:off x="812608" y="3748795"/>
                <a:ext cx="18756" cy="13448"/>
              </a:xfrm>
              <a:custGeom>
                <a:rect b="b" l="l" r="r" t="t"/>
                <a:pathLst>
                  <a:path extrusionOk="0" h="13448" w="18756">
                    <a:moveTo>
                      <a:pt x="6812" y="13338"/>
                    </a:moveTo>
                    <a:cubicBezTo>
                      <a:pt x="12133" y="13737"/>
                      <a:pt x="17196" y="13080"/>
                      <a:pt x="18110" y="10901"/>
                    </a:cubicBezTo>
                    <a:cubicBezTo>
                      <a:pt x="20970" y="3775"/>
                      <a:pt x="13493" y="3095"/>
                      <a:pt x="11992" y="2157"/>
                    </a:cubicBezTo>
                    <a:cubicBezTo>
                      <a:pt x="9906" y="1243"/>
                      <a:pt x="6742" y="-2203"/>
                      <a:pt x="2101" y="2157"/>
                    </a:cubicBezTo>
                    <a:cubicBezTo>
                      <a:pt x="483" y="3681"/>
                      <a:pt x="-431" y="6142"/>
                      <a:pt x="202" y="8510"/>
                    </a:cubicBezTo>
                    <a:cubicBezTo>
                      <a:pt x="788" y="10854"/>
                      <a:pt x="3015" y="13080"/>
                      <a:pt x="6836" y="1333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8"/>
              <p:cNvSpPr/>
              <p:nvPr/>
            </p:nvSpPr>
            <p:spPr>
              <a:xfrm>
                <a:off x="887348" y="3775608"/>
                <a:ext cx="39909" cy="13536"/>
              </a:xfrm>
              <a:custGeom>
                <a:rect b="b" l="l" r="r" t="t"/>
                <a:pathLst>
                  <a:path extrusionOk="0" h="13536" w="39909">
                    <a:moveTo>
                      <a:pt x="19223" y="13458"/>
                    </a:moveTo>
                    <a:cubicBezTo>
                      <a:pt x="28903" y="12755"/>
                      <a:pt x="38584" y="12051"/>
                      <a:pt x="39545" y="9801"/>
                    </a:cubicBezTo>
                    <a:cubicBezTo>
                      <a:pt x="42686" y="2394"/>
                      <a:pt x="24614" y="1714"/>
                      <a:pt x="20582" y="1199"/>
                    </a:cubicBezTo>
                    <a:cubicBezTo>
                      <a:pt x="15355" y="519"/>
                      <a:pt x="4174" y="-2153"/>
                      <a:pt x="517" y="3707"/>
                    </a:cubicBezTo>
                    <a:cubicBezTo>
                      <a:pt x="-2084" y="7785"/>
                      <a:pt x="5276" y="14442"/>
                      <a:pt x="19223" y="1343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8"/>
              <p:cNvSpPr/>
              <p:nvPr/>
            </p:nvSpPr>
            <p:spPr>
              <a:xfrm>
                <a:off x="1030773" y="3756155"/>
                <a:ext cx="46221" cy="15105"/>
              </a:xfrm>
              <a:custGeom>
                <a:rect b="b" l="l" r="r" t="t"/>
                <a:pathLst>
                  <a:path extrusionOk="0" h="15105" w="46221">
                    <a:moveTo>
                      <a:pt x="23846" y="13456"/>
                    </a:moveTo>
                    <a:cubicBezTo>
                      <a:pt x="34534" y="10502"/>
                      <a:pt x="45410" y="7525"/>
                      <a:pt x="46067" y="5111"/>
                    </a:cubicBezTo>
                    <a:cubicBezTo>
                      <a:pt x="48223" y="-2859"/>
                      <a:pt x="27174" y="751"/>
                      <a:pt x="22439" y="1220"/>
                    </a:cubicBezTo>
                    <a:cubicBezTo>
                      <a:pt x="16298" y="1806"/>
                      <a:pt x="2679" y="1829"/>
                      <a:pt x="194" y="8392"/>
                    </a:cubicBezTo>
                    <a:cubicBezTo>
                      <a:pt x="-1540" y="12940"/>
                      <a:pt x="8492" y="17698"/>
                      <a:pt x="23846" y="1345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8"/>
              <p:cNvSpPr/>
              <p:nvPr/>
            </p:nvSpPr>
            <p:spPr>
              <a:xfrm>
                <a:off x="988720" y="3716718"/>
                <a:ext cx="27354" cy="13194"/>
              </a:xfrm>
              <a:custGeom>
                <a:rect b="b" l="l" r="r" t="t"/>
                <a:pathLst>
                  <a:path extrusionOk="0" h="13194" w="27354">
                    <a:moveTo>
                      <a:pt x="14189" y="387"/>
                    </a:moveTo>
                    <a:cubicBezTo>
                      <a:pt x="7626" y="1770"/>
                      <a:pt x="993" y="3130"/>
                      <a:pt x="289" y="5427"/>
                    </a:cubicBezTo>
                    <a:cubicBezTo>
                      <a:pt x="-2055" y="12998"/>
                      <a:pt x="10533" y="12435"/>
                      <a:pt x="13299" y="12670"/>
                    </a:cubicBezTo>
                    <a:cubicBezTo>
                      <a:pt x="16908" y="12974"/>
                      <a:pt x="24714" y="14896"/>
                      <a:pt x="27058" y="8778"/>
                    </a:cubicBezTo>
                    <a:cubicBezTo>
                      <a:pt x="28675" y="4536"/>
                      <a:pt x="23589" y="-1605"/>
                      <a:pt x="14189" y="38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8"/>
              <p:cNvSpPr/>
              <p:nvPr/>
            </p:nvSpPr>
            <p:spPr>
              <a:xfrm>
                <a:off x="1112642" y="3718703"/>
                <a:ext cx="59145" cy="15848"/>
              </a:xfrm>
              <a:custGeom>
                <a:rect b="b" l="l" r="r" t="t"/>
                <a:pathLst>
                  <a:path extrusionOk="0" h="15848" w="59145">
                    <a:moveTo>
                      <a:pt x="28799" y="1988"/>
                    </a:moveTo>
                    <a:cubicBezTo>
                      <a:pt x="15063" y="5247"/>
                      <a:pt x="1116" y="8528"/>
                      <a:pt x="225" y="10966"/>
                    </a:cubicBezTo>
                    <a:cubicBezTo>
                      <a:pt x="-2728" y="19029"/>
                      <a:pt x="24228" y="14810"/>
                      <a:pt x="30299" y="14224"/>
                    </a:cubicBezTo>
                    <a:cubicBezTo>
                      <a:pt x="38151" y="13474"/>
                      <a:pt x="55521" y="13052"/>
                      <a:pt x="58873" y="6395"/>
                    </a:cubicBezTo>
                    <a:cubicBezTo>
                      <a:pt x="61193" y="1777"/>
                      <a:pt x="48512" y="-2700"/>
                      <a:pt x="28799" y="198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p8"/>
              <p:cNvSpPr/>
              <p:nvPr/>
            </p:nvSpPr>
            <p:spPr>
              <a:xfrm>
                <a:off x="1249548" y="3710204"/>
                <a:ext cx="32909" cy="13754"/>
              </a:xfrm>
              <a:custGeom>
                <a:rect b="b" l="l" r="r" t="t"/>
                <a:pathLst>
                  <a:path extrusionOk="0" h="13754" w="32909">
                    <a:moveTo>
                      <a:pt x="16172" y="1158"/>
                    </a:moveTo>
                    <a:cubicBezTo>
                      <a:pt x="8859" y="3479"/>
                      <a:pt x="1053" y="4956"/>
                      <a:pt x="280" y="7253"/>
                    </a:cubicBezTo>
                    <a:cubicBezTo>
                      <a:pt x="-986" y="11050"/>
                      <a:pt x="2225" y="12808"/>
                      <a:pt x="6327" y="13441"/>
                    </a:cubicBezTo>
                    <a:cubicBezTo>
                      <a:pt x="10406" y="14097"/>
                      <a:pt x="15187" y="13534"/>
                      <a:pt x="16945" y="13441"/>
                    </a:cubicBezTo>
                    <a:cubicBezTo>
                      <a:pt x="21446" y="13347"/>
                      <a:pt x="31642" y="13441"/>
                      <a:pt x="32861" y="6807"/>
                    </a:cubicBezTo>
                    <a:cubicBezTo>
                      <a:pt x="33565" y="2213"/>
                      <a:pt x="26486" y="-2147"/>
                      <a:pt x="16195" y="115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8" name="Google Shape;1258;p8"/>
              <p:cNvSpPr/>
              <p:nvPr/>
            </p:nvSpPr>
            <p:spPr>
              <a:xfrm>
                <a:off x="1368074" y="3692313"/>
                <a:ext cx="56291" cy="14056"/>
              </a:xfrm>
              <a:custGeom>
                <a:rect b="b" l="l" r="r" t="t"/>
                <a:pathLst>
                  <a:path extrusionOk="0" h="14056" w="56291">
                    <a:moveTo>
                      <a:pt x="28372" y="12603"/>
                    </a:moveTo>
                    <a:cubicBezTo>
                      <a:pt x="41194" y="10118"/>
                      <a:pt x="54602" y="9204"/>
                      <a:pt x="55844" y="6978"/>
                    </a:cubicBezTo>
                    <a:cubicBezTo>
                      <a:pt x="57930" y="3274"/>
                      <a:pt x="52422" y="1235"/>
                      <a:pt x="45530" y="438"/>
                    </a:cubicBezTo>
                    <a:cubicBezTo>
                      <a:pt x="38662" y="-383"/>
                      <a:pt x="30552" y="180"/>
                      <a:pt x="27599" y="297"/>
                    </a:cubicBezTo>
                    <a:cubicBezTo>
                      <a:pt x="19981" y="367"/>
                      <a:pt x="2940" y="1000"/>
                      <a:pt x="174" y="7938"/>
                    </a:cubicBezTo>
                    <a:cubicBezTo>
                      <a:pt x="-1584" y="12744"/>
                      <a:pt x="10159" y="16119"/>
                      <a:pt x="28349" y="1260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9" name="Google Shape;1259;p8"/>
              <p:cNvSpPr/>
              <p:nvPr/>
            </p:nvSpPr>
            <p:spPr>
              <a:xfrm>
                <a:off x="1413259" y="3725440"/>
                <a:ext cx="42527" cy="14960"/>
              </a:xfrm>
              <a:custGeom>
                <a:rect b="b" l="l" r="r" t="t"/>
                <a:pathLst>
                  <a:path extrusionOk="0" h="14960" w="42527">
                    <a:moveTo>
                      <a:pt x="19848" y="14659"/>
                    </a:moveTo>
                    <a:cubicBezTo>
                      <a:pt x="30138" y="15034"/>
                      <a:pt x="40592" y="15433"/>
                      <a:pt x="41905" y="13347"/>
                    </a:cubicBezTo>
                    <a:cubicBezTo>
                      <a:pt x="46241" y="6409"/>
                      <a:pt x="26669" y="3596"/>
                      <a:pt x="22356" y="2611"/>
                    </a:cubicBezTo>
                    <a:cubicBezTo>
                      <a:pt x="16777" y="1346"/>
                      <a:pt x="4823" y="-2686"/>
                      <a:pt x="627" y="2822"/>
                    </a:cubicBezTo>
                    <a:cubicBezTo>
                      <a:pt x="-2280" y="6643"/>
                      <a:pt x="5057" y="14144"/>
                      <a:pt x="19824" y="146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8"/>
              <p:cNvSpPr/>
              <p:nvPr/>
            </p:nvSpPr>
            <p:spPr>
              <a:xfrm>
                <a:off x="1470729" y="3696794"/>
                <a:ext cx="54829" cy="16046"/>
              </a:xfrm>
              <a:custGeom>
                <a:rect b="b" l="l" r="r" t="t"/>
                <a:pathLst>
                  <a:path extrusionOk="0" h="16046" w="54829">
                    <a:moveTo>
                      <a:pt x="28736" y="410"/>
                    </a:moveTo>
                    <a:cubicBezTo>
                      <a:pt x="15352" y="-340"/>
                      <a:pt x="1850" y="-199"/>
                      <a:pt x="514" y="2004"/>
                    </a:cubicBezTo>
                    <a:cubicBezTo>
                      <a:pt x="-1689" y="5614"/>
                      <a:pt x="3515" y="7817"/>
                      <a:pt x="9867" y="9388"/>
                    </a:cubicBezTo>
                    <a:cubicBezTo>
                      <a:pt x="16243" y="10958"/>
                      <a:pt x="23837" y="11990"/>
                      <a:pt x="26580" y="12552"/>
                    </a:cubicBezTo>
                    <a:cubicBezTo>
                      <a:pt x="33753" y="13888"/>
                      <a:pt x="48848" y="18881"/>
                      <a:pt x="54052" y="13841"/>
                    </a:cubicBezTo>
                    <a:cubicBezTo>
                      <a:pt x="57755" y="10396"/>
                      <a:pt x="48051" y="1488"/>
                      <a:pt x="28736" y="4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1" name="Google Shape;1261;p8"/>
              <p:cNvSpPr/>
              <p:nvPr/>
            </p:nvSpPr>
            <p:spPr>
              <a:xfrm>
                <a:off x="1626198" y="3780496"/>
                <a:ext cx="27079" cy="13170"/>
              </a:xfrm>
              <a:custGeom>
                <a:rect b="b" l="l" r="r" t="t"/>
                <a:pathLst>
                  <a:path extrusionOk="0" h="13170" w="27079">
                    <a:moveTo>
                      <a:pt x="14354" y="366"/>
                    </a:moveTo>
                    <a:cubicBezTo>
                      <a:pt x="8306" y="1655"/>
                      <a:pt x="1767" y="1936"/>
                      <a:pt x="665" y="4023"/>
                    </a:cubicBezTo>
                    <a:cubicBezTo>
                      <a:pt x="-1187" y="7515"/>
                      <a:pt x="1087" y="9765"/>
                      <a:pt x="4321" y="11031"/>
                    </a:cubicBezTo>
                    <a:cubicBezTo>
                      <a:pt x="7556" y="12297"/>
                      <a:pt x="11635" y="12461"/>
                      <a:pt x="13065" y="12625"/>
                    </a:cubicBezTo>
                    <a:cubicBezTo>
                      <a:pt x="16768" y="13188"/>
                      <a:pt x="25347" y="14641"/>
                      <a:pt x="26941" y="8195"/>
                    </a:cubicBezTo>
                    <a:cubicBezTo>
                      <a:pt x="27504" y="5991"/>
                      <a:pt x="26308" y="3530"/>
                      <a:pt x="24105" y="1913"/>
                    </a:cubicBezTo>
                    <a:cubicBezTo>
                      <a:pt x="21878" y="296"/>
                      <a:pt x="18643" y="-525"/>
                      <a:pt x="14330" y="36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2" name="Google Shape;1262;p8"/>
              <p:cNvSpPr/>
              <p:nvPr/>
            </p:nvSpPr>
            <p:spPr>
              <a:xfrm>
                <a:off x="1752765" y="3774228"/>
                <a:ext cx="43969" cy="14296"/>
              </a:xfrm>
              <a:custGeom>
                <a:rect b="b" l="l" r="r" t="t"/>
                <a:pathLst>
                  <a:path extrusionOk="0" h="14296" w="43969">
                    <a:moveTo>
                      <a:pt x="23130" y="0"/>
                    </a:moveTo>
                    <a:cubicBezTo>
                      <a:pt x="12535" y="0"/>
                      <a:pt x="1800" y="-70"/>
                      <a:pt x="557" y="2086"/>
                    </a:cubicBezTo>
                    <a:cubicBezTo>
                      <a:pt x="-3592" y="9189"/>
                      <a:pt x="16637" y="11322"/>
                      <a:pt x="21114" y="12166"/>
                    </a:cubicBezTo>
                    <a:cubicBezTo>
                      <a:pt x="26904" y="13244"/>
                      <a:pt x="39351" y="16854"/>
                      <a:pt x="43406" y="11205"/>
                    </a:cubicBezTo>
                    <a:cubicBezTo>
                      <a:pt x="46219" y="7290"/>
                      <a:pt x="38343" y="24"/>
                      <a:pt x="23154" y="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263;p8"/>
              <p:cNvSpPr/>
              <p:nvPr/>
            </p:nvSpPr>
            <p:spPr>
              <a:xfrm>
                <a:off x="1860739" y="3774131"/>
                <a:ext cx="34178" cy="15149"/>
              </a:xfrm>
              <a:custGeom>
                <a:rect b="b" l="l" r="r" t="t"/>
                <a:pathLst>
                  <a:path extrusionOk="0" h="15149" w="34178">
                    <a:moveTo>
                      <a:pt x="16113" y="1715"/>
                    </a:moveTo>
                    <a:cubicBezTo>
                      <a:pt x="8307" y="4716"/>
                      <a:pt x="384" y="7716"/>
                      <a:pt x="56" y="10107"/>
                    </a:cubicBezTo>
                    <a:cubicBezTo>
                      <a:pt x="-1046" y="18053"/>
                      <a:pt x="14425" y="14349"/>
                      <a:pt x="17941" y="13881"/>
                    </a:cubicBezTo>
                    <a:cubicBezTo>
                      <a:pt x="22488" y="13271"/>
                      <a:pt x="32638" y="13177"/>
                      <a:pt x="34091" y="6638"/>
                    </a:cubicBezTo>
                    <a:cubicBezTo>
                      <a:pt x="35099" y="2090"/>
                      <a:pt x="27317" y="-2598"/>
                      <a:pt x="16113" y="169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8"/>
              <p:cNvSpPr/>
              <p:nvPr/>
            </p:nvSpPr>
            <p:spPr>
              <a:xfrm>
                <a:off x="1966769" y="3729464"/>
                <a:ext cx="37480" cy="17719"/>
              </a:xfrm>
              <a:custGeom>
                <a:rect b="b" l="l" r="r" t="t"/>
                <a:pathLst>
                  <a:path extrusionOk="0" h="17719" w="37480">
                    <a:moveTo>
                      <a:pt x="17251" y="3300"/>
                    </a:moveTo>
                    <a:cubicBezTo>
                      <a:pt x="9188" y="7331"/>
                      <a:pt x="468" y="10566"/>
                      <a:pt x="70" y="12980"/>
                    </a:cubicBezTo>
                    <a:cubicBezTo>
                      <a:pt x="-587" y="16988"/>
                      <a:pt x="3492" y="17973"/>
                      <a:pt x="8297" y="17668"/>
                    </a:cubicBezTo>
                    <a:cubicBezTo>
                      <a:pt x="13102" y="17364"/>
                      <a:pt x="18470" y="15723"/>
                      <a:pt x="20439" y="15207"/>
                    </a:cubicBezTo>
                    <a:cubicBezTo>
                      <a:pt x="25572" y="14058"/>
                      <a:pt x="37199" y="11691"/>
                      <a:pt x="37480" y="4823"/>
                    </a:cubicBezTo>
                    <a:cubicBezTo>
                      <a:pt x="37550" y="88"/>
                      <a:pt x="28667" y="-2420"/>
                      <a:pt x="17251" y="330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p8"/>
              <p:cNvSpPr/>
              <p:nvPr/>
            </p:nvSpPr>
            <p:spPr>
              <a:xfrm>
                <a:off x="2022811" y="3761262"/>
                <a:ext cx="51602" cy="18246"/>
              </a:xfrm>
              <a:custGeom>
                <a:rect b="b" l="l" r="r" t="t"/>
                <a:pathLst>
                  <a:path extrusionOk="0" h="18246" w="51602">
                    <a:moveTo>
                      <a:pt x="24615" y="3497"/>
                    </a:moveTo>
                    <a:cubicBezTo>
                      <a:pt x="13035" y="7716"/>
                      <a:pt x="870" y="11139"/>
                      <a:pt x="167" y="13576"/>
                    </a:cubicBezTo>
                    <a:cubicBezTo>
                      <a:pt x="-1029" y="17608"/>
                      <a:pt x="4386" y="18546"/>
                      <a:pt x="10808" y="18171"/>
                    </a:cubicBezTo>
                    <a:cubicBezTo>
                      <a:pt x="17208" y="17819"/>
                      <a:pt x="24544" y="16084"/>
                      <a:pt x="27217" y="15569"/>
                    </a:cubicBezTo>
                    <a:cubicBezTo>
                      <a:pt x="34178" y="14350"/>
                      <a:pt x="49742" y="11959"/>
                      <a:pt x="51524" y="4904"/>
                    </a:cubicBezTo>
                    <a:cubicBezTo>
                      <a:pt x="52672" y="5"/>
                      <a:pt x="41140" y="-2480"/>
                      <a:pt x="24615" y="352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6" name="Google Shape;1266;p8"/>
              <p:cNvSpPr/>
              <p:nvPr/>
            </p:nvSpPr>
            <p:spPr>
              <a:xfrm>
                <a:off x="2159634" y="3730824"/>
                <a:ext cx="51570" cy="13618"/>
              </a:xfrm>
              <a:custGeom>
                <a:rect b="b" l="l" r="r" t="t"/>
                <a:pathLst>
                  <a:path extrusionOk="0" h="13618" w="51570">
                    <a:moveTo>
                      <a:pt x="26346" y="111"/>
                    </a:moveTo>
                    <a:cubicBezTo>
                      <a:pt x="14087" y="837"/>
                      <a:pt x="1640" y="1517"/>
                      <a:pt x="445" y="3744"/>
                    </a:cubicBezTo>
                    <a:cubicBezTo>
                      <a:pt x="-3516" y="11127"/>
                      <a:pt x="20135" y="11854"/>
                      <a:pt x="25409" y="12393"/>
                    </a:cubicBezTo>
                    <a:cubicBezTo>
                      <a:pt x="32230" y="13073"/>
                      <a:pt x="47044" y="15816"/>
                      <a:pt x="51099" y="9885"/>
                    </a:cubicBezTo>
                    <a:cubicBezTo>
                      <a:pt x="53912" y="5783"/>
                      <a:pt x="43950" y="-944"/>
                      <a:pt x="26346" y="11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7" name="Google Shape;1267;p8"/>
              <p:cNvSpPr/>
              <p:nvPr/>
            </p:nvSpPr>
            <p:spPr>
              <a:xfrm>
                <a:off x="2272113" y="3761422"/>
                <a:ext cx="40438" cy="14308"/>
              </a:xfrm>
              <a:custGeom>
                <a:rect b="b" l="l" r="r" t="t"/>
                <a:pathLst>
                  <a:path extrusionOk="0" h="14308" w="40438">
                    <a:moveTo>
                      <a:pt x="19676" y="1274"/>
                    </a:moveTo>
                    <a:cubicBezTo>
                      <a:pt x="10276" y="3853"/>
                      <a:pt x="760" y="6455"/>
                      <a:pt x="150" y="8846"/>
                    </a:cubicBezTo>
                    <a:cubicBezTo>
                      <a:pt x="-1842" y="16745"/>
                      <a:pt x="16582" y="13838"/>
                      <a:pt x="20731" y="13557"/>
                    </a:cubicBezTo>
                    <a:cubicBezTo>
                      <a:pt x="26098" y="13182"/>
                      <a:pt x="37983" y="13627"/>
                      <a:pt x="40256" y="7158"/>
                    </a:cubicBezTo>
                    <a:cubicBezTo>
                      <a:pt x="41827" y="2681"/>
                      <a:pt x="33130" y="-2429"/>
                      <a:pt x="19652" y="127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268;p8"/>
              <p:cNvSpPr/>
              <p:nvPr/>
            </p:nvSpPr>
            <p:spPr>
              <a:xfrm>
                <a:off x="2434106" y="3740168"/>
                <a:ext cx="54538" cy="13170"/>
              </a:xfrm>
              <a:custGeom>
                <a:rect b="b" l="l" r="r" t="t"/>
                <a:pathLst>
                  <a:path extrusionOk="0" h="13170" w="54538">
                    <a:moveTo>
                      <a:pt x="27156" y="705"/>
                    </a:moveTo>
                    <a:cubicBezTo>
                      <a:pt x="14334" y="2627"/>
                      <a:pt x="1348" y="4549"/>
                      <a:pt x="317" y="6893"/>
                    </a:cubicBezTo>
                    <a:cubicBezTo>
                      <a:pt x="-3082" y="14628"/>
                      <a:pt x="21859" y="13035"/>
                      <a:pt x="27437" y="13035"/>
                    </a:cubicBezTo>
                    <a:cubicBezTo>
                      <a:pt x="34680" y="13035"/>
                      <a:pt x="50549" y="14300"/>
                      <a:pt x="54183" y="8018"/>
                    </a:cubicBezTo>
                    <a:cubicBezTo>
                      <a:pt x="56714" y="3658"/>
                      <a:pt x="45533" y="-2038"/>
                      <a:pt x="27156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9" name="Google Shape;1269;p8"/>
              <p:cNvSpPr/>
              <p:nvPr/>
            </p:nvSpPr>
            <p:spPr>
              <a:xfrm>
                <a:off x="2582342" y="3710556"/>
                <a:ext cx="43515" cy="15263"/>
              </a:xfrm>
              <a:custGeom>
                <a:rect b="b" l="l" r="r" t="t"/>
                <a:pathLst>
                  <a:path extrusionOk="0" h="15263" w="43515">
                    <a:moveTo>
                      <a:pt x="20943" y="1744"/>
                    </a:moveTo>
                    <a:cubicBezTo>
                      <a:pt x="10910" y="4768"/>
                      <a:pt x="714" y="7792"/>
                      <a:pt x="128" y="10206"/>
                    </a:cubicBezTo>
                    <a:cubicBezTo>
                      <a:pt x="-1771" y="18199"/>
                      <a:pt x="18013" y="14449"/>
                      <a:pt x="22490" y="13957"/>
                    </a:cubicBezTo>
                    <a:cubicBezTo>
                      <a:pt x="28280" y="13347"/>
                      <a:pt x="41101" y="13206"/>
                      <a:pt x="43352" y="6643"/>
                    </a:cubicBezTo>
                    <a:cubicBezTo>
                      <a:pt x="44899" y="2072"/>
                      <a:pt x="35359" y="-2616"/>
                      <a:pt x="20943" y="172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0" name="Google Shape;1270;p8"/>
              <p:cNvSpPr/>
              <p:nvPr/>
            </p:nvSpPr>
            <p:spPr>
              <a:xfrm>
                <a:off x="2728633" y="3707944"/>
                <a:ext cx="54827" cy="14224"/>
              </a:xfrm>
              <a:custGeom>
                <a:rect b="b" l="l" r="r" t="t"/>
                <a:pathLst>
                  <a:path extrusionOk="0" h="14224" w="54827">
                    <a:moveTo>
                      <a:pt x="26591" y="14224"/>
                    </a:moveTo>
                    <a:cubicBezTo>
                      <a:pt x="39671" y="14107"/>
                      <a:pt x="52961" y="14013"/>
                      <a:pt x="54297" y="11834"/>
                    </a:cubicBezTo>
                    <a:cubicBezTo>
                      <a:pt x="58774" y="4637"/>
                      <a:pt x="33600" y="2762"/>
                      <a:pt x="27997" y="1965"/>
                    </a:cubicBezTo>
                    <a:cubicBezTo>
                      <a:pt x="20754" y="957"/>
                      <a:pt x="5049" y="-2512"/>
                      <a:pt x="549" y="3207"/>
                    </a:cubicBezTo>
                    <a:cubicBezTo>
                      <a:pt x="-2569" y="7192"/>
                      <a:pt x="7792" y="14388"/>
                      <a:pt x="26591" y="1420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1" name="Google Shape;1271;p8"/>
              <p:cNvSpPr/>
              <p:nvPr/>
            </p:nvSpPr>
            <p:spPr>
              <a:xfrm>
                <a:off x="2858058" y="3746867"/>
                <a:ext cx="71641" cy="18711"/>
              </a:xfrm>
              <a:custGeom>
                <a:rect b="b" l="l" r="r" t="t"/>
                <a:pathLst>
                  <a:path extrusionOk="0" h="18711" w="71641">
                    <a:moveTo>
                      <a:pt x="34338" y="17752"/>
                    </a:moveTo>
                    <a:cubicBezTo>
                      <a:pt x="51894" y="19392"/>
                      <a:pt x="69592" y="18877"/>
                      <a:pt x="71115" y="16603"/>
                    </a:cubicBezTo>
                    <a:cubicBezTo>
                      <a:pt x="73647" y="12899"/>
                      <a:pt x="66662" y="10907"/>
                      <a:pt x="58270" y="9313"/>
                    </a:cubicBezTo>
                    <a:cubicBezTo>
                      <a:pt x="49879" y="7743"/>
                      <a:pt x="39963" y="6336"/>
                      <a:pt x="36377" y="5586"/>
                    </a:cubicBezTo>
                    <a:cubicBezTo>
                      <a:pt x="31712" y="4672"/>
                      <a:pt x="24423" y="2679"/>
                      <a:pt x="17555" y="1297"/>
                    </a:cubicBezTo>
                    <a:cubicBezTo>
                      <a:pt x="10687" y="-63"/>
                      <a:pt x="4217" y="-813"/>
                      <a:pt x="935" y="1414"/>
                    </a:cubicBezTo>
                    <a:cubicBezTo>
                      <a:pt x="-1338" y="2937"/>
                      <a:pt x="561" y="6289"/>
                      <a:pt x="6327" y="9735"/>
                    </a:cubicBezTo>
                    <a:cubicBezTo>
                      <a:pt x="12070" y="13157"/>
                      <a:pt x="21727" y="16603"/>
                      <a:pt x="34338" y="17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2" name="Google Shape;1272;p8"/>
              <p:cNvSpPr/>
              <p:nvPr/>
            </p:nvSpPr>
            <p:spPr>
              <a:xfrm>
                <a:off x="2962466" y="3708790"/>
                <a:ext cx="65607" cy="13929"/>
              </a:xfrm>
              <a:custGeom>
                <a:rect b="b" l="l" r="r" t="t"/>
                <a:pathLst>
                  <a:path extrusionOk="0" h="13929" w="65607">
                    <a:moveTo>
                      <a:pt x="32270" y="13894"/>
                    </a:moveTo>
                    <a:cubicBezTo>
                      <a:pt x="47834" y="13472"/>
                      <a:pt x="63609" y="13097"/>
                      <a:pt x="65086" y="10870"/>
                    </a:cubicBezTo>
                    <a:cubicBezTo>
                      <a:pt x="69915" y="3557"/>
                      <a:pt x="39841" y="2245"/>
                      <a:pt x="33137" y="1588"/>
                    </a:cubicBezTo>
                    <a:cubicBezTo>
                      <a:pt x="24464" y="744"/>
                      <a:pt x="5524" y="-2373"/>
                      <a:pt x="555" y="3464"/>
                    </a:cubicBezTo>
                    <a:cubicBezTo>
                      <a:pt x="-2891" y="7519"/>
                      <a:pt x="9954" y="14480"/>
                      <a:pt x="32270" y="1389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3" name="Google Shape;1273;p8"/>
              <p:cNvSpPr/>
              <p:nvPr/>
            </p:nvSpPr>
            <p:spPr>
              <a:xfrm>
                <a:off x="3087216" y="3697345"/>
                <a:ext cx="45278" cy="19242"/>
              </a:xfrm>
              <a:custGeom>
                <a:rect b="b" l="l" r="r" t="t"/>
                <a:pathLst>
                  <a:path extrusionOk="0" h="19242" w="45278">
                    <a:moveTo>
                      <a:pt x="21438" y="4571"/>
                    </a:moveTo>
                    <a:cubicBezTo>
                      <a:pt x="11781" y="9118"/>
                      <a:pt x="952" y="11814"/>
                      <a:pt x="202" y="14181"/>
                    </a:cubicBezTo>
                    <a:cubicBezTo>
                      <a:pt x="-1064" y="18119"/>
                      <a:pt x="3811" y="19432"/>
                      <a:pt x="9718" y="19221"/>
                    </a:cubicBezTo>
                    <a:cubicBezTo>
                      <a:pt x="15625" y="19033"/>
                      <a:pt x="22282" y="17111"/>
                      <a:pt x="24697" y="16478"/>
                    </a:cubicBezTo>
                    <a:cubicBezTo>
                      <a:pt x="27861" y="15705"/>
                      <a:pt x="32971" y="14533"/>
                      <a:pt x="37307" y="12423"/>
                    </a:cubicBezTo>
                    <a:cubicBezTo>
                      <a:pt x="41667" y="10361"/>
                      <a:pt x="45183" y="7407"/>
                      <a:pt x="45277" y="3891"/>
                    </a:cubicBezTo>
                    <a:cubicBezTo>
                      <a:pt x="45347" y="1430"/>
                      <a:pt x="42581" y="0"/>
                      <a:pt x="38362" y="0"/>
                    </a:cubicBezTo>
                    <a:cubicBezTo>
                      <a:pt x="34096" y="0"/>
                      <a:pt x="28353" y="1407"/>
                      <a:pt x="21415" y="459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4" name="Google Shape;1274;p8"/>
              <p:cNvSpPr/>
              <p:nvPr/>
            </p:nvSpPr>
            <p:spPr>
              <a:xfrm>
                <a:off x="3067035" y="3747903"/>
                <a:ext cx="41980" cy="18062"/>
              </a:xfrm>
              <a:custGeom>
                <a:rect b="b" l="l" r="r" t="t"/>
                <a:pathLst>
                  <a:path extrusionOk="0" h="18062" w="41980">
                    <a:moveTo>
                      <a:pt x="19633" y="3495"/>
                    </a:moveTo>
                    <a:cubicBezTo>
                      <a:pt x="10468" y="7644"/>
                      <a:pt x="623" y="10903"/>
                      <a:pt x="107" y="13317"/>
                    </a:cubicBezTo>
                    <a:cubicBezTo>
                      <a:pt x="-760" y="17325"/>
                      <a:pt x="3764" y="18333"/>
                      <a:pt x="9085" y="18005"/>
                    </a:cubicBezTo>
                    <a:cubicBezTo>
                      <a:pt x="14406" y="17700"/>
                      <a:pt x="20430" y="15989"/>
                      <a:pt x="22633" y="15450"/>
                    </a:cubicBezTo>
                    <a:cubicBezTo>
                      <a:pt x="28353" y="14254"/>
                      <a:pt x="41291" y="11723"/>
                      <a:pt x="41971" y="4738"/>
                    </a:cubicBezTo>
                    <a:cubicBezTo>
                      <a:pt x="42323" y="-68"/>
                      <a:pt x="32595" y="-2388"/>
                      <a:pt x="19609" y="349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5" name="Google Shape;1275;p8"/>
              <p:cNvSpPr/>
              <p:nvPr/>
            </p:nvSpPr>
            <p:spPr>
              <a:xfrm>
                <a:off x="3244772" y="3725522"/>
                <a:ext cx="29590" cy="16620"/>
              </a:xfrm>
              <a:custGeom>
                <a:rect b="b" l="l" r="r" t="t"/>
                <a:pathLst>
                  <a:path extrusionOk="0" h="16620" w="29590">
                    <a:moveTo>
                      <a:pt x="13080" y="2460"/>
                    </a:moveTo>
                    <a:cubicBezTo>
                      <a:pt x="6587" y="6093"/>
                      <a:pt x="-23" y="9749"/>
                      <a:pt x="0" y="12164"/>
                    </a:cubicBezTo>
                    <a:cubicBezTo>
                      <a:pt x="47" y="20134"/>
                      <a:pt x="13220" y="15141"/>
                      <a:pt x="16267" y="14367"/>
                    </a:cubicBezTo>
                    <a:cubicBezTo>
                      <a:pt x="20205" y="13383"/>
                      <a:pt x="29159" y="12398"/>
                      <a:pt x="29582" y="5811"/>
                    </a:cubicBezTo>
                    <a:cubicBezTo>
                      <a:pt x="29886" y="1241"/>
                      <a:pt x="22409" y="-2744"/>
                      <a:pt x="13080" y="24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6" name="Google Shape;1276;p8"/>
              <p:cNvSpPr/>
              <p:nvPr/>
            </p:nvSpPr>
            <p:spPr>
              <a:xfrm>
                <a:off x="3217667" y="3692810"/>
                <a:ext cx="61171" cy="15636"/>
              </a:xfrm>
              <a:custGeom>
                <a:rect b="b" l="l" r="r" t="t"/>
                <a:pathLst>
                  <a:path extrusionOk="0" h="15636" w="61171">
                    <a:moveTo>
                      <a:pt x="31605" y="527"/>
                    </a:moveTo>
                    <a:cubicBezTo>
                      <a:pt x="16979" y="-36"/>
                      <a:pt x="2141" y="-622"/>
                      <a:pt x="617" y="1488"/>
                    </a:cubicBezTo>
                    <a:cubicBezTo>
                      <a:pt x="-4492" y="8473"/>
                      <a:pt x="23612" y="11661"/>
                      <a:pt x="29847" y="12739"/>
                    </a:cubicBezTo>
                    <a:cubicBezTo>
                      <a:pt x="37911" y="14122"/>
                      <a:pt x="55420" y="18411"/>
                      <a:pt x="60531" y="12903"/>
                    </a:cubicBezTo>
                    <a:cubicBezTo>
                      <a:pt x="64093" y="9082"/>
                      <a:pt x="52584" y="1323"/>
                      <a:pt x="31605" y="52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7" name="Google Shape;1277;p8"/>
              <p:cNvSpPr/>
              <p:nvPr/>
            </p:nvSpPr>
            <p:spPr>
              <a:xfrm>
                <a:off x="3378466" y="3706944"/>
                <a:ext cx="45260" cy="13184"/>
              </a:xfrm>
              <a:custGeom>
                <a:rect b="b" l="l" r="r" t="t"/>
                <a:pathLst>
                  <a:path extrusionOk="0" h="13184" w="45260">
                    <a:moveTo>
                      <a:pt x="22769" y="480"/>
                    </a:moveTo>
                    <a:cubicBezTo>
                      <a:pt x="12080" y="2051"/>
                      <a:pt x="1251" y="3574"/>
                      <a:pt x="313" y="5895"/>
                    </a:cubicBezTo>
                    <a:cubicBezTo>
                      <a:pt x="-2781" y="13536"/>
                      <a:pt x="17964" y="12646"/>
                      <a:pt x="22581" y="12810"/>
                    </a:cubicBezTo>
                    <a:cubicBezTo>
                      <a:pt x="28582" y="13021"/>
                      <a:pt x="41685" y="14732"/>
                      <a:pt x="44920" y="8544"/>
                    </a:cubicBezTo>
                    <a:cubicBezTo>
                      <a:pt x="47170" y="4254"/>
                      <a:pt x="38099" y="-1746"/>
                      <a:pt x="22769" y="48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8" name="Google Shape;1278;p8"/>
              <p:cNvSpPr/>
              <p:nvPr/>
            </p:nvSpPr>
            <p:spPr>
              <a:xfrm>
                <a:off x="3512394" y="3700766"/>
                <a:ext cx="20406" cy="13154"/>
              </a:xfrm>
              <a:custGeom>
                <a:rect b="b" l="l" r="r" t="t"/>
                <a:pathLst>
                  <a:path extrusionOk="0" h="13154" w="20406">
                    <a:moveTo>
                      <a:pt x="10729" y="470"/>
                    </a:moveTo>
                    <a:cubicBezTo>
                      <a:pt x="5807" y="1994"/>
                      <a:pt x="838" y="3517"/>
                      <a:pt x="252" y="5814"/>
                    </a:cubicBezTo>
                    <a:cubicBezTo>
                      <a:pt x="-1647" y="13432"/>
                      <a:pt x="7752" y="12589"/>
                      <a:pt x="9815" y="12753"/>
                    </a:cubicBezTo>
                    <a:cubicBezTo>
                      <a:pt x="12511" y="12987"/>
                      <a:pt x="18301" y="14722"/>
                      <a:pt x="20152" y="8557"/>
                    </a:cubicBezTo>
                    <a:cubicBezTo>
                      <a:pt x="21441" y="4291"/>
                      <a:pt x="17761" y="-1733"/>
                      <a:pt x="10706" y="4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9" name="Google Shape;1279;p8"/>
              <p:cNvSpPr/>
              <p:nvPr/>
            </p:nvSpPr>
            <p:spPr>
              <a:xfrm>
                <a:off x="3657301" y="3685887"/>
                <a:ext cx="54691" cy="13173"/>
              </a:xfrm>
              <a:custGeom>
                <a:rect b="b" l="l" r="r" t="t"/>
                <a:pathLst>
                  <a:path extrusionOk="0" h="13173" w="54691">
                    <a:moveTo>
                      <a:pt x="27489" y="582"/>
                    </a:moveTo>
                    <a:cubicBezTo>
                      <a:pt x="14808" y="2176"/>
                      <a:pt x="1728" y="2879"/>
                      <a:pt x="462" y="5106"/>
                    </a:cubicBezTo>
                    <a:cubicBezTo>
                      <a:pt x="-1624" y="8786"/>
                      <a:pt x="3650" y="10872"/>
                      <a:pt x="10214" y="11903"/>
                    </a:cubicBezTo>
                    <a:cubicBezTo>
                      <a:pt x="16777" y="12958"/>
                      <a:pt x="24559" y="12841"/>
                      <a:pt x="27395" y="12911"/>
                    </a:cubicBezTo>
                    <a:cubicBezTo>
                      <a:pt x="34709" y="13239"/>
                      <a:pt x="51000" y="14271"/>
                      <a:pt x="54398" y="7754"/>
                    </a:cubicBezTo>
                    <a:cubicBezTo>
                      <a:pt x="56672" y="3230"/>
                      <a:pt x="45538" y="-1716"/>
                      <a:pt x="27466" y="58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0" name="Google Shape;1280;p8"/>
              <p:cNvSpPr/>
              <p:nvPr/>
            </p:nvSpPr>
            <p:spPr>
              <a:xfrm>
                <a:off x="3657288" y="3730747"/>
                <a:ext cx="65654" cy="13389"/>
              </a:xfrm>
              <a:custGeom>
                <a:rect b="b" l="l" r="r" t="t"/>
                <a:pathLst>
                  <a:path extrusionOk="0" h="13389" w="65654">
                    <a:moveTo>
                      <a:pt x="32800" y="1008"/>
                    </a:moveTo>
                    <a:cubicBezTo>
                      <a:pt x="17704" y="3024"/>
                      <a:pt x="2046" y="3282"/>
                      <a:pt x="546" y="5462"/>
                    </a:cubicBezTo>
                    <a:cubicBezTo>
                      <a:pt x="-1939" y="9071"/>
                      <a:pt x="4414" y="11392"/>
                      <a:pt x="12360" y="12494"/>
                    </a:cubicBezTo>
                    <a:cubicBezTo>
                      <a:pt x="20306" y="13619"/>
                      <a:pt x="29705" y="13385"/>
                      <a:pt x="33128" y="13338"/>
                    </a:cubicBezTo>
                    <a:cubicBezTo>
                      <a:pt x="41965" y="13549"/>
                      <a:pt x="61701" y="13432"/>
                      <a:pt x="65382" y="6540"/>
                    </a:cubicBezTo>
                    <a:cubicBezTo>
                      <a:pt x="67773" y="1735"/>
                      <a:pt x="54271" y="-1828"/>
                      <a:pt x="32800" y="100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1" name="Google Shape;1281;p8"/>
              <p:cNvSpPr/>
              <p:nvPr/>
            </p:nvSpPr>
            <p:spPr>
              <a:xfrm>
                <a:off x="3793646" y="3782880"/>
                <a:ext cx="46163" cy="13444"/>
              </a:xfrm>
              <a:custGeom>
                <a:rect b="b" l="l" r="r" t="t"/>
                <a:pathLst>
                  <a:path extrusionOk="0" h="13444" w="46163">
                    <a:moveTo>
                      <a:pt x="23862" y="92"/>
                    </a:moveTo>
                    <a:cubicBezTo>
                      <a:pt x="13244" y="655"/>
                      <a:pt x="2250" y="-494"/>
                      <a:pt x="750" y="1475"/>
                    </a:cubicBezTo>
                    <a:cubicBezTo>
                      <a:pt x="-1735" y="4757"/>
                      <a:pt x="2297" y="7616"/>
                      <a:pt x="7782" y="9468"/>
                    </a:cubicBezTo>
                    <a:cubicBezTo>
                      <a:pt x="13244" y="11343"/>
                      <a:pt x="19995" y="12023"/>
                      <a:pt x="22409" y="12328"/>
                    </a:cubicBezTo>
                    <a:cubicBezTo>
                      <a:pt x="28644" y="13406"/>
                      <a:pt x="42825" y="15305"/>
                      <a:pt x="45873" y="8835"/>
                    </a:cubicBezTo>
                    <a:cubicBezTo>
                      <a:pt x="46927" y="6632"/>
                      <a:pt x="45052" y="4171"/>
                      <a:pt x="41185" y="2460"/>
                    </a:cubicBezTo>
                    <a:cubicBezTo>
                      <a:pt x="37293" y="748"/>
                      <a:pt x="31457" y="-283"/>
                      <a:pt x="23862" y="6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2" name="Google Shape;1282;p8"/>
              <p:cNvSpPr/>
              <p:nvPr/>
            </p:nvSpPr>
            <p:spPr>
              <a:xfrm>
                <a:off x="3814534" y="3704878"/>
                <a:ext cx="59592" cy="13161"/>
              </a:xfrm>
              <a:custGeom>
                <a:rect b="b" l="l" r="r" t="t"/>
                <a:pathLst>
                  <a:path extrusionOk="0" h="13161" w="59592">
                    <a:moveTo>
                      <a:pt x="30001" y="507"/>
                    </a:moveTo>
                    <a:cubicBezTo>
                      <a:pt x="16312" y="1936"/>
                      <a:pt x="2107" y="1561"/>
                      <a:pt x="607" y="3647"/>
                    </a:cubicBezTo>
                    <a:cubicBezTo>
                      <a:pt x="-1901" y="7140"/>
                      <a:pt x="3724" y="9719"/>
                      <a:pt x="10920" y="11148"/>
                    </a:cubicBezTo>
                    <a:cubicBezTo>
                      <a:pt x="18093" y="12602"/>
                      <a:pt x="26672" y="12742"/>
                      <a:pt x="29790" y="12836"/>
                    </a:cubicBezTo>
                    <a:cubicBezTo>
                      <a:pt x="37830" y="13399"/>
                      <a:pt x="55855" y="14032"/>
                      <a:pt x="59324" y="7281"/>
                    </a:cubicBezTo>
                    <a:cubicBezTo>
                      <a:pt x="61574" y="2569"/>
                      <a:pt x="49456" y="-1486"/>
                      <a:pt x="30024" y="53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3" name="Google Shape;1283;p8"/>
              <p:cNvSpPr/>
              <p:nvPr/>
            </p:nvSpPr>
            <p:spPr>
              <a:xfrm>
                <a:off x="3900448" y="3656161"/>
                <a:ext cx="51582" cy="13161"/>
              </a:xfrm>
              <a:custGeom>
                <a:rect b="b" l="l" r="r" t="t"/>
                <a:pathLst>
                  <a:path extrusionOk="0" h="13161" w="51582">
                    <a:moveTo>
                      <a:pt x="25940" y="586"/>
                    </a:moveTo>
                    <a:cubicBezTo>
                      <a:pt x="13962" y="2180"/>
                      <a:pt x="1632" y="2977"/>
                      <a:pt x="437" y="5203"/>
                    </a:cubicBezTo>
                    <a:cubicBezTo>
                      <a:pt x="-1532" y="8907"/>
                      <a:pt x="3437" y="10946"/>
                      <a:pt x="9626" y="11931"/>
                    </a:cubicBezTo>
                    <a:cubicBezTo>
                      <a:pt x="15814" y="12939"/>
                      <a:pt x="23151" y="12821"/>
                      <a:pt x="25823" y="12892"/>
                    </a:cubicBezTo>
                    <a:cubicBezTo>
                      <a:pt x="32714" y="13197"/>
                      <a:pt x="48068" y="14322"/>
                      <a:pt x="51302" y="7852"/>
                    </a:cubicBezTo>
                    <a:cubicBezTo>
                      <a:pt x="53459" y="3352"/>
                      <a:pt x="43004" y="-1711"/>
                      <a:pt x="25940" y="56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4" name="Google Shape;1284;p8"/>
              <p:cNvSpPr/>
              <p:nvPr/>
            </p:nvSpPr>
            <p:spPr>
              <a:xfrm>
                <a:off x="3992698" y="3720667"/>
                <a:ext cx="51325" cy="15837"/>
              </a:xfrm>
              <a:custGeom>
                <a:rect b="b" l="l" r="r" t="t"/>
                <a:pathLst>
                  <a:path extrusionOk="0" h="15837" w="51325">
                    <a:moveTo>
                      <a:pt x="24661" y="1525"/>
                    </a:moveTo>
                    <a:cubicBezTo>
                      <a:pt x="12401" y="4666"/>
                      <a:pt x="517" y="9096"/>
                      <a:pt x="72" y="11604"/>
                    </a:cubicBezTo>
                    <a:cubicBezTo>
                      <a:pt x="-678" y="15730"/>
                      <a:pt x="4549" y="16128"/>
                      <a:pt x="10597" y="15706"/>
                    </a:cubicBezTo>
                    <a:cubicBezTo>
                      <a:pt x="16644" y="15237"/>
                      <a:pt x="23606" y="14018"/>
                      <a:pt x="26184" y="13784"/>
                    </a:cubicBezTo>
                    <a:cubicBezTo>
                      <a:pt x="32912" y="12964"/>
                      <a:pt x="47491" y="13714"/>
                      <a:pt x="50960" y="7549"/>
                    </a:cubicBezTo>
                    <a:cubicBezTo>
                      <a:pt x="53515" y="3306"/>
                      <a:pt x="42452" y="-2952"/>
                      <a:pt x="24684" y="157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5" name="Google Shape;1285;p8"/>
              <p:cNvSpPr/>
              <p:nvPr/>
            </p:nvSpPr>
            <p:spPr>
              <a:xfrm>
                <a:off x="3992669" y="3758740"/>
                <a:ext cx="57582" cy="15025"/>
              </a:xfrm>
              <a:custGeom>
                <a:rect b="b" l="l" r="r" t="t"/>
                <a:pathLst>
                  <a:path extrusionOk="0" h="15025" w="57582">
                    <a:moveTo>
                      <a:pt x="28182" y="1612"/>
                    </a:moveTo>
                    <a:cubicBezTo>
                      <a:pt x="14775" y="4542"/>
                      <a:pt x="1156" y="7449"/>
                      <a:pt x="242" y="9863"/>
                    </a:cubicBezTo>
                    <a:cubicBezTo>
                      <a:pt x="-2782" y="17856"/>
                      <a:pt x="23471" y="14293"/>
                      <a:pt x="29378" y="13872"/>
                    </a:cubicBezTo>
                    <a:cubicBezTo>
                      <a:pt x="37043" y="13309"/>
                      <a:pt x="53920" y="13332"/>
                      <a:pt x="57295" y="6769"/>
                    </a:cubicBezTo>
                    <a:cubicBezTo>
                      <a:pt x="59639" y="2222"/>
                      <a:pt x="47427" y="-2583"/>
                      <a:pt x="28182" y="161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6" name="Google Shape;1286;p8"/>
              <p:cNvSpPr/>
              <p:nvPr/>
            </p:nvSpPr>
            <p:spPr>
              <a:xfrm>
                <a:off x="4132872" y="3672524"/>
                <a:ext cx="43606" cy="14057"/>
              </a:xfrm>
              <a:custGeom>
                <a:rect b="b" l="l" r="r" t="t"/>
                <a:pathLst>
                  <a:path extrusionOk="0" h="14057" w="43606">
                    <a:moveTo>
                      <a:pt x="21354" y="1147"/>
                    </a:moveTo>
                    <a:cubicBezTo>
                      <a:pt x="11204" y="3608"/>
                      <a:pt x="891" y="6069"/>
                      <a:pt x="188" y="8460"/>
                    </a:cubicBezTo>
                    <a:cubicBezTo>
                      <a:pt x="-2133" y="16336"/>
                      <a:pt x="17768" y="13663"/>
                      <a:pt x="22245" y="13453"/>
                    </a:cubicBezTo>
                    <a:cubicBezTo>
                      <a:pt x="28034" y="13148"/>
                      <a:pt x="40809" y="13734"/>
                      <a:pt x="43388" y="7311"/>
                    </a:cubicBezTo>
                    <a:cubicBezTo>
                      <a:pt x="45169" y="2834"/>
                      <a:pt x="35934" y="-2370"/>
                      <a:pt x="21354" y="11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7" name="Google Shape;1287;p8"/>
              <p:cNvSpPr/>
              <p:nvPr/>
            </p:nvSpPr>
            <p:spPr>
              <a:xfrm>
                <a:off x="4146998" y="3701152"/>
                <a:ext cx="62299" cy="17677"/>
              </a:xfrm>
              <a:custGeom>
                <a:rect b="b" l="l" r="r" t="t"/>
                <a:pathLst>
                  <a:path extrusionOk="0" h="17677" w="62299">
                    <a:moveTo>
                      <a:pt x="30175" y="3107"/>
                    </a:moveTo>
                    <a:cubicBezTo>
                      <a:pt x="15900" y="7116"/>
                      <a:pt x="1180" y="10561"/>
                      <a:pt x="242" y="12999"/>
                    </a:cubicBezTo>
                    <a:cubicBezTo>
                      <a:pt x="-2922" y="21203"/>
                      <a:pt x="25839" y="16351"/>
                      <a:pt x="32238" y="15249"/>
                    </a:cubicBezTo>
                    <a:cubicBezTo>
                      <a:pt x="40583" y="14148"/>
                      <a:pt x="59101" y="12319"/>
                      <a:pt x="62101" y="5311"/>
                    </a:cubicBezTo>
                    <a:cubicBezTo>
                      <a:pt x="64117" y="459"/>
                      <a:pt x="50592" y="-2636"/>
                      <a:pt x="30175" y="310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8" name="Google Shape;1288;p8"/>
              <p:cNvSpPr/>
              <p:nvPr/>
            </p:nvSpPr>
            <p:spPr>
              <a:xfrm>
                <a:off x="4323612" y="3732740"/>
                <a:ext cx="22968" cy="13681"/>
              </a:xfrm>
              <a:custGeom>
                <a:rect b="b" l="l" r="r" t="t"/>
                <a:pathLst>
                  <a:path extrusionOk="0" h="13681" w="22968">
                    <a:moveTo>
                      <a:pt x="13704" y="0"/>
                    </a:moveTo>
                    <a:cubicBezTo>
                      <a:pt x="7938" y="0"/>
                      <a:pt x="2078" y="-47"/>
                      <a:pt x="883" y="2016"/>
                    </a:cubicBezTo>
                    <a:cubicBezTo>
                      <a:pt x="-3079" y="8837"/>
                      <a:pt x="7446" y="10853"/>
                      <a:pt x="9696" y="11650"/>
                    </a:cubicBezTo>
                    <a:cubicBezTo>
                      <a:pt x="12579" y="12681"/>
                      <a:pt x="18510" y="16127"/>
                      <a:pt x="22072" y="10712"/>
                    </a:cubicBezTo>
                    <a:cubicBezTo>
                      <a:pt x="24534" y="6962"/>
                      <a:pt x="21979" y="0"/>
                      <a:pt x="13704" y="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9" name="Google Shape;1289;p8"/>
              <p:cNvSpPr/>
              <p:nvPr/>
            </p:nvSpPr>
            <p:spPr>
              <a:xfrm>
                <a:off x="4478736" y="3764391"/>
                <a:ext cx="37962" cy="14805"/>
              </a:xfrm>
              <a:custGeom>
                <a:rect b="b" l="l" r="r" t="t"/>
                <a:pathLst>
                  <a:path extrusionOk="0" h="14805" w="37962">
                    <a:moveTo>
                      <a:pt x="17411" y="14549"/>
                    </a:moveTo>
                    <a:cubicBezTo>
                      <a:pt x="26670" y="14877"/>
                      <a:pt x="36046" y="15252"/>
                      <a:pt x="37311" y="13166"/>
                    </a:cubicBezTo>
                    <a:cubicBezTo>
                      <a:pt x="41531" y="6251"/>
                      <a:pt x="24021" y="3509"/>
                      <a:pt x="20200" y="2548"/>
                    </a:cubicBezTo>
                    <a:cubicBezTo>
                      <a:pt x="15231" y="1305"/>
                      <a:pt x="4659" y="-2656"/>
                      <a:pt x="651" y="2829"/>
                    </a:cubicBezTo>
                    <a:cubicBezTo>
                      <a:pt x="-2138" y="6626"/>
                      <a:pt x="4144" y="14080"/>
                      <a:pt x="17411" y="1454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0" name="Google Shape;1290;p8"/>
              <p:cNvSpPr/>
              <p:nvPr/>
            </p:nvSpPr>
            <p:spPr>
              <a:xfrm>
                <a:off x="4577053" y="3719002"/>
                <a:ext cx="40462" cy="14301"/>
              </a:xfrm>
              <a:custGeom>
                <a:rect b="b" l="l" r="r" t="t"/>
                <a:pathLst>
                  <a:path extrusionOk="0" h="14301" w="40462">
                    <a:moveTo>
                      <a:pt x="19676" y="1267"/>
                    </a:moveTo>
                    <a:cubicBezTo>
                      <a:pt x="10300" y="3869"/>
                      <a:pt x="760" y="6447"/>
                      <a:pt x="150" y="8838"/>
                    </a:cubicBezTo>
                    <a:cubicBezTo>
                      <a:pt x="-1842" y="16738"/>
                      <a:pt x="16582" y="13831"/>
                      <a:pt x="20754" y="13550"/>
                    </a:cubicBezTo>
                    <a:cubicBezTo>
                      <a:pt x="26122" y="13175"/>
                      <a:pt x="38029" y="13620"/>
                      <a:pt x="40280" y="7151"/>
                    </a:cubicBezTo>
                    <a:cubicBezTo>
                      <a:pt x="41850" y="2650"/>
                      <a:pt x="33154" y="-2436"/>
                      <a:pt x="19676" y="129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1" name="Google Shape;1291;p8"/>
              <p:cNvSpPr/>
              <p:nvPr/>
            </p:nvSpPr>
            <p:spPr>
              <a:xfrm>
                <a:off x="4561467" y="3760381"/>
                <a:ext cx="75238" cy="17849"/>
              </a:xfrm>
              <a:custGeom>
                <a:rect b="b" l="l" r="r" t="t"/>
                <a:pathLst>
                  <a:path extrusionOk="0" h="17849" w="75238">
                    <a:moveTo>
                      <a:pt x="36809" y="15160"/>
                    </a:moveTo>
                    <a:cubicBezTo>
                      <a:pt x="54459" y="16191"/>
                      <a:pt x="72368" y="19098"/>
                      <a:pt x="74383" y="17246"/>
                    </a:cubicBezTo>
                    <a:cubicBezTo>
                      <a:pt x="77712" y="14175"/>
                      <a:pt x="70844" y="10589"/>
                      <a:pt x="61984" y="7917"/>
                    </a:cubicBezTo>
                    <a:cubicBezTo>
                      <a:pt x="53147" y="5221"/>
                      <a:pt x="42411" y="3604"/>
                      <a:pt x="38520" y="2948"/>
                    </a:cubicBezTo>
                    <a:cubicBezTo>
                      <a:pt x="28488" y="979"/>
                      <a:pt x="6102" y="-2748"/>
                      <a:pt x="570" y="3323"/>
                    </a:cubicBezTo>
                    <a:cubicBezTo>
                      <a:pt x="-3156" y="7565"/>
                      <a:pt x="11658" y="13683"/>
                      <a:pt x="36809" y="151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2" name="Google Shape;1292;p8"/>
              <p:cNvSpPr/>
              <p:nvPr/>
            </p:nvSpPr>
            <p:spPr>
              <a:xfrm>
                <a:off x="4681369" y="3686918"/>
                <a:ext cx="60895" cy="14504"/>
              </a:xfrm>
              <a:custGeom>
                <a:rect b="b" l="l" r="r" t="t"/>
                <a:pathLst>
                  <a:path extrusionOk="0" h="14504" w="60895">
                    <a:moveTo>
                      <a:pt x="30779" y="12818"/>
                    </a:moveTo>
                    <a:cubicBezTo>
                      <a:pt x="44703" y="10099"/>
                      <a:pt x="59212" y="8763"/>
                      <a:pt x="60478" y="6489"/>
                    </a:cubicBezTo>
                    <a:cubicBezTo>
                      <a:pt x="62564" y="2715"/>
                      <a:pt x="56540" y="863"/>
                      <a:pt x="49109" y="254"/>
                    </a:cubicBezTo>
                    <a:cubicBezTo>
                      <a:pt x="41679" y="-379"/>
                      <a:pt x="32982" y="348"/>
                      <a:pt x="29818" y="535"/>
                    </a:cubicBezTo>
                    <a:cubicBezTo>
                      <a:pt x="21614" y="793"/>
                      <a:pt x="3331" y="1567"/>
                      <a:pt x="213" y="8505"/>
                    </a:cubicBezTo>
                    <a:cubicBezTo>
                      <a:pt x="-1826" y="13333"/>
                      <a:pt x="10949" y="16685"/>
                      <a:pt x="30756" y="1281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3" name="Google Shape;1293;p8"/>
              <p:cNvSpPr/>
              <p:nvPr/>
            </p:nvSpPr>
            <p:spPr>
              <a:xfrm>
                <a:off x="4765573" y="3700108"/>
                <a:ext cx="65829" cy="13444"/>
              </a:xfrm>
              <a:custGeom>
                <a:rect b="b" l="l" r="r" t="t"/>
                <a:pathLst>
                  <a:path extrusionOk="0" h="13444" w="65829">
                    <a:moveTo>
                      <a:pt x="32460" y="13340"/>
                    </a:moveTo>
                    <a:cubicBezTo>
                      <a:pt x="47766" y="12778"/>
                      <a:pt x="63448" y="13973"/>
                      <a:pt x="65136" y="11957"/>
                    </a:cubicBezTo>
                    <a:cubicBezTo>
                      <a:pt x="67949" y="8582"/>
                      <a:pt x="61807" y="5699"/>
                      <a:pt x="53955" y="3870"/>
                    </a:cubicBezTo>
                    <a:cubicBezTo>
                      <a:pt x="46126" y="1995"/>
                      <a:pt x="36703" y="1362"/>
                      <a:pt x="33280" y="1057"/>
                    </a:cubicBezTo>
                    <a:cubicBezTo>
                      <a:pt x="24467" y="3"/>
                      <a:pt x="4754" y="-1802"/>
                      <a:pt x="394" y="4691"/>
                    </a:cubicBezTo>
                    <a:cubicBezTo>
                      <a:pt x="-2489" y="9215"/>
                      <a:pt x="10684" y="14137"/>
                      <a:pt x="32437" y="1336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4" name="Google Shape;1294;p8"/>
              <p:cNvSpPr/>
              <p:nvPr/>
            </p:nvSpPr>
            <p:spPr>
              <a:xfrm>
                <a:off x="4905360" y="3699443"/>
                <a:ext cx="62868" cy="20678"/>
              </a:xfrm>
              <a:custGeom>
                <a:rect b="b" l="l" r="r" t="t"/>
                <a:pathLst>
                  <a:path extrusionOk="0" h="20678" w="62868">
                    <a:moveTo>
                      <a:pt x="33126" y="3246"/>
                    </a:moveTo>
                    <a:cubicBezTo>
                      <a:pt x="17984" y="1066"/>
                      <a:pt x="2607" y="-1208"/>
                      <a:pt x="802" y="738"/>
                    </a:cubicBezTo>
                    <a:cubicBezTo>
                      <a:pt x="-5152" y="7114"/>
                      <a:pt x="23774" y="13466"/>
                      <a:pt x="30149" y="15224"/>
                    </a:cubicBezTo>
                    <a:cubicBezTo>
                      <a:pt x="38424" y="17521"/>
                      <a:pt x="56215" y="23756"/>
                      <a:pt x="62051" y="18834"/>
                    </a:cubicBezTo>
                    <a:cubicBezTo>
                      <a:pt x="66106" y="15412"/>
                      <a:pt x="54855" y="6411"/>
                      <a:pt x="33126" y="32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5" name="Google Shape;1295;p8"/>
              <p:cNvSpPr/>
              <p:nvPr/>
            </p:nvSpPr>
            <p:spPr>
              <a:xfrm>
                <a:off x="4899565" y="3666938"/>
                <a:ext cx="44485" cy="19146"/>
              </a:xfrm>
              <a:custGeom>
                <a:rect b="b" l="l" r="r" t="t"/>
                <a:pathLst>
                  <a:path extrusionOk="0" h="19146" w="44485">
                    <a:moveTo>
                      <a:pt x="20052" y="16507"/>
                    </a:moveTo>
                    <a:cubicBezTo>
                      <a:pt x="30952" y="18359"/>
                      <a:pt x="41992" y="20257"/>
                      <a:pt x="43610" y="18359"/>
                    </a:cubicBezTo>
                    <a:cubicBezTo>
                      <a:pt x="48931" y="12053"/>
                      <a:pt x="28444" y="6427"/>
                      <a:pt x="23967" y="4834"/>
                    </a:cubicBezTo>
                    <a:cubicBezTo>
                      <a:pt x="18177" y="2771"/>
                      <a:pt x="5894" y="-2972"/>
                      <a:pt x="878" y="1927"/>
                    </a:cubicBezTo>
                    <a:cubicBezTo>
                      <a:pt x="-2615" y="5326"/>
                      <a:pt x="4417" y="13882"/>
                      <a:pt x="20052" y="1650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6" name="Google Shape;1296;p8"/>
              <p:cNvSpPr/>
              <p:nvPr/>
            </p:nvSpPr>
            <p:spPr>
              <a:xfrm>
                <a:off x="5003493" y="3702336"/>
                <a:ext cx="62326" cy="13140"/>
              </a:xfrm>
              <a:custGeom>
                <a:rect b="b" l="l" r="r" t="t"/>
                <a:pathLst>
                  <a:path extrusionOk="0" h="13140" w="62326">
                    <a:moveTo>
                      <a:pt x="31051" y="682"/>
                    </a:moveTo>
                    <a:cubicBezTo>
                      <a:pt x="16400" y="2581"/>
                      <a:pt x="1539" y="4456"/>
                      <a:pt x="367" y="6800"/>
                    </a:cubicBezTo>
                    <a:cubicBezTo>
                      <a:pt x="-3547" y="14535"/>
                      <a:pt x="24979" y="12988"/>
                      <a:pt x="31355" y="13011"/>
                    </a:cubicBezTo>
                    <a:cubicBezTo>
                      <a:pt x="39629" y="13035"/>
                      <a:pt x="57749" y="14347"/>
                      <a:pt x="61921" y="8065"/>
                    </a:cubicBezTo>
                    <a:cubicBezTo>
                      <a:pt x="64804" y="3706"/>
                      <a:pt x="52076" y="-2014"/>
                      <a:pt x="31051" y="70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7" name="Google Shape;1297;p8"/>
              <p:cNvSpPr/>
              <p:nvPr/>
            </p:nvSpPr>
            <p:spPr>
              <a:xfrm>
                <a:off x="5167028" y="3732998"/>
                <a:ext cx="78659" cy="17990"/>
              </a:xfrm>
              <a:custGeom>
                <a:rect b="b" l="l" r="r" t="t"/>
                <a:pathLst>
                  <a:path extrusionOk="0" h="17990" w="78659">
                    <a:moveTo>
                      <a:pt x="53701" y="5110"/>
                    </a:moveTo>
                    <a:cubicBezTo>
                      <a:pt x="46528" y="5766"/>
                      <a:pt x="39192" y="5837"/>
                      <a:pt x="34269" y="6212"/>
                    </a:cubicBezTo>
                    <a:lnTo>
                      <a:pt x="34128" y="10572"/>
                    </a:lnTo>
                    <a:cubicBezTo>
                      <a:pt x="37012" y="9400"/>
                      <a:pt x="38887" y="8321"/>
                      <a:pt x="39121" y="7384"/>
                    </a:cubicBezTo>
                    <a:cubicBezTo>
                      <a:pt x="39942" y="4313"/>
                      <a:pt x="37152" y="3071"/>
                      <a:pt x="33121" y="2742"/>
                    </a:cubicBezTo>
                    <a:lnTo>
                      <a:pt x="0" y="0"/>
                    </a:lnTo>
                    <a:lnTo>
                      <a:pt x="32793" y="13970"/>
                    </a:lnTo>
                    <a:cubicBezTo>
                      <a:pt x="39121" y="16666"/>
                      <a:pt x="49693" y="17228"/>
                      <a:pt x="52998" y="17416"/>
                    </a:cubicBezTo>
                    <a:cubicBezTo>
                      <a:pt x="56467" y="17697"/>
                      <a:pt x="62023" y="18283"/>
                      <a:pt x="67156" y="17814"/>
                    </a:cubicBezTo>
                    <a:cubicBezTo>
                      <a:pt x="72289" y="17346"/>
                      <a:pt x="76907" y="15846"/>
                      <a:pt x="78407" y="12587"/>
                    </a:cubicBezTo>
                    <a:cubicBezTo>
                      <a:pt x="79438" y="10314"/>
                      <a:pt x="77259" y="7993"/>
                      <a:pt x="72899" y="6516"/>
                    </a:cubicBezTo>
                    <a:cubicBezTo>
                      <a:pt x="68515" y="5016"/>
                      <a:pt x="62023" y="4360"/>
                      <a:pt x="53701" y="51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8" name="Google Shape;1298;p8"/>
              <p:cNvSpPr/>
              <p:nvPr/>
            </p:nvSpPr>
            <p:spPr>
              <a:xfrm>
                <a:off x="5323894" y="3704272"/>
                <a:ext cx="39318" cy="13365"/>
              </a:xfrm>
              <a:custGeom>
                <a:rect b="b" l="l" r="r" t="t"/>
                <a:pathLst>
                  <a:path extrusionOk="0" h="13365" w="39318">
                    <a:moveTo>
                      <a:pt x="20224" y="223"/>
                    </a:moveTo>
                    <a:cubicBezTo>
                      <a:pt x="10848" y="1277"/>
                      <a:pt x="1332" y="2285"/>
                      <a:pt x="370" y="4559"/>
                    </a:cubicBezTo>
                    <a:cubicBezTo>
                      <a:pt x="-2794" y="12037"/>
                      <a:pt x="15255" y="12130"/>
                      <a:pt x="19263" y="12505"/>
                    </a:cubicBezTo>
                    <a:cubicBezTo>
                      <a:pt x="24467" y="12997"/>
                      <a:pt x="35742" y="15341"/>
                      <a:pt x="38929" y="9317"/>
                    </a:cubicBezTo>
                    <a:cubicBezTo>
                      <a:pt x="41156" y="5145"/>
                      <a:pt x="33678" y="-1278"/>
                      <a:pt x="20200" y="22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9" name="Google Shape;1299;p8"/>
              <p:cNvSpPr/>
              <p:nvPr/>
            </p:nvSpPr>
            <p:spPr>
              <a:xfrm>
                <a:off x="5471858" y="3758015"/>
                <a:ext cx="42883" cy="15378"/>
              </a:xfrm>
              <a:custGeom>
                <a:rect b="b" l="l" r="r" t="t"/>
                <a:pathLst>
                  <a:path extrusionOk="0" h="15378" w="42883">
                    <a:moveTo>
                      <a:pt x="20753" y="2103"/>
                    </a:moveTo>
                    <a:cubicBezTo>
                      <a:pt x="11213" y="5220"/>
                      <a:pt x="1064" y="7283"/>
                      <a:pt x="243" y="9627"/>
                    </a:cubicBezTo>
                    <a:cubicBezTo>
                      <a:pt x="-1093" y="13495"/>
                      <a:pt x="3267" y="15042"/>
                      <a:pt x="8635" y="15323"/>
                    </a:cubicBezTo>
                    <a:cubicBezTo>
                      <a:pt x="13979" y="15628"/>
                      <a:pt x="20167" y="14596"/>
                      <a:pt x="22441" y="14315"/>
                    </a:cubicBezTo>
                    <a:cubicBezTo>
                      <a:pt x="28278" y="13776"/>
                      <a:pt x="41451" y="12557"/>
                      <a:pt x="42834" y="5666"/>
                    </a:cubicBezTo>
                    <a:cubicBezTo>
                      <a:pt x="43654" y="907"/>
                      <a:pt x="34255" y="-2328"/>
                      <a:pt x="20753" y="210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0" name="Google Shape;1300;p8"/>
              <p:cNvSpPr/>
              <p:nvPr/>
            </p:nvSpPr>
            <p:spPr>
              <a:xfrm>
                <a:off x="5637468" y="3710915"/>
                <a:ext cx="24940" cy="13170"/>
              </a:xfrm>
              <a:custGeom>
                <a:rect b="b" l="l" r="r" t="t"/>
                <a:pathLst>
                  <a:path extrusionOk="0" h="13170" w="24940">
                    <a:moveTo>
                      <a:pt x="12426" y="705"/>
                    </a:moveTo>
                    <a:cubicBezTo>
                      <a:pt x="6566" y="2627"/>
                      <a:pt x="636" y="4549"/>
                      <a:pt x="144" y="6893"/>
                    </a:cubicBezTo>
                    <a:cubicBezTo>
                      <a:pt x="-1404" y="14628"/>
                      <a:pt x="9989" y="13035"/>
                      <a:pt x="12543" y="13035"/>
                    </a:cubicBezTo>
                    <a:cubicBezTo>
                      <a:pt x="15849" y="13035"/>
                      <a:pt x="23115" y="14300"/>
                      <a:pt x="24779" y="8018"/>
                    </a:cubicBezTo>
                    <a:cubicBezTo>
                      <a:pt x="25928" y="3658"/>
                      <a:pt x="20841" y="-2038"/>
                      <a:pt x="12426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1" name="Google Shape;1301;p8"/>
              <p:cNvSpPr/>
              <p:nvPr/>
            </p:nvSpPr>
            <p:spPr>
              <a:xfrm>
                <a:off x="5794084" y="3671470"/>
                <a:ext cx="74798" cy="19456"/>
              </a:xfrm>
              <a:custGeom>
                <a:rect b="b" l="l" r="r" t="t"/>
                <a:pathLst>
                  <a:path extrusionOk="0" h="19456" w="74798">
                    <a:moveTo>
                      <a:pt x="38668" y="16101"/>
                    </a:moveTo>
                    <a:cubicBezTo>
                      <a:pt x="56107" y="11600"/>
                      <a:pt x="73593" y="6467"/>
                      <a:pt x="74578" y="3912"/>
                    </a:cubicBezTo>
                    <a:cubicBezTo>
                      <a:pt x="77836" y="-4433"/>
                      <a:pt x="44152" y="3021"/>
                      <a:pt x="36464" y="3982"/>
                    </a:cubicBezTo>
                    <a:cubicBezTo>
                      <a:pt x="26572" y="5506"/>
                      <a:pt x="4680" y="7006"/>
                      <a:pt x="366" y="13780"/>
                    </a:cubicBezTo>
                    <a:cubicBezTo>
                      <a:pt x="-2681" y="18468"/>
                      <a:pt x="13563" y="22594"/>
                      <a:pt x="38644" y="1610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2" name="Google Shape;1302;p8"/>
              <p:cNvSpPr/>
              <p:nvPr/>
            </p:nvSpPr>
            <p:spPr>
              <a:xfrm>
                <a:off x="5872573" y="3723385"/>
                <a:ext cx="24940" cy="13170"/>
              </a:xfrm>
              <a:custGeom>
                <a:rect b="b" l="l" r="r" t="t"/>
                <a:pathLst>
                  <a:path extrusionOk="0" h="13170" w="24940">
                    <a:moveTo>
                      <a:pt x="12426" y="705"/>
                    </a:moveTo>
                    <a:cubicBezTo>
                      <a:pt x="6566" y="2627"/>
                      <a:pt x="636" y="4549"/>
                      <a:pt x="144" y="6893"/>
                    </a:cubicBezTo>
                    <a:cubicBezTo>
                      <a:pt x="-1403" y="14629"/>
                      <a:pt x="9989" y="13035"/>
                      <a:pt x="12544" y="13035"/>
                    </a:cubicBezTo>
                    <a:cubicBezTo>
                      <a:pt x="15849" y="13035"/>
                      <a:pt x="23115" y="14300"/>
                      <a:pt x="24779" y="8018"/>
                    </a:cubicBezTo>
                    <a:cubicBezTo>
                      <a:pt x="25928" y="3658"/>
                      <a:pt x="20842" y="-2038"/>
                      <a:pt x="12426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3" name="Google Shape;1303;p8"/>
              <p:cNvSpPr/>
              <p:nvPr/>
            </p:nvSpPr>
            <p:spPr>
              <a:xfrm>
                <a:off x="6080849" y="3655243"/>
                <a:ext cx="32209" cy="13842"/>
              </a:xfrm>
              <a:custGeom>
                <a:rect b="b" l="l" r="r" t="t"/>
                <a:pathLst>
                  <a:path extrusionOk="0" h="13842" w="32209">
                    <a:moveTo>
                      <a:pt x="15791" y="1200"/>
                    </a:moveTo>
                    <a:cubicBezTo>
                      <a:pt x="8665" y="3567"/>
                      <a:pt x="1023" y="5067"/>
                      <a:pt x="274" y="7364"/>
                    </a:cubicBezTo>
                    <a:cubicBezTo>
                      <a:pt x="-969" y="11162"/>
                      <a:pt x="2195" y="12920"/>
                      <a:pt x="6204" y="13553"/>
                    </a:cubicBezTo>
                    <a:cubicBezTo>
                      <a:pt x="10212" y="14185"/>
                      <a:pt x="14924" y="13599"/>
                      <a:pt x="16635" y="13506"/>
                    </a:cubicBezTo>
                    <a:cubicBezTo>
                      <a:pt x="21041" y="13388"/>
                      <a:pt x="31121" y="13365"/>
                      <a:pt x="32175" y="6708"/>
                    </a:cubicBezTo>
                    <a:cubicBezTo>
                      <a:pt x="32761" y="2114"/>
                      <a:pt x="25800" y="-2153"/>
                      <a:pt x="15767" y="120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4" name="Google Shape;1304;p8"/>
              <p:cNvSpPr/>
              <p:nvPr/>
            </p:nvSpPr>
            <p:spPr>
              <a:xfrm>
                <a:off x="6210625" y="3712983"/>
                <a:ext cx="37697" cy="13169"/>
              </a:xfrm>
              <a:custGeom>
                <a:rect b="b" l="l" r="r" t="t"/>
                <a:pathLst>
                  <a:path extrusionOk="0" h="13169" w="37697">
                    <a:moveTo>
                      <a:pt x="19156" y="606"/>
                    </a:moveTo>
                    <a:cubicBezTo>
                      <a:pt x="10577" y="2200"/>
                      <a:pt x="1552" y="2763"/>
                      <a:pt x="474" y="4943"/>
                    </a:cubicBezTo>
                    <a:cubicBezTo>
                      <a:pt x="-1308" y="8576"/>
                      <a:pt x="2185" y="10709"/>
                      <a:pt x="6756" y="11811"/>
                    </a:cubicBezTo>
                    <a:cubicBezTo>
                      <a:pt x="11326" y="12912"/>
                      <a:pt x="16812" y="12842"/>
                      <a:pt x="18804" y="12912"/>
                    </a:cubicBezTo>
                    <a:cubicBezTo>
                      <a:pt x="23914" y="13264"/>
                      <a:pt x="35493" y="14202"/>
                      <a:pt x="37556" y="7662"/>
                    </a:cubicBezTo>
                    <a:cubicBezTo>
                      <a:pt x="38845" y="3114"/>
                      <a:pt x="31227" y="-1691"/>
                      <a:pt x="19132" y="5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8"/>
              <p:cNvSpPr/>
              <p:nvPr/>
            </p:nvSpPr>
            <p:spPr>
              <a:xfrm>
                <a:off x="6196056" y="3547917"/>
                <a:ext cx="54055" cy="16318"/>
              </a:xfrm>
              <a:custGeom>
                <a:rect b="b" l="l" r="r" t="t"/>
                <a:pathLst>
                  <a:path extrusionOk="0" h="16318" w="54055">
                    <a:moveTo>
                      <a:pt x="28099" y="1802"/>
                    </a:moveTo>
                    <a:cubicBezTo>
                      <a:pt x="15488" y="1240"/>
                      <a:pt x="2642" y="-1151"/>
                      <a:pt x="884" y="677"/>
                    </a:cubicBezTo>
                    <a:cubicBezTo>
                      <a:pt x="-2022" y="3748"/>
                      <a:pt x="2642" y="7076"/>
                      <a:pt x="8948" y="9514"/>
                    </a:cubicBezTo>
                    <a:cubicBezTo>
                      <a:pt x="15254" y="11975"/>
                      <a:pt x="23059" y="13358"/>
                      <a:pt x="25871" y="13898"/>
                    </a:cubicBezTo>
                    <a:cubicBezTo>
                      <a:pt x="33091" y="15632"/>
                      <a:pt x="49452" y="18890"/>
                      <a:pt x="53601" y="12702"/>
                    </a:cubicBezTo>
                    <a:cubicBezTo>
                      <a:pt x="55031" y="10616"/>
                      <a:pt x="53015" y="7991"/>
                      <a:pt x="48538" y="5904"/>
                    </a:cubicBezTo>
                    <a:cubicBezTo>
                      <a:pt x="44038" y="3818"/>
                      <a:pt x="37123" y="2224"/>
                      <a:pt x="28099" y="175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6" name="Google Shape;1306;p8"/>
              <p:cNvSpPr/>
              <p:nvPr/>
            </p:nvSpPr>
            <p:spPr>
              <a:xfrm>
                <a:off x="6059525" y="3536483"/>
                <a:ext cx="27398" cy="13782"/>
              </a:xfrm>
              <a:custGeom>
                <a:rect b="b" l="l" r="r" t="t"/>
                <a:pathLst>
                  <a:path extrusionOk="0" h="13782" w="27398">
                    <a:moveTo>
                      <a:pt x="11987" y="13776"/>
                    </a:moveTo>
                    <a:cubicBezTo>
                      <a:pt x="18762" y="13612"/>
                      <a:pt x="25630" y="13471"/>
                      <a:pt x="26731" y="11338"/>
                    </a:cubicBezTo>
                    <a:cubicBezTo>
                      <a:pt x="30412" y="4306"/>
                      <a:pt x="17777" y="2571"/>
                      <a:pt x="15058" y="1845"/>
                    </a:cubicBezTo>
                    <a:cubicBezTo>
                      <a:pt x="11519" y="884"/>
                      <a:pt x="4088" y="-2422"/>
                      <a:pt x="666" y="3181"/>
                    </a:cubicBezTo>
                    <a:cubicBezTo>
                      <a:pt x="-1702" y="7072"/>
                      <a:pt x="2284" y="14033"/>
                      <a:pt x="12011" y="1377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7" name="Google Shape;1307;p8"/>
              <p:cNvSpPr/>
              <p:nvPr/>
            </p:nvSpPr>
            <p:spPr>
              <a:xfrm>
                <a:off x="5977507" y="3537692"/>
                <a:ext cx="28608" cy="13182"/>
              </a:xfrm>
              <a:custGeom>
                <a:rect b="b" l="l" r="r" t="t"/>
                <a:pathLst>
                  <a:path extrusionOk="0" h="13182" w="28608">
                    <a:moveTo>
                      <a:pt x="14707" y="447"/>
                    </a:moveTo>
                    <a:cubicBezTo>
                      <a:pt x="7886" y="1924"/>
                      <a:pt x="972" y="3354"/>
                      <a:pt x="268" y="5651"/>
                    </a:cubicBezTo>
                    <a:cubicBezTo>
                      <a:pt x="-2029" y="13246"/>
                      <a:pt x="11098" y="12542"/>
                      <a:pt x="14028" y="12730"/>
                    </a:cubicBezTo>
                    <a:cubicBezTo>
                      <a:pt x="17801" y="12988"/>
                      <a:pt x="26006" y="14816"/>
                      <a:pt x="28326" y="8675"/>
                    </a:cubicBezTo>
                    <a:cubicBezTo>
                      <a:pt x="29943" y="4409"/>
                      <a:pt x="24506" y="-1662"/>
                      <a:pt x="14707" y="42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8" name="Google Shape;1308;p8"/>
              <p:cNvSpPr/>
              <p:nvPr/>
            </p:nvSpPr>
            <p:spPr>
              <a:xfrm>
                <a:off x="5965024" y="3567612"/>
                <a:ext cx="44694" cy="13195"/>
              </a:xfrm>
              <a:custGeom>
                <a:rect b="b" l="l" r="r" t="t"/>
                <a:pathLst>
                  <a:path extrusionOk="0" h="13195" w="44694">
                    <a:moveTo>
                      <a:pt x="22433" y="742"/>
                    </a:moveTo>
                    <a:cubicBezTo>
                      <a:pt x="12142" y="2547"/>
                      <a:pt x="1477" y="3531"/>
                      <a:pt x="398" y="5758"/>
                    </a:cubicBezTo>
                    <a:cubicBezTo>
                      <a:pt x="-1360" y="9485"/>
                      <a:pt x="2954" y="11454"/>
                      <a:pt x="8345" y="12345"/>
                    </a:cubicBezTo>
                    <a:cubicBezTo>
                      <a:pt x="13736" y="13259"/>
                      <a:pt x="20135" y="13024"/>
                      <a:pt x="22456" y="13048"/>
                    </a:cubicBezTo>
                    <a:cubicBezTo>
                      <a:pt x="28456" y="13259"/>
                      <a:pt x="41887" y="14079"/>
                      <a:pt x="44490" y="7539"/>
                    </a:cubicBezTo>
                    <a:cubicBezTo>
                      <a:pt x="46201" y="2992"/>
                      <a:pt x="37059" y="-1860"/>
                      <a:pt x="22409" y="71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9" name="Google Shape;1309;p8"/>
              <p:cNvSpPr/>
              <p:nvPr/>
            </p:nvSpPr>
            <p:spPr>
              <a:xfrm>
                <a:off x="5742557" y="3584726"/>
                <a:ext cx="39189" cy="13176"/>
              </a:xfrm>
              <a:custGeom>
                <a:rect b="b" l="l" r="r" t="t"/>
                <a:pathLst>
                  <a:path extrusionOk="0" h="13176" w="39189">
                    <a:moveTo>
                      <a:pt x="19522" y="739"/>
                    </a:moveTo>
                    <a:cubicBezTo>
                      <a:pt x="10310" y="2661"/>
                      <a:pt x="981" y="4560"/>
                      <a:pt x="231" y="6881"/>
                    </a:cubicBezTo>
                    <a:cubicBezTo>
                      <a:pt x="-2230" y="14616"/>
                      <a:pt x="15702" y="13045"/>
                      <a:pt x="19710" y="13045"/>
                    </a:cubicBezTo>
                    <a:cubicBezTo>
                      <a:pt x="24914" y="13045"/>
                      <a:pt x="36306" y="14335"/>
                      <a:pt x="38931" y="8053"/>
                    </a:cubicBezTo>
                    <a:cubicBezTo>
                      <a:pt x="40759" y="3693"/>
                      <a:pt x="32743" y="-2027"/>
                      <a:pt x="19522" y="71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0" name="Google Shape;1310;p8"/>
              <p:cNvSpPr/>
              <p:nvPr/>
            </p:nvSpPr>
            <p:spPr>
              <a:xfrm>
                <a:off x="5631934" y="3551929"/>
                <a:ext cx="64332" cy="14978"/>
              </a:xfrm>
              <a:custGeom>
                <a:rect b="b" l="l" r="r" t="t"/>
                <a:pathLst>
                  <a:path extrusionOk="0" h="14978" w="64332">
                    <a:moveTo>
                      <a:pt x="33009" y="204"/>
                    </a:moveTo>
                    <a:cubicBezTo>
                      <a:pt x="17679" y="-77"/>
                      <a:pt x="2138" y="-405"/>
                      <a:pt x="591" y="1751"/>
                    </a:cubicBezTo>
                    <a:cubicBezTo>
                      <a:pt x="-4519" y="8830"/>
                      <a:pt x="25016" y="11502"/>
                      <a:pt x="31579" y="12463"/>
                    </a:cubicBezTo>
                    <a:cubicBezTo>
                      <a:pt x="40064" y="13706"/>
                      <a:pt x="58535" y="17667"/>
                      <a:pt x="63715" y="12041"/>
                    </a:cubicBezTo>
                    <a:cubicBezTo>
                      <a:pt x="67301" y="8150"/>
                      <a:pt x="55019" y="602"/>
                      <a:pt x="33032" y="20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1" name="Google Shape;1311;p8"/>
              <p:cNvSpPr/>
              <p:nvPr/>
            </p:nvSpPr>
            <p:spPr>
              <a:xfrm>
                <a:off x="5548431" y="3538185"/>
                <a:ext cx="26724" cy="13170"/>
              </a:xfrm>
              <a:custGeom>
                <a:rect b="b" l="l" r="r" t="t"/>
                <a:pathLst>
                  <a:path extrusionOk="0" h="13170" w="26724">
                    <a:moveTo>
                      <a:pt x="13305" y="705"/>
                    </a:moveTo>
                    <a:cubicBezTo>
                      <a:pt x="7024" y="2627"/>
                      <a:pt x="671" y="4549"/>
                      <a:pt x="155" y="6893"/>
                    </a:cubicBezTo>
                    <a:cubicBezTo>
                      <a:pt x="-1509" y="14628"/>
                      <a:pt x="10703" y="13034"/>
                      <a:pt x="13446" y="13034"/>
                    </a:cubicBezTo>
                    <a:cubicBezTo>
                      <a:pt x="16986" y="13034"/>
                      <a:pt x="24767" y="14300"/>
                      <a:pt x="26549" y="8018"/>
                    </a:cubicBezTo>
                    <a:cubicBezTo>
                      <a:pt x="27791" y="3658"/>
                      <a:pt x="22330" y="-2038"/>
                      <a:pt x="13305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2" name="Google Shape;1312;p8"/>
              <p:cNvSpPr/>
              <p:nvPr/>
            </p:nvSpPr>
            <p:spPr>
              <a:xfrm>
                <a:off x="5516100" y="3585873"/>
                <a:ext cx="34319" cy="14873"/>
              </a:xfrm>
              <a:custGeom>
                <a:rect b="b" l="l" r="r" t="t"/>
                <a:pathLst>
                  <a:path extrusionOk="0" h="14873" w="34319">
                    <a:moveTo>
                      <a:pt x="15445" y="14782"/>
                    </a:moveTo>
                    <a:cubicBezTo>
                      <a:pt x="24305" y="15180"/>
                      <a:pt x="33049" y="14290"/>
                      <a:pt x="33939" y="12016"/>
                    </a:cubicBezTo>
                    <a:cubicBezTo>
                      <a:pt x="35439" y="8289"/>
                      <a:pt x="32275" y="6414"/>
                      <a:pt x="28478" y="5195"/>
                    </a:cubicBezTo>
                    <a:cubicBezTo>
                      <a:pt x="24657" y="3976"/>
                      <a:pt x="20063" y="3273"/>
                      <a:pt x="18399" y="2827"/>
                    </a:cubicBezTo>
                    <a:cubicBezTo>
                      <a:pt x="14015" y="1796"/>
                      <a:pt x="5553" y="-2611"/>
                      <a:pt x="1006" y="2218"/>
                    </a:cubicBezTo>
                    <a:cubicBezTo>
                      <a:pt x="-588" y="3906"/>
                      <a:pt x="-330" y="6789"/>
                      <a:pt x="2084" y="9461"/>
                    </a:cubicBezTo>
                    <a:cubicBezTo>
                      <a:pt x="4452" y="12133"/>
                      <a:pt x="9069" y="14547"/>
                      <a:pt x="15422" y="1480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3" name="Google Shape;1313;p8"/>
              <p:cNvSpPr/>
              <p:nvPr/>
            </p:nvSpPr>
            <p:spPr>
              <a:xfrm>
                <a:off x="5660680" y="3623274"/>
                <a:ext cx="34139" cy="13605"/>
              </a:xfrm>
              <a:custGeom>
                <a:rect b="b" l="l" r="r" t="t"/>
                <a:pathLst>
                  <a:path extrusionOk="0" h="13605" w="34139">
                    <a:moveTo>
                      <a:pt x="16053" y="13502"/>
                    </a:moveTo>
                    <a:cubicBezTo>
                      <a:pt x="24304" y="12869"/>
                      <a:pt x="32672" y="12260"/>
                      <a:pt x="33680" y="10056"/>
                    </a:cubicBezTo>
                    <a:cubicBezTo>
                      <a:pt x="37009" y="2743"/>
                      <a:pt x="21280" y="1852"/>
                      <a:pt x="17835" y="1313"/>
                    </a:cubicBezTo>
                    <a:cubicBezTo>
                      <a:pt x="13357" y="586"/>
                      <a:pt x="3700" y="-2226"/>
                      <a:pt x="465" y="3634"/>
                    </a:cubicBezTo>
                    <a:cubicBezTo>
                      <a:pt x="-1785" y="7689"/>
                      <a:pt x="4239" y="14416"/>
                      <a:pt x="16077" y="1352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4" name="Google Shape;1314;p8"/>
              <p:cNvSpPr/>
              <p:nvPr/>
            </p:nvSpPr>
            <p:spPr>
              <a:xfrm>
                <a:off x="5493304" y="3613523"/>
                <a:ext cx="46253" cy="13855"/>
              </a:xfrm>
              <a:custGeom>
                <a:rect b="b" l="l" r="r" t="t"/>
                <a:pathLst>
                  <a:path extrusionOk="0" h="13855" w="46253">
                    <a:moveTo>
                      <a:pt x="22771" y="1055"/>
                    </a:moveTo>
                    <a:cubicBezTo>
                      <a:pt x="11965" y="3399"/>
                      <a:pt x="995" y="5743"/>
                      <a:pt x="221" y="8110"/>
                    </a:cubicBezTo>
                    <a:cubicBezTo>
                      <a:pt x="-2380" y="15962"/>
                      <a:pt x="18739" y="13548"/>
                      <a:pt x="23498" y="13361"/>
                    </a:cubicBezTo>
                    <a:cubicBezTo>
                      <a:pt x="29639" y="13126"/>
                      <a:pt x="43164" y="13876"/>
                      <a:pt x="46000" y="7477"/>
                    </a:cubicBezTo>
                    <a:cubicBezTo>
                      <a:pt x="47969" y="3023"/>
                      <a:pt x="38288" y="-2297"/>
                      <a:pt x="22771" y="105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5" name="Google Shape;1315;p8"/>
              <p:cNvSpPr/>
              <p:nvPr/>
            </p:nvSpPr>
            <p:spPr>
              <a:xfrm>
                <a:off x="5375489" y="3621683"/>
                <a:ext cx="25334" cy="13708"/>
              </a:xfrm>
              <a:custGeom>
                <a:rect b="b" l="l" r="r" t="t"/>
                <a:pathLst>
                  <a:path extrusionOk="0" h="13708" w="25334">
                    <a:moveTo>
                      <a:pt x="12368" y="1122"/>
                    </a:moveTo>
                    <a:cubicBezTo>
                      <a:pt x="7071" y="3420"/>
                      <a:pt x="1070" y="4756"/>
                      <a:pt x="319" y="7029"/>
                    </a:cubicBezTo>
                    <a:cubicBezTo>
                      <a:pt x="-899" y="10780"/>
                      <a:pt x="1538" y="12631"/>
                      <a:pt x="4773" y="13335"/>
                    </a:cubicBezTo>
                    <a:cubicBezTo>
                      <a:pt x="8008" y="14061"/>
                      <a:pt x="11852" y="13522"/>
                      <a:pt x="13212" y="13429"/>
                    </a:cubicBezTo>
                    <a:cubicBezTo>
                      <a:pt x="16751" y="13358"/>
                      <a:pt x="25072" y="13264"/>
                      <a:pt x="25330" y="6654"/>
                    </a:cubicBezTo>
                    <a:cubicBezTo>
                      <a:pt x="25424" y="4381"/>
                      <a:pt x="23853" y="2177"/>
                      <a:pt x="21533" y="982"/>
                    </a:cubicBezTo>
                    <a:cubicBezTo>
                      <a:pt x="19189" y="-237"/>
                      <a:pt x="16142" y="-472"/>
                      <a:pt x="12345" y="114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6" name="Google Shape;1316;p8"/>
              <p:cNvSpPr/>
              <p:nvPr/>
            </p:nvSpPr>
            <p:spPr>
              <a:xfrm>
                <a:off x="5332723" y="3581549"/>
                <a:ext cx="37370" cy="18401"/>
              </a:xfrm>
              <a:custGeom>
                <a:rect b="b" l="l" r="r" t="t"/>
                <a:pathLst>
                  <a:path extrusionOk="0" h="18401" w="37370">
                    <a:moveTo>
                      <a:pt x="20537" y="15097"/>
                    </a:moveTo>
                    <a:cubicBezTo>
                      <a:pt x="28835" y="10831"/>
                      <a:pt x="37296" y="6542"/>
                      <a:pt x="37367" y="4104"/>
                    </a:cubicBezTo>
                    <a:cubicBezTo>
                      <a:pt x="37672" y="-4006"/>
                      <a:pt x="20935" y="2229"/>
                      <a:pt x="17091" y="3260"/>
                    </a:cubicBezTo>
                    <a:cubicBezTo>
                      <a:pt x="12121" y="4620"/>
                      <a:pt x="870" y="6378"/>
                      <a:pt x="27" y="13129"/>
                    </a:cubicBezTo>
                    <a:cubicBezTo>
                      <a:pt x="-559" y="17817"/>
                      <a:pt x="8629" y="21215"/>
                      <a:pt x="20537" y="1509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7" name="Google Shape;1317;p8"/>
              <p:cNvSpPr/>
              <p:nvPr/>
            </p:nvSpPr>
            <p:spPr>
              <a:xfrm>
                <a:off x="5395216" y="3525658"/>
                <a:ext cx="55106" cy="20237"/>
              </a:xfrm>
              <a:custGeom>
                <a:rect b="b" l="l" r="r" t="t"/>
                <a:pathLst>
                  <a:path extrusionOk="0" h="20237" w="55106">
                    <a:moveTo>
                      <a:pt x="28809" y="15412"/>
                    </a:moveTo>
                    <a:cubicBezTo>
                      <a:pt x="41045" y="10537"/>
                      <a:pt x="54124" y="6950"/>
                      <a:pt x="54921" y="4536"/>
                    </a:cubicBezTo>
                    <a:cubicBezTo>
                      <a:pt x="56234" y="481"/>
                      <a:pt x="50397" y="-410"/>
                      <a:pt x="43459" y="153"/>
                    </a:cubicBezTo>
                    <a:cubicBezTo>
                      <a:pt x="36521" y="692"/>
                      <a:pt x="28645" y="2778"/>
                      <a:pt x="25761" y="3481"/>
                    </a:cubicBezTo>
                    <a:cubicBezTo>
                      <a:pt x="18261" y="5028"/>
                      <a:pt x="1548" y="8755"/>
                      <a:pt x="48" y="16068"/>
                    </a:cubicBezTo>
                    <a:cubicBezTo>
                      <a:pt x="-866" y="21131"/>
                      <a:pt x="11440" y="22327"/>
                      <a:pt x="28832" y="1543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8" name="Google Shape;1318;p8"/>
              <p:cNvSpPr/>
              <p:nvPr/>
            </p:nvSpPr>
            <p:spPr>
              <a:xfrm>
                <a:off x="5427332" y="3486523"/>
                <a:ext cx="48082" cy="13170"/>
              </a:xfrm>
              <a:custGeom>
                <a:rect b="b" l="l" r="r" t="t"/>
                <a:pathLst>
                  <a:path extrusionOk="0" h="13170" w="48082">
                    <a:moveTo>
                      <a:pt x="23955" y="705"/>
                    </a:moveTo>
                    <a:cubicBezTo>
                      <a:pt x="12657" y="2627"/>
                      <a:pt x="1194" y="4549"/>
                      <a:pt x="280" y="6893"/>
                    </a:cubicBezTo>
                    <a:cubicBezTo>
                      <a:pt x="-2720" y="14628"/>
                      <a:pt x="19267" y="13034"/>
                      <a:pt x="24189" y="13034"/>
                    </a:cubicBezTo>
                    <a:cubicBezTo>
                      <a:pt x="30565" y="13034"/>
                      <a:pt x="44558" y="14300"/>
                      <a:pt x="47770" y="8018"/>
                    </a:cubicBezTo>
                    <a:cubicBezTo>
                      <a:pt x="49997" y="3658"/>
                      <a:pt x="40152" y="-2038"/>
                      <a:pt x="23955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9" name="Google Shape;1319;p8"/>
              <p:cNvSpPr/>
              <p:nvPr/>
            </p:nvSpPr>
            <p:spPr>
              <a:xfrm>
                <a:off x="5233077" y="3633935"/>
                <a:ext cx="28618" cy="13190"/>
              </a:xfrm>
              <a:custGeom>
                <a:rect b="b" l="l" r="r" t="t"/>
                <a:pathLst>
                  <a:path extrusionOk="0" h="13190" w="28618">
                    <a:moveTo>
                      <a:pt x="14679" y="450"/>
                    </a:moveTo>
                    <a:cubicBezTo>
                      <a:pt x="7857" y="1950"/>
                      <a:pt x="943" y="3427"/>
                      <a:pt x="263" y="5724"/>
                    </a:cubicBezTo>
                    <a:cubicBezTo>
                      <a:pt x="-2011" y="13342"/>
                      <a:pt x="11139" y="12568"/>
                      <a:pt x="14046" y="12756"/>
                    </a:cubicBezTo>
                    <a:cubicBezTo>
                      <a:pt x="17819" y="13014"/>
                      <a:pt x="26047" y="14795"/>
                      <a:pt x="28345" y="8630"/>
                    </a:cubicBezTo>
                    <a:cubicBezTo>
                      <a:pt x="29938" y="4364"/>
                      <a:pt x="24477" y="-1707"/>
                      <a:pt x="14679" y="4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0" name="Google Shape;1320;p8"/>
              <p:cNvSpPr/>
              <p:nvPr/>
            </p:nvSpPr>
            <p:spPr>
              <a:xfrm>
                <a:off x="5191415" y="3589038"/>
                <a:ext cx="48924" cy="17398"/>
              </a:xfrm>
              <a:custGeom>
                <a:rect b="b" l="l" r="r" t="t"/>
                <a:pathLst>
                  <a:path extrusionOk="0" h="17398" w="48924">
                    <a:moveTo>
                      <a:pt x="25822" y="2475"/>
                    </a:moveTo>
                    <a:cubicBezTo>
                      <a:pt x="14382" y="1560"/>
                      <a:pt x="2780" y="-1182"/>
                      <a:pt x="998" y="576"/>
                    </a:cubicBezTo>
                    <a:cubicBezTo>
                      <a:pt x="-1955" y="3506"/>
                      <a:pt x="2053" y="6952"/>
                      <a:pt x="7679" y="9577"/>
                    </a:cubicBezTo>
                    <a:cubicBezTo>
                      <a:pt x="13304" y="12226"/>
                      <a:pt x="20407" y="13820"/>
                      <a:pt x="22962" y="14452"/>
                    </a:cubicBezTo>
                    <a:cubicBezTo>
                      <a:pt x="29478" y="16398"/>
                      <a:pt x="44363" y="20149"/>
                      <a:pt x="48441" y="14101"/>
                    </a:cubicBezTo>
                    <a:cubicBezTo>
                      <a:pt x="49848" y="12062"/>
                      <a:pt x="48113" y="9366"/>
                      <a:pt x="44175" y="7163"/>
                    </a:cubicBezTo>
                    <a:cubicBezTo>
                      <a:pt x="40190" y="4936"/>
                      <a:pt x="34026" y="3154"/>
                      <a:pt x="25845" y="24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1" name="Google Shape;1321;p8"/>
              <p:cNvSpPr/>
              <p:nvPr/>
            </p:nvSpPr>
            <p:spPr>
              <a:xfrm>
                <a:off x="5105033" y="3548526"/>
                <a:ext cx="46832" cy="14807"/>
              </a:xfrm>
              <a:custGeom>
                <a:rect b="b" l="l" r="r" t="t"/>
                <a:pathLst>
                  <a:path extrusionOk="0" h="14807" w="46832">
                    <a:moveTo>
                      <a:pt x="22263" y="14249"/>
                    </a:moveTo>
                    <a:cubicBezTo>
                      <a:pt x="33280" y="14436"/>
                      <a:pt x="44555" y="15679"/>
                      <a:pt x="46079" y="13710"/>
                    </a:cubicBezTo>
                    <a:cubicBezTo>
                      <a:pt x="48586" y="10428"/>
                      <a:pt x="44484" y="7592"/>
                      <a:pt x="39023" y="5599"/>
                    </a:cubicBezTo>
                    <a:cubicBezTo>
                      <a:pt x="33561" y="3607"/>
                      <a:pt x="26858" y="2576"/>
                      <a:pt x="24420" y="2107"/>
                    </a:cubicBezTo>
                    <a:cubicBezTo>
                      <a:pt x="18185" y="747"/>
                      <a:pt x="4285" y="-2511"/>
                      <a:pt x="441" y="3513"/>
                    </a:cubicBezTo>
                    <a:cubicBezTo>
                      <a:pt x="-2114" y="7709"/>
                      <a:pt x="6605" y="13991"/>
                      <a:pt x="22263" y="1424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2" name="Google Shape;1322;p8"/>
              <p:cNvSpPr/>
              <p:nvPr/>
            </p:nvSpPr>
            <p:spPr>
              <a:xfrm>
                <a:off x="5081805" y="3595188"/>
                <a:ext cx="29077" cy="13884"/>
              </a:xfrm>
              <a:custGeom>
                <a:rect b="b" l="l" r="r" t="t"/>
                <a:pathLst>
                  <a:path extrusionOk="0" h="13884" w="29077">
                    <a:moveTo>
                      <a:pt x="12886" y="13882"/>
                    </a:moveTo>
                    <a:cubicBezTo>
                      <a:pt x="20059" y="13764"/>
                      <a:pt x="27302" y="13694"/>
                      <a:pt x="28427" y="11585"/>
                    </a:cubicBezTo>
                    <a:cubicBezTo>
                      <a:pt x="32154" y="4576"/>
                      <a:pt x="18770" y="2701"/>
                      <a:pt x="15863" y="1927"/>
                    </a:cubicBezTo>
                    <a:cubicBezTo>
                      <a:pt x="12089" y="943"/>
                      <a:pt x="4143" y="-2456"/>
                      <a:pt x="650" y="3123"/>
                    </a:cubicBezTo>
                    <a:cubicBezTo>
                      <a:pt x="-1764" y="7014"/>
                      <a:pt x="2596" y="14046"/>
                      <a:pt x="12863" y="1388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3" name="Google Shape;1323;p8"/>
              <p:cNvSpPr/>
              <p:nvPr/>
            </p:nvSpPr>
            <p:spPr>
              <a:xfrm>
                <a:off x="5151227" y="3642834"/>
                <a:ext cx="22076" cy="13336"/>
              </a:xfrm>
              <a:custGeom>
                <a:rect b="b" l="l" r="r" t="t"/>
                <a:pathLst>
                  <a:path extrusionOk="0" h="13336" w="22076">
                    <a:moveTo>
                      <a:pt x="9541" y="13233"/>
                    </a:moveTo>
                    <a:cubicBezTo>
                      <a:pt x="15027" y="12530"/>
                      <a:pt x="20558" y="11873"/>
                      <a:pt x="21496" y="9670"/>
                    </a:cubicBezTo>
                    <a:cubicBezTo>
                      <a:pt x="24590" y="2450"/>
                      <a:pt x="14417" y="1724"/>
                      <a:pt x="12237" y="1208"/>
                    </a:cubicBezTo>
                    <a:cubicBezTo>
                      <a:pt x="9401" y="528"/>
                      <a:pt x="3447" y="-2144"/>
                      <a:pt x="588" y="3646"/>
                    </a:cubicBezTo>
                    <a:cubicBezTo>
                      <a:pt x="-1405" y="7677"/>
                      <a:pt x="1689" y="14241"/>
                      <a:pt x="9565" y="1323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4" name="Google Shape;1324;p8"/>
              <p:cNvSpPr/>
              <p:nvPr/>
            </p:nvSpPr>
            <p:spPr>
              <a:xfrm>
                <a:off x="4937181" y="3578100"/>
                <a:ext cx="46707" cy="13393"/>
              </a:xfrm>
              <a:custGeom>
                <a:rect b="b" l="l" r="r" t="t"/>
                <a:pathLst>
                  <a:path extrusionOk="0" h="13393" w="46707">
                    <a:moveTo>
                      <a:pt x="23995" y="122"/>
                    </a:moveTo>
                    <a:cubicBezTo>
                      <a:pt x="13095" y="896"/>
                      <a:pt x="1891" y="732"/>
                      <a:pt x="579" y="2841"/>
                    </a:cubicBezTo>
                    <a:cubicBezTo>
                      <a:pt x="-1601" y="6357"/>
                      <a:pt x="2688" y="8772"/>
                      <a:pt x="8244" y="10248"/>
                    </a:cubicBezTo>
                    <a:cubicBezTo>
                      <a:pt x="13775" y="11725"/>
                      <a:pt x="20479" y="12147"/>
                      <a:pt x="22894" y="12405"/>
                    </a:cubicBezTo>
                    <a:cubicBezTo>
                      <a:pt x="29129" y="13202"/>
                      <a:pt x="43052" y="15311"/>
                      <a:pt x="46381" y="9029"/>
                    </a:cubicBezTo>
                    <a:cubicBezTo>
                      <a:pt x="48584" y="4646"/>
                      <a:pt x="39489" y="-980"/>
                      <a:pt x="23995" y="14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5" name="Google Shape;1325;p8"/>
              <p:cNvSpPr/>
              <p:nvPr/>
            </p:nvSpPr>
            <p:spPr>
              <a:xfrm>
                <a:off x="4930084" y="3515574"/>
                <a:ext cx="64474" cy="21189"/>
              </a:xfrm>
              <a:custGeom>
                <a:rect b="b" l="l" r="r" t="t"/>
                <a:pathLst>
                  <a:path extrusionOk="0" h="21189" w="64474">
                    <a:moveTo>
                      <a:pt x="34187" y="2806"/>
                    </a:moveTo>
                    <a:cubicBezTo>
                      <a:pt x="18412" y="321"/>
                      <a:pt x="2378" y="-1062"/>
                      <a:pt x="691" y="1001"/>
                    </a:cubicBezTo>
                    <a:cubicBezTo>
                      <a:pt x="-2098" y="4377"/>
                      <a:pt x="3972" y="7143"/>
                      <a:pt x="11473" y="9487"/>
                    </a:cubicBezTo>
                    <a:cubicBezTo>
                      <a:pt x="18974" y="11807"/>
                      <a:pt x="27928" y="13823"/>
                      <a:pt x="31163" y="14737"/>
                    </a:cubicBezTo>
                    <a:cubicBezTo>
                      <a:pt x="39625" y="16987"/>
                      <a:pt x="57252" y="24160"/>
                      <a:pt x="63511" y="19824"/>
                    </a:cubicBezTo>
                    <a:cubicBezTo>
                      <a:pt x="67941" y="16870"/>
                      <a:pt x="56924" y="6369"/>
                      <a:pt x="34163" y="27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6" name="Google Shape;1326;p8"/>
              <p:cNvSpPr/>
              <p:nvPr/>
            </p:nvSpPr>
            <p:spPr>
              <a:xfrm>
                <a:off x="4734514" y="3549569"/>
                <a:ext cx="38609" cy="18473"/>
              </a:xfrm>
              <a:custGeom>
                <a:rect b="b" l="l" r="r" t="t"/>
                <a:pathLst>
                  <a:path extrusionOk="0" h="18473" w="38609">
                    <a:moveTo>
                      <a:pt x="17201" y="15410"/>
                    </a:moveTo>
                    <a:cubicBezTo>
                      <a:pt x="26366" y="16793"/>
                      <a:pt x="35578" y="19629"/>
                      <a:pt x="37360" y="17965"/>
                    </a:cubicBezTo>
                    <a:cubicBezTo>
                      <a:pt x="40360" y="15199"/>
                      <a:pt x="37547" y="11847"/>
                      <a:pt x="33281" y="9151"/>
                    </a:cubicBezTo>
                    <a:cubicBezTo>
                      <a:pt x="29038" y="6432"/>
                      <a:pt x="23413" y="4580"/>
                      <a:pt x="21420" y="3830"/>
                    </a:cubicBezTo>
                    <a:cubicBezTo>
                      <a:pt x="16334" y="1697"/>
                      <a:pt x="4731" y="-2944"/>
                      <a:pt x="629" y="2682"/>
                    </a:cubicBezTo>
                    <a:cubicBezTo>
                      <a:pt x="-777" y="4604"/>
                      <a:pt x="231" y="7393"/>
                      <a:pt x="3090" y="9807"/>
                    </a:cubicBezTo>
                    <a:cubicBezTo>
                      <a:pt x="5973" y="12245"/>
                      <a:pt x="10638" y="14378"/>
                      <a:pt x="17178" y="1538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7" name="Google Shape;1327;p8"/>
              <p:cNvSpPr/>
              <p:nvPr/>
            </p:nvSpPr>
            <p:spPr>
              <a:xfrm>
                <a:off x="4850315" y="3586220"/>
                <a:ext cx="12484" cy="13170"/>
              </a:xfrm>
              <a:custGeom>
                <a:rect b="b" l="l" r="r" t="t"/>
                <a:pathLst>
                  <a:path extrusionOk="0" h="13170" w="12484">
                    <a:moveTo>
                      <a:pt x="6271" y="12465"/>
                    </a:moveTo>
                    <a:cubicBezTo>
                      <a:pt x="9201" y="10543"/>
                      <a:pt x="12178" y="8621"/>
                      <a:pt x="12413" y="6277"/>
                    </a:cubicBezTo>
                    <a:cubicBezTo>
                      <a:pt x="13186" y="-1458"/>
                      <a:pt x="7490" y="136"/>
                      <a:pt x="6201" y="136"/>
                    </a:cubicBezTo>
                    <a:cubicBezTo>
                      <a:pt x="4537" y="136"/>
                      <a:pt x="927" y="-1130"/>
                      <a:pt x="83" y="5152"/>
                    </a:cubicBezTo>
                    <a:cubicBezTo>
                      <a:pt x="-503" y="9512"/>
                      <a:pt x="2052" y="15208"/>
                      <a:pt x="6271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8" name="Google Shape;1328;p8"/>
              <p:cNvSpPr/>
              <p:nvPr/>
            </p:nvSpPr>
            <p:spPr>
              <a:xfrm>
                <a:off x="6231613" y="3495783"/>
                <a:ext cx="36355" cy="13163"/>
              </a:xfrm>
              <a:custGeom>
                <a:rect b="b" l="l" r="r" t="t"/>
                <a:pathLst>
                  <a:path extrusionOk="0" h="13163" w="36355">
                    <a:moveTo>
                      <a:pt x="18748" y="446"/>
                    </a:moveTo>
                    <a:cubicBezTo>
                      <a:pt x="10684" y="1758"/>
                      <a:pt x="2034" y="1360"/>
                      <a:pt x="722" y="3376"/>
                    </a:cubicBezTo>
                    <a:cubicBezTo>
                      <a:pt x="-1482" y="6751"/>
                      <a:pt x="1660" y="9329"/>
                      <a:pt x="6067" y="10830"/>
                    </a:cubicBezTo>
                    <a:cubicBezTo>
                      <a:pt x="10473" y="12353"/>
                      <a:pt x="15911" y="12588"/>
                      <a:pt x="17880" y="12728"/>
                    </a:cubicBezTo>
                    <a:cubicBezTo>
                      <a:pt x="22873" y="13385"/>
                      <a:pt x="34499" y="14229"/>
                      <a:pt x="36234" y="7548"/>
                    </a:cubicBezTo>
                    <a:cubicBezTo>
                      <a:pt x="36843" y="5274"/>
                      <a:pt x="35109" y="2977"/>
                      <a:pt x="32038" y="1547"/>
                    </a:cubicBezTo>
                    <a:cubicBezTo>
                      <a:pt x="28921" y="118"/>
                      <a:pt x="24537" y="-468"/>
                      <a:pt x="18748" y="42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9" name="Google Shape;1329;p8"/>
              <p:cNvSpPr/>
              <p:nvPr/>
            </p:nvSpPr>
            <p:spPr>
              <a:xfrm>
                <a:off x="6114851" y="3442468"/>
                <a:ext cx="35546" cy="13827"/>
              </a:xfrm>
              <a:custGeom>
                <a:rect b="b" l="l" r="r" t="t"/>
                <a:pathLst>
                  <a:path extrusionOk="0" h="13827" w="35546">
                    <a:moveTo>
                      <a:pt x="17372" y="1043"/>
                    </a:moveTo>
                    <a:cubicBezTo>
                      <a:pt x="9098" y="3387"/>
                      <a:pt x="706" y="5731"/>
                      <a:pt x="143" y="8099"/>
                    </a:cubicBezTo>
                    <a:cubicBezTo>
                      <a:pt x="-1685" y="15928"/>
                      <a:pt x="14512" y="13514"/>
                      <a:pt x="18169" y="13350"/>
                    </a:cubicBezTo>
                    <a:cubicBezTo>
                      <a:pt x="22904" y="13115"/>
                      <a:pt x="33311" y="13865"/>
                      <a:pt x="35374" y="7466"/>
                    </a:cubicBezTo>
                    <a:cubicBezTo>
                      <a:pt x="36804" y="3012"/>
                      <a:pt x="29232" y="-2308"/>
                      <a:pt x="17372" y="106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0" name="Google Shape;1330;p8"/>
              <p:cNvSpPr/>
              <p:nvPr/>
            </p:nvSpPr>
            <p:spPr>
              <a:xfrm>
                <a:off x="6107209" y="3468960"/>
                <a:ext cx="64572" cy="13232"/>
              </a:xfrm>
              <a:custGeom>
                <a:rect b="b" l="l" r="r" t="t"/>
                <a:pathLst>
                  <a:path extrusionOk="0" h="13232" w="64572">
                    <a:moveTo>
                      <a:pt x="32654" y="148"/>
                    </a:moveTo>
                    <a:cubicBezTo>
                      <a:pt x="17770" y="969"/>
                      <a:pt x="2464" y="-532"/>
                      <a:pt x="729" y="1437"/>
                    </a:cubicBezTo>
                    <a:cubicBezTo>
                      <a:pt x="-2130" y="4719"/>
                      <a:pt x="3824" y="7790"/>
                      <a:pt x="11558" y="9712"/>
                    </a:cubicBezTo>
                    <a:cubicBezTo>
                      <a:pt x="19270" y="11657"/>
                      <a:pt x="28599" y="12243"/>
                      <a:pt x="31999" y="12478"/>
                    </a:cubicBezTo>
                    <a:cubicBezTo>
                      <a:pt x="36382" y="12853"/>
                      <a:pt x="43414" y="13556"/>
                      <a:pt x="49907" y="13064"/>
                    </a:cubicBezTo>
                    <a:cubicBezTo>
                      <a:pt x="56400" y="12618"/>
                      <a:pt x="62283" y="11024"/>
                      <a:pt x="64229" y="7766"/>
                    </a:cubicBezTo>
                    <a:cubicBezTo>
                      <a:pt x="65588" y="5469"/>
                      <a:pt x="62846" y="3195"/>
                      <a:pt x="57267" y="1766"/>
                    </a:cubicBezTo>
                    <a:cubicBezTo>
                      <a:pt x="51665" y="336"/>
                      <a:pt x="43296" y="-344"/>
                      <a:pt x="32654" y="17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1" name="Google Shape;1331;p8"/>
              <p:cNvSpPr/>
              <p:nvPr/>
            </p:nvSpPr>
            <p:spPr>
              <a:xfrm>
                <a:off x="5952665" y="3435132"/>
                <a:ext cx="108686" cy="15300"/>
              </a:xfrm>
              <a:custGeom>
                <a:rect b="b" l="l" r="r" t="t"/>
                <a:pathLst>
                  <a:path extrusionOk="0" h="15300" w="108686">
                    <a:moveTo>
                      <a:pt x="54739" y="35"/>
                    </a:moveTo>
                    <a:cubicBezTo>
                      <a:pt x="28931" y="-199"/>
                      <a:pt x="2818" y="738"/>
                      <a:pt x="686" y="3012"/>
                    </a:cubicBezTo>
                    <a:cubicBezTo>
                      <a:pt x="-2854" y="6762"/>
                      <a:pt x="7835" y="8638"/>
                      <a:pt x="20704" y="9903"/>
                    </a:cubicBezTo>
                    <a:cubicBezTo>
                      <a:pt x="33596" y="11146"/>
                      <a:pt x="48761" y="11872"/>
                      <a:pt x="54293" y="12365"/>
                    </a:cubicBezTo>
                    <a:cubicBezTo>
                      <a:pt x="68662" y="13396"/>
                      <a:pt x="99838" y="18107"/>
                      <a:pt x="107807" y="12880"/>
                    </a:cubicBezTo>
                    <a:cubicBezTo>
                      <a:pt x="113409" y="9294"/>
                      <a:pt x="91844" y="340"/>
                      <a:pt x="54715" y="3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2" name="Google Shape;1332;p8"/>
              <p:cNvSpPr/>
              <p:nvPr/>
            </p:nvSpPr>
            <p:spPr>
              <a:xfrm>
                <a:off x="5815267" y="3437722"/>
                <a:ext cx="50128" cy="14096"/>
              </a:xfrm>
              <a:custGeom>
                <a:rect b="b" l="l" r="r" t="t"/>
                <a:pathLst>
                  <a:path extrusionOk="0" h="14096" w="50128">
                    <a:moveTo>
                      <a:pt x="25946" y="0"/>
                    </a:moveTo>
                    <a:cubicBezTo>
                      <a:pt x="13968" y="211"/>
                      <a:pt x="1802" y="375"/>
                      <a:pt x="514" y="2555"/>
                    </a:cubicBezTo>
                    <a:cubicBezTo>
                      <a:pt x="-3706" y="9751"/>
                      <a:pt x="19312" y="11486"/>
                      <a:pt x="24422" y="12236"/>
                    </a:cubicBezTo>
                    <a:cubicBezTo>
                      <a:pt x="31032" y="13197"/>
                      <a:pt x="45354" y="16572"/>
                      <a:pt x="49597" y="10829"/>
                    </a:cubicBezTo>
                    <a:cubicBezTo>
                      <a:pt x="52527" y="6844"/>
                      <a:pt x="43151" y="-281"/>
                      <a:pt x="25946" y="2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3" name="Google Shape;1333;p8"/>
              <p:cNvSpPr/>
              <p:nvPr/>
            </p:nvSpPr>
            <p:spPr>
              <a:xfrm>
                <a:off x="5555383" y="3408833"/>
                <a:ext cx="41111" cy="13375"/>
              </a:xfrm>
              <a:custGeom>
                <a:rect b="b" l="l" r="r" t="t"/>
                <a:pathLst>
                  <a:path extrusionOk="0" h="13375" w="41111">
                    <a:moveTo>
                      <a:pt x="21097" y="222"/>
                    </a:moveTo>
                    <a:cubicBezTo>
                      <a:pt x="11299" y="1253"/>
                      <a:pt x="1361" y="2261"/>
                      <a:pt x="376" y="4535"/>
                    </a:cubicBezTo>
                    <a:cubicBezTo>
                      <a:pt x="-2882" y="12012"/>
                      <a:pt x="15987" y="12129"/>
                      <a:pt x="20183" y="12505"/>
                    </a:cubicBezTo>
                    <a:cubicBezTo>
                      <a:pt x="25621" y="12997"/>
                      <a:pt x="37412" y="15364"/>
                      <a:pt x="40716" y="9340"/>
                    </a:cubicBezTo>
                    <a:cubicBezTo>
                      <a:pt x="43013" y="5168"/>
                      <a:pt x="35138" y="-1278"/>
                      <a:pt x="21097" y="22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4" name="Google Shape;1334;p8"/>
              <p:cNvSpPr/>
              <p:nvPr/>
            </p:nvSpPr>
            <p:spPr>
              <a:xfrm>
                <a:off x="5647894" y="3464428"/>
                <a:ext cx="32239" cy="13969"/>
              </a:xfrm>
              <a:custGeom>
                <a:rect b="b" l="l" r="r" t="t"/>
                <a:pathLst>
                  <a:path extrusionOk="0" h="13969" w="32239">
                    <a:moveTo>
                      <a:pt x="15151" y="13939"/>
                    </a:moveTo>
                    <a:cubicBezTo>
                      <a:pt x="23683" y="13400"/>
                      <a:pt x="31700" y="11079"/>
                      <a:pt x="32121" y="8688"/>
                    </a:cubicBezTo>
                    <a:cubicBezTo>
                      <a:pt x="32895" y="4774"/>
                      <a:pt x="29731" y="3461"/>
                      <a:pt x="26191" y="2781"/>
                    </a:cubicBezTo>
                    <a:cubicBezTo>
                      <a:pt x="22628" y="2125"/>
                      <a:pt x="18433" y="2008"/>
                      <a:pt x="16909" y="1727"/>
                    </a:cubicBezTo>
                    <a:cubicBezTo>
                      <a:pt x="12830" y="1234"/>
                      <a:pt x="5142" y="-2375"/>
                      <a:pt x="922" y="2594"/>
                    </a:cubicBezTo>
                    <a:cubicBezTo>
                      <a:pt x="-554" y="4352"/>
                      <a:pt x="-319" y="7188"/>
                      <a:pt x="2071" y="9720"/>
                    </a:cubicBezTo>
                    <a:cubicBezTo>
                      <a:pt x="4415" y="12228"/>
                      <a:pt x="9033" y="14337"/>
                      <a:pt x="15151" y="1391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5" name="Google Shape;1335;p8"/>
              <p:cNvSpPr/>
              <p:nvPr/>
            </p:nvSpPr>
            <p:spPr>
              <a:xfrm>
                <a:off x="5340247" y="3423533"/>
                <a:ext cx="30155" cy="14591"/>
              </a:xfrm>
              <a:custGeom>
                <a:rect b="b" l="l" r="r" t="t"/>
                <a:pathLst>
                  <a:path extrusionOk="0" h="14591" w="30155">
                    <a:moveTo>
                      <a:pt x="14232" y="1415"/>
                    </a:moveTo>
                    <a:cubicBezTo>
                      <a:pt x="7340" y="4157"/>
                      <a:pt x="355" y="6923"/>
                      <a:pt x="51" y="9314"/>
                    </a:cubicBezTo>
                    <a:cubicBezTo>
                      <a:pt x="-934" y="17213"/>
                      <a:pt x="12732" y="14002"/>
                      <a:pt x="15826" y="13650"/>
                    </a:cubicBezTo>
                    <a:cubicBezTo>
                      <a:pt x="19834" y="13182"/>
                      <a:pt x="28812" y="13416"/>
                      <a:pt x="30078" y="6923"/>
                    </a:cubicBezTo>
                    <a:cubicBezTo>
                      <a:pt x="30968" y="2423"/>
                      <a:pt x="24100" y="-2500"/>
                      <a:pt x="14232" y="143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6" name="Google Shape;1336;p8"/>
              <p:cNvSpPr/>
              <p:nvPr/>
            </p:nvSpPr>
            <p:spPr>
              <a:xfrm>
                <a:off x="5254861" y="3453009"/>
                <a:ext cx="39006" cy="16640"/>
              </a:xfrm>
              <a:custGeom>
                <a:rect b="b" l="l" r="r" t="t"/>
                <a:pathLst>
                  <a:path extrusionOk="0" h="16640" w="39006">
                    <a:moveTo>
                      <a:pt x="18186" y="2410"/>
                    </a:moveTo>
                    <a:cubicBezTo>
                      <a:pt x="9349" y="6020"/>
                      <a:pt x="348" y="9630"/>
                      <a:pt x="44" y="12067"/>
                    </a:cubicBezTo>
                    <a:cubicBezTo>
                      <a:pt x="-988" y="20131"/>
                      <a:pt x="16639" y="15232"/>
                      <a:pt x="20647" y="14482"/>
                    </a:cubicBezTo>
                    <a:cubicBezTo>
                      <a:pt x="25851" y="13521"/>
                      <a:pt x="37477" y="12653"/>
                      <a:pt x="38930" y="5973"/>
                    </a:cubicBezTo>
                    <a:cubicBezTo>
                      <a:pt x="39939" y="1332"/>
                      <a:pt x="30891" y="-2770"/>
                      <a:pt x="18186" y="24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7" name="Google Shape;1337;p8"/>
              <p:cNvSpPr/>
              <p:nvPr/>
            </p:nvSpPr>
            <p:spPr>
              <a:xfrm>
                <a:off x="5209984" y="3414734"/>
                <a:ext cx="53254" cy="16736"/>
              </a:xfrm>
              <a:custGeom>
                <a:rect b="b" l="l" r="r" t="t"/>
                <a:pathLst>
                  <a:path extrusionOk="0" h="16736" w="53254">
                    <a:moveTo>
                      <a:pt x="27645" y="14316"/>
                    </a:moveTo>
                    <a:cubicBezTo>
                      <a:pt x="39928" y="10706"/>
                      <a:pt x="52398" y="7073"/>
                      <a:pt x="53102" y="4611"/>
                    </a:cubicBezTo>
                    <a:cubicBezTo>
                      <a:pt x="55399" y="-3499"/>
                      <a:pt x="31185" y="1400"/>
                      <a:pt x="25700" y="2150"/>
                    </a:cubicBezTo>
                    <a:cubicBezTo>
                      <a:pt x="18621" y="3111"/>
                      <a:pt x="2892" y="3979"/>
                      <a:pt x="197" y="10706"/>
                    </a:cubicBezTo>
                    <a:cubicBezTo>
                      <a:pt x="-1678" y="15370"/>
                      <a:pt x="10018" y="19519"/>
                      <a:pt x="27645" y="1433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8" name="Google Shape;1338;p8"/>
              <p:cNvSpPr/>
              <p:nvPr/>
            </p:nvSpPr>
            <p:spPr>
              <a:xfrm>
                <a:off x="5097820" y="3454041"/>
                <a:ext cx="32284" cy="13293"/>
              </a:xfrm>
              <a:custGeom>
                <a:rect b="b" l="l" r="r" t="t"/>
                <a:pathLst>
                  <a:path extrusionOk="0" h="13293" w="32284">
                    <a:moveTo>
                      <a:pt x="15506" y="13029"/>
                    </a:moveTo>
                    <a:cubicBezTo>
                      <a:pt x="23241" y="11903"/>
                      <a:pt x="31094" y="10778"/>
                      <a:pt x="31938" y="8528"/>
                    </a:cubicBezTo>
                    <a:cubicBezTo>
                      <a:pt x="34727" y="1027"/>
                      <a:pt x="19890" y="1121"/>
                      <a:pt x="16608" y="769"/>
                    </a:cubicBezTo>
                    <a:cubicBezTo>
                      <a:pt x="12342" y="324"/>
                      <a:pt x="3153" y="-1903"/>
                      <a:pt x="364" y="4121"/>
                    </a:cubicBezTo>
                    <a:cubicBezTo>
                      <a:pt x="-1582" y="8317"/>
                      <a:pt x="4395" y="14669"/>
                      <a:pt x="15506" y="1302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9" name="Google Shape;1339;p8"/>
              <p:cNvSpPr/>
              <p:nvPr/>
            </p:nvSpPr>
            <p:spPr>
              <a:xfrm>
                <a:off x="5094452" y="3409581"/>
                <a:ext cx="58639" cy="13891"/>
              </a:xfrm>
              <a:custGeom>
                <a:rect b="b" l="l" r="r" t="t"/>
                <a:pathLst>
                  <a:path extrusionOk="0" h="13891" w="58639">
                    <a:moveTo>
                      <a:pt x="28930" y="880"/>
                    </a:moveTo>
                    <a:cubicBezTo>
                      <a:pt x="14936" y="3154"/>
                      <a:pt x="1083" y="6435"/>
                      <a:pt x="216" y="8873"/>
                    </a:cubicBezTo>
                    <a:cubicBezTo>
                      <a:pt x="-1214" y="12905"/>
                      <a:pt x="4669" y="13819"/>
                      <a:pt x="11585" y="13889"/>
                    </a:cubicBezTo>
                    <a:cubicBezTo>
                      <a:pt x="18523" y="13936"/>
                      <a:pt x="26586" y="13233"/>
                      <a:pt x="29563" y="13186"/>
                    </a:cubicBezTo>
                    <a:cubicBezTo>
                      <a:pt x="37275" y="12858"/>
                      <a:pt x="53987" y="14428"/>
                      <a:pt x="58183" y="8404"/>
                    </a:cubicBezTo>
                    <a:cubicBezTo>
                      <a:pt x="61184" y="4255"/>
                      <a:pt x="49136" y="-2402"/>
                      <a:pt x="28930" y="88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0" name="Google Shape;1340;p8"/>
              <p:cNvSpPr/>
              <p:nvPr/>
            </p:nvSpPr>
            <p:spPr>
              <a:xfrm>
                <a:off x="4930253" y="3441603"/>
                <a:ext cx="82107" cy="13982"/>
              </a:xfrm>
              <a:custGeom>
                <a:rect b="b" l="l" r="r" t="t"/>
                <a:pathLst>
                  <a:path extrusionOk="0" h="13982" w="82107">
                    <a:moveTo>
                      <a:pt x="41471" y="10"/>
                    </a:moveTo>
                    <a:cubicBezTo>
                      <a:pt x="22156" y="222"/>
                      <a:pt x="2490" y="-271"/>
                      <a:pt x="662" y="1862"/>
                    </a:cubicBezTo>
                    <a:cubicBezTo>
                      <a:pt x="-5433" y="9035"/>
                      <a:pt x="32352" y="11754"/>
                      <a:pt x="40791" y="12317"/>
                    </a:cubicBezTo>
                    <a:cubicBezTo>
                      <a:pt x="51690" y="13395"/>
                      <a:pt x="75647" y="16325"/>
                      <a:pt x="81507" y="10301"/>
                    </a:cubicBezTo>
                    <a:cubicBezTo>
                      <a:pt x="85515" y="6105"/>
                      <a:pt x="69154" y="-294"/>
                      <a:pt x="41471" y="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1" name="Google Shape;1341;p8"/>
              <p:cNvSpPr/>
              <p:nvPr/>
            </p:nvSpPr>
            <p:spPr>
              <a:xfrm>
                <a:off x="4853716" y="3428328"/>
                <a:ext cx="35935" cy="14630"/>
              </a:xfrm>
              <a:custGeom>
                <a:rect b="b" l="l" r="r" t="t"/>
                <a:pathLst>
                  <a:path extrusionOk="0" h="14630" w="35935">
                    <a:moveTo>
                      <a:pt x="17473" y="1776"/>
                    </a:moveTo>
                    <a:cubicBezTo>
                      <a:pt x="9761" y="4565"/>
                      <a:pt x="1229" y="5878"/>
                      <a:pt x="339" y="8128"/>
                    </a:cubicBezTo>
                    <a:cubicBezTo>
                      <a:pt x="-1139" y="11879"/>
                      <a:pt x="2424" y="13777"/>
                      <a:pt x="7019" y="14387"/>
                    </a:cubicBezTo>
                    <a:cubicBezTo>
                      <a:pt x="11589" y="15020"/>
                      <a:pt x="16957" y="14246"/>
                      <a:pt x="18879" y="14012"/>
                    </a:cubicBezTo>
                    <a:cubicBezTo>
                      <a:pt x="23873" y="13730"/>
                      <a:pt x="35358" y="12535"/>
                      <a:pt x="35920" y="5667"/>
                    </a:cubicBezTo>
                    <a:cubicBezTo>
                      <a:pt x="36132" y="3323"/>
                      <a:pt x="34045" y="1354"/>
                      <a:pt x="30764" y="487"/>
                    </a:cubicBezTo>
                    <a:cubicBezTo>
                      <a:pt x="27435" y="-380"/>
                      <a:pt x="22981" y="-170"/>
                      <a:pt x="17473" y="177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2" name="Google Shape;1342;p8"/>
              <p:cNvSpPr/>
              <p:nvPr/>
            </p:nvSpPr>
            <p:spPr>
              <a:xfrm>
                <a:off x="5010738" y="3416914"/>
                <a:ext cx="47918" cy="17228"/>
              </a:xfrm>
              <a:custGeom>
                <a:rect b="b" l="l" r="r" t="t"/>
                <a:pathLst>
                  <a:path extrusionOk="0" h="17228" w="47918">
                    <a:moveTo>
                      <a:pt x="22095" y="16870"/>
                    </a:moveTo>
                    <a:cubicBezTo>
                      <a:pt x="34565" y="18042"/>
                      <a:pt x="46801" y="16167"/>
                      <a:pt x="47645" y="13776"/>
                    </a:cubicBezTo>
                    <a:cubicBezTo>
                      <a:pt x="49121" y="9885"/>
                      <a:pt x="44410" y="8478"/>
                      <a:pt x="38972" y="7400"/>
                    </a:cubicBezTo>
                    <a:cubicBezTo>
                      <a:pt x="33510" y="6369"/>
                      <a:pt x="27088" y="5455"/>
                      <a:pt x="24767" y="4822"/>
                    </a:cubicBezTo>
                    <a:cubicBezTo>
                      <a:pt x="21767" y="4095"/>
                      <a:pt x="17149" y="2407"/>
                      <a:pt x="12766" y="1165"/>
                    </a:cubicBezTo>
                    <a:cubicBezTo>
                      <a:pt x="8359" y="-30"/>
                      <a:pt x="4093" y="-757"/>
                      <a:pt x="1186" y="1282"/>
                    </a:cubicBezTo>
                    <a:cubicBezTo>
                      <a:pt x="-829" y="2689"/>
                      <a:pt x="-337" y="5853"/>
                      <a:pt x="3132" y="9252"/>
                    </a:cubicBezTo>
                    <a:cubicBezTo>
                      <a:pt x="6554" y="12604"/>
                      <a:pt x="13141" y="16073"/>
                      <a:pt x="22095" y="1684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3" name="Google Shape;1343;p8"/>
              <p:cNvSpPr/>
              <p:nvPr/>
            </p:nvSpPr>
            <p:spPr>
              <a:xfrm>
                <a:off x="4729019" y="3408328"/>
                <a:ext cx="48286" cy="13163"/>
              </a:xfrm>
              <a:custGeom>
                <a:rect b="b" l="l" r="r" t="t"/>
                <a:pathLst>
                  <a:path extrusionOk="0" h="13163" w="48286">
                    <a:moveTo>
                      <a:pt x="24337" y="563"/>
                    </a:moveTo>
                    <a:cubicBezTo>
                      <a:pt x="13180" y="2110"/>
                      <a:pt x="1624" y="2766"/>
                      <a:pt x="452" y="4970"/>
                    </a:cubicBezTo>
                    <a:cubicBezTo>
                      <a:pt x="-1494" y="8626"/>
                      <a:pt x="3124" y="10736"/>
                      <a:pt x="8914" y="11791"/>
                    </a:cubicBezTo>
                    <a:cubicBezTo>
                      <a:pt x="14704" y="12869"/>
                      <a:pt x="21618" y="12798"/>
                      <a:pt x="24126" y="12869"/>
                    </a:cubicBezTo>
                    <a:cubicBezTo>
                      <a:pt x="30596" y="13220"/>
                      <a:pt x="45058" y="14322"/>
                      <a:pt x="48035" y="7829"/>
                    </a:cubicBezTo>
                    <a:cubicBezTo>
                      <a:pt x="50004" y="3305"/>
                      <a:pt x="40230" y="-1664"/>
                      <a:pt x="24337" y="53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4" name="Google Shape;1344;p8"/>
              <p:cNvSpPr/>
              <p:nvPr/>
            </p:nvSpPr>
            <p:spPr>
              <a:xfrm>
                <a:off x="4645313" y="3509768"/>
                <a:ext cx="67927" cy="13325"/>
              </a:xfrm>
              <a:custGeom>
                <a:rect b="b" l="l" r="r" t="t"/>
                <a:pathLst>
                  <a:path extrusionOk="0" h="13325" w="67927">
                    <a:moveTo>
                      <a:pt x="33972" y="899"/>
                    </a:moveTo>
                    <a:cubicBezTo>
                      <a:pt x="18314" y="2775"/>
                      <a:pt x="2140" y="2822"/>
                      <a:pt x="570" y="4978"/>
                    </a:cubicBezTo>
                    <a:cubicBezTo>
                      <a:pt x="-2008" y="8564"/>
                      <a:pt x="4531" y="10955"/>
                      <a:pt x="12759" y="12151"/>
                    </a:cubicBezTo>
                    <a:cubicBezTo>
                      <a:pt x="20963" y="13370"/>
                      <a:pt x="30690" y="13229"/>
                      <a:pt x="34230" y="13229"/>
                    </a:cubicBezTo>
                    <a:cubicBezTo>
                      <a:pt x="43372" y="13534"/>
                      <a:pt x="63764" y="13534"/>
                      <a:pt x="67632" y="6642"/>
                    </a:cubicBezTo>
                    <a:cubicBezTo>
                      <a:pt x="70164" y="1837"/>
                      <a:pt x="56240" y="-1749"/>
                      <a:pt x="33972" y="89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5" name="Google Shape;1345;p8"/>
              <p:cNvSpPr/>
              <p:nvPr/>
            </p:nvSpPr>
            <p:spPr>
              <a:xfrm>
                <a:off x="4640135" y="3549307"/>
                <a:ext cx="44680" cy="14339"/>
              </a:xfrm>
              <a:custGeom>
                <a:rect b="b" l="l" r="r" t="t"/>
                <a:pathLst>
                  <a:path extrusionOk="0" h="14339" w="44680">
                    <a:moveTo>
                      <a:pt x="21921" y="1490"/>
                    </a:moveTo>
                    <a:cubicBezTo>
                      <a:pt x="11795" y="4139"/>
                      <a:pt x="1177" y="5897"/>
                      <a:pt x="286" y="8194"/>
                    </a:cubicBezTo>
                    <a:cubicBezTo>
                      <a:pt x="-1190" y="12038"/>
                      <a:pt x="3263" y="13679"/>
                      <a:pt x="8748" y="14171"/>
                    </a:cubicBezTo>
                    <a:cubicBezTo>
                      <a:pt x="14233" y="14663"/>
                      <a:pt x="20632" y="13937"/>
                      <a:pt x="22976" y="13773"/>
                    </a:cubicBezTo>
                    <a:cubicBezTo>
                      <a:pt x="29024" y="13491"/>
                      <a:pt x="42549" y="13140"/>
                      <a:pt x="44564" y="6389"/>
                    </a:cubicBezTo>
                    <a:cubicBezTo>
                      <a:pt x="45854" y="1701"/>
                      <a:pt x="36314" y="-2260"/>
                      <a:pt x="21921" y="14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6" name="Google Shape;1346;p8"/>
              <p:cNvSpPr/>
              <p:nvPr/>
            </p:nvSpPr>
            <p:spPr>
              <a:xfrm>
                <a:off x="4567171" y="3606126"/>
                <a:ext cx="53752" cy="14670"/>
              </a:xfrm>
              <a:custGeom>
                <a:rect b="b" l="l" r="r" t="t"/>
                <a:pathLst>
                  <a:path extrusionOk="0" h="14670" w="53752">
                    <a:moveTo>
                      <a:pt x="25878" y="14570"/>
                    </a:moveTo>
                    <a:cubicBezTo>
                      <a:pt x="38747" y="14734"/>
                      <a:pt x="51803" y="14969"/>
                      <a:pt x="53186" y="12812"/>
                    </a:cubicBezTo>
                    <a:cubicBezTo>
                      <a:pt x="57780" y="5733"/>
                      <a:pt x="33074" y="3272"/>
                      <a:pt x="27613" y="2358"/>
                    </a:cubicBezTo>
                    <a:cubicBezTo>
                      <a:pt x="20534" y="1186"/>
                      <a:pt x="5181" y="-2635"/>
                      <a:pt x="586" y="2991"/>
                    </a:cubicBezTo>
                    <a:cubicBezTo>
                      <a:pt x="-2602" y="6882"/>
                      <a:pt x="7407" y="14312"/>
                      <a:pt x="25878" y="145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7" name="Google Shape;1347;p8"/>
              <p:cNvSpPr/>
              <p:nvPr/>
            </p:nvSpPr>
            <p:spPr>
              <a:xfrm>
                <a:off x="4543992" y="3554787"/>
                <a:ext cx="35717" cy="13197"/>
              </a:xfrm>
              <a:custGeom>
                <a:rect b="b" l="l" r="r" t="t"/>
                <a:pathLst>
                  <a:path extrusionOk="0" h="13197" w="35717">
                    <a:moveTo>
                      <a:pt x="17600" y="12747"/>
                    </a:moveTo>
                    <a:cubicBezTo>
                      <a:pt x="26062" y="11246"/>
                      <a:pt x="34641" y="9746"/>
                      <a:pt x="35438" y="7449"/>
                    </a:cubicBezTo>
                    <a:cubicBezTo>
                      <a:pt x="38040" y="-169"/>
                      <a:pt x="21679" y="605"/>
                      <a:pt x="18022" y="417"/>
                    </a:cubicBezTo>
                    <a:cubicBezTo>
                      <a:pt x="13287" y="183"/>
                      <a:pt x="2997" y="-1599"/>
                      <a:pt x="301" y="4566"/>
                    </a:cubicBezTo>
                    <a:cubicBezTo>
                      <a:pt x="-1574" y="8855"/>
                      <a:pt x="5435" y="14903"/>
                      <a:pt x="17577" y="1274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8" name="Google Shape;1348;p8"/>
              <p:cNvSpPr/>
              <p:nvPr/>
            </p:nvSpPr>
            <p:spPr>
              <a:xfrm>
                <a:off x="4454452" y="3580527"/>
                <a:ext cx="25873" cy="14441"/>
              </a:xfrm>
              <a:custGeom>
                <a:rect b="b" l="l" r="r" t="t"/>
                <a:pathLst>
                  <a:path extrusionOk="0" h="14441" w="25873">
                    <a:moveTo>
                      <a:pt x="10731" y="14291"/>
                    </a:moveTo>
                    <a:cubicBezTo>
                      <a:pt x="17646" y="14760"/>
                      <a:pt x="24420" y="14174"/>
                      <a:pt x="25358" y="11970"/>
                    </a:cubicBezTo>
                    <a:cubicBezTo>
                      <a:pt x="26905" y="8337"/>
                      <a:pt x="24725" y="6368"/>
                      <a:pt x="22053" y="5079"/>
                    </a:cubicBezTo>
                    <a:cubicBezTo>
                      <a:pt x="19334" y="3813"/>
                      <a:pt x="15958" y="3087"/>
                      <a:pt x="14763" y="2641"/>
                    </a:cubicBezTo>
                    <a:cubicBezTo>
                      <a:pt x="11575" y="1586"/>
                      <a:pt x="5809" y="-2469"/>
                      <a:pt x="1332" y="2196"/>
                    </a:cubicBezTo>
                    <a:cubicBezTo>
                      <a:pt x="-215" y="3837"/>
                      <a:pt x="-520" y="6556"/>
                      <a:pt x="980" y="9111"/>
                    </a:cubicBezTo>
                    <a:cubicBezTo>
                      <a:pt x="2433" y="11642"/>
                      <a:pt x="5762" y="13963"/>
                      <a:pt x="10731" y="1429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9" name="Google Shape;1349;p8"/>
              <p:cNvSpPr/>
              <p:nvPr/>
            </p:nvSpPr>
            <p:spPr>
              <a:xfrm>
                <a:off x="4451165" y="3631826"/>
                <a:ext cx="29573" cy="15353"/>
              </a:xfrm>
              <a:custGeom>
                <a:rect b="b" l="l" r="r" t="t"/>
                <a:pathLst>
                  <a:path extrusionOk="0" h="15353" w="29573">
                    <a:moveTo>
                      <a:pt x="12471" y="14607"/>
                    </a:moveTo>
                    <a:cubicBezTo>
                      <a:pt x="19831" y="15310"/>
                      <a:pt x="27308" y="16060"/>
                      <a:pt x="28668" y="14091"/>
                    </a:cubicBezTo>
                    <a:cubicBezTo>
                      <a:pt x="33168" y="7505"/>
                      <a:pt x="19573" y="4129"/>
                      <a:pt x="16643" y="3027"/>
                    </a:cubicBezTo>
                    <a:cubicBezTo>
                      <a:pt x="12869" y="1598"/>
                      <a:pt x="5017" y="-2692"/>
                      <a:pt x="915" y="2488"/>
                    </a:cubicBezTo>
                    <a:cubicBezTo>
                      <a:pt x="-1945" y="6075"/>
                      <a:pt x="1899" y="13599"/>
                      <a:pt x="12471" y="1460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0" name="Google Shape;1350;p8"/>
              <p:cNvSpPr/>
              <p:nvPr/>
            </p:nvSpPr>
            <p:spPr>
              <a:xfrm>
                <a:off x="4358628" y="3573188"/>
                <a:ext cx="55430" cy="13509"/>
              </a:xfrm>
              <a:custGeom>
                <a:rect b="b" l="l" r="r" t="t"/>
                <a:pathLst>
                  <a:path extrusionOk="0" h="13509" w="55430">
                    <a:moveTo>
                      <a:pt x="28147" y="159"/>
                    </a:moveTo>
                    <a:cubicBezTo>
                      <a:pt x="14997" y="1026"/>
                      <a:pt x="1683" y="1870"/>
                      <a:pt x="441" y="4120"/>
                    </a:cubicBezTo>
                    <a:cubicBezTo>
                      <a:pt x="-3638" y="11551"/>
                      <a:pt x="21771" y="11996"/>
                      <a:pt x="27444" y="12465"/>
                    </a:cubicBezTo>
                    <a:cubicBezTo>
                      <a:pt x="34781" y="13051"/>
                      <a:pt x="50767" y="15606"/>
                      <a:pt x="54963" y="9629"/>
                    </a:cubicBezTo>
                    <a:cubicBezTo>
                      <a:pt x="57869" y="5480"/>
                      <a:pt x="47017" y="-1107"/>
                      <a:pt x="28147" y="15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1" name="Google Shape;1351;p8"/>
              <p:cNvSpPr/>
              <p:nvPr/>
            </p:nvSpPr>
            <p:spPr>
              <a:xfrm>
                <a:off x="4251872" y="3587405"/>
                <a:ext cx="42811" cy="13197"/>
              </a:xfrm>
              <a:custGeom>
                <a:rect b="b" l="l" r="r" t="t"/>
                <a:pathLst>
                  <a:path extrusionOk="0" h="13197" w="42811">
                    <a:moveTo>
                      <a:pt x="21594" y="451"/>
                    </a:moveTo>
                    <a:cubicBezTo>
                      <a:pt x="11468" y="1951"/>
                      <a:pt x="1201" y="3451"/>
                      <a:pt x="311" y="5748"/>
                    </a:cubicBezTo>
                    <a:cubicBezTo>
                      <a:pt x="-2690" y="13367"/>
                      <a:pt x="16930" y="12593"/>
                      <a:pt x="21313" y="12781"/>
                    </a:cubicBezTo>
                    <a:cubicBezTo>
                      <a:pt x="26985" y="13015"/>
                      <a:pt x="39362" y="14796"/>
                      <a:pt x="42479" y="8632"/>
                    </a:cubicBezTo>
                    <a:cubicBezTo>
                      <a:pt x="44636" y="4342"/>
                      <a:pt x="36127" y="-1705"/>
                      <a:pt x="21594" y="4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2" name="Google Shape;1352;p8"/>
              <p:cNvSpPr/>
              <p:nvPr/>
            </p:nvSpPr>
            <p:spPr>
              <a:xfrm>
                <a:off x="4203778" y="3567715"/>
                <a:ext cx="57040" cy="13197"/>
              </a:xfrm>
              <a:custGeom>
                <a:rect b="b" l="l" r="r" t="t"/>
                <a:pathLst>
                  <a:path extrusionOk="0" h="13197" w="57040">
                    <a:moveTo>
                      <a:pt x="28621" y="451"/>
                    </a:moveTo>
                    <a:cubicBezTo>
                      <a:pt x="15166" y="1951"/>
                      <a:pt x="1524" y="3451"/>
                      <a:pt x="376" y="5772"/>
                    </a:cubicBezTo>
                    <a:cubicBezTo>
                      <a:pt x="-3422" y="13390"/>
                      <a:pt x="22691" y="12593"/>
                      <a:pt x="28527" y="12780"/>
                    </a:cubicBezTo>
                    <a:cubicBezTo>
                      <a:pt x="36075" y="13015"/>
                      <a:pt x="52624" y="14796"/>
                      <a:pt x="56632" y="8632"/>
                    </a:cubicBezTo>
                    <a:cubicBezTo>
                      <a:pt x="59398" y="4342"/>
                      <a:pt x="47912" y="-1706"/>
                      <a:pt x="28621" y="4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3" name="Google Shape;1353;p8"/>
              <p:cNvSpPr/>
              <p:nvPr/>
            </p:nvSpPr>
            <p:spPr>
              <a:xfrm>
                <a:off x="4086471" y="3573427"/>
                <a:ext cx="60412" cy="13983"/>
              </a:xfrm>
              <a:custGeom>
                <a:rect b="b" l="l" r="r" t="t"/>
                <a:pathLst>
                  <a:path extrusionOk="0" h="13983" w="60412">
                    <a:moveTo>
                      <a:pt x="29782" y="904"/>
                    </a:moveTo>
                    <a:cubicBezTo>
                      <a:pt x="15390" y="3201"/>
                      <a:pt x="1091" y="6553"/>
                      <a:pt x="224" y="9014"/>
                    </a:cubicBezTo>
                    <a:cubicBezTo>
                      <a:pt x="-1253" y="13069"/>
                      <a:pt x="4795" y="13960"/>
                      <a:pt x="11944" y="13983"/>
                    </a:cubicBezTo>
                    <a:cubicBezTo>
                      <a:pt x="19093" y="14007"/>
                      <a:pt x="27415" y="13280"/>
                      <a:pt x="30462" y="13210"/>
                    </a:cubicBezTo>
                    <a:cubicBezTo>
                      <a:pt x="38408" y="12858"/>
                      <a:pt x="55660" y="14405"/>
                      <a:pt x="59949" y="8358"/>
                    </a:cubicBezTo>
                    <a:cubicBezTo>
                      <a:pt x="63020" y="4209"/>
                      <a:pt x="50573" y="-2425"/>
                      <a:pt x="29805" y="90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4" name="Google Shape;1354;p8"/>
              <p:cNvSpPr/>
              <p:nvPr/>
            </p:nvSpPr>
            <p:spPr>
              <a:xfrm>
                <a:off x="4032696" y="3589868"/>
                <a:ext cx="48426" cy="15900"/>
              </a:xfrm>
              <a:custGeom>
                <a:rect b="b" l="l" r="r" t="t"/>
                <a:pathLst>
                  <a:path extrusionOk="0" h="15900" w="48426">
                    <a:moveTo>
                      <a:pt x="22729" y="15662"/>
                    </a:moveTo>
                    <a:cubicBezTo>
                      <a:pt x="34848" y="16365"/>
                      <a:pt x="46920" y="15498"/>
                      <a:pt x="48021" y="13224"/>
                    </a:cubicBezTo>
                    <a:cubicBezTo>
                      <a:pt x="49850" y="9497"/>
                      <a:pt x="45209" y="7622"/>
                      <a:pt x="39653" y="6309"/>
                    </a:cubicBezTo>
                    <a:cubicBezTo>
                      <a:pt x="34074" y="5020"/>
                      <a:pt x="27464" y="4129"/>
                      <a:pt x="25074" y="3590"/>
                    </a:cubicBezTo>
                    <a:cubicBezTo>
                      <a:pt x="18768" y="2395"/>
                      <a:pt x="6040" y="-2762"/>
                      <a:pt x="883" y="1949"/>
                    </a:cubicBezTo>
                    <a:cubicBezTo>
                      <a:pt x="-922" y="3614"/>
                      <a:pt x="39" y="6684"/>
                      <a:pt x="3766" y="9591"/>
                    </a:cubicBezTo>
                    <a:cubicBezTo>
                      <a:pt x="7470" y="12498"/>
                      <a:pt x="14010" y="15217"/>
                      <a:pt x="22706" y="1568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5" name="Google Shape;1355;p8"/>
              <p:cNvSpPr/>
              <p:nvPr/>
            </p:nvSpPr>
            <p:spPr>
              <a:xfrm>
                <a:off x="4157339" y="3603703"/>
                <a:ext cx="25336" cy="13708"/>
              </a:xfrm>
              <a:custGeom>
                <a:rect b="b" l="l" r="r" t="t"/>
                <a:pathLst>
                  <a:path extrusionOk="0" h="13708" w="25336">
                    <a:moveTo>
                      <a:pt x="12966" y="12586"/>
                    </a:moveTo>
                    <a:cubicBezTo>
                      <a:pt x="18264" y="10289"/>
                      <a:pt x="24264" y="8953"/>
                      <a:pt x="25015" y="6679"/>
                    </a:cubicBezTo>
                    <a:cubicBezTo>
                      <a:pt x="26234" y="2929"/>
                      <a:pt x="23819" y="1077"/>
                      <a:pt x="20561" y="374"/>
                    </a:cubicBezTo>
                    <a:cubicBezTo>
                      <a:pt x="17326" y="-353"/>
                      <a:pt x="13482" y="187"/>
                      <a:pt x="12123" y="280"/>
                    </a:cubicBezTo>
                    <a:cubicBezTo>
                      <a:pt x="8583" y="351"/>
                      <a:pt x="262" y="444"/>
                      <a:pt x="4" y="7055"/>
                    </a:cubicBezTo>
                    <a:cubicBezTo>
                      <a:pt x="-90" y="9328"/>
                      <a:pt x="1481" y="11508"/>
                      <a:pt x="3801" y="12727"/>
                    </a:cubicBezTo>
                    <a:cubicBezTo>
                      <a:pt x="6145" y="13946"/>
                      <a:pt x="9193" y="14180"/>
                      <a:pt x="12990" y="1256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6" name="Google Shape;1356;p8"/>
              <p:cNvSpPr/>
              <p:nvPr/>
            </p:nvSpPr>
            <p:spPr>
              <a:xfrm>
                <a:off x="3915351" y="3577360"/>
                <a:ext cx="53649" cy="14106"/>
              </a:xfrm>
              <a:custGeom>
                <a:rect b="b" l="l" r="r" t="t"/>
                <a:pathLst>
                  <a:path extrusionOk="0" h="14106" w="53649">
                    <a:moveTo>
                      <a:pt x="26015" y="14106"/>
                    </a:moveTo>
                    <a:cubicBezTo>
                      <a:pt x="38814" y="13895"/>
                      <a:pt x="51799" y="13731"/>
                      <a:pt x="53135" y="11528"/>
                    </a:cubicBezTo>
                    <a:cubicBezTo>
                      <a:pt x="57495" y="4308"/>
                      <a:pt x="32860" y="2597"/>
                      <a:pt x="27398" y="1847"/>
                    </a:cubicBezTo>
                    <a:cubicBezTo>
                      <a:pt x="20319" y="886"/>
                      <a:pt x="4942" y="-2466"/>
                      <a:pt x="536" y="3277"/>
                    </a:cubicBezTo>
                    <a:cubicBezTo>
                      <a:pt x="-2511" y="7262"/>
                      <a:pt x="7638" y="14388"/>
                      <a:pt x="26015" y="140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7" name="Google Shape;1357;p8"/>
              <p:cNvSpPr/>
              <p:nvPr/>
            </p:nvSpPr>
            <p:spPr>
              <a:xfrm>
                <a:off x="4264455" y="3437485"/>
                <a:ext cx="32239" cy="13361"/>
              </a:xfrm>
              <a:custGeom>
                <a:rect b="b" l="l" r="r" t="t"/>
                <a:pathLst>
                  <a:path extrusionOk="0" h="13361" w="32239">
                    <a:moveTo>
                      <a:pt x="15363" y="13129"/>
                    </a:moveTo>
                    <a:cubicBezTo>
                      <a:pt x="23122" y="12121"/>
                      <a:pt x="30974" y="11137"/>
                      <a:pt x="31865" y="8886"/>
                    </a:cubicBezTo>
                    <a:cubicBezTo>
                      <a:pt x="34771" y="1432"/>
                      <a:pt x="19934" y="1292"/>
                      <a:pt x="16676" y="893"/>
                    </a:cubicBezTo>
                    <a:cubicBezTo>
                      <a:pt x="12433" y="378"/>
                      <a:pt x="3268" y="-1990"/>
                      <a:pt x="385" y="4011"/>
                    </a:cubicBezTo>
                    <a:cubicBezTo>
                      <a:pt x="-1608" y="8160"/>
                      <a:pt x="4252" y="14606"/>
                      <a:pt x="15386" y="1315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8" name="Google Shape;1358;p8"/>
              <p:cNvSpPr/>
              <p:nvPr/>
            </p:nvSpPr>
            <p:spPr>
              <a:xfrm>
                <a:off x="4412193" y="3441675"/>
                <a:ext cx="26550" cy="13812"/>
              </a:xfrm>
              <a:custGeom>
                <a:rect b="b" l="l" r="r" t="t"/>
                <a:pathLst>
                  <a:path extrusionOk="0" h="13812" w="26550">
                    <a:moveTo>
                      <a:pt x="13845" y="12948"/>
                    </a:moveTo>
                    <a:cubicBezTo>
                      <a:pt x="20526" y="10674"/>
                      <a:pt x="26597" y="7416"/>
                      <a:pt x="26550" y="5002"/>
                    </a:cubicBezTo>
                    <a:cubicBezTo>
                      <a:pt x="26503" y="1040"/>
                      <a:pt x="23713" y="126"/>
                      <a:pt x="20713" y="9"/>
                    </a:cubicBezTo>
                    <a:cubicBezTo>
                      <a:pt x="17689" y="-85"/>
                      <a:pt x="14291" y="595"/>
                      <a:pt x="13001" y="642"/>
                    </a:cubicBezTo>
                    <a:cubicBezTo>
                      <a:pt x="9626" y="923"/>
                      <a:pt x="2711" y="-624"/>
                      <a:pt x="320" y="5377"/>
                    </a:cubicBezTo>
                    <a:cubicBezTo>
                      <a:pt x="-500" y="7486"/>
                      <a:pt x="250" y="10112"/>
                      <a:pt x="2641" y="11916"/>
                    </a:cubicBezTo>
                    <a:cubicBezTo>
                      <a:pt x="4985" y="13698"/>
                      <a:pt x="9040" y="14589"/>
                      <a:pt x="13822" y="1294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9" name="Google Shape;1359;p8"/>
              <p:cNvSpPr/>
              <p:nvPr/>
            </p:nvSpPr>
            <p:spPr>
              <a:xfrm>
                <a:off x="4497709" y="3399306"/>
                <a:ext cx="43364" cy="13275"/>
              </a:xfrm>
              <a:custGeom>
                <a:rect b="b" l="l" r="r" t="t"/>
                <a:pathLst>
                  <a:path extrusionOk="0" h="13275" w="43364">
                    <a:moveTo>
                      <a:pt x="20941" y="13124"/>
                    </a:moveTo>
                    <a:cubicBezTo>
                      <a:pt x="30785" y="12350"/>
                      <a:pt x="41076" y="13476"/>
                      <a:pt x="42576" y="11530"/>
                    </a:cubicBezTo>
                    <a:cubicBezTo>
                      <a:pt x="45061" y="8272"/>
                      <a:pt x="41333" y="5412"/>
                      <a:pt x="36153" y="3584"/>
                    </a:cubicBezTo>
                    <a:cubicBezTo>
                      <a:pt x="30996" y="1732"/>
                      <a:pt x="24574" y="1146"/>
                      <a:pt x="22277" y="888"/>
                    </a:cubicBezTo>
                    <a:cubicBezTo>
                      <a:pt x="19300" y="490"/>
                      <a:pt x="14471" y="-260"/>
                      <a:pt x="10017" y="91"/>
                    </a:cubicBezTo>
                    <a:cubicBezTo>
                      <a:pt x="5541" y="419"/>
                      <a:pt x="1509" y="1826"/>
                      <a:pt x="220" y="5037"/>
                    </a:cubicBezTo>
                    <a:cubicBezTo>
                      <a:pt x="-671" y="7287"/>
                      <a:pt x="1204" y="9655"/>
                      <a:pt x="4837" y="11225"/>
                    </a:cubicBezTo>
                    <a:cubicBezTo>
                      <a:pt x="8517" y="12796"/>
                      <a:pt x="13909" y="13640"/>
                      <a:pt x="20941" y="1312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0" name="Google Shape;1360;p8"/>
              <p:cNvSpPr/>
              <p:nvPr/>
            </p:nvSpPr>
            <p:spPr>
              <a:xfrm>
                <a:off x="4595509" y="3430247"/>
                <a:ext cx="46452" cy="13887"/>
              </a:xfrm>
              <a:custGeom>
                <a:rect b="b" l="l" r="r" t="t"/>
                <a:pathLst>
                  <a:path extrusionOk="0" h="13887" w="46452">
                    <a:moveTo>
                      <a:pt x="22620" y="13828"/>
                    </a:moveTo>
                    <a:cubicBezTo>
                      <a:pt x="34036" y="13124"/>
                      <a:pt x="45310" y="11296"/>
                      <a:pt x="46178" y="8929"/>
                    </a:cubicBezTo>
                    <a:cubicBezTo>
                      <a:pt x="47631" y="5061"/>
                      <a:pt x="43107" y="3537"/>
                      <a:pt x="37716" y="2740"/>
                    </a:cubicBezTo>
                    <a:cubicBezTo>
                      <a:pt x="32324" y="1967"/>
                      <a:pt x="25972" y="1803"/>
                      <a:pt x="23652" y="1522"/>
                    </a:cubicBezTo>
                    <a:cubicBezTo>
                      <a:pt x="17604" y="1006"/>
                      <a:pt x="4923" y="-2393"/>
                      <a:pt x="634" y="3045"/>
                    </a:cubicBezTo>
                    <a:cubicBezTo>
                      <a:pt x="-2484" y="6772"/>
                      <a:pt x="6072" y="14789"/>
                      <a:pt x="22597" y="1380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1" name="Google Shape;1361;p8"/>
              <p:cNvSpPr/>
              <p:nvPr/>
            </p:nvSpPr>
            <p:spPr>
              <a:xfrm>
                <a:off x="4734082" y="3468871"/>
                <a:ext cx="25414" cy="13164"/>
              </a:xfrm>
              <a:custGeom>
                <a:rect b="b" l="l" r="r" t="t"/>
                <a:pathLst>
                  <a:path extrusionOk="0" h="13164" w="25414">
                    <a:moveTo>
                      <a:pt x="13250" y="542"/>
                    </a:moveTo>
                    <a:cubicBezTo>
                      <a:pt x="7624" y="2112"/>
                      <a:pt x="1530" y="2816"/>
                      <a:pt x="545" y="4972"/>
                    </a:cubicBezTo>
                    <a:cubicBezTo>
                      <a:pt x="-1072" y="8582"/>
                      <a:pt x="1131" y="10668"/>
                      <a:pt x="4225" y="11723"/>
                    </a:cubicBezTo>
                    <a:cubicBezTo>
                      <a:pt x="7320" y="12801"/>
                      <a:pt x="11117" y="12754"/>
                      <a:pt x="12476" y="12848"/>
                    </a:cubicBezTo>
                    <a:cubicBezTo>
                      <a:pt x="15969" y="13223"/>
                      <a:pt x="24056" y="14348"/>
                      <a:pt x="25322" y="7855"/>
                    </a:cubicBezTo>
                    <a:cubicBezTo>
                      <a:pt x="25767" y="5628"/>
                      <a:pt x="24572" y="3214"/>
                      <a:pt x="22438" y="1667"/>
                    </a:cubicBezTo>
                    <a:cubicBezTo>
                      <a:pt x="20282" y="120"/>
                      <a:pt x="17258" y="-560"/>
                      <a:pt x="13227" y="5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2" name="Google Shape;1362;p8"/>
              <p:cNvSpPr/>
              <p:nvPr/>
            </p:nvSpPr>
            <p:spPr>
              <a:xfrm>
                <a:off x="4098925" y="3477127"/>
                <a:ext cx="42639" cy="14687"/>
              </a:xfrm>
              <a:custGeom>
                <a:rect b="b" l="l" r="r" t="t"/>
                <a:pathLst>
                  <a:path extrusionOk="0" h="14687" w="42639">
                    <a:moveTo>
                      <a:pt x="20656" y="1451"/>
                    </a:moveTo>
                    <a:cubicBezTo>
                      <a:pt x="10788" y="4217"/>
                      <a:pt x="756" y="6983"/>
                      <a:pt x="146" y="9398"/>
                    </a:cubicBezTo>
                    <a:cubicBezTo>
                      <a:pt x="-1870" y="17344"/>
                      <a:pt x="17539" y="14086"/>
                      <a:pt x="21922" y="13711"/>
                    </a:cubicBezTo>
                    <a:cubicBezTo>
                      <a:pt x="27595" y="13242"/>
                      <a:pt x="40135" y="13453"/>
                      <a:pt x="42456" y="6937"/>
                    </a:cubicBezTo>
                    <a:cubicBezTo>
                      <a:pt x="44073" y="2413"/>
                      <a:pt x="34838" y="-2510"/>
                      <a:pt x="20656" y="14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3" name="Google Shape;1363;p8"/>
              <p:cNvSpPr/>
              <p:nvPr/>
            </p:nvSpPr>
            <p:spPr>
              <a:xfrm>
                <a:off x="4079059" y="3449790"/>
                <a:ext cx="53531" cy="13411"/>
              </a:xfrm>
              <a:custGeom>
                <a:rect b="b" l="l" r="r" t="t"/>
                <a:pathLst>
                  <a:path extrusionOk="0" h="13411" w="53531">
                    <a:moveTo>
                      <a:pt x="27138" y="215"/>
                    </a:moveTo>
                    <a:cubicBezTo>
                      <a:pt x="14457" y="1246"/>
                      <a:pt x="1588" y="2231"/>
                      <a:pt x="416" y="4504"/>
                    </a:cubicBezTo>
                    <a:cubicBezTo>
                      <a:pt x="-3475" y="11982"/>
                      <a:pt x="21067" y="12123"/>
                      <a:pt x="26552" y="12521"/>
                    </a:cubicBezTo>
                    <a:cubicBezTo>
                      <a:pt x="33631" y="13037"/>
                      <a:pt x="49078" y="15404"/>
                      <a:pt x="53086" y="9380"/>
                    </a:cubicBezTo>
                    <a:cubicBezTo>
                      <a:pt x="55876" y="5208"/>
                      <a:pt x="45351" y="-1262"/>
                      <a:pt x="27138" y="21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4" name="Google Shape;1364;p8"/>
              <p:cNvSpPr/>
              <p:nvPr/>
            </p:nvSpPr>
            <p:spPr>
              <a:xfrm>
                <a:off x="4018633" y="3411179"/>
                <a:ext cx="57020" cy="13498"/>
              </a:xfrm>
              <a:custGeom>
                <a:rect b="b" l="l" r="r" t="t"/>
                <a:pathLst>
                  <a:path extrusionOk="0" h="13498" w="57020">
                    <a:moveTo>
                      <a:pt x="28753" y="243"/>
                    </a:moveTo>
                    <a:cubicBezTo>
                      <a:pt x="15064" y="1392"/>
                      <a:pt x="1375" y="3337"/>
                      <a:pt x="320" y="5704"/>
                    </a:cubicBezTo>
                    <a:cubicBezTo>
                      <a:pt x="-3149" y="13323"/>
                      <a:pt x="22588" y="12010"/>
                      <a:pt x="28378" y="12572"/>
                    </a:cubicBezTo>
                    <a:cubicBezTo>
                      <a:pt x="35879" y="12901"/>
                      <a:pt x="52029" y="15620"/>
                      <a:pt x="56483" y="9853"/>
                    </a:cubicBezTo>
                    <a:cubicBezTo>
                      <a:pt x="59671" y="5869"/>
                      <a:pt x="48466" y="-1421"/>
                      <a:pt x="28730" y="24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5" name="Google Shape;1365;p8"/>
              <p:cNvSpPr/>
              <p:nvPr/>
            </p:nvSpPr>
            <p:spPr>
              <a:xfrm>
                <a:off x="4011479" y="3466572"/>
                <a:ext cx="28935" cy="13506"/>
              </a:xfrm>
              <a:custGeom>
                <a:rect b="b" l="l" r="r" t="t"/>
                <a:pathLst>
                  <a:path extrusionOk="0" h="13506" w="28935">
                    <a:moveTo>
                      <a:pt x="13310" y="13413"/>
                    </a:moveTo>
                    <a:cubicBezTo>
                      <a:pt x="20366" y="12757"/>
                      <a:pt x="27492" y="12124"/>
                      <a:pt x="28453" y="9920"/>
                    </a:cubicBezTo>
                    <a:cubicBezTo>
                      <a:pt x="31617" y="2630"/>
                      <a:pt x="18303" y="1810"/>
                      <a:pt x="15373" y="1271"/>
                    </a:cubicBezTo>
                    <a:cubicBezTo>
                      <a:pt x="11599" y="568"/>
                      <a:pt x="3512" y="-2198"/>
                      <a:pt x="488" y="3638"/>
                    </a:cubicBezTo>
                    <a:cubicBezTo>
                      <a:pt x="-1621" y="7694"/>
                      <a:pt x="3184" y="14374"/>
                      <a:pt x="13310" y="134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6" name="Google Shape;1366;p8"/>
              <p:cNvSpPr/>
              <p:nvPr/>
            </p:nvSpPr>
            <p:spPr>
              <a:xfrm>
                <a:off x="3826462" y="3453823"/>
                <a:ext cx="21318" cy="14519"/>
              </a:xfrm>
              <a:custGeom>
                <a:rect b="b" l="l" r="r" t="t"/>
                <a:pathLst>
                  <a:path extrusionOk="0" h="14519" w="21318">
                    <a:moveTo>
                      <a:pt x="9494" y="1432"/>
                    </a:moveTo>
                    <a:cubicBezTo>
                      <a:pt x="4782" y="4175"/>
                      <a:pt x="0" y="6894"/>
                      <a:pt x="0" y="9285"/>
                    </a:cubicBezTo>
                    <a:cubicBezTo>
                      <a:pt x="-70" y="17137"/>
                      <a:pt x="9447" y="13926"/>
                      <a:pt x="11650" y="13574"/>
                    </a:cubicBezTo>
                    <a:cubicBezTo>
                      <a:pt x="14487" y="13106"/>
                      <a:pt x="20909" y="13316"/>
                      <a:pt x="21308" y="6870"/>
                    </a:cubicBezTo>
                    <a:cubicBezTo>
                      <a:pt x="21589" y="2393"/>
                      <a:pt x="16268" y="-2482"/>
                      <a:pt x="9517" y="143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7" name="Google Shape;1367;p8"/>
              <p:cNvSpPr/>
              <p:nvPr/>
            </p:nvSpPr>
            <p:spPr>
              <a:xfrm>
                <a:off x="3801556" y="3484623"/>
                <a:ext cx="42582" cy="15600"/>
              </a:xfrm>
              <a:custGeom>
                <a:rect b="b" l="l" r="r" t="t"/>
                <a:pathLst>
                  <a:path extrusionOk="0" h="15600" w="42582">
                    <a:moveTo>
                      <a:pt x="20383" y="1902"/>
                    </a:moveTo>
                    <a:cubicBezTo>
                      <a:pt x="10584" y="5066"/>
                      <a:pt x="622" y="8254"/>
                      <a:pt x="107" y="10668"/>
                    </a:cubicBezTo>
                    <a:cubicBezTo>
                      <a:pt x="-1604" y="18685"/>
                      <a:pt x="17757" y="14653"/>
                      <a:pt x="22117" y="14091"/>
                    </a:cubicBezTo>
                    <a:cubicBezTo>
                      <a:pt x="27790" y="13387"/>
                      <a:pt x="40377" y="13083"/>
                      <a:pt x="42440" y="6472"/>
                    </a:cubicBezTo>
                    <a:cubicBezTo>
                      <a:pt x="43870" y="1902"/>
                      <a:pt x="34423" y="-2669"/>
                      <a:pt x="20359" y="187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8" name="Google Shape;1368;p8"/>
              <p:cNvSpPr/>
              <p:nvPr/>
            </p:nvSpPr>
            <p:spPr>
              <a:xfrm>
                <a:off x="3699873" y="3506962"/>
                <a:ext cx="30491" cy="13361"/>
              </a:xfrm>
              <a:custGeom>
                <a:rect b="b" l="l" r="r" t="t"/>
                <a:pathLst>
                  <a:path extrusionOk="0" h="13361" w="30491">
                    <a:moveTo>
                      <a:pt x="14452" y="13152"/>
                    </a:moveTo>
                    <a:cubicBezTo>
                      <a:pt x="21788" y="12144"/>
                      <a:pt x="29243" y="11137"/>
                      <a:pt x="30110" y="8886"/>
                    </a:cubicBezTo>
                    <a:cubicBezTo>
                      <a:pt x="32969" y="1456"/>
                      <a:pt x="18929" y="1292"/>
                      <a:pt x="15835" y="893"/>
                    </a:cubicBezTo>
                    <a:cubicBezTo>
                      <a:pt x="11826" y="378"/>
                      <a:pt x="3177" y="-1990"/>
                      <a:pt x="388" y="4011"/>
                    </a:cubicBezTo>
                    <a:cubicBezTo>
                      <a:pt x="-1558" y="8160"/>
                      <a:pt x="3927" y="14606"/>
                      <a:pt x="14452" y="1315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9" name="Google Shape;1369;p8"/>
              <p:cNvSpPr/>
              <p:nvPr/>
            </p:nvSpPr>
            <p:spPr>
              <a:xfrm>
                <a:off x="3715888" y="3435888"/>
                <a:ext cx="37576" cy="13361"/>
              </a:xfrm>
              <a:custGeom>
                <a:rect b="b" l="l" r="r" t="t"/>
                <a:pathLst>
                  <a:path extrusionOk="0" h="13361" w="37576">
                    <a:moveTo>
                      <a:pt x="18197" y="13132"/>
                    </a:moveTo>
                    <a:cubicBezTo>
                      <a:pt x="27174" y="12078"/>
                      <a:pt x="36269" y="11046"/>
                      <a:pt x="37207" y="8796"/>
                    </a:cubicBezTo>
                    <a:cubicBezTo>
                      <a:pt x="40301" y="1319"/>
                      <a:pt x="23049" y="1248"/>
                      <a:pt x="19205" y="850"/>
                    </a:cubicBezTo>
                    <a:cubicBezTo>
                      <a:pt x="14235" y="358"/>
                      <a:pt x="3500" y="-1963"/>
                      <a:pt x="382" y="4061"/>
                    </a:cubicBezTo>
                    <a:cubicBezTo>
                      <a:pt x="-1774" y="8233"/>
                      <a:pt x="5328" y="14656"/>
                      <a:pt x="18197" y="1313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0" name="Google Shape;1370;p8"/>
              <p:cNvSpPr/>
              <p:nvPr/>
            </p:nvSpPr>
            <p:spPr>
              <a:xfrm>
                <a:off x="3792527" y="3402284"/>
                <a:ext cx="34413" cy="13790"/>
              </a:xfrm>
              <a:custGeom>
                <a:rect b="b" l="l" r="r" t="t"/>
                <a:pathLst>
                  <a:path extrusionOk="0" h="13790" w="34413">
                    <a:moveTo>
                      <a:pt x="15816" y="13780"/>
                    </a:moveTo>
                    <a:cubicBezTo>
                      <a:pt x="23926" y="13569"/>
                      <a:pt x="32271" y="14225"/>
                      <a:pt x="33631" y="12209"/>
                    </a:cubicBezTo>
                    <a:cubicBezTo>
                      <a:pt x="35857" y="8881"/>
                      <a:pt x="33021" y="6302"/>
                      <a:pt x="29060" y="4591"/>
                    </a:cubicBezTo>
                    <a:cubicBezTo>
                      <a:pt x="25098" y="2857"/>
                      <a:pt x="20106" y="2083"/>
                      <a:pt x="18324" y="1708"/>
                    </a:cubicBezTo>
                    <a:cubicBezTo>
                      <a:pt x="13753" y="583"/>
                      <a:pt x="3486" y="-2347"/>
                      <a:pt x="392" y="3677"/>
                    </a:cubicBezTo>
                    <a:cubicBezTo>
                      <a:pt x="-1647" y="7896"/>
                      <a:pt x="4377" y="14085"/>
                      <a:pt x="15839" y="1378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1" name="Google Shape;1371;p8"/>
              <p:cNvSpPr/>
              <p:nvPr/>
            </p:nvSpPr>
            <p:spPr>
              <a:xfrm>
                <a:off x="3915337" y="3493632"/>
                <a:ext cx="26723" cy="13170"/>
              </a:xfrm>
              <a:custGeom>
                <a:rect b="b" l="l" r="r" t="t"/>
                <a:pathLst>
                  <a:path extrusionOk="0" h="13170" w="26723">
                    <a:moveTo>
                      <a:pt x="13418" y="12465"/>
                    </a:moveTo>
                    <a:cubicBezTo>
                      <a:pt x="19700" y="10543"/>
                      <a:pt x="26052" y="8621"/>
                      <a:pt x="26568" y="6277"/>
                    </a:cubicBezTo>
                    <a:cubicBezTo>
                      <a:pt x="28232" y="-1458"/>
                      <a:pt x="16020" y="136"/>
                      <a:pt x="13278" y="136"/>
                    </a:cubicBezTo>
                    <a:cubicBezTo>
                      <a:pt x="9738" y="136"/>
                      <a:pt x="1956" y="-1130"/>
                      <a:pt x="175" y="5152"/>
                    </a:cubicBezTo>
                    <a:cubicBezTo>
                      <a:pt x="-1068" y="9512"/>
                      <a:pt x="4417" y="15208"/>
                      <a:pt x="13418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2" name="Google Shape;1372;p8"/>
              <p:cNvSpPr/>
              <p:nvPr/>
            </p:nvSpPr>
            <p:spPr>
              <a:xfrm>
                <a:off x="3790698" y="3576550"/>
                <a:ext cx="44848" cy="13550"/>
              </a:xfrm>
              <a:custGeom>
                <a:rect b="b" l="l" r="r" t="t"/>
                <a:pathLst>
                  <a:path extrusionOk="0" h="13550" w="44848">
                    <a:moveTo>
                      <a:pt x="21653" y="13462"/>
                    </a:moveTo>
                    <a:cubicBezTo>
                      <a:pt x="32178" y="12830"/>
                      <a:pt x="42984" y="12923"/>
                      <a:pt x="44273" y="10790"/>
                    </a:cubicBezTo>
                    <a:cubicBezTo>
                      <a:pt x="48562" y="3594"/>
                      <a:pt x="27630" y="1602"/>
                      <a:pt x="22989" y="1203"/>
                    </a:cubicBezTo>
                    <a:cubicBezTo>
                      <a:pt x="17012" y="359"/>
                      <a:pt x="3792" y="-2102"/>
                      <a:pt x="369" y="4039"/>
                    </a:cubicBezTo>
                    <a:cubicBezTo>
                      <a:pt x="-1928" y="8306"/>
                      <a:pt x="6651" y="14353"/>
                      <a:pt x="21653" y="1346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3" name="Google Shape;1373;p8"/>
              <p:cNvSpPr/>
              <p:nvPr/>
            </p:nvSpPr>
            <p:spPr>
              <a:xfrm>
                <a:off x="3815198" y="3605706"/>
                <a:ext cx="13564" cy="12928"/>
              </a:xfrm>
              <a:custGeom>
                <a:rect b="b" l="l" r="r" t="t"/>
                <a:pathLst>
                  <a:path extrusionOk="0" h="12928" w="13564">
                    <a:moveTo>
                      <a:pt x="5053" y="12693"/>
                    </a:moveTo>
                    <a:cubicBezTo>
                      <a:pt x="8499" y="11638"/>
                      <a:pt x="11968" y="10583"/>
                      <a:pt x="12835" y="8403"/>
                    </a:cubicBezTo>
                    <a:cubicBezTo>
                      <a:pt x="15648" y="1137"/>
                      <a:pt x="9506" y="1137"/>
                      <a:pt x="8217" y="785"/>
                    </a:cubicBezTo>
                    <a:cubicBezTo>
                      <a:pt x="6553" y="340"/>
                      <a:pt x="3248" y="-1887"/>
                      <a:pt x="763" y="3973"/>
                    </a:cubicBezTo>
                    <a:cubicBezTo>
                      <a:pt x="-948" y="8028"/>
                      <a:pt x="107" y="14216"/>
                      <a:pt x="5053" y="1269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4" name="Google Shape;1374;p8"/>
              <p:cNvSpPr/>
              <p:nvPr/>
            </p:nvSpPr>
            <p:spPr>
              <a:xfrm>
                <a:off x="3626583" y="3616666"/>
                <a:ext cx="39531" cy="13946"/>
              </a:xfrm>
              <a:custGeom>
                <a:rect b="b" l="l" r="r" t="t"/>
                <a:pathLst>
                  <a:path extrusionOk="0" h="13946" w="39531">
                    <a:moveTo>
                      <a:pt x="19554" y="1381"/>
                    </a:moveTo>
                    <a:cubicBezTo>
                      <a:pt x="10881" y="3795"/>
                      <a:pt x="1482" y="4639"/>
                      <a:pt x="427" y="6843"/>
                    </a:cubicBezTo>
                    <a:cubicBezTo>
                      <a:pt x="-1308" y="10523"/>
                      <a:pt x="2489" y="12609"/>
                      <a:pt x="7435" y="13453"/>
                    </a:cubicBezTo>
                    <a:cubicBezTo>
                      <a:pt x="12381" y="14320"/>
                      <a:pt x="18218" y="13804"/>
                      <a:pt x="20351" y="13687"/>
                    </a:cubicBezTo>
                    <a:cubicBezTo>
                      <a:pt x="25812" y="13640"/>
                      <a:pt x="38282" y="12960"/>
                      <a:pt x="39478" y="6092"/>
                    </a:cubicBezTo>
                    <a:cubicBezTo>
                      <a:pt x="39900" y="3748"/>
                      <a:pt x="37790" y="1686"/>
                      <a:pt x="34274" y="678"/>
                    </a:cubicBezTo>
                    <a:cubicBezTo>
                      <a:pt x="30711" y="-330"/>
                      <a:pt x="25766" y="-307"/>
                      <a:pt x="19554" y="138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5" name="Google Shape;1375;p8"/>
              <p:cNvSpPr/>
              <p:nvPr/>
            </p:nvSpPr>
            <p:spPr>
              <a:xfrm>
                <a:off x="3662454" y="3548004"/>
                <a:ext cx="28748" cy="13287"/>
              </a:xfrm>
              <a:custGeom>
                <a:rect b="b" l="l" r="r" t="t"/>
                <a:pathLst>
                  <a:path extrusionOk="0" h="13287" w="28748">
                    <a:moveTo>
                      <a:pt x="13616" y="13061"/>
                    </a:moveTo>
                    <a:cubicBezTo>
                      <a:pt x="20554" y="11959"/>
                      <a:pt x="27563" y="10881"/>
                      <a:pt x="28383" y="8630"/>
                    </a:cubicBezTo>
                    <a:cubicBezTo>
                      <a:pt x="31102" y="1153"/>
                      <a:pt x="17859" y="1176"/>
                      <a:pt x="14952" y="801"/>
                    </a:cubicBezTo>
                    <a:cubicBezTo>
                      <a:pt x="11178" y="333"/>
                      <a:pt x="3021" y="-1918"/>
                      <a:pt x="372" y="4083"/>
                    </a:cubicBezTo>
                    <a:cubicBezTo>
                      <a:pt x="-1480" y="8255"/>
                      <a:pt x="3677" y="14631"/>
                      <a:pt x="13616" y="1303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6" name="Google Shape;1376;p8"/>
              <p:cNvSpPr/>
              <p:nvPr/>
            </p:nvSpPr>
            <p:spPr>
              <a:xfrm>
                <a:off x="3549979" y="3470822"/>
                <a:ext cx="43020" cy="13172"/>
              </a:xfrm>
              <a:custGeom>
                <a:rect b="b" l="l" r="r" t="t"/>
                <a:pathLst>
                  <a:path extrusionOk="0" h="13172" w="43020">
                    <a:moveTo>
                      <a:pt x="21760" y="560"/>
                    </a:moveTo>
                    <a:cubicBezTo>
                      <a:pt x="11891" y="2131"/>
                      <a:pt x="1625" y="2646"/>
                      <a:pt x="476" y="4826"/>
                    </a:cubicBezTo>
                    <a:cubicBezTo>
                      <a:pt x="-1423" y="8460"/>
                      <a:pt x="2632" y="10616"/>
                      <a:pt x="7836" y="11741"/>
                    </a:cubicBezTo>
                    <a:cubicBezTo>
                      <a:pt x="13016" y="12866"/>
                      <a:pt x="19228" y="12820"/>
                      <a:pt x="21478" y="12890"/>
                    </a:cubicBezTo>
                    <a:cubicBezTo>
                      <a:pt x="27268" y="13265"/>
                      <a:pt x="40324" y="14249"/>
                      <a:pt x="42832" y="7709"/>
                    </a:cubicBezTo>
                    <a:cubicBezTo>
                      <a:pt x="44426" y="3162"/>
                      <a:pt x="35753" y="-1667"/>
                      <a:pt x="21783" y="5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7" name="Google Shape;1377;p8"/>
              <p:cNvSpPr/>
              <p:nvPr/>
            </p:nvSpPr>
            <p:spPr>
              <a:xfrm>
                <a:off x="3575062" y="3424557"/>
                <a:ext cx="49964" cy="13420"/>
              </a:xfrm>
              <a:custGeom>
                <a:rect b="b" l="l" r="r" t="t"/>
                <a:pathLst>
                  <a:path extrusionOk="0" h="13420" w="49964">
                    <a:moveTo>
                      <a:pt x="25414" y="202"/>
                    </a:moveTo>
                    <a:cubicBezTo>
                      <a:pt x="13553" y="1210"/>
                      <a:pt x="1528" y="2195"/>
                      <a:pt x="403" y="4445"/>
                    </a:cubicBezTo>
                    <a:cubicBezTo>
                      <a:pt x="-3300" y="11922"/>
                      <a:pt x="19601" y="12110"/>
                      <a:pt x="24711" y="12508"/>
                    </a:cubicBezTo>
                    <a:cubicBezTo>
                      <a:pt x="31321" y="13024"/>
                      <a:pt x="45736" y="15439"/>
                      <a:pt x="49534" y="9415"/>
                    </a:cubicBezTo>
                    <a:cubicBezTo>
                      <a:pt x="52182" y="5242"/>
                      <a:pt x="42431" y="-1227"/>
                      <a:pt x="25414" y="20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8" name="Google Shape;1378;p8"/>
              <p:cNvSpPr/>
              <p:nvPr/>
            </p:nvSpPr>
            <p:spPr>
              <a:xfrm>
                <a:off x="3413161" y="3428438"/>
                <a:ext cx="26983" cy="13294"/>
              </a:xfrm>
              <a:custGeom>
                <a:rect b="b" l="l" r="r" t="t"/>
                <a:pathLst>
                  <a:path extrusionOk="0" h="13294" w="26983">
                    <a:moveTo>
                      <a:pt x="12639" y="13058"/>
                    </a:moveTo>
                    <a:cubicBezTo>
                      <a:pt x="19179" y="11979"/>
                      <a:pt x="25789" y="10925"/>
                      <a:pt x="26609" y="8674"/>
                    </a:cubicBezTo>
                    <a:cubicBezTo>
                      <a:pt x="29282" y="1220"/>
                      <a:pt x="16859" y="1197"/>
                      <a:pt x="14139" y="822"/>
                    </a:cubicBezTo>
                    <a:cubicBezTo>
                      <a:pt x="10600" y="353"/>
                      <a:pt x="2982" y="-1944"/>
                      <a:pt x="380" y="4057"/>
                    </a:cubicBezTo>
                    <a:cubicBezTo>
                      <a:pt x="-1425" y="8229"/>
                      <a:pt x="3287" y="14605"/>
                      <a:pt x="12663" y="1305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9" name="Google Shape;1379;p8"/>
              <p:cNvSpPr/>
              <p:nvPr/>
            </p:nvSpPr>
            <p:spPr>
              <a:xfrm>
                <a:off x="3357107" y="3442686"/>
                <a:ext cx="16487" cy="12921"/>
              </a:xfrm>
              <a:custGeom>
                <a:rect b="b" l="l" r="r" t="t"/>
                <a:pathLst>
                  <a:path extrusionOk="0" h="12921" w="16487">
                    <a:moveTo>
                      <a:pt x="5334" y="12921"/>
                    </a:moveTo>
                    <a:cubicBezTo>
                      <a:pt x="9553" y="12874"/>
                      <a:pt x="13796" y="12850"/>
                      <a:pt x="15108" y="10905"/>
                    </a:cubicBezTo>
                    <a:cubicBezTo>
                      <a:pt x="19468" y="4435"/>
                      <a:pt x="12225" y="2607"/>
                      <a:pt x="10772" y="1857"/>
                    </a:cubicBezTo>
                    <a:cubicBezTo>
                      <a:pt x="8897" y="896"/>
                      <a:pt x="5310" y="-2292"/>
                      <a:pt x="1536" y="2865"/>
                    </a:cubicBezTo>
                    <a:cubicBezTo>
                      <a:pt x="-1065" y="6451"/>
                      <a:pt x="-714" y="12991"/>
                      <a:pt x="5334" y="1292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0" name="Google Shape;1380;p8"/>
              <p:cNvSpPr/>
              <p:nvPr/>
            </p:nvSpPr>
            <p:spPr>
              <a:xfrm>
                <a:off x="3427365" y="3482991"/>
                <a:ext cx="55766" cy="14204"/>
              </a:xfrm>
              <a:custGeom>
                <a:rect b="b" l="l" r="r" t="t"/>
                <a:pathLst>
                  <a:path extrusionOk="0" h="14204" w="55766">
                    <a:moveTo>
                      <a:pt x="27172" y="13660"/>
                    </a:moveTo>
                    <a:cubicBezTo>
                      <a:pt x="40065" y="13426"/>
                      <a:pt x="53285" y="15230"/>
                      <a:pt x="54972" y="13308"/>
                    </a:cubicBezTo>
                    <a:cubicBezTo>
                      <a:pt x="57762" y="10121"/>
                      <a:pt x="52816" y="6979"/>
                      <a:pt x="46206" y="4847"/>
                    </a:cubicBezTo>
                    <a:cubicBezTo>
                      <a:pt x="39619" y="2690"/>
                      <a:pt x="31532" y="1799"/>
                      <a:pt x="28602" y="1401"/>
                    </a:cubicBezTo>
                    <a:cubicBezTo>
                      <a:pt x="24805" y="862"/>
                      <a:pt x="18734" y="-146"/>
                      <a:pt x="13061" y="18"/>
                    </a:cubicBezTo>
                    <a:cubicBezTo>
                      <a:pt x="7389" y="135"/>
                      <a:pt x="2209" y="1401"/>
                      <a:pt x="357" y="4542"/>
                    </a:cubicBezTo>
                    <a:cubicBezTo>
                      <a:pt x="-932" y="6745"/>
                      <a:pt x="1341" y="9206"/>
                      <a:pt x="6053" y="10917"/>
                    </a:cubicBezTo>
                    <a:cubicBezTo>
                      <a:pt x="10788" y="12652"/>
                      <a:pt x="17937" y="13754"/>
                      <a:pt x="27172" y="1363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1" name="Google Shape;1381;p8"/>
              <p:cNvSpPr/>
              <p:nvPr/>
            </p:nvSpPr>
            <p:spPr>
              <a:xfrm>
                <a:off x="3440037" y="3579285"/>
                <a:ext cx="44345" cy="16606"/>
              </a:xfrm>
              <a:custGeom>
                <a:rect b="b" l="l" r="r" t="t"/>
                <a:pathLst>
                  <a:path extrusionOk="0" h="16606" w="44345">
                    <a:moveTo>
                      <a:pt x="21017" y="2383"/>
                    </a:moveTo>
                    <a:cubicBezTo>
                      <a:pt x="10867" y="5969"/>
                      <a:pt x="553" y="9556"/>
                      <a:pt x="85" y="11994"/>
                    </a:cubicBezTo>
                    <a:cubicBezTo>
                      <a:pt x="-1462" y="20080"/>
                      <a:pt x="18649" y="15228"/>
                      <a:pt x="23197" y="14502"/>
                    </a:cubicBezTo>
                    <a:cubicBezTo>
                      <a:pt x="29104" y="13564"/>
                      <a:pt x="42253" y="12744"/>
                      <a:pt x="44222" y="6040"/>
                    </a:cubicBezTo>
                    <a:cubicBezTo>
                      <a:pt x="45582" y="1399"/>
                      <a:pt x="35573" y="-2774"/>
                      <a:pt x="21017" y="23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2" name="Google Shape;1382;p8"/>
              <p:cNvSpPr/>
              <p:nvPr/>
            </p:nvSpPr>
            <p:spPr>
              <a:xfrm>
                <a:off x="3436488" y="3618193"/>
                <a:ext cx="24851" cy="15457"/>
              </a:xfrm>
              <a:custGeom>
                <a:rect b="b" l="l" r="r" t="t"/>
                <a:pathLst>
                  <a:path extrusionOk="0" h="15457" w="24851">
                    <a:moveTo>
                      <a:pt x="10947" y="1917"/>
                    </a:moveTo>
                    <a:cubicBezTo>
                      <a:pt x="5509" y="5081"/>
                      <a:pt x="-23" y="8246"/>
                      <a:pt x="0" y="10637"/>
                    </a:cubicBezTo>
                    <a:cubicBezTo>
                      <a:pt x="94" y="18536"/>
                      <a:pt x="11158" y="14481"/>
                      <a:pt x="13713" y="13918"/>
                    </a:cubicBezTo>
                    <a:cubicBezTo>
                      <a:pt x="17018" y="13192"/>
                      <a:pt x="24542" y="12840"/>
                      <a:pt x="24847" y="6324"/>
                    </a:cubicBezTo>
                    <a:cubicBezTo>
                      <a:pt x="25058" y="1800"/>
                      <a:pt x="18752" y="-2630"/>
                      <a:pt x="10947" y="189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3" name="Google Shape;1383;p8"/>
              <p:cNvSpPr/>
              <p:nvPr/>
            </p:nvSpPr>
            <p:spPr>
              <a:xfrm>
                <a:off x="3396641" y="3638696"/>
                <a:ext cx="21254" cy="13954"/>
              </a:xfrm>
              <a:custGeom>
                <a:rect b="b" l="l" r="r" t="t"/>
                <a:pathLst>
                  <a:path extrusionOk="0" h="13954" w="21254">
                    <a:moveTo>
                      <a:pt x="7922" y="13691"/>
                    </a:moveTo>
                    <a:cubicBezTo>
                      <a:pt x="13313" y="14019"/>
                      <a:pt x="18775" y="14394"/>
                      <a:pt x="20111" y="12425"/>
                    </a:cubicBezTo>
                    <a:cubicBezTo>
                      <a:pt x="24518" y="5932"/>
                      <a:pt x="14907" y="3330"/>
                      <a:pt x="12891" y="2416"/>
                    </a:cubicBezTo>
                    <a:cubicBezTo>
                      <a:pt x="10289" y="1244"/>
                      <a:pt x="5109" y="-2506"/>
                      <a:pt x="1218" y="2651"/>
                    </a:cubicBezTo>
                    <a:cubicBezTo>
                      <a:pt x="-1501" y="6214"/>
                      <a:pt x="163" y="13222"/>
                      <a:pt x="7922" y="1369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4" name="Google Shape;1384;p8"/>
              <p:cNvSpPr/>
              <p:nvPr/>
            </p:nvSpPr>
            <p:spPr>
              <a:xfrm>
                <a:off x="3521761" y="3651285"/>
                <a:ext cx="63009" cy="17663"/>
              </a:xfrm>
              <a:custGeom>
                <a:rect b="b" l="l" r="r" t="t"/>
                <a:pathLst>
                  <a:path extrusionOk="0" h="17663" w="63009">
                    <a:moveTo>
                      <a:pt x="12027" y="16971"/>
                    </a:moveTo>
                    <a:lnTo>
                      <a:pt x="14559" y="16127"/>
                    </a:lnTo>
                    <a:lnTo>
                      <a:pt x="63010" y="0"/>
                    </a:lnTo>
                    <a:lnTo>
                      <a:pt x="15614" y="6211"/>
                    </a:lnTo>
                    <a:cubicBezTo>
                      <a:pt x="10644" y="6868"/>
                      <a:pt x="6191" y="7665"/>
                      <a:pt x="5417" y="9540"/>
                    </a:cubicBezTo>
                    <a:cubicBezTo>
                      <a:pt x="3050" y="15213"/>
                      <a:pt x="9285" y="16853"/>
                      <a:pt x="13270" y="17557"/>
                    </a:cubicBezTo>
                    <a:lnTo>
                      <a:pt x="14653" y="4547"/>
                    </a:lnTo>
                    <a:cubicBezTo>
                      <a:pt x="13504" y="4594"/>
                      <a:pt x="12543" y="4618"/>
                      <a:pt x="12004" y="4641"/>
                    </a:cubicBezTo>
                    <a:cubicBezTo>
                      <a:pt x="8816" y="4594"/>
                      <a:pt x="1831" y="3281"/>
                      <a:pt x="167" y="9563"/>
                    </a:cubicBezTo>
                    <a:cubicBezTo>
                      <a:pt x="-982" y="13923"/>
                      <a:pt x="3894" y="19666"/>
                      <a:pt x="12027" y="1697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5" name="Google Shape;1385;p8"/>
              <p:cNvSpPr/>
              <p:nvPr/>
            </p:nvSpPr>
            <p:spPr>
              <a:xfrm>
                <a:off x="3263382" y="3594731"/>
                <a:ext cx="89170" cy="13246"/>
              </a:xfrm>
              <a:custGeom>
                <a:rect b="b" l="l" r="r" t="t"/>
                <a:pathLst>
                  <a:path extrusionOk="0" h="13246" w="89170">
                    <a:moveTo>
                      <a:pt x="44679" y="298"/>
                    </a:moveTo>
                    <a:cubicBezTo>
                      <a:pt x="23793" y="1423"/>
                      <a:pt x="2510" y="1610"/>
                      <a:pt x="634" y="3790"/>
                    </a:cubicBezTo>
                    <a:cubicBezTo>
                      <a:pt x="-2459" y="7400"/>
                      <a:pt x="6213" y="9697"/>
                      <a:pt x="16855" y="10986"/>
                    </a:cubicBezTo>
                    <a:cubicBezTo>
                      <a:pt x="27497" y="12275"/>
                      <a:pt x="40061" y="12463"/>
                      <a:pt x="44655" y="12627"/>
                    </a:cubicBezTo>
                    <a:cubicBezTo>
                      <a:pt x="56516" y="13213"/>
                      <a:pt x="82675" y="14830"/>
                      <a:pt x="88605" y="8431"/>
                    </a:cubicBezTo>
                    <a:cubicBezTo>
                      <a:pt x="92661" y="3978"/>
                      <a:pt x="74565" y="-1320"/>
                      <a:pt x="44679" y="29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6" name="Google Shape;1386;p8"/>
              <p:cNvSpPr/>
              <p:nvPr/>
            </p:nvSpPr>
            <p:spPr>
              <a:xfrm>
                <a:off x="3133514" y="3600512"/>
                <a:ext cx="49860" cy="13170"/>
              </a:xfrm>
              <a:custGeom>
                <a:rect b="b" l="l" r="r" t="t"/>
                <a:pathLst>
                  <a:path extrusionOk="0" h="13170" w="49860">
                    <a:moveTo>
                      <a:pt x="24833" y="705"/>
                    </a:moveTo>
                    <a:cubicBezTo>
                      <a:pt x="13113" y="2627"/>
                      <a:pt x="1229" y="4549"/>
                      <a:pt x="291" y="6893"/>
                    </a:cubicBezTo>
                    <a:cubicBezTo>
                      <a:pt x="-2826" y="14628"/>
                      <a:pt x="19981" y="13034"/>
                      <a:pt x="25091" y="13034"/>
                    </a:cubicBezTo>
                    <a:cubicBezTo>
                      <a:pt x="31701" y="13034"/>
                      <a:pt x="46211" y="14300"/>
                      <a:pt x="49539" y="8018"/>
                    </a:cubicBezTo>
                    <a:cubicBezTo>
                      <a:pt x="51837" y="3658"/>
                      <a:pt x="41640" y="-2038"/>
                      <a:pt x="24833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7" name="Google Shape;1387;p8"/>
              <p:cNvSpPr/>
              <p:nvPr/>
            </p:nvSpPr>
            <p:spPr>
              <a:xfrm>
                <a:off x="3258034" y="3628313"/>
                <a:ext cx="16714" cy="13095"/>
              </a:xfrm>
              <a:custGeom>
                <a:rect b="b" l="l" r="r" t="t"/>
                <a:pathLst>
                  <a:path extrusionOk="0" h="13095" w="16714">
                    <a:moveTo>
                      <a:pt x="6943" y="12869"/>
                    </a:moveTo>
                    <a:cubicBezTo>
                      <a:pt x="11116" y="11814"/>
                      <a:pt x="15358" y="10783"/>
                      <a:pt x="16155" y="8579"/>
                    </a:cubicBezTo>
                    <a:cubicBezTo>
                      <a:pt x="18827" y="1243"/>
                      <a:pt x="11139" y="1196"/>
                      <a:pt x="9498" y="821"/>
                    </a:cubicBezTo>
                    <a:cubicBezTo>
                      <a:pt x="7365" y="352"/>
                      <a:pt x="2982" y="-1922"/>
                      <a:pt x="568" y="3985"/>
                    </a:cubicBezTo>
                    <a:cubicBezTo>
                      <a:pt x="-1120" y="8087"/>
                      <a:pt x="942" y="14369"/>
                      <a:pt x="6943" y="1286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8" name="Google Shape;1388;p8"/>
              <p:cNvSpPr/>
              <p:nvPr/>
            </p:nvSpPr>
            <p:spPr>
              <a:xfrm>
                <a:off x="3251040" y="3520370"/>
                <a:ext cx="30261" cy="13170"/>
              </a:xfrm>
              <a:custGeom>
                <a:rect b="b" l="l" r="r" t="t"/>
                <a:pathLst>
                  <a:path extrusionOk="0" h="13170" w="30261">
                    <a:moveTo>
                      <a:pt x="15086" y="705"/>
                    </a:moveTo>
                    <a:cubicBezTo>
                      <a:pt x="7983" y="2627"/>
                      <a:pt x="764" y="4549"/>
                      <a:pt x="178" y="6893"/>
                    </a:cubicBezTo>
                    <a:cubicBezTo>
                      <a:pt x="-1721" y="14628"/>
                      <a:pt x="12132" y="13034"/>
                      <a:pt x="15226" y="13034"/>
                    </a:cubicBezTo>
                    <a:cubicBezTo>
                      <a:pt x="19235" y="13034"/>
                      <a:pt x="28048" y="14300"/>
                      <a:pt x="30064" y="8018"/>
                    </a:cubicBezTo>
                    <a:cubicBezTo>
                      <a:pt x="31470" y="3658"/>
                      <a:pt x="25259" y="-2038"/>
                      <a:pt x="15062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9" name="Google Shape;1389;p8"/>
              <p:cNvSpPr/>
              <p:nvPr/>
            </p:nvSpPr>
            <p:spPr>
              <a:xfrm>
                <a:off x="3183237" y="3512451"/>
                <a:ext cx="44627" cy="13982"/>
              </a:xfrm>
              <a:custGeom>
                <a:rect b="b" l="l" r="r" t="t"/>
                <a:pathLst>
                  <a:path extrusionOk="0" h="13982" w="44627">
                    <a:moveTo>
                      <a:pt x="21663" y="13899"/>
                    </a:moveTo>
                    <a:cubicBezTo>
                      <a:pt x="32750" y="13219"/>
                      <a:pt x="43626" y="11109"/>
                      <a:pt x="44400" y="8718"/>
                    </a:cubicBezTo>
                    <a:cubicBezTo>
                      <a:pt x="45689" y="4804"/>
                      <a:pt x="41306" y="3421"/>
                      <a:pt x="36172" y="2718"/>
                    </a:cubicBezTo>
                    <a:cubicBezTo>
                      <a:pt x="31016" y="2015"/>
                      <a:pt x="24968" y="1897"/>
                      <a:pt x="22765" y="1616"/>
                    </a:cubicBezTo>
                    <a:cubicBezTo>
                      <a:pt x="16952" y="1147"/>
                      <a:pt x="5021" y="-2439"/>
                      <a:pt x="661" y="2882"/>
                    </a:cubicBezTo>
                    <a:cubicBezTo>
                      <a:pt x="-863" y="4757"/>
                      <a:pt x="262" y="7640"/>
                      <a:pt x="3895" y="10078"/>
                    </a:cubicBezTo>
                    <a:cubicBezTo>
                      <a:pt x="7505" y="12492"/>
                      <a:pt x="13717" y="14414"/>
                      <a:pt x="21663" y="1389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0" name="Google Shape;1390;p8"/>
              <p:cNvSpPr/>
              <p:nvPr/>
            </p:nvSpPr>
            <p:spPr>
              <a:xfrm>
                <a:off x="3254594" y="3463237"/>
                <a:ext cx="33594" cy="14765"/>
              </a:xfrm>
              <a:custGeom>
                <a:rect b="b" l="l" r="r" t="t"/>
                <a:pathLst>
                  <a:path extrusionOk="0" h="14765" w="33594">
                    <a:moveTo>
                      <a:pt x="17720" y="13489"/>
                    </a:moveTo>
                    <a:cubicBezTo>
                      <a:pt x="25831" y="10747"/>
                      <a:pt x="33496" y="7090"/>
                      <a:pt x="33589" y="4652"/>
                    </a:cubicBezTo>
                    <a:cubicBezTo>
                      <a:pt x="33753" y="644"/>
                      <a:pt x="30237" y="-106"/>
                      <a:pt x="26323" y="11"/>
                    </a:cubicBezTo>
                    <a:cubicBezTo>
                      <a:pt x="22385" y="152"/>
                      <a:pt x="17931" y="1089"/>
                      <a:pt x="16267" y="1253"/>
                    </a:cubicBezTo>
                    <a:cubicBezTo>
                      <a:pt x="11907" y="1816"/>
                      <a:pt x="2555" y="855"/>
                      <a:pt x="257" y="7043"/>
                    </a:cubicBezTo>
                    <a:cubicBezTo>
                      <a:pt x="-1501" y="11309"/>
                      <a:pt x="5906" y="17451"/>
                      <a:pt x="17720" y="1348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1" name="Google Shape;1391;p8"/>
              <p:cNvSpPr/>
              <p:nvPr/>
            </p:nvSpPr>
            <p:spPr>
              <a:xfrm>
                <a:off x="3254307" y="3433153"/>
                <a:ext cx="59061" cy="13210"/>
              </a:xfrm>
              <a:custGeom>
                <a:rect b="b" l="l" r="r" t="t"/>
                <a:pathLst>
                  <a:path extrusionOk="0" h="13210" w="59061">
                    <a:moveTo>
                      <a:pt x="29844" y="350"/>
                    </a:moveTo>
                    <a:cubicBezTo>
                      <a:pt x="16179" y="1498"/>
                      <a:pt x="2091" y="1194"/>
                      <a:pt x="591" y="3303"/>
                    </a:cubicBezTo>
                    <a:cubicBezTo>
                      <a:pt x="-1870" y="6819"/>
                      <a:pt x="3709" y="9327"/>
                      <a:pt x="10787" y="10781"/>
                    </a:cubicBezTo>
                    <a:cubicBezTo>
                      <a:pt x="17866" y="12257"/>
                      <a:pt x="26328" y="12492"/>
                      <a:pt x="29399" y="12656"/>
                    </a:cubicBezTo>
                    <a:cubicBezTo>
                      <a:pt x="37322" y="13335"/>
                      <a:pt x="55042" y="14554"/>
                      <a:pt x="58746" y="7968"/>
                    </a:cubicBezTo>
                    <a:cubicBezTo>
                      <a:pt x="61184" y="3397"/>
                      <a:pt x="49276" y="-1291"/>
                      <a:pt x="29844" y="32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2" name="Google Shape;1392;p8"/>
              <p:cNvSpPr/>
              <p:nvPr/>
            </p:nvSpPr>
            <p:spPr>
              <a:xfrm>
                <a:off x="3090755" y="3422414"/>
                <a:ext cx="26724" cy="13170"/>
              </a:xfrm>
              <a:custGeom>
                <a:rect b="b" l="l" r="r" t="t"/>
                <a:pathLst>
                  <a:path extrusionOk="0" h="13170" w="26724">
                    <a:moveTo>
                      <a:pt x="13305" y="705"/>
                    </a:moveTo>
                    <a:cubicBezTo>
                      <a:pt x="7023" y="2627"/>
                      <a:pt x="671" y="4549"/>
                      <a:pt x="155" y="6893"/>
                    </a:cubicBezTo>
                    <a:cubicBezTo>
                      <a:pt x="-1509" y="14629"/>
                      <a:pt x="10703" y="13034"/>
                      <a:pt x="13446" y="13034"/>
                    </a:cubicBezTo>
                    <a:cubicBezTo>
                      <a:pt x="16985" y="13034"/>
                      <a:pt x="24767" y="14300"/>
                      <a:pt x="26549" y="8018"/>
                    </a:cubicBezTo>
                    <a:cubicBezTo>
                      <a:pt x="27791" y="3658"/>
                      <a:pt x="22329" y="-2038"/>
                      <a:pt x="13305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3" name="Google Shape;1393;p8"/>
              <p:cNvSpPr/>
              <p:nvPr/>
            </p:nvSpPr>
            <p:spPr>
              <a:xfrm>
                <a:off x="3015845" y="3445679"/>
                <a:ext cx="28948" cy="13495"/>
              </a:xfrm>
              <a:custGeom>
                <a:rect b="b" l="l" r="r" t="t"/>
                <a:pathLst>
                  <a:path extrusionOk="0" h="13495" w="28948">
                    <a:moveTo>
                      <a:pt x="13325" y="13397"/>
                    </a:moveTo>
                    <a:cubicBezTo>
                      <a:pt x="20380" y="12718"/>
                      <a:pt x="27506" y="12061"/>
                      <a:pt x="28467" y="9858"/>
                    </a:cubicBezTo>
                    <a:cubicBezTo>
                      <a:pt x="31631" y="2568"/>
                      <a:pt x="18294" y="1771"/>
                      <a:pt x="15364" y="1256"/>
                    </a:cubicBezTo>
                    <a:cubicBezTo>
                      <a:pt x="11590" y="552"/>
                      <a:pt x="3503" y="-2190"/>
                      <a:pt x="479" y="3670"/>
                    </a:cubicBezTo>
                    <a:cubicBezTo>
                      <a:pt x="-1607" y="7725"/>
                      <a:pt x="3198" y="14382"/>
                      <a:pt x="13325" y="1339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4" name="Google Shape;1394;p8"/>
              <p:cNvSpPr/>
              <p:nvPr/>
            </p:nvSpPr>
            <p:spPr>
              <a:xfrm>
                <a:off x="3204686" y="3447856"/>
                <a:ext cx="12891" cy="13086"/>
              </a:xfrm>
              <a:custGeom>
                <a:rect b="b" l="l" r="r" t="t"/>
                <a:pathLst>
                  <a:path extrusionOk="0" h="13086" w="12891">
                    <a:moveTo>
                      <a:pt x="5488" y="12650"/>
                    </a:moveTo>
                    <a:cubicBezTo>
                      <a:pt x="8699" y="11174"/>
                      <a:pt x="11934" y="9720"/>
                      <a:pt x="12520" y="7423"/>
                    </a:cubicBezTo>
                    <a:cubicBezTo>
                      <a:pt x="14419" y="-125"/>
                      <a:pt x="8489" y="626"/>
                      <a:pt x="7223" y="438"/>
                    </a:cubicBezTo>
                    <a:cubicBezTo>
                      <a:pt x="5582" y="180"/>
                      <a:pt x="2136" y="-1601"/>
                      <a:pt x="378" y="4517"/>
                    </a:cubicBezTo>
                    <a:cubicBezTo>
                      <a:pt x="-841" y="8759"/>
                      <a:pt x="894" y="14760"/>
                      <a:pt x="5488" y="126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5" name="Google Shape;1395;p8"/>
              <p:cNvSpPr/>
              <p:nvPr/>
            </p:nvSpPr>
            <p:spPr>
              <a:xfrm>
                <a:off x="3090219" y="3492558"/>
                <a:ext cx="10035" cy="9385"/>
              </a:xfrm>
              <a:custGeom>
                <a:rect b="b" l="l" r="r" t="t"/>
                <a:pathLst>
                  <a:path extrusionOk="0" h="9385" w="10035">
                    <a:moveTo>
                      <a:pt x="856" y="9132"/>
                    </a:moveTo>
                    <a:cubicBezTo>
                      <a:pt x="2637" y="8194"/>
                      <a:pt x="4419" y="7257"/>
                      <a:pt x="6106" y="5639"/>
                    </a:cubicBezTo>
                    <a:cubicBezTo>
                      <a:pt x="11685" y="272"/>
                      <a:pt x="9740" y="600"/>
                      <a:pt x="9576" y="412"/>
                    </a:cubicBezTo>
                    <a:cubicBezTo>
                      <a:pt x="9341" y="178"/>
                      <a:pt x="9716" y="-1252"/>
                      <a:pt x="5146" y="3085"/>
                    </a:cubicBezTo>
                    <a:cubicBezTo>
                      <a:pt x="1981" y="6085"/>
                      <a:pt x="-1699" y="10492"/>
                      <a:pt x="856" y="913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6" name="Google Shape;1396;p8"/>
              <p:cNvSpPr/>
              <p:nvPr/>
            </p:nvSpPr>
            <p:spPr>
              <a:xfrm>
                <a:off x="2967904" y="3479894"/>
                <a:ext cx="64705" cy="18690"/>
              </a:xfrm>
              <a:custGeom>
                <a:rect b="b" l="l" r="r" t="t"/>
                <a:pathLst>
                  <a:path extrusionOk="0" h="18690" w="64705">
                    <a:moveTo>
                      <a:pt x="31215" y="15655"/>
                    </a:moveTo>
                    <a:cubicBezTo>
                      <a:pt x="46474" y="17015"/>
                      <a:pt x="61921" y="19921"/>
                      <a:pt x="63820" y="18116"/>
                    </a:cubicBezTo>
                    <a:cubicBezTo>
                      <a:pt x="66984" y="15093"/>
                      <a:pt x="61218" y="11553"/>
                      <a:pt x="53670" y="8811"/>
                    </a:cubicBezTo>
                    <a:cubicBezTo>
                      <a:pt x="46146" y="6068"/>
                      <a:pt x="36911" y="4287"/>
                      <a:pt x="33559" y="3560"/>
                    </a:cubicBezTo>
                    <a:cubicBezTo>
                      <a:pt x="24956" y="1451"/>
                      <a:pt x="5759" y="-2909"/>
                      <a:pt x="578" y="2904"/>
                    </a:cubicBezTo>
                    <a:cubicBezTo>
                      <a:pt x="-2891" y="6982"/>
                      <a:pt x="9486" y="13710"/>
                      <a:pt x="31215" y="1565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7" name="Google Shape;1397;p8"/>
              <p:cNvSpPr/>
              <p:nvPr/>
            </p:nvSpPr>
            <p:spPr>
              <a:xfrm>
                <a:off x="3076449" y="3506056"/>
                <a:ext cx="24015" cy="13706"/>
              </a:xfrm>
              <a:custGeom>
                <a:rect b="b" l="l" r="r" t="t"/>
                <a:pathLst>
                  <a:path extrusionOk="0" h="13706" w="24015">
                    <a:moveTo>
                      <a:pt x="9984" y="13707"/>
                    </a:moveTo>
                    <a:cubicBezTo>
                      <a:pt x="15985" y="13613"/>
                      <a:pt x="22079" y="13566"/>
                      <a:pt x="23228" y="11456"/>
                    </a:cubicBezTo>
                    <a:cubicBezTo>
                      <a:pt x="27025" y="4542"/>
                      <a:pt x="15985" y="2690"/>
                      <a:pt x="13641" y="1916"/>
                    </a:cubicBezTo>
                    <a:cubicBezTo>
                      <a:pt x="10594" y="932"/>
                      <a:pt x="4265" y="-2420"/>
                      <a:pt x="796" y="3065"/>
                    </a:cubicBezTo>
                    <a:cubicBezTo>
                      <a:pt x="-1595" y="6886"/>
                      <a:pt x="1382" y="13824"/>
                      <a:pt x="9984" y="136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8" name="Google Shape;1398;p8"/>
              <p:cNvSpPr/>
              <p:nvPr/>
            </p:nvSpPr>
            <p:spPr>
              <a:xfrm>
                <a:off x="3045606" y="3606442"/>
                <a:ext cx="23467" cy="13170"/>
              </a:xfrm>
              <a:custGeom>
                <a:rect b="b" l="l" r="r" t="t"/>
                <a:pathLst>
                  <a:path extrusionOk="0" h="13170" w="23467">
                    <a:moveTo>
                      <a:pt x="11691" y="705"/>
                    </a:moveTo>
                    <a:cubicBezTo>
                      <a:pt x="6182" y="2627"/>
                      <a:pt x="580" y="4549"/>
                      <a:pt x="135" y="6893"/>
                    </a:cubicBezTo>
                    <a:cubicBezTo>
                      <a:pt x="-1318" y="14628"/>
                      <a:pt x="9394" y="13034"/>
                      <a:pt x="11808" y="13034"/>
                    </a:cubicBezTo>
                    <a:cubicBezTo>
                      <a:pt x="14926" y="13034"/>
                      <a:pt x="21747" y="14300"/>
                      <a:pt x="23317" y="8018"/>
                    </a:cubicBezTo>
                    <a:cubicBezTo>
                      <a:pt x="24395" y="3658"/>
                      <a:pt x="19590" y="-2038"/>
                      <a:pt x="11691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9" name="Google Shape;1399;p8"/>
              <p:cNvSpPr/>
              <p:nvPr/>
            </p:nvSpPr>
            <p:spPr>
              <a:xfrm>
                <a:off x="2936127" y="3536602"/>
                <a:ext cx="34017" cy="13271"/>
              </a:xfrm>
              <a:custGeom>
                <a:rect b="b" l="l" r="r" t="t"/>
                <a:pathLst>
                  <a:path extrusionOk="0" h="13271" w="34017">
                    <a:moveTo>
                      <a:pt x="16510" y="12953"/>
                    </a:moveTo>
                    <a:cubicBezTo>
                      <a:pt x="24620" y="11687"/>
                      <a:pt x="32871" y="10468"/>
                      <a:pt x="33691" y="8171"/>
                    </a:cubicBezTo>
                    <a:cubicBezTo>
                      <a:pt x="36457" y="623"/>
                      <a:pt x="20823" y="951"/>
                      <a:pt x="17354" y="647"/>
                    </a:cubicBezTo>
                    <a:cubicBezTo>
                      <a:pt x="12853" y="272"/>
                      <a:pt x="3102" y="-1815"/>
                      <a:pt x="336" y="4280"/>
                    </a:cubicBezTo>
                    <a:cubicBezTo>
                      <a:pt x="-1586" y="8499"/>
                      <a:pt x="4860" y="14758"/>
                      <a:pt x="16510" y="1295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0" name="Google Shape;1400;p8"/>
              <p:cNvSpPr/>
              <p:nvPr/>
            </p:nvSpPr>
            <p:spPr>
              <a:xfrm>
                <a:off x="2883875" y="3446638"/>
                <a:ext cx="28622" cy="15234"/>
              </a:xfrm>
              <a:custGeom>
                <a:rect b="b" l="l" r="r" t="t"/>
                <a:pathLst>
                  <a:path extrusionOk="0" h="15234" w="28622">
                    <a:moveTo>
                      <a:pt x="15506" y="13470"/>
                    </a:moveTo>
                    <a:cubicBezTo>
                      <a:pt x="21928" y="10423"/>
                      <a:pt x="28468" y="7352"/>
                      <a:pt x="28609" y="4961"/>
                    </a:cubicBezTo>
                    <a:cubicBezTo>
                      <a:pt x="29101" y="-2962"/>
                      <a:pt x="16232" y="859"/>
                      <a:pt x="13279" y="1351"/>
                    </a:cubicBezTo>
                    <a:cubicBezTo>
                      <a:pt x="9458" y="1984"/>
                      <a:pt x="902" y="2172"/>
                      <a:pt x="35" y="8712"/>
                    </a:cubicBezTo>
                    <a:cubicBezTo>
                      <a:pt x="-551" y="13235"/>
                      <a:pt x="6270" y="17853"/>
                      <a:pt x="15506" y="134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1" name="Google Shape;1401;p8"/>
              <p:cNvSpPr/>
              <p:nvPr/>
            </p:nvSpPr>
            <p:spPr>
              <a:xfrm>
                <a:off x="2758767" y="3458406"/>
                <a:ext cx="44439" cy="13278"/>
              </a:xfrm>
              <a:custGeom>
                <a:rect b="b" l="l" r="r" t="t"/>
                <a:pathLst>
                  <a:path extrusionOk="0" h="13278" w="44439">
                    <a:moveTo>
                      <a:pt x="21890" y="12953"/>
                    </a:moveTo>
                    <a:cubicBezTo>
                      <a:pt x="32415" y="11687"/>
                      <a:pt x="43103" y="10468"/>
                      <a:pt x="44088" y="8171"/>
                    </a:cubicBezTo>
                    <a:cubicBezTo>
                      <a:pt x="47346" y="623"/>
                      <a:pt x="26977" y="928"/>
                      <a:pt x="22429" y="647"/>
                    </a:cubicBezTo>
                    <a:cubicBezTo>
                      <a:pt x="16546" y="272"/>
                      <a:pt x="3748" y="-1815"/>
                      <a:pt x="372" y="4280"/>
                    </a:cubicBezTo>
                    <a:cubicBezTo>
                      <a:pt x="-1948" y="8499"/>
                      <a:pt x="6748" y="14781"/>
                      <a:pt x="21867" y="1295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2" name="Google Shape;1402;p8"/>
              <p:cNvSpPr/>
              <p:nvPr/>
            </p:nvSpPr>
            <p:spPr>
              <a:xfrm>
                <a:off x="2790066" y="3583683"/>
                <a:ext cx="65957" cy="24021"/>
              </a:xfrm>
              <a:custGeom>
                <a:rect b="b" l="l" r="r" t="t"/>
                <a:pathLst>
                  <a:path extrusionOk="0" h="24021" w="65957">
                    <a:moveTo>
                      <a:pt x="31329" y="18027"/>
                    </a:moveTo>
                    <a:cubicBezTo>
                      <a:pt x="47058" y="20980"/>
                      <a:pt x="62833" y="25317"/>
                      <a:pt x="64919" y="23652"/>
                    </a:cubicBezTo>
                    <a:cubicBezTo>
                      <a:pt x="68388" y="20886"/>
                      <a:pt x="62669" y="16831"/>
                      <a:pt x="55074" y="13409"/>
                    </a:cubicBezTo>
                    <a:cubicBezTo>
                      <a:pt x="47503" y="9940"/>
                      <a:pt x="38127" y="7244"/>
                      <a:pt x="34752" y="6189"/>
                    </a:cubicBezTo>
                    <a:cubicBezTo>
                      <a:pt x="26055" y="3236"/>
                      <a:pt x="6694" y="-3234"/>
                      <a:pt x="763" y="1947"/>
                    </a:cubicBezTo>
                    <a:cubicBezTo>
                      <a:pt x="-3268" y="5603"/>
                      <a:pt x="8921" y="13807"/>
                      <a:pt x="31353" y="1802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3" name="Google Shape;1403;p8"/>
              <p:cNvSpPr/>
              <p:nvPr/>
            </p:nvSpPr>
            <p:spPr>
              <a:xfrm>
                <a:off x="2735185" y="3619607"/>
                <a:ext cx="72521" cy="16605"/>
              </a:xfrm>
              <a:custGeom>
                <a:rect b="b" l="l" r="r" t="t"/>
                <a:pathLst>
                  <a:path extrusionOk="0" h="16605" w="72521">
                    <a:moveTo>
                      <a:pt x="29298" y="14192"/>
                    </a:moveTo>
                    <a:cubicBezTo>
                      <a:pt x="38182" y="14098"/>
                      <a:pt x="47136" y="14004"/>
                      <a:pt x="52973" y="13442"/>
                    </a:cubicBezTo>
                    <a:lnTo>
                      <a:pt x="72522" y="11519"/>
                    </a:lnTo>
                    <a:lnTo>
                      <a:pt x="53981" y="9222"/>
                    </a:lnTo>
                    <a:cubicBezTo>
                      <a:pt x="50441" y="8777"/>
                      <a:pt x="47980" y="8777"/>
                      <a:pt x="47253" y="9457"/>
                    </a:cubicBezTo>
                    <a:cubicBezTo>
                      <a:pt x="44933" y="11707"/>
                      <a:pt x="47253" y="14238"/>
                      <a:pt x="51309" y="16606"/>
                    </a:cubicBezTo>
                    <a:lnTo>
                      <a:pt x="53934" y="5659"/>
                    </a:lnTo>
                    <a:cubicBezTo>
                      <a:pt x="46480" y="3315"/>
                      <a:pt x="34314" y="2425"/>
                      <a:pt x="30494" y="1932"/>
                    </a:cubicBezTo>
                    <a:cubicBezTo>
                      <a:pt x="22571" y="924"/>
                      <a:pt x="5319" y="-2498"/>
                      <a:pt x="561" y="3245"/>
                    </a:cubicBezTo>
                    <a:cubicBezTo>
                      <a:pt x="-2745" y="7230"/>
                      <a:pt x="8788" y="14403"/>
                      <a:pt x="29275" y="1419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4" name="Google Shape;1404;p8"/>
              <p:cNvSpPr/>
              <p:nvPr/>
            </p:nvSpPr>
            <p:spPr>
              <a:xfrm>
                <a:off x="2594598" y="3573382"/>
                <a:ext cx="44226" cy="14321"/>
              </a:xfrm>
              <a:custGeom>
                <a:rect b="b" l="l" r="r" t="t"/>
                <a:pathLst>
                  <a:path extrusionOk="0" h="14321" w="44226">
                    <a:moveTo>
                      <a:pt x="21602" y="1277"/>
                    </a:moveTo>
                    <a:cubicBezTo>
                      <a:pt x="11312" y="3856"/>
                      <a:pt x="881" y="6458"/>
                      <a:pt x="178" y="8849"/>
                    </a:cubicBezTo>
                    <a:cubicBezTo>
                      <a:pt x="-2095" y="16748"/>
                      <a:pt x="18063" y="13865"/>
                      <a:pt x="22611" y="13560"/>
                    </a:cubicBezTo>
                    <a:cubicBezTo>
                      <a:pt x="28494" y="13185"/>
                      <a:pt x="41456" y="13630"/>
                      <a:pt x="44011" y="7161"/>
                    </a:cubicBezTo>
                    <a:cubicBezTo>
                      <a:pt x="45793" y="2660"/>
                      <a:pt x="36346" y="-2426"/>
                      <a:pt x="21579" y="127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5" name="Google Shape;1405;p8"/>
              <p:cNvSpPr/>
              <p:nvPr/>
            </p:nvSpPr>
            <p:spPr>
              <a:xfrm>
                <a:off x="2539958" y="3537604"/>
                <a:ext cx="36371" cy="15469"/>
              </a:xfrm>
              <a:custGeom>
                <a:rect b="b" l="l" r="r" t="t"/>
                <a:pathLst>
                  <a:path extrusionOk="0" h="15469" w="36371">
                    <a:moveTo>
                      <a:pt x="17150" y="1848"/>
                    </a:moveTo>
                    <a:cubicBezTo>
                      <a:pt x="8852" y="4965"/>
                      <a:pt x="414" y="8107"/>
                      <a:pt x="62" y="10521"/>
                    </a:cubicBezTo>
                    <a:cubicBezTo>
                      <a:pt x="-1134" y="18514"/>
                      <a:pt x="15345" y="14553"/>
                      <a:pt x="19095" y="14013"/>
                    </a:cubicBezTo>
                    <a:cubicBezTo>
                      <a:pt x="23948" y="13334"/>
                      <a:pt x="34730" y="13076"/>
                      <a:pt x="36277" y="6489"/>
                    </a:cubicBezTo>
                    <a:cubicBezTo>
                      <a:pt x="37355" y="1918"/>
                      <a:pt x="29081" y="-2653"/>
                      <a:pt x="17150" y="184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6" name="Google Shape;1406;p8"/>
              <p:cNvSpPr/>
              <p:nvPr/>
            </p:nvSpPr>
            <p:spPr>
              <a:xfrm>
                <a:off x="2474678" y="3607432"/>
                <a:ext cx="36371" cy="15460"/>
              </a:xfrm>
              <a:custGeom>
                <a:rect b="b" l="l" r="r" t="t"/>
                <a:pathLst>
                  <a:path extrusionOk="0" h="15460" w="36371">
                    <a:moveTo>
                      <a:pt x="17150" y="1848"/>
                    </a:moveTo>
                    <a:cubicBezTo>
                      <a:pt x="8852" y="4989"/>
                      <a:pt x="414" y="8106"/>
                      <a:pt x="62" y="10521"/>
                    </a:cubicBezTo>
                    <a:cubicBezTo>
                      <a:pt x="-1134" y="18514"/>
                      <a:pt x="15345" y="14529"/>
                      <a:pt x="19095" y="14013"/>
                    </a:cubicBezTo>
                    <a:cubicBezTo>
                      <a:pt x="23947" y="13334"/>
                      <a:pt x="34730" y="13076"/>
                      <a:pt x="36277" y="6489"/>
                    </a:cubicBezTo>
                    <a:cubicBezTo>
                      <a:pt x="37355" y="1918"/>
                      <a:pt x="29081" y="-2652"/>
                      <a:pt x="17150" y="184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7" name="Google Shape;1407;p8"/>
              <p:cNvSpPr/>
              <p:nvPr/>
            </p:nvSpPr>
            <p:spPr>
              <a:xfrm>
                <a:off x="2524093" y="3638567"/>
                <a:ext cx="28846" cy="13226"/>
              </a:xfrm>
              <a:custGeom>
                <a:rect b="b" l="l" r="r" t="t"/>
                <a:pathLst>
                  <a:path extrusionOk="0" h="13226" w="28846">
                    <a:moveTo>
                      <a:pt x="13864" y="12882"/>
                    </a:moveTo>
                    <a:cubicBezTo>
                      <a:pt x="20779" y="11570"/>
                      <a:pt x="27788" y="10304"/>
                      <a:pt x="28538" y="8007"/>
                    </a:cubicBezTo>
                    <a:cubicBezTo>
                      <a:pt x="31023" y="459"/>
                      <a:pt x="17755" y="858"/>
                      <a:pt x="14825" y="600"/>
                    </a:cubicBezTo>
                    <a:cubicBezTo>
                      <a:pt x="11028" y="248"/>
                      <a:pt x="2801" y="-1768"/>
                      <a:pt x="316" y="4327"/>
                    </a:cubicBezTo>
                    <a:cubicBezTo>
                      <a:pt x="-1395" y="8546"/>
                      <a:pt x="3949" y="14758"/>
                      <a:pt x="13864" y="1288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8" name="Google Shape;1408;p8"/>
              <p:cNvSpPr/>
              <p:nvPr/>
            </p:nvSpPr>
            <p:spPr>
              <a:xfrm>
                <a:off x="2383307" y="3583683"/>
                <a:ext cx="26257" cy="13206"/>
              </a:xfrm>
              <a:custGeom>
                <a:rect b="b" l="l" r="r" t="t"/>
                <a:pathLst>
                  <a:path extrusionOk="0" h="13206" w="26257">
                    <a:moveTo>
                      <a:pt x="12487" y="12870"/>
                    </a:moveTo>
                    <a:cubicBezTo>
                      <a:pt x="18816" y="11581"/>
                      <a:pt x="25215" y="10315"/>
                      <a:pt x="25941" y="8041"/>
                    </a:cubicBezTo>
                    <a:cubicBezTo>
                      <a:pt x="28356" y="517"/>
                      <a:pt x="16260" y="892"/>
                      <a:pt x="13612" y="611"/>
                    </a:cubicBezTo>
                    <a:cubicBezTo>
                      <a:pt x="10143" y="259"/>
                      <a:pt x="2689" y="-1780"/>
                      <a:pt x="321" y="4291"/>
                    </a:cubicBezTo>
                    <a:cubicBezTo>
                      <a:pt x="-1320" y="8510"/>
                      <a:pt x="3415" y="14722"/>
                      <a:pt x="12487" y="128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9" name="Google Shape;1409;p8"/>
              <p:cNvSpPr/>
              <p:nvPr/>
            </p:nvSpPr>
            <p:spPr>
              <a:xfrm>
                <a:off x="2244840" y="3577503"/>
                <a:ext cx="24428" cy="13864"/>
              </a:xfrm>
              <a:custGeom>
                <a:rect b="b" l="l" r="r" t="t"/>
                <a:pathLst>
                  <a:path extrusionOk="0" h="13864" w="24428">
                    <a:moveTo>
                      <a:pt x="10054" y="13822"/>
                    </a:moveTo>
                    <a:cubicBezTo>
                      <a:pt x="16172" y="13916"/>
                      <a:pt x="22384" y="14033"/>
                      <a:pt x="23579" y="11971"/>
                    </a:cubicBezTo>
                    <a:cubicBezTo>
                      <a:pt x="27564" y="5173"/>
                      <a:pt x="16359" y="2970"/>
                      <a:pt x="13969" y="2149"/>
                    </a:cubicBezTo>
                    <a:cubicBezTo>
                      <a:pt x="10875" y="1071"/>
                      <a:pt x="4475" y="-2492"/>
                      <a:pt x="866" y="2923"/>
                    </a:cubicBezTo>
                    <a:cubicBezTo>
                      <a:pt x="-1643" y="6673"/>
                      <a:pt x="1264" y="13705"/>
                      <a:pt x="10054" y="1382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0" name="Google Shape;1410;p8"/>
              <p:cNvSpPr/>
              <p:nvPr/>
            </p:nvSpPr>
            <p:spPr>
              <a:xfrm>
                <a:off x="2284271" y="3622779"/>
                <a:ext cx="45017" cy="21986"/>
              </a:xfrm>
              <a:custGeom>
                <a:rect b="b" l="l" r="r" t="t"/>
                <a:pathLst>
                  <a:path extrusionOk="0" h="21986" w="45017">
                    <a:moveTo>
                      <a:pt x="19894" y="17677"/>
                    </a:moveTo>
                    <a:cubicBezTo>
                      <a:pt x="30981" y="20396"/>
                      <a:pt x="42233" y="23209"/>
                      <a:pt x="43991" y="21428"/>
                    </a:cubicBezTo>
                    <a:cubicBezTo>
                      <a:pt x="49827" y="15521"/>
                      <a:pt x="29083" y="8254"/>
                      <a:pt x="24582" y="6285"/>
                    </a:cubicBezTo>
                    <a:cubicBezTo>
                      <a:pt x="18746" y="3730"/>
                      <a:pt x="6463" y="-2974"/>
                      <a:pt x="1025" y="1503"/>
                    </a:cubicBezTo>
                    <a:cubicBezTo>
                      <a:pt x="-2749" y="4621"/>
                      <a:pt x="3978" y="13763"/>
                      <a:pt x="19894" y="1767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1" name="Google Shape;1411;p8"/>
              <p:cNvSpPr/>
              <p:nvPr/>
            </p:nvSpPr>
            <p:spPr>
              <a:xfrm>
                <a:off x="2385907" y="3649005"/>
                <a:ext cx="35060" cy="13526"/>
              </a:xfrm>
              <a:custGeom>
                <a:rect b="b" l="l" r="r" t="t"/>
                <a:pathLst>
                  <a:path extrusionOk="0" h="13526" w="35060">
                    <a:moveTo>
                      <a:pt x="18746" y="13508"/>
                    </a:moveTo>
                    <a:cubicBezTo>
                      <a:pt x="22942" y="13320"/>
                      <a:pt x="27184" y="13367"/>
                      <a:pt x="30700" y="13320"/>
                    </a:cubicBezTo>
                    <a:lnTo>
                      <a:pt x="33185" y="13320"/>
                    </a:lnTo>
                    <a:cubicBezTo>
                      <a:pt x="33185" y="13320"/>
                      <a:pt x="33724" y="12500"/>
                      <a:pt x="33724" y="12500"/>
                    </a:cubicBezTo>
                    <a:cubicBezTo>
                      <a:pt x="35998" y="9265"/>
                      <a:pt x="34896" y="6335"/>
                      <a:pt x="33888" y="4999"/>
                    </a:cubicBezTo>
                    <a:cubicBezTo>
                      <a:pt x="32740" y="3546"/>
                      <a:pt x="31474" y="3429"/>
                      <a:pt x="30982" y="3827"/>
                    </a:cubicBezTo>
                    <a:cubicBezTo>
                      <a:pt x="30161" y="4413"/>
                      <a:pt x="29786" y="5163"/>
                      <a:pt x="29388" y="5749"/>
                    </a:cubicBezTo>
                    <a:cubicBezTo>
                      <a:pt x="29060" y="6312"/>
                      <a:pt x="28497" y="6827"/>
                      <a:pt x="28310" y="6874"/>
                    </a:cubicBezTo>
                    <a:cubicBezTo>
                      <a:pt x="28028" y="7062"/>
                      <a:pt x="27560" y="7109"/>
                      <a:pt x="27747" y="7085"/>
                    </a:cubicBezTo>
                    <a:cubicBezTo>
                      <a:pt x="27888" y="7015"/>
                      <a:pt x="28755" y="7343"/>
                      <a:pt x="28849" y="7531"/>
                    </a:cubicBezTo>
                    <a:lnTo>
                      <a:pt x="33068" y="4132"/>
                    </a:lnTo>
                    <a:cubicBezTo>
                      <a:pt x="28450" y="2327"/>
                      <a:pt x="22684" y="1647"/>
                      <a:pt x="20621" y="1296"/>
                    </a:cubicBezTo>
                    <a:cubicBezTo>
                      <a:pt x="15300" y="217"/>
                      <a:pt x="3182" y="-2056"/>
                      <a:pt x="299" y="4273"/>
                    </a:cubicBezTo>
                    <a:cubicBezTo>
                      <a:pt x="-686" y="6429"/>
                      <a:pt x="814" y="8961"/>
                      <a:pt x="4049" y="10789"/>
                    </a:cubicBezTo>
                    <a:cubicBezTo>
                      <a:pt x="7307" y="12617"/>
                      <a:pt x="12230" y="13766"/>
                      <a:pt x="18746" y="1348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2" name="Google Shape;1412;p8"/>
              <p:cNvSpPr/>
              <p:nvPr/>
            </p:nvSpPr>
            <p:spPr>
              <a:xfrm>
                <a:off x="2336347" y="3504719"/>
                <a:ext cx="36522" cy="13170"/>
              </a:xfrm>
              <a:custGeom>
                <a:rect b="b" l="l" r="r" t="t"/>
                <a:pathLst>
                  <a:path extrusionOk="0" h="13170" w="36522">
                    <a:moveTo>
                      <a:pt x="18332" y="12465"/>
                    </a:moveTo>
                    <a:cubicBezTo>
                      <a:pt x="26911" y="10543"/>
                      <a:pt x="35608" y="8621"/>
                      <a:pt x="36311" y="6277"/>
                    </a:cubicBezTo>
                    <a:cubicBezTo>
                      <a:pt x="38585" y="-1458"/>
                      <a:pt x="21895" y="136"/>
                      <a:pt x="18145" y="136"/>
                    </a:cubicBezTo>
                    <a:cubicBezTo>
                      <a:pt x="13293" y="136"/>
                      <a:pt x="2674" y="-1130"/>
                      <a:pt x="237" y="5152"/>
                    </a:cubicBezTo>
                    <a:cubicBezTo>
                      <a:pt x="-1451" y="9512"/>
                      <a:pt x="6026" y="15208"/>
                      <a:pt x="18332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3" name="Google Shape;1413;p8"/>
              <p:cNvSpPr/>
              <p:nvPr/>
            </p:nvSpPr>
            <p:spPr>
              <a:xfrm>
                <a:off x="2477295" y="3442984"/>
                <a:ext cx="24147" cy="16259"/>
              </a:xfrm>
              <a:custGeom>
                <a:rect b="b" l="l" r="r" t="t"/>
                <a:pathLst>
                  <a:path extrusionOk="0" h="16259" w="24147">
                    <a:moveTo>
                      <a:pt x="10172" y="2591"/>
                    </a:moveTo>
                    <a:cubicBezTo>
                      <a:pt x="5672" y="6084"/>
                      <a:pt x="210" y="8803"/>
                      <a:pt x="23" y="11170"/>
                    </a:cubicBezTo>
                    <a:cubicBezTo>
                      <a:pt x="-282" y="15108"/>
                      <a:pt x="2508" y="16327"/>
                      <a:pt x="5812" y="16256"/>
                    </a:cubicBezTo>
                    <a:cubicBezTo>
                      <a:pt x="9118" y="16186"/>
                      <a:pt x="12681" y="14756"/>
                      <a:pt x="13993" y="14311"/>
                    </a:cubicBezTo>
                    <a:cubicBezTo>
                      <a:pt x="17392" y="13397"/>
                      <a:pt x="25408" y="11240"/>
                      <a:pt x="23979" y="4771"/>
                    </a:cubicBezTo>
                    <a:cubicBezTo>
                      <a:pt x="23486" y="2567"/>
                      <a:pt x="21424" y="833"/>
                      <a:pt x="18916" y="223"/>
                    </a:cubicBezTo>
                    <a:cubicBezTo>
                      <a:pt x="16361" y="-363"/>
                      <a:pt x="13407" y="130"/>
                      <a:pt x="10172" y="259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4" name="Google Shape;1414;p8"/>
              <p:cNvSpPr/>
              <p:nvPr/>
            </p:nvSpPr>
            <p:spPr>
              <a:xfrm>
                <a:off x="2468914" y="3481095"/>
                <a:ext cx="10190" cy="13488"/>
              </a:xfrm>
              <a:custGeom>
                <a:rect b="b" l="l" r="r" t="t"/>
                <a:pathLst>
                  <a:path extrusionOk="0" h="13488" w="10190">
                    <a:moveTo>
                      <a:pt x="1021" y="1750"/>
                    </a:moveTo>
                    <a:cubicBezTo>
                      <a:pt x="247" y="4563"/>
                      <a:pt x="-573" y="7399"/>
                      <a:pt x="552" y="9462"/>
                    </a:cubicBezTo>
                    <a:cubicBezTo>
                      <a:pt x="4326" y="16236"/>
                      <a:pt x="7021" y="12532"/>
                      <a:pt x="7842" y="12017"/>
                    </a:cubicBezTo>
                    <a:cubicBezTo>
                      <a:pt x="8896" y="11337"/>
                      <a:pt x="11873" y="10892"/>
                      <a:pt x="8920" y="5289"/>
                    </a:cubicBezTo>
                    <a:cubicBezTo>
                      <a:pt x="6881" y="1398"/>
                      <a:pt x="2146" y="-2282"/>
                      <a:pt x="1021" y="17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5" name="Google Shape;1415;p8"/>
              <p:cNvSpPr/>
              <p:nvPr/>
            </p:nvSpPr>
            <p:spPr>
              <a:xfrm>
                <a:off x="2276130" y="3435341"/>
                <a:ext cx="44530" cy="13665"/>
              </a:xfrm>
              <a:custGeom>
                <a:rect b="b" l="l" r="r" t="t"/>
                <a:pathLst>
                  <a:path extrusionOk="0" h="13665" w="44530">
                    <a:moveTo>
                      <a:pt x="22996" y="84"/>
                    </a:moveTo>
                    <a:cubicBezTo>
                      <a:pt x="12354" y="717"/>
                      <a:pt x="1571" y="1303"/>
                      <a:pt x="446" y="3529"/>
                    </a:cubicBezTo>
                    <a:cubicBezTo>
                      <a:pt x="-3257" y="10866"/>
                      <a:pt x="17182" y="11780"/>
                      <a:pt x="21730" y="12343"/>
                    </a:cubicBezTo>
                    <a:cubicBezTo>
                      <a:pt x="27613" y="13070"/>
                      <a:pt x="40341" y="15906"/>
                      <a:pt x="44068" y="10022"/>
                    </a:cubicBezTo>
                    <a:cubicBezTo>
                      <a:pt x="46647" y="5944"/>
                      <a:pt x="38279" y="-830"/>
                      <a:pt x="23019" y="8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6" name="Google Shape;1416;p8"/>
              <p:cNvSpPr/>
              <p:nvPr/>
            </p:nvSpPr>
            <p:spPr>
              <a:xfrm>
                <a:off x="2207343" y="3430563"/>
                <a:ext cx="21226" cy="16087"/>
              </a:xfrm>
              <a:custGeom>
                <a:rect b="b" l="l" r="r" t="t"/>
                <a:pathLst>
                  <a:path extrusionOk="0" h="16087" w="21226">
                    <a:moveTo>
                      <a:pt x="6883" y="14098"/>
                    </a:moveTo>
                    <a:cubicBezTo>
                      <a:pt x="12297" y="15527"/>
                      <a:pt x="17782" y="17028"/>
                      <a:pt x="19470" y="15340"/>
                    </a:cubicBezTo>
                    <a:cubicBezTo>
                      <a:pt x="25049" y="9785"/>
                      <a:pt x="15720" y="5237"/>
                      <a:pt x="13844" y="3925"/>
                    </a:cubicBezTo>
                    <a:cubicBezTo>
                      <a:pt x="11407" y="2213"/>
                      <a:pt x="6789" y="-2545"/>
                      <a:pt x="1960" y="1745"/>
                    </a:cubicBezTo>
                    <a:cubicBezTo>
                      <a:pt x="-1392" y="4745"/>
                      <a:pt x="-876" y="12035"/>
                      <a:pt x="6906" y="1409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7" name="Google Shape;1417;p8"/>
              <p:cNvSpPr/>
              <p:nvPr/>
            </p:nvSpPr>
            <p:spPr>
              <a:xfrm>
                <a:off x="2247661" y="3466147"/>
                <a:ext cx="17767" cy="13096"/>
              </a:xfrm>
              <a:custGeom>
                <a:rect b="b" l="l" r="r" t="t"/>
                <a:pathLst>
                  <a:path extrusionOk="0" h="13096" w="17767">
                    <a:moveTo>
                      <a:pt x="6483" y="12900"/>
                    </a:moveTo>
                    <a:cubicBezTo>
                      <a:pt x="9953" y="11939"/>
                      <a:pt x="14078" y="12525"/>
                      <a:pt x="15789" y="10931"/>
                    </a:cubicBezTo>
                    <a:cubicBezTo>
                      <a:pt x="18649" y="8259"/>
                      <a:pt x="18086" y="5798"/>
                      <a:pt x="16141" y="3993"/>
                    </a:cubicBezTo>
                    <a:cubicBezTo>
                      <a:pt x="14242" y="2188"/>
                      <a:pt x="11242" y="1462"/>
                      <a:pt x="10234" y="1157"/>
                    </a:cubicBezTo>
                    <a:cubicBezTo>
                      <a:pt x="8921" y="712"/>
                      <a:pt x="6788" y="-179"/>
                      <a:pt x="4655" y="32"/>
                    </a:cubicBezTo>
                    <a:cubicBezTo>
                      <a:pt x="2545" y="219"/>
                      <a:pt x="600" y="1485"/>
                      <a:pt x="84" y="4626"/>
                    </a:cubicBezTo>
                    <a:cubicBezTo>
                      <a:pt x="-267" y="6829"/>
                      <a:pt x="530" y="9291"/>
                      <a:pt x="1584" y="10978"/>
                    </a:cubicBezTo>
                    <a:cubicBezTo>
                      <a:pt x="2709" y="12666"/>
                      <a:pt x="3999" y="13533"/>
                      <a:pt x="6460" y="1287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8" name="Google Shape;1418;p8"/>
              <p:cNvSpPr/>
              <p:nvPr/>
            </p:nvSpPr>
            <p:spPr>
              <a:xfrm>
                <a:off x="2120125" y="3639196"/>
                <a:ext cx="20787" cy="14060"/>
              </a:xfrm>
              <a:custGeom>
                <a:rect b="b" l="l" r="r" t="t"/>
                <a:pathLst>
                  <a:path extrusionOk="0" h="14060" w="20787">
                    <a:moveTo>
                      <a:pt x="9576" y="1190"/>
                    </a:moveTo>
                    <a:cubicBezTo>
                      <a:pt x="4888" y="3674"/>
                      <a:pt x="130" y="6159"/>
                      <a:pt x="12" y="8526"/>
                    </a:cubicBezTo>
                    <a:cubicBezTo>
                      <a:pt x="-386" y="16355"/>
                      <a:pt x="8967" y="13660"/>
                      <a:pt x="11100" y="13425"/>
                    </a:cubicBezTo>
                    <a:cubicBezTo>
                      <a:pt x="13866" y="13120"/>
                      <a:pt x="20101" y="13660"/>
                      <a:pt x="20757" y="7237"/>
                    </a:cubicBezTo>
                    <a:cubicBezTo>
                      <a:pt x="21226" y="2783"/>
                      <a:pt x="16280" y="-2373"/>
                      <a:pt x="9576" y="11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9" name="Google Shape;1419;p8"/>
              <p:cNvSpPr/>
              <p:nvPr/>
            </p:nvSpPr>
            <p:spPr>
              <a:xfrm>
                <a:off x="2164134" y="3672150"/>
                <a:ext cx="67871" cy="13787"/>
              </a:xfrm>
              <a:custGeom>
                <a:rect b="b" l="l" r="r" t="t"/>
                <a:pathLst>
                  <a:path extrusionOk="0" h="13787" w="67871">
                    <a:moveTo>
                      <a:pt x="34387" y="67"/>
                    </a:moveTo>
                    <a:cubicBezTo>
                      <a:pt x="18307" y="630"/>
                      <a:pt x="1993" y="1169"/>
                      <a:pt x="516" y="3396"/>
                    </a:cubicBezTo>
                    <a:cubicBezTo>
                      <a:pt x="-4359" y="10756"/>
                      <a:pt x="26746" y="11787"/>
                      <a:pt x="33684" y="12373"/>
                    </a:cubicBezTo>
                    <a:cubicBezTo>
                      <a:pt x="42661" y="13147"/>
                      <a:pt x="62281" y="16077"/>
                      <a:pt x="67320" y="10194"/>
                    </a:cubicBezTo>
                    <a:cubicBezTo>
                      <a:pt x="70813" y="6115"/>
                      <a:pt x="57452" y="-753"/>
                      <a:pt x="34364" y="6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0" name="Google Shape;1420;p8"/>
              <p:cNvSpPr/>
              <p:nvPr/>
            </p:nvSpPr>
            <p:spPr>
              <a:xfrm>
                <a:off x="1976610" y="3671034"/>
                <a:ext cx="26139" cy="16566"/>
              </a:xfrm>
              <a:custGeom>
                <a:rect b="b" l="l" r="r" t="t"/>
                <a:pathLst>
                  <a:path extrusionOk="0" h="16566" w="26139">
                    <a:moveTo>
                      <a:pt x="11138" y="2496"/>
                    </a:moveTo>
                    <a:cubicBezTo>
                      <a:pt x="5535" y="6129"/>
                      <a:pt x="-161" y="9786"/>
                      <a:pt x="3" y="12177"/>
                    </a:cubicBezTo>
                    <a:cubicBezTo>
                      <a:pt x="543" y="20076"/>
                      <a:pt x="12052" y="15060"/>
                      <a:pt x="14724" y="14286"/>
                    </a:cubicBezTo>
                    <a:cubicBezTo>
                      <a:pt x="18193" y="13278"/>
                      <a:pt x="26163" y="12294"/>
                      <a:pt x="26139" y="5731"/>
                    </a:cubicBezTo>
                    <a:cubicBezTo>
                      <a:pt x="26139" y="1183"/>
                      <a:pt x="19177" y="-2731"/>
                      <a:pt x="11138" y="249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1" name="Google Shape;1421;p8"/>
              <p:cNvSpPr/>
              <p:nvPr/>
            </p:nvSpPr>
            <p:spPr>
              <a:xfrm>
                <a:off x="1940015" y="3624702"/>
                <a:ext cx="41719" cy="13170"/>
              </a:xfrm>
              <a:custGeom>
                <a:rect b="b" l="l" r="r" t="t"/>
                <a:pathLst>
                  <a:path extrusionOk="0" h="13170" w="41719">
                    <a:moveTo>
                      <a:pt x="20776" y="705"/>
                    </a:moveTo>
                    <a:cubicBezTo>
                      <a:pt x="10978" y="2627"/>
                      <a:pt x="1040" y="4549"/>
                      <a:pt x="243" y="6893"/>
                    </a:cubicBezTo>
                    <a:cubicBezTo>
                      <a:pt x="-2359" y="14628"/>
                      <a:pt x="16721" y="13034"/>
                      <a:pt x="20987" y="13034"/>
                    </a:cubicBezTo>
                    <a:cubicBezTo>
                      <a:pt x="26519" y="13034"/>
                      <a:pt x="38661" y="14300"/>
                      <a:pt x="41451" y="8018"/>
                    </a:cubicBezTo>
                    <a:cubicBezTo>
                      <a:pt x="43373" y="3658"/>
                      <a:pt x="34840" y="-2038"/>
                      <a:pt x="20776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2" name="Google Shape;1422;p8"/>
              <p:cNvSpPr/>
              <p:nvPr/>
            </p:nvSpPr>
            <p:spPr>
              <a:xfrm>
                <a:off x="1851316" y="3620142"/>
                <a:ext cx="16104" cy="13112"/>
              </a:xfrm>
              <a:custGeom>
                <a:rect b="b" l="l" r="r" t="t"/>
                <a:pathLst>
                  <a:path extrusionOk="0" h="13112" w="16104">
                    <a:moveTo>
                      <a:pt x="6925" y="12766"/>
                    </a:moveTo>
                    <a:cubicBezTo>
                      <a:pt x="10933" y="11500"/>
                      <a:pt x="14965" y="10258"/>
                      <a:pt x="15668" y="8008"/>
                    </a:cubicBezTo>
                    <a:cubicBezTo>
                      <a:pt x="17965" y="554"/>
                      <a:pt x="10534" y="906"/>
                      <a:pt x="8940" y="624"/>
                    </a:cubicBezTo>
                    <a:cubicBezTo>
                      <a:pt x="6878" y="249"/>
                      <a:pt x="2541" y="-1767"/>
                      <a:pt x="432" y="4258"/>
                    </a:cubicBezTo>
                    <a:cubicBezTo>
                      <a:pt x="-1022" y="8430"/>
                      <a:pt x="1205" y="14595"/>
                      <a:pt x="6948" y="127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3" name="Google Shape;1423;p8"/>
              <p:cNvSpPr/>
              <p:nvPr/>
            </p:nvSpPr>
            <p:spPr>
              <a:xfrm>
                <a:off x="1856566" y="3656931"/>
                <a:ext cx="37382" cy="13965"/>
              </a:xfrm>
              <a:custGeom>
                <a:rect b="b" l="l" r="r" t="t"/>
                <a:pathLst>
                  <a:path extrusionOk="0" h="13965" w="37382">
                    <a:moveTo>
                      <a:pt x="17426" y="13692"/>
                    </a:moveTo>
                    <a:cubicBezTo>
                      <a:pt x="26028" y="13505"/>
                      <a:pt x="34936" y="14817"/>
                      <a:pt x="36459" y="12942"/>
                    </a:cubicBezTo>
                    <a:cubicBezTo>
                      <a:pt x="38991" y="9778"/>
                      <a:pt x="35967" y="6918"/>
                      <a:pt x="31630" y="4926"/>
                    </a:cubicBezTo>
                    <a:cubicBezTo>
                      <a:pt x="27294" y="2933"/>
                      <a:pt x="21786" y="2019"/>
                      <a:pt x="19817" y="1621"/>
                    </a:cubicBezTo>
                    <a:cubicBezTo>
                      <a:pt x="14800" y="331"/>
                      <a:pt x="3197" y="-2224"/>
                      <a:pt x="314" y="4058"/>
                    </a:cubicBezTo>
                    <a:cubicBezTo>
                      <a:pt x="-670" y="6191"/>
                      <a:pt x="713" y="8770"/>
                      <a:pt x="3690" y="10645"/>
                    </a:cubicBezTo>
                    <a:cubicBezTo>
                      <a:pt x="6713" y="12544"/>
                      <a:pt x="11261" y="13809"/>
                      <a:pt x="17402" y="1371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4" name="Google Shape;1424;p8"/>
              <p:cNvSpPr/>
              <p:nvPr/>
            </p:nvSpPr>
            <p:spPr>
              <a:xfrm>
                <a:off x="1833093" y="3694642"/>
                <a:ext cx="93991" cy="27385"/>
              </a:xfrm>
              <a:custGeom>
                <a:rect b="b" l="l" r="r" t="t"/>
                <a:pathLst>
                  <a:path extrusionOk="0" h="27385" w="93991">
                    <a:moveTo>
                      <a:pt x="26460" y="15408"/>
                    </a:moveTo>
                    <a:cubicBezTo>
                      <a:pt x="30961" y="15900"/>
                      <a:pt x="35508" y="16627"/>
                      <a:pt x="39563" y="17306"/>
                    </a:cubicBezTo>
                    <a:lnTo>
                      <a:pt x="41204" y="9852"/>
                    </a:lnTo>
                    <a:cubicBezTo>
                      <a:pt x="33328" y="10368"/>
                      <a:pt x="27234" y="11142"/>
                      <a:pt x="26390" y="12595"/>
                    </a:cubicBezTo>
                    <a:cubicBezTo>
                      <a:pt x="23858" y="16955"/>
                      <a:pt x="31968" y="19064"/>
                      <a:pt x="40196" y="20166"/>
                    </a:cubicBezTo>
                    <a:lnTo>
                      <a:pt x="93991" y="27386"/>
                    </a:lnTo>
                    <a:lnTo>
                      <a:pt x="42962" y="7532"/>
                    </a:lnTo>
                    <a:cubicBezTo>
                      <a:pt x="37454" y="5399"/>
                      <a:pt x="31711" y="4039"/>
                      <a:pt x="29343" y="3430"/>
                    </a:cubicBezTo>
                    <a:cubicBezTo>
                      <a:pt x="25593" y="2422"/>
                      <a:pt x="19569" y="687"/>
                      <a:pt x="13826" y="172"/>
                    </a:cubicBezTo>
                    <a:cubicBezTo>
                      <a:pt x="8083" y="-368"/>
                      <a:pt x="2715" y="289"/>
                      <a:pt x="512" y="3219"/>
                    </a:cubicBezTo>
                    <a:cubicBezTo>
                      <a:pt x="-1035" y="5258"/>
                      <a:pt x="1004" y="7954"/>
                      <a:pt x="5552" y="10204"/>
                    </a:cubicBezTo>
                    <a:cubicBezTo>
                      <a:pt x="10122" y="12478"/>
                      <a:pt x="17201" y="14376"/>
                      <a:pt x="26460" y="1540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5" name="Google Shape;1425;p8"/>
              <p:cNvSpPr/>
              <p:nvPr/>
            </p:nvSpPr>
            <p:spPr>
              <a:xfrm>
                <a:off x="1733483" y="3669078"/>
                <a:ext cx="21982" cy="13362"/>
              </a:xfrm>
              <a:custGeom>
                <a:rect b="b" l="l" r="r" t="t"/>
                <a:pathLst>
                  <a:path extrusionOk="0" h="13362" w="21982">
                    <a:moveTo>
                      <a:pt x="10768" y="13172"/>
                    </a:moveTo>
                    <a:cubicBezTo>
                      <a:pt x="17870" y="12000"/>
                      <a:pt x="22769" y="7359"/>
                      <a:pt x="21878" y="5132"/>
                    </a:cubicBezTo>
                    <a:cubicBezTo>
                      <a:pt x="20613" y="1428"/>
                      <a:pt x="18409" y="889"/>
                      <a:pt x="16604" y="748"/>
                    </a:cubicBezTo>
                    <a:cubicBezTo>
                      <a:pt x="14753" y="655"/>
                      <a:pt x="12666" y="1006"/>
                      <a:pt x="11869" y="889"/>
                    </a:cubicBezTo>
                    <a:cubicBezTo>
                      <a:pt x="10838" y="795"/>
                      <a:pt x="9338" y="162"/>
                      <a:pt x="7838" y="22"/>
                    </a:cubicBezTo>
                    <a:cubicBezTo>
                      <a:pt x="6291" y="-96"/>
                      <a:pt x="4533" y="209"/>
                      <a:pt x="2025" y="2248"/>
                    </a:cubicBezTo>
                    <a:cubicBezTo>
                      <a:pt x="313" y="3655"/>
                      <a:pt x="-718" y="6187"/>
                      <a:pt x="595" y="8905"/>
                    </a:cubicBezTo>
                    <a:cubicBezTo>
                      <a:pt x="1790" y="11554"/>
                      <a:pt x="5752" y="14086"/>
                      <a:pt x="10768" y="1317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6" name="Google Shape;1426;p8"/>
              <p:cNvSpPr/>
              <p:nvPr/>
            </p:nvSpPr>
            <p:spPr>
              <a:xfrm>
                <a:off x="1773149" y="3619195"/>
                <a:ext cx="21660" cy="16267"/>
              </a:xfrm>
              <a:custGeom>
                <a:rect b="b" l="l" r="r" t="t"/>
                <a:pathLst>
                  <a:path extrusionOk="0" h="16267" w="21660">
                    <a:moveTo>
                      <a:pt x="13763" y="14464"/>
                    </a:moveTo>
                    <a:cubicBezTo>
                      <a:pt x="16950" y="12424"/>
                      <a:pt x="19459" y="9752"/>
                      <a:pt x="20654" y="7268"/>
                    </a:cubicBezTo>
                    <a:cubicBezTo>
                      <a:pt x="21896" y="4806"/>
                      <a:pt x="21920" y="2790"/>
                      <a:pt x="21099" y="1970"/>
                    </a:cubicBezTo>
                    <a:cubicBezTo>
                      <a:pt x="18240" y="-702"/>
                      <a:pt x="16013" y="-93"/>
                      <a:pt x="14325" y="564"/>
                    </a:cubicBezTo>
                    <a:cubicBezTo>
                      <a:pt x="12591" y="1314"/>
                      <a:pt x="10762" y="2509"/>
                      <a:pt x="9942" y="2720"/>
                    </a:cubicBezTo>
                    <a:cubicBezTo>
                      <a:pt x="8911" y="3048"/>
                      <a:pt x="7246" y="3048"/>
                      <a:pt x="5746" y="3423"/>
                    </a:cubicBezTo>
                    <a:cubicBezTo>
                      <a:pt x="4222" y="3845"/>
                      <a:pt x="2652" y="4713"/>
                      <a:pt x="871" y="7432"/>
                    </a:cubicBezTo>
                    <a:cubicBezTo>
                      <a:pt x="-348" y="9283"/>
                      <a:pt x="-512" y="12049"/>
                      <a:pt x="1855" y="14229"/>
                    </a:cubicBezTo>
                    <a:cubicBezTo>
                      <a:pt x="4058" y="16386"/>
                      <a:pt x="9121" y="17370"/>
                      <a:pt x="13786" y="1444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7" name="Google Shape;1427;p8"/>
              <p:cNvSpPr/>
              <p:nvPr/>
            </p:nvSpPr>
            <p:spPr>
              <a:xfrm>
                <a:off x="1772873" y="3569366"/>
                <a:ext cx="36970" cy="13905"/>
              </a:xfrm>
              <a:custGeom>
                <a:rect b="b" l="l" r="r" t="t"/>
                <a:pathLst>
                  <a:path extrusionOk="0" h="13905" w="36970">
                    <a:moveTo>
                      <a:pt x="18727" y="12584"/>
                    </a:moveTo>
                    <a:cubicBezTo>
                      <a:pt x="26790" y="10193"/>
                      <a:pt x="35580" y="9208"/>
                      <a:pt x="36565" y="7005"/>
                    </a:cubicBezTo>
                    <a:cubicBezTo>
                      <a:pt x="38206" y="3301"/>
                      <a:pt x="34643" y="1286"/>
                      <a:pt x="30002" y="465"/>
                    </a:cubicBezTo>
                    <a:cubicBezTo>
                      <a:pt x="25384" y="-379"/>
                      <a:pt x="19899" y="160"/>
                      <a:pt x="17906" y="278"/>
                    </a:cubicBezTo>
                    <a:cubicBezTo>
                      <a:pt x="12797" y="324"/>
                      <a:pt x="1100" y="887"/>
                      <a:pt x="45" y="7708"/>
                    </a:cubicBezTo>
                    <a:cubicBezTo>
                      <a:pt x="-330" y="10029"/>
                      <a:pt x="1662" y="12138"/>
                      <a:pt x="4991" y="13170"/>
                    </a:cubicBezTo>
                    <a:cubicBezTo>
                      <a:pt x="8343" y="14224"/>
                      <a:pt x="12937" y="14248"/>
                      <a:pt x="18727" y="125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8" name="Google Shape;1428;p8"/>
              <p:cNvSpPr/>
              <p:nvPr/>
            </p:nvSpPr>
            <p:spPr>
              <a:xfrm>
                <a:off x="1637785" y="3611055"/>
                <a:ext cx="28529" cy="16942"/>
              </a:xfrm>
              <a:custGeom>
                <a:rect b="b" l="l" r="r" t="t"/>
                <a:pathLst>
                  <a:path extrusionOk="0" h="16942" w="28529">
                    <a:moveTo>
                      <a:pt x="12377" y="2655"/>
                    </a:moveTo>
                    <a:cubicBezTo>
                      <a:pt x="6189" y="6429"/>
                      <a:pt x="-93" y="10203"/>
                      <a:pt x="1" y="12617"/>
                    </a:cubicBezTo>
                    <a:cubicBezTo>
                      <a:pt x="329" y="20563"/>
                      <a:pt x="12987" y="15289"/>
                      <a:pt x="15893" y="14469"/>
                    </a:cubicBezTo>
                    <a:cubicBezTo>
                      <a:pt x="19691" y="13391"/>
                      <a:pt x="28364" y="12242"/>
                      <a:pt x="28528" y="5632"/>
                    </a:cubicBezTo>
                    <a:cubicBezTo>
                      <a:pt x="28645" y="1061"/>
                      <a:pt x="21238" y="-2759"/>
                      <a:pt x="12354" y="265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9" name="Google Shape;1429;p8"/>
              <p:cNvSpPr/>
              <p:nvPr/>
            </p:nvSpPr>
            <p:spPr>
              <a:xfrm>
                <a:off x="1658180" y="3658428"/>
                <a:ext cx="34393" cy="13855"/>
              </a:xfrm>
              <a:custGeom>
                <a:rect b="b" l="l" r="r" t="t"/>
                <a:pathLst>
                  <a:path extrusionOk="0" h="13855" w="34393">
                    <a:moveTo>
                      <a:pt x="16969" y="1295"/>
                    </a:moveTo>
                    <a:cubicBezTo>
                      <a:pt x="9515" y="3663"/>
                      <a:pt x="1335" y="4647"/>
                      <a:pt x="397" y="6874"/>
                    </a:cubicBezTo>
                    <a:cubicBezTo>
                      <a:pt x="-1173" y="10578"/>
                      <a:pt x="2132" y="12594"/>
                      <a:pt x="6468" y="13391"/>
                    </a:cubicBezTo>
                    <a:cubicBezTo>
                      <a:pt x="10781" y="14235"/>
                      <a:pt x="15915" y="13695"/>
                      <a:pt x="17766" y="13578"/>
                    </a:cubicBezTo>
                    <a:cubicBezTo>
                      <a:pt x="22525" y="13531"/>
                      <a:pt x="33518" y="13062"/>
                      <a:pt x="34362" y="6288"/>
                    </a:cubicBezTo>
                    <a:cubicBezTo>
                      <a:pt x="34667" y="3968"/>
                      <a:pt x="32768" y="1858"/>
                      <a:pt x="29674" y="780"/>
                    </a:cubicBezTo>
                    <a:cubicBezTo>
                      <a:pt x="26556" y="-299"/>
                      <a:pt x="22314" y="-369"/>
                      <a:pt x="16969" y="127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0" name="Google Shape;1430;p8"/>
              <p:cNvSpPr/>
              <p:nvPr/>
            </p:nvSpPr>
            <p:spPr>
              <a:xfrm>
                <a:off x="1791356" y="3475118"/>
                <a:ext cx="46935" cy="13704"/>
              </a:xfrm>
              <a:custGeom>
                <a:rect b="b" l="l" r="r" t="t"/>
                <a:pathLst>
                  <a:path extrusionOk="0" h="13704" w="46935">
                    <a:moveTo>
                      <a:pt x="23778" y="12719"/>
                    </a:moveTo>
                    <a:cubicBezTo>
                      <a:pt x="34748" y="10445"/>
                      <a:pt x="45882" y="8195"/>
                      <a:pt x="46702" y="5828"/>
                    </a:cubicBezTo>
                    <a:cubicBezTo>
                      <a:pt x="49398" y="-2001"/>
                      <a:pt x="27950" y="272"/>
                      <a:pt x="23145" y="413"/>
                    </a:cubicBezTo>
                    <a:cubicBezTo>
                      <a:pt x="16910" y="601"/>
                      <a:pt x="3197" y="-243"/>
                      <a:pt x="267" y="6132"/>
                    </a:cubicBezTo>
                    <a:cubicBezTo>
                      <a:pt x="-1772" y="10563"/>
                      <a:pt x="8026" y="15954"/>
                      <a:pt x="23754" y="1271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1" name="Google Shape;1431;p8"/>
              <p:cNvSpPr/>
              <p:nvPr/>
            </p:nvSpPr>
            <p:spPr>
              <a:xfrm>
                <a:off x="1872173" y="3436236"/>
                <a:ext cx="54477" cy="18990"/>
              </a:xfrm>
              <a:custGeom>
                <a:rect b="b" l="l" r="r" t="t"/>
                <a:pathLst>
                  <a:path extrusionOk="0" h="18990" w="54477">
                    <a:moveTo>
                      <a:pt x="28658" y="15526"/>
                    </a:moveTo>
                    <a:cubicBezTo>
                      <a:pt x="41128" y="11096"/>
                      <a:pt x="53786" y="6643"/>
                      <a:pt x="54372" y="4134"/>
                    </a:cubicBezTo>
                    <a:cubicBezTo>
                      <a:pt x="56294" y="-4140"/>
                      <a:pt x="31588" y="2376"/>
                      <a:pt x="25986" y="3478"/>
                    </a:cubicBezTo>
                    <a:cubicBezTo>
                      <a:pt x="18719" y="4908"/>
                      <a:pt x="2569" y="6807"/>
                      <a:pt x="155" y="13698"/>
                    </a:cubicBezTo>
                    <a:cubicBezTo>
                      <a:pt x="-1533" y="18480"/>
                      <a:pt x="10773" y="21855"/>
                      <a:pt x="28658" y="1550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2" name="Google Shape;1432;p8"/>
              <p:cNvSpPr/>
              <p:nvPr/>
            </p:nvSpPr>
            <p:spPr>
              <a:xfrm>
                <a:off x="1932102" y="3480267"/>
                <a:ext cx="24040" cy="13403"/>
              </a:xfrm>
              <a:custGeom>
                <a:rect b="b" l="l" r="r" t="t"/>
                <a:pathLst>
                  <a:path extrusionOk="0" h="13403" w="24040">
                    <a:moveTo>
                      <a:pt x="10593" y="13313"/>
                    </a:moveTo>
                    <a:cubicBezTo>
                      <a:pt x="16523" y="12657"/>
                      <a:pt x="22524" y="12024"/>
                      <a:pt x="23485" y="9844"/>
                    </a:cubicBezTo>
                    <a:cubicBezTo>
                      <a:pt x="26626" y="2625"/>
                      <a:pt x="15539" y="1804"/>
                      <a:pt x="13148" y="1265"/>
                    </a:cubicBezTo>
                    <a:cubicBezTo>
                      <a:pt x="10030" y="562"/>
                      <a:pt x="3491" y="-2181"/>
                      <a:pt x="561" y="3609"/>
                    </a:cubicBezTo>
                    <a:cubicBezTo>
                      <a:pt x="-1479" y="7641"/>
                      <a:pt x="2084" y="14251"/>
                      <a:pt x="10616" y="133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3" name="Google Shape;1433;p8"/>
              <p:cNvSpPr/>
              <p:nvPr/>
            </p:nvSpPr>
            <p:spPr>
              <a:xfrm>
                <a:off x="1986873" y="3458797"/>
                <a:ext cx="18196" cy="14128"/>
              </a:xfrm>
              <a:custGeom>
                <a:rect b="b" l="l" r="r" t="t"/>
                <a:pathLst>
                  <a:path extrusionOk="0" h="14128" w="18196">
                    <a:moveTo>
                      <a:pt x="10110" y="12890"/>
                    </a:moveTo>
                    <a:cubicBezTo>
                      <a:pt x="14118" y="10358"/>
                      <a:pt x="18197" y="7827"/>
                      <a:pt x="18197" y="5459"/>
                    </a:cubicBezTo>
                    <a:cubicBezTo>
                      <a:pt x="18197" y="-2370"/>
                      <a:pt x="10110" y="443"/>
                      <a:pt x="8235" y="701"/>
                    </a:cubicBezTo>
                    <a:cubicBezTo>
                      <a:pt x="5820" y="1052"/>
                      <a:pt x="312" y="583"/>
                      <a:pt x="7" y="6983"/>
                    </a:cubicBezTo>
                    <a:cubicBezTo>
                      <a:pt x="-204" y="11436"/>
                      <a:pt x="4343" y="16523"/>
                      <a:pt x="10110" y="128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4" name="Google Shape;1434;p8"/>
              <p:cNvSpPr/>
              <p:nvPr/>
            </p:nvSpPr>
            <p:spPr>
              <a:xfrm>
                <a:off x="1541056" y="3408280"/>
                <a:ext cx="46945" cy="13170"/>
              </a:xfrm>
              <a:custGeom>
                <a:rect b="b" l="l" r="r" t="t"/>
                <a:pathLst>
                  <a:path extrusionOk="0" h="13170" w="46945">
                    <a:moveTo>
                      <a:pt x="23385" y="705"/>
                    </a:moveTo>
                    <a:cubicBezTo>
                      <a:pt x="12369" y="2627"/>
                      <a:pt x="1164" y="4549"/>
                      <a:pt x="274" y="6893"/>
                    </a:cubicBezTo>
                    <a:cubicBezTo>
                      <a:pt x="-2657" y="14628"/>
                      <a:pt x="18815" y="13034"/>
                      <a:pt x="23620" y="13034"/>
                    </a:cubicBezTo>
                    <a:cubicBezTo>
                      <a:pt x="29855" y="13034"/>
                      <a:pt x="43497" y="14300"/>
                      <a:pt x="46638" y="8018"/>
                    </a:cubicBezTo>
                    <a:cubicBezTo>
                      <a:pt x="48818" y="3658"/>
                      <a:pt x="39208" y="-2038"/>
                      <a:pt x="23385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5" name="Google Shape;1435;p8"/>
              <p:cNvSpPr/>
              <p:nvPr/>
            </p:nvSpPr>
            <p:spPr>
              <a:xfrm>
                <a:off x="1577348" y="3472531"/>
                <a:ext cx="19173" cy="13232"/>
              </a:xfrm>
              <a:custGeom>
                <a:rect b="b" l="l" r="r" t="t"/>
                <a:pathLst>
                  <a:path extrusionOk="0" h="13232" w="19173">
                    <a:moveTo>
                      <a:pt x="7768" y="13150"/>
                    </a:moveTo>
                    <a:cubicBezTo>
                      <a:pt x="12573" y="12517"/>
                      <a:pt x="17472" y="11931"/>
                      <a:pt x="18456" y="9774"/>
                    </a:cubicBezTo>
                    <a:cubicBezTo>
                      <a:pt x="21714" y="2649"/>
                      <a:pt x="12924" y="1805"/>
                      <a:pt x="11073" y="1266"/>
                    </a:cubicBezTo>
                    <a:cubicBezTo>
                      <a:pt x="8658" y="563"/>
                      <a:pt x="3689" y="-2157"/>
                      <a:pt x="735" y="3539"/>
                    </a:cubicBezTo>
                    <a:cubicBezTo>
                      <a:pt x="-1304" y="7501"/>
                      <a:pt x="853" y="14041"/>
                      <a:pt x="7768" y="131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6" name="Google Shape;1436;p8"/>
              <p:cNvSpPr/>
              <p:nvPr/>
            </p:nvSpPr>
            <p:spPr>
              <a:xfrm>
                <a:off x="1673772" y="3464821"/>
                <a:ext cx="21019" cy="13250"/>
              </a:xfrm>
              <a:custGeom>
                <a:rect b="b" l="l" r="r" t="t"/>
                <a:pathLst>
                  <a:path extrusionOk="0" h="13250" w="21019">
                    <a:moveTo>
                      <a:pt x="9887" y="13007"/>
                    </a:moveTo>
                    <a:cubicBezTo>
                      <a:pt x="15676" y="11835"/>
                      <a:pt x="20857" y="9444"/>
                      <a:pt x="20997" y="7077"/>
                    </a:cubicBezTo>
                    <a:cubicBezTo>
                      <a:pt x="21255" y="3162"/>
                      <a:pt x="19216" y="1850"/>
                      <a:pt x="17036" y="1287"/>
                    </a:cubicBezTo>
                    <a:cubicBezTo>
                      <a:pt x="14832" y="748"/>
                      <a:pt x="12277" y="912"/>
                      <a:pt x="11316" y="771"/>
                    </a:cubicBezTo>
                    <a:cubicBezTo>
                      <a:pt x="8761" y="537"/>
                      <a:pt x="4214" y="-1948"/>
                      <a:pt x="886" y="3467"/>
                    </a:cubicBezTo>
                    <a:cubicBezTo>
                      <a:pt x="-286" y="5366"/>
                      <a:pt x="-380" y="8038"/>
                      <a:pt x="1120" y="10171"/>
                    </a:cubicBezTo>
                    <a:cubicBezTo>
                      <a:pt x="2573" y="12304"/>
                      <a:pt x="5738" y="13874"/>
                      <a:pt x="9887" y="1300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7" name="Google Shape;1437;p8"/>
              <p:cNvSpPr/>
              <p:nvPr/>
            </p:nvSpPr>
            <p:spPr>
              <a:xfrm>
                <a:off x="1751821" y="3424923"/>
                <a:ext cx="31649" cy="16619"/>
              </a:xfrm>
              <a:custGeom>
                <a:rect b="b" l="l" r="r" t="t"/>
                <a:pathLst>
                  <a:path extrusionOk="0" h="16619" w="31649">
                    <a:moveTo>
                      <a:pt x="17206" y="13760"/>
                    </a:moveTo>
                    <a:cubicBezTo>
                      <a:pt x="23652" y="10127"/>
                      <a:pt x="31035" y="7666"/>
                      <a:pt x="31528" y="5322"/>
                    </a:cubicBezTo>
                    <a:cubicBezTo>
                      <a:pt x="32348" y="1408"/>
                      <a:pt x="28903" y="25"/>
                      <a:pt x="24683" y="1"/>
                    </a:cubicBezTo>
                    <a:cubicBezTo>
                      <a:pt x="20487" y="-46"/>
                      <a:pt x="15776" y="1408"/>
                      <a:pt x="14088" y="1830"/>
                    </a:cubicBezTo>
                    <a:cubicBezTo>
                      <a:pt x="9635" y="2720"/>
                      <a:pt x="-562" y="5158"/>
                      <a:pt x="24" y="11909"/>
                    </a:cubicBezTo>
                    <a:cubicBezTo>
                      <a:pt x="212" y="14229"/>
                      <a:pt x="2439" y="15941"/>
                      <a:pt x="5533" y="16456"/>
                    </a:cubicBezTo>
                    <a:cubicBezTo>
                      <a:pt x="8650" y="16972"/>
                      <a:pt x="12588" y="16315"/>
                      <a:pt x="17206" y="1373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8" name="Google Shape;1438;p8"/>
              <p:cNvSpPr/>
              <p:nvPr/>
            </p:nvSpPr>
            <p:spPr>
              <a:xfrm>
                <a:off x="1340290" y="3470841"/>
                <a:ext cx="31303" cy="13170"/>
              </a:xfrm>
              <a:custGeom>
                <a:rect b="b" l="l" r="r" t="t"/>
                <a:pathLst>
                  <a:path extrusionOk="0" h="13170" w="31303">
                    <a:moveTo>
                      <a:pt x="15581" y="705"/>
                    </a:moveTo>
                    <a:cubicBezTo>
                      <a:pt x="8221" y="2627"/>
                      <a:pt x="767" y="4549"/>
                      <a:pt x="181" y="6893"/>
                    </a:cubicBezTo>
                    <a:cubicBezTo>
                      <a:pt x="-1764" y="14628"/>
                      <a:pt x="12534" y="13034"/>
                      <a:pt x="15745" y="13034"/>
                    </a:cubicBezTo>
                    <a:cubicBezTo>
                      <a:pt x="19894" y="13034"/>
                      <a:pt x="29012" y="14300"/>
                      <a:pt x="31099" y="8018"/>
                    </a:cubicBezTo>
                    <a:cubicBezTo>
                      <a:pt x="32552" y="3658"/>
                      <a:pt x="26153" y="-2038"/>
                      <a:pt x="15605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9" name="Google Shape;1439;p8"/>
              <p:cNvSpPr/>
              <p:nvPr/>
            </p:nvSpPr>
            <p:spPr>
              <a:xfrm>
                <a:off x="1358245" y="3426044"/>
                <a:ext cx="57652" cy="14210"/>
              </a:xfrm>
              <a:custGeom>
                <a:rect b="b" l="l" r="r" t="t"/>
                <a:pathLst>
                  <a:path extrusionOk="0" h="14210" w="57652">
                    <a:moveTo>
                      <a:pt x="29599" y="5"/>
                    </a:moveTo>
                    <a:cubicBezTo>
                      <a:pt x="15863" y="145"/>
                      <a:pt x="1939" y="239"/>
                      <a:pt x="533" y="2419"/>
                    </a:cubicBezTo>
                    <a:cubicBezTo>
                      <a:pt x="-4062" y="9615"/>
                      <a:pt x="22403" y="11490"/>
                      <a:pt x="28286" y="12264"/>
                    </a:cubicBezTo>
                    <a:cubicBezTo>
                      <a:pt x="35904" y="13272"/>
                      <a:pt x="52429" y="16717"/>
                      <a:pt x="57094" y="10975"/>
                    </a:cubicBezTo>
                    <a:cubicBezTo>
                      <a:pt x="60329" y="6990"/>
                      <a:pt x="49312" y="-206"/>
                      <a:pt x="29599" y="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0" name="Google Shape;1440;p8"/>
              <p:cNvSpPr/>
              <p:nvPr/>
            </p:nvSpPr>
            <p:spPr>
              <a:xfrm>
                <a:off x="1243600" y="3488947"/>
                <a:ext cx="29357" cy="14048"/>
              </a:xfrm>
              <a:custGeom>
                <a:rect b="b" l="l" r="r" t="t"/>
                <a:pathLst>
                  <a:path extrusionOk="0" h="14048" w="29357">
                    <a:moveTo>
                      <a:pt x="12908" y="14033"/>
                    </a:moveTo>
                    <a:cubicBezTo>
                      <a:pt x="20152" y="14080"/>
                      <a:pt x="27488" y="14150"/>
                      <a:pt x="28660" y="12040"/>
                    </a:cubicBezTo>
                    <a:cubicBezTo>
                      <a:pt x="32551" y="5102"/>
                      <a:pt x="19026" y="2946"/>
                      <a:pt x="16096" y="2125"/>
                    </a:cubicBezTo>
                    <a:cubicBezTo>
                      <a:pt x="12299" y="1047"/>
                      <a:pt x="4306" y="-2516"/>
                      <a:pt x="696" y="3016"/>
                    </a:cubicBezTo>
                    <a:cubicBezTo>
                      <a:pt x="-1812" y="6837"/>
                      <a:pt x="2501" y="13986"/>
                      <a:pt x="12908" y="1403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1" name="Google Shape;1441;p8"/>
              <p:cNvSpPr/>
              <p:nvPr/>
            </p:nvSpPr>
            <p:spPr>
              <a:xfrm>
                <a:off x="1306404" y="3449963"/>
                <a:ext cx="15641" cy="13170"/>
              </a:xfrm>
              <a:custGeom>
                <a:rect b="b" l="l" r="r" t="t"/>
                <a:pathLst>
                  <a:path extrusionOk="0" h="13170" w="15641">
                    <a:moveTo>
                      <a:pt x="7837" y="12465"/>
                    </a:moveTo>
                    <a:cubicBezTo>
                      <a:pt x="11517" y="10543"/>
                      <a:pt x="15244" y="8621"/>
                      <a:pt x="15549" y="6277"/>
                    </a:cubicBezTo>
                    <a:cubicBezTo>
                      <a:pt x="16534" y="-1458"/>
                      <a:pt x="9361" y="136"/>
                      <a:pt x="7767" y="136"/>
                    </a:cubicBezTo>
                    <a:cubicBezTo>
                      <a:pt x="5681" y="136"/>
                      <a:pt x="1133" y="-1130"/>
                      <a:pt x="102" y="5152"/>
                    </a:cubicBezTo>
                    <a:cubicBezTo>
                      <a:pt x="-625" y="9512"/>
                      <a:pt x="2587" y="15208"/>
                      <a:pt x="7861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2" name="Google Shape;1442;p8"/>
              <p:cNvSpPr/>
              <p:nvPr/>
            </p:nvSpPr>
            <p:spPr>
              <a:xfrm>
                <a:off x="1147176" y="3512361"/>
                <a:ext cx="27325" cy="15034"/>
              </a:xfrm>
              <a:custGeom>
                <a:rect b="b" l="l" r="r" t="t"/>
                <a:pathLst>
                  <a:path extrusionOk="0" h="15034" w="27325">
                    <a:moveTo>
                      <a:pt x="11258" y="14410"/>
                    </a:moveTo>
                    <a:cubicBezTo>
                      <a:pt x="18103" y="15020"/>
                      <a:pt x="25041" y="15699"/>
                      <a:pt x="26377" y="13707"/>
                    </a:cubicBezTo>
                    <a:cubicBezTo>
                      <a:pt x="30831" y="7144"/>
                      <a:pt x="18291" y="3933"/>
                      <a:pt x="15618" y="2878"/>
                    </a:cubicBezTo>
                    <a:cubicBezTo>
                      <a:pt x="12149" y="1518"/>
                      <a:pt x="5000" y="-2654"/>
                      <a:pt x="968" y="2526"/>
                    </a:cubicBezTo>
                    <a:cubicBezTo>
                      <a:pt x="-1845" y="6112"/>
                      <a:pt x="1437" y="13519"/>
                      <a:pt x="11258" y="144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3" name="Google Shape;1443;p8"/>
              <p:cNvSpPr/>
              <p:nvPr/>
            </p:nvSpPr>
            <p:spPr>
              <a:xfrm>
                <a:off x="1316869" y="3594352"/>
                <a:ext cx="47135" cy="13637"/>
              </a:xfrm>
              <a:custGeom>
                <a:rect b="b" l="l" r="r" t="t"/>
                <a:pathLst>
                  <a:path extrusionOk="0" h="13637" w="47135">
                    <a:moveTo>
                      <a:pt x="22899" y="13568"/>
                    </a:moveTo>
                    <a:cubicBezTo>
                      <a:pt x="34150" y="12889"/>
                      <a:pt x="45542" y="12256"/>
                      <a:pt x="46691" y="10029"/>
                    </a:cubicBezTo>
                    <a:cubicBezTo>
                      <a:pt x="50488" y="2669"/>
                      <a:pt x="28853" y="1848"/>
                      <a:pt x="24048" y="1286"/>
                    </a:cubicBezTo>
                    <a:cubicBezTo>
                      <a:pt x="17812" y="583"/>
                      <a:pt x="4311" y="-2230"/>
                      <a:pt x="467" y="3677"/>
                    </a:cubicBezTo>
                    <a:cubicBezTo>
                      <a:pt x="-2205" y="7779"/>
                      <a:pt x="6772" y="14506"/>
                      <a:pt x="22899" y="1354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4" name="Google Shape;1444;p8"/>
              <p:cNvSpPr/>
              <p:nvPr/>
            </p:nvSpPr>
            <p:spPr>
              <a:xfrm>
                <a:off x="1371220" y="3626452"/>
                <a:ext cx="16884" cy="13074"/>
              </a:xfrm>
              <a:custGeom>
                <a:rect b="b" l="l" r="r" t="t"/>
                <a:pathLst>
                  <a:path extrusionOk="0" h="13074" w="16884">
                    <a:moveTo>
                      <a:pt x="6357" y="12996"/>
                    </a:moveTo>
                    <a:cubicBezTo>
                      <a:pt x="10646" y="12386"/>
                      <a:pt x="14983" y="11824"/>
                      <a:pt x="16014" y="9691"/>
                    </a:cubicBezTo>
                    <a:cubicBezTo>
                      <a:pt x="19437" y="2682"/>
                      <a:pt x="11772" y="1815"/>
                      <a:pt x="10178" y="1275"/>
                    </a:cubicBezTo>
                    <a:cubicBezTo>
                      <a:pt x="8115" y="572"/>
                      <a:pt x="3942" y="-2147"/>
                      <a:pt x="919" y="3479"/>
                    </a:cubicBezTo>
                    <a:cubicBezTo>
                      <a:pt x="-1191" y="7370"/>
                      <a:pt x="216" y="13863"/>
                      <a:pt x="6357" y="1299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5" name="Google Shape;1445;p8"/>
              <p:cNvSpPr/>
              <p:nvPr/>
            </p:nvSpPr>
            <p:spPr>
              <a:xfrm>
                <a:off x="1425592" y="3629392"/>
                <a:ext cx="24486" cy="13765"/>
              </a:xfrm>
              <a:custGeom>
                <a:rect b="b" l="l" r="r" t="t"/>
                <a:pathLst>
                  <a:path extrusionOk="0" h="13765" w="24486">
                    <a:moveTo>
                      <a:pt x="14312" y="0"/>
                    </a:moveTo>
                    <a:cubicBezTo>
                      <a:pt x="8194" y="0"/>
                      <a:pt x="1983" y="0"/>
                      <a:pt x="811" y="2063"/>
                    </a:cubicBezTo>
                    <a:cubicBezTo>
                      <a:pt x="-3080" y="8931"/>
                      <a:pt x="8171" y="10947"/>
                      <a:pt x="10585" y="11743"/>
                    </a:cubicBezTo>
                    <a:cubicBezTo>
                      <a:pt x="13703" y="12775"/>
                      <a:pt x="20149" y="16221"/>
                      <a:pt x="23665" y="10759"/>
                    </a:cubicBezTo>
                    <a:cubicBezTo>
                      <a:pt x="26126" y="6962"/>
                      <a:pt x="23079" y="-23"/>
                      <a:pt x="14289" y="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6" name="Google Shape;1446;p8"/>
              <p:cNvSpPr/>
              <p:nvPr/>
            </p:nvSpPr>
            <p:spPr>
              <a:xfrm>
                <a:off x="1522806" y="3663800"/>
                <a:ext cx="20861" cy="13170"/>
              </a:xfrm>
              <a:custGeom>
                <a:rect b="b" l="l" r="r" t="t"/>
                <a:pathLst>
                  <a:path extrusionOk="0" h="13170" w="20861">
                    <a:moveTo>
                      <a:pt x="10390" y="705"/>
                    </a:moveTo>
                    <a:cubicBezTo>
                      <a:pt x="5491" y="2627"/>
                      <a:pt x="522" y="4549"/>
                      <a:pt x="123" y="6893"/>
                    </a:cubicBezTo>
                    <a:cubicBezTo>
                      <a:pt x="-1189" y="14628"/>
                      <a:pt x="8351" y="13034"/>
                      <a:pt x="10507" y="13034"/>
                    </a:cubicBezTo>
                    <a:cubicBezTo>
                      <a:pt x="13273" y="13034"/>
                      <a:pt x="19344" y="14300"/>
                      <a:pt x="20727" y="8018"/>
                    </a:cubicBezTo>
                    <a:cubicBezTo>
                      <a:pt x="21688" y="3658"/>
                      <a:pt x="17422" y="-2037"/>
                      <a:pt x="10390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7" name="Google Shape;1447;p8"/>
              <p:cNvSpPr/>
              <p:nvPr/>
            </p:nvSpPr>
            <p:spPr>
              <a:xfrm>
                <a:off x="1275049" y="3656457"/>
                <a:ext cx="18331" cy="15164"/>
              </a:xfrm>
              <a:custGeom>
                <a:rect b="b" l="l" r="r" t="t"/>
                <a:pathLst>
                  <a:path extrusionOk="0" h="15164" w="18331">
                    <a:moveTo>
                      <a:pt x="11322" y="13510"/>
                    </a:moveTo>
                    <a:cubicBezTo>
                      <a:pt x="16315" y="10158"/>
                      <a:pt x="19292" y="5376"/>
                      <a:pt x="18050" y="3360"/>
                    </a:cubicBezTo>
                    <a:cubicBezTo>
                      <a:pt x="16081" y="-15"/>
                      <a:pt x="13901" y="-203"/>
                      <a:pt x="12143" y="102"/>
                    </a:cubicBezTo>
                    <a:cubicBezTo>
                      <a:pt x="10361" y="454"/>
                      <a:pt x="8627" y="1485"/>
                      <a:pt x="7877" y="1673"/>
                    </a:cubicBezTo>
                    <a:cubicBezTo>
                      <a:pt x="5814" y="2352"/>
                      <a:pt x="2204" y="1251"/>
                      <a:pt x="306" y="7275"/>
                    </a:cubicBezTo>
                    <a:cubicBezTo>
                      <a:pt x="-374" y="9384"/>
                      <a:pt x="24" y="12033"/>
                      <a:pt x="2064" y="13721"/>
                    </a:cubicBezTo>
                    <a:cubicBezTo>
                      <a:pt x="4009" y="15408"/>
                      <a:pt x="7736" y="15948"/>
                      <a:pt x="11299" y="135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8" name="Google Shape;1448;p8"/>
              <p:cNvSpPr/>
              <p:nvPr/>
            </p:nvSpPr>
            <p:spPr>
              <a:xfrm>
                <a:off x="1238338" y="3609711"/>
                <a:ext cx="13121" cy="14002"/>
              </a:xfrm>
              <a:custGeom>
                <a:rect b="b" l="l" r="r" t="t"/>
                <a:pathLst>
                  <a:path extrusionOk="0" h="14002" w="13121">
                    <a:moveTo>
                      <a:pt x="7950" y="12766"/>
                    </a:moveTo>
                    <a:cubicBezTo>
                      <a:pt x="10623" y="10258"/>
                      <a:pt x="13342" y="7727"/>
                      <a:pt x="13107" y="5383"/>
                    </a:cubicBezTo>
                    <a:cubicBezTo>
                      <a:pt x="12357" y="-2353"/>
                      <a:pt x="6731" y="437"/>
                      <a:pt x="5395" y="718"/>
                    </a:cubicBezTo>
                    <a:cubicBezTo>
                      <a:pt x="3661" y="1070"/>
                      <a:pt x="-371" y="624"/>
                      <a:pt x="28" y="6953"/>
                    </a:cubicBezTo>
                    <a:cubicBezTo>
                      <a:pt x="309" y="11360"/>
                      <a:pt x="4130" y="16376"/>
                      <a:pt x="7950" y="1276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9" name="Google Shape;1449;p8"/>
              <p:cNvSpPr/>
              <p:nvPr/>
            </p:nvSpPr>
            <p:spPr>
              <a:xfrm>
                <a:off x="1141957" y="3633193"/>
                <a:ext cx="45027" cy="17113"/>
              </a:xfrm>
              <a:custGeom>
                <a:rect b="b" l="l" r="r" t="t"/>
                <a:pathLst>
                  <a:path extrusionOk="0" h="17113" w="45027">
                    <a:moveTo>
                      <a:pt x="20720" y="15678"/>
                    </a:moveTo>
                    <a:cubicBezTo>
                      <a:pt x="31690" y="16826"/>
                      <a:pt x="42801" y="18045"/>
                      <a:pt x="44277" y="16053"/>
                    </a:cubicBezTo>
                    <a:cubicBezTo>
                      <a:pt x="49200" y="9419"/>
                      <a:pt x="28455" y="5106"/>
                      <a:pt x="23908" y="3770"/>
                    </a:cubicBezTo>
                    <a:cubicBezTo>
                      <a:pt x="18024" y="2059"/>
                      <a:pt x="5461" y="-2887"/>
                      <a:pt x="749" y="2317"/>
                    </a:cubicBezTo>
                    <a:cubicBezTo>
                      <a:pt x="-2509" y="5927"/>
                      <a:pt x="4992" y="14014"/>
                      <a:pt x="20720" y="1567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0" name="Google Shape;1450;p8"/>
              <p:cNvSpPr/>
              <p:nvPr/>
            </p:nvSpPr>
            <p:spPr>
              <a:xfrm>
                <a:off x="1068197" y="3648634"/>
                <a:ext cx="16401" cy="12384"/>
              </a:xfrm>
              <a:custGeom>
                <a:rect b="b" l="l" r="r" t="t"/>
                <a:pathLst>
                  <a:path extrusionOk="0" h="12384" w="16401">
                    <a:moveTo>
                      <a:pt x="5736" y="12027"/>
                    </a:moveTo>
                    <a:cubicBezTo>
                      <a:pt x="8643" y="12636"/>
                      <a:pt x="11479" y="12449"/>
                      <a:pt x="13448" y="11605"/>
                    </a:cubicBezTo>
                    <a:cubicBezTo>
                      <a:pt x="15440" y="10785"/>
                      <a:pt x="16425" y="9495"/>
                      <a:pt x="16402" y="8347"/>
                    </a:cubicBezTo>
                    <a:cubicBezTo>
                      <a:pt x="16120" y="4479"/>
                      <a:pt x="14925" y="3120"/>
                      <a:pt x="14268" y="2440"/>
                    </a:cubicBezTo>
                    <a:cubicBezTo>
                      <a:pt x="13518" y="1784"/>
                      <a:pt x="12417" y="1713"/>
                      <a:pt x="12042" y="1455"/>
                    </a:cubicBezTo>
                    <a:cubicBezTo>
                      <a:pt x="11549" y="1174"/>
                      <a:pt x="11151" y="424"/>
                      <a:pt x="10354" y="166"/>
                    </a:cubicBezTo>
                    <a:cubicBezTo>
                      <a:pt x="9534" y="-92"/>
                      <a:pt x="8151" y="-92"/>
                      <a:pt x="5010" y="471"/>
                    </a:cubicBezTo>
                    <a:cubicBezTo>
                      <a:pt x="2853" y="846"/>
                      <a:pt x="533" y="2205"/>
                      <a:pt x="87" y="4854"/>
                    </a:cubicBezTo>
                    <a:cubicBezTo>
                      <a:pt x="-452" y="7386"/>
                      <a:pt x="1517" y="11113"/>
                      <a:pt x="5760" y="120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1" name="Google Shape;1451;p8"/>
              <p:cNvSpPr/>
              <p:nvPr/>
            </p:nvSpPr>
            <p:spPr>
              <a:xfrm>
                <a:off x="1012889" y="3552062"/>
                <a:ext cx="25879" cy="25571"/>
              </a:xfrm>
              <a:custGeom>
                <a:rect b="b" l="l" r="r" t="t"/>
                <a:pathLst>
                  <a:path extrusionOk="0" h="25571" w="25879">
                    <a:moveTo>
                      <a:pt x="9968" y="16174"/>
                    </a:moveTo>
                    <a:cubicBezTo>
                      <a:pt x="11703" y="16854"/>
                      <a:pt x="13719" y="17628"/>
                      <a:pt x="14680" y="17909"/>
                    </a:cubicBezTo>
                    <a:cubicBezTo>
                      <a:pt x="15219" y="18073"/>
                      <a:pt x="15594" y="18214"/>
                      <a:pt x="15852" y="18167"/>
                    </a:cubicBezTo>
                    <a:cubicBezTo>
                      <a:pt x="15875" y="18167"/>
                      <a:pt x="16344" y="18026"/>
                      <a:pt x="16414" y="18049"/>
                    </a:cubicBezTo>
                    <a:cubicBezTo>
                      <a:pt x="16461" y="18049"/>
                      <a:pt x="16438" y="18049"/>
                      <a:pt x="16414" y="18049"/>
                    </a:cubicBezTo>
                    <a:lnTo>
                      <a:pt x="17891" y="18284"/>
                    </a:lnTo>
                    <a:cubicBezTo>
                      <a:pt x="17891" y="18284"/>
                      <a:pt x="17961" y="18284"/>
                      <a:pt x="17985" y="18307"/>
                    </a:cubicBezTo>
                    <a:cubicBezTo>
                      <a:pt x="17938" y="18307"/>
                      <a:pt x="17750" y="18167"/>
                      <a:pt x="17563" y="17862"/>
                    </a:cubicBezTo>
                    <a:cubicBezTo>
                      <a:pt x="17305" y="17370"/>
                      <a:pt x="17563" y="17862"/>
                      <a:pt x="17422" y="17909"/>
                    </a:cubicBezTo>
                    <a:cubicBezTo>
                      <a:pt x="17305" y="18190"/>
                      <a:pt x="17047" y="18448"/>
                      <a:pt x="16836" y="18659"/>
                    </a:cubicBezTo>
                    <a:cubicBezTo>
                      <a:pt x="16625" y="18847"/>
                      <a:pt x="16414" y="19081"/>
                      <a:pt x="16086" y="19057"/>
                    </a:cubicBezTo>
                    <a:cubicBezTo>
                      <a:pt x="15781" y="19011"/>
                      <a:pt x="15500" y="18753"/>
                      <a:pt x="15266" y="18612"/>
                    </a:cubicBezTo>
                    <a:cubicBezTo>
                      <a:pt x="14375" y="18120"/>
                      <a:pt x="13672" y="17581"/>
                      <a:pt x="12851" y="18049"/>
                    </a:cubicBezTo>
                    <a:cubicBezTo>
                      <a:pt x="12453" y="18261"/>
                      <a:pt x="12007" y="18729"/>
                      <a:pt x="11867" y="19784"/>
                    </a:cubicBezTo>
                    <a:cubicBezTo>
                      <a:pt x="11726" y="20769"/>
                      <a:pt x="12172" y="22245"/>
                      <a:pt x="13062" y="23230"/>
                    </a:cubicBezTo>
                    <a:cubicBezTo>
                      <a:pt x="14867" y="25152"/>
                      <a:pt x="16836" y="25691"/>
                      <a:pt x="19086" y="25550"/>
                    </a:cubicBezTo>
                    <a:cubicBezTo>
                      <a:pt x="20235" y="25433"/>
                      <a:pt x="21618" y="25082"/>
                      <a:pt x="23095" y="23910"/>
                    </a:cubicBezTo>
                    <a:cubicBezTo>
                      <a:pt x="23845" y="23300"/>
                      <a:pt x="24524" y="22480"/>
                      <a:pt x="25040" y="21448"/>
                    </a:cubicBezTo>
                    <a:cubicBezTo>
                      <a:pt x="25275" y="20956"/>
                      <a:pt x="25462" y="20417"/>
                      <a:pt x="25603" y="19854"/>
                    </a:cubicBezTo>
                    <a:cubicBezTo>
                      <a:pt x="25743" y="19292"/>
                      <a:pt x="25743" y="19104"/>
                      <a:pt x="25814" y="18706"/>
                    </a:cubicBezTo>
                    <a:cubicBezTo>
                      <a:pt x="26189" y="15752"/>
                      <a:pt x="24899" y="13057"/>
                      <a:pt x="23774" y="11627"/>
                    </a:cubicBezTo>
                    <a:cubicBezTo>
                      <a:pt x="22626" y="10103"/>
                      <a:pt x="21501" y="9213"/>
                      <a:pt x="20587" y="8509"/>
                    </a:cubicBezTo>
                    <a:cubicBezTo>
                      <a:pt x="19086" y="7478"/>
                      <a:pt x="17797" y="6611"/>
                      <a:pt x="17117" y="6142"/>
                    </a:cubicBezTo>
                    <a:cubicBezTo>
                      <a:pt x="13765" y="3704"/>
                      <a:pt x="7179" y="-2648"/>
                      <a:pt x="1788" y="1219"/>
                    </a:cubicBezTo>
                    <a:cubicBezTo>
                      <a:pt x="-1939" y="3915"/>
                      <a:pt x="-135" y="12260"/>
                      <a:pt x="10015" y="1622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2" name="Google Shape;1452;p8"/>
              <p:cNvSpPr/>
              <p:nvPr/>
            </p:nvSpPr>
            <p:spPr>
              <a:xfrm>
                <a:off x="920300" y="3610723"/>
                <a:ext cx="50660" cy="25747"/>
              </a:xfrm>
              <a:custGeom>
                <a:rect b="b" l="l" r="r" t="t"/>
                <a:pathLst>
                  <a:path extrusionOk="0" h="25747" w="50660">
                    <a:moveTo>
                      <a:pt x="22532" y="19373"/>
                    </a:moveTo>
                    <a:cubicBezTo>
                      <a:pt x="35002" y="23146"/>
                      <a:pt x="47613" y="27014"/>
                      <a:pt x="49559" y="25350"/>
                    </a:cubicBezTo>
                    <a:cubicBezTo>
                      <a:pt x="55958" y="19818"/>
                      <a:pt x="32612" y="10536"/>
                      <a:pt x="27549" y="8121"/>
                    </a:cubicBezTo>
                    <a:cubicBezTo>
                      <a:pt x="20985" y="5004"/>
                      <a:pt x="7109" y="-2966"/>
                      <a:pt x="1108" y="1160"/>
                    </a:cubicBezTo>
                    <a:cubicBezTo>
                      <a:pt x="-3064" y="4019"/>
                      <a:pt x="4648" y="13981"/>
                      <a:pt x="22532" y="1939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3" name="Google Shape;1453;p8"/>
              <p:cNvSpPr/>
              <p:nvPr/>
            </p:nvSpPr>
            <p:spPr>
              <a:xfrm>
                <a:off x="1086050" y="3619489"/>
                <a:ext cx="9493" cy="10432"/>
              </a:xfrm>
              <a:custGeom>
                <a:rect b="b" l="l" r="r" t="t"/>
                <a:pathLst>
                  <a:path extrusionOk="0" h="10432" w="9493">
                    <a:moveTo>
                      <a:pt x="9355" y="9388"/>
                    </a:moveTo>
                    <a:cubicBezTo>
                      <a:pt x="8604" y="7419"/>
                      <a:pt x="7878" y="5450"/>
                      <a:pt x="6260" y="3739"/>
                    </a:cubicBezTo>
                    <a:cubicBezTo>
                      <a:pt x="963" y="-1887"/>
                      <a:pt x="893" y="434"/>
                      <a:pt x="611" y="692"/>
                    </a:cubicBezTo>
                    <a:cubicBezTo>
                      <a:pt x="260" y="1043"/>
                      <a:pt x="-1404" y="902"/>
                      <a:pt x="2885" y="5520"/>
                    </a:cubicBezTo>
                    <a:cubicBezTo>
                      <a:pt x="5862" y="8731"/>
                      <a:pt x="10409" y="12224"/>
                      <a:pt x="9331" y="938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4" name="Google Shape;1454;p8"/>
              <p:cNvSpPr/>
              <p:nvPr/>
            </p:nvSpPr>
            <p:spPr>
              <a:xfrm>
                <a:off x="1048138" y="3504292"/>
                <a:ext cx="15781" cy="13970"/>
              </a:xfrm>
              <a:custGeom>
                <a:rect b="b" l="l" r="r" t="t"/>
                <a:pathLst>
                  <a:path extrusionOk="0" h="13970" w="15781">
                    <a:moveTo>
                      <a:pt x="9082" y="12939"/>
                    </a:moveTo>
                    <a:cubicBezTo>
                      <a:pt x="13630" y="10361"/>
                      <a:pt x="16560" y="6493"/>
                      <a:pt x="15599" y="4337"/>
                    </a:cubicBezTo>
                    <a:cubicBezTo>
                      <a:pt x="14075" y="751"/>
                      <a:pt x="12223" y="71"/>
                      <a:pt x="10770" y="1"/>
                    </a:cubicBezTo>
                    <a:cubicBezTo>
                      <a:pt x="9293" y="-23"/>
                      <a:pt x="7840" y="680"/>
                      <a:pt x="7207" y="751"/>
                    </a:cubicBezTo>
                    <a:cubicBezTo>
                      <a:pt x="5496" y="1055"/>
                      <a:pt x="2801" y="-375"/>
                      <a:pt x="527" y="5509"/>
                    </a:cubicBezTo>
                    <a:cubicBezTo>
                      <a:pt x="-270" y="7548"/>
                      <a:pt x="-270" y="10197"/>
                      <a:pt x="1277" y="12049"/>
                    </a:cubicBezTo>
                    <a:cubicBezTo>
                      <a:pt x="2730" y="13901"/>
                      <a:pt x="5871" y="14815"/>
                      <a:pt x="9106" y="1293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5" name="Google Shape;1455;p8"/>
              <p:cNvSpPr/>
              <p:nvPr/>
            </p:nvSpPr>
            <p:spPr>
              <a:xfrm>
                <a:off x="1092576" y="3424409"/>
                <a:ext cx="26280" cy="13227"/>
              </a:xfrm>
              <a:custGeom>
                <a:rect b="b" l="l" r="r" t="t"/>
                <a:pathLst>
                  <a:path extrusionOk="0" h="13227" w="26280">
                    <a:moveTo>
                      <a:pt x="12509" y="12892"/>
                    </a:moveTo>
                    <a:cubicBezTo>
                      <a:pt x="18838" y="11602"/>
                      <a:pt x="25237" y="10313"/>
                      <a:pt x="25964" y="8039"/>
                    </a:cubicBezTo>
                    <a:cubicBezTo>
                      <a:pt x="28378" y="515"/>
                      <a:pt x="16283" y="890"/>
                      <a:pt x="13611" y="609"/>
                    </a:cubicBezTo>
                    <a:cubicBezTo>
                      <a:pt x="10142" y="257"/>
                      <a:pt x="2688" y="-1782"/>
                      <a:pt x="320" y="4312"/>
                    </a:cubicBezTo>
                    <a:cubicBezTo>
                      <a:pt x="-1321" y="8532"/>
                      <a:pt x="3438" y="14743"/>
                      <a:pt x="12509" y="1289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6" name="Google Shape;1456;p8"/>
              <p:cNvSpPr/>
              <p:nvPr/>
            </p:nvSpPr>
            <p:spPr>
              <a:xfrm>
                <a:off x="1129055" y="3468223"/>
                <a:ext cx="5220" cy="13170"/>
              </a:xfrm>
              <a:custGeom>
                <a:rect b="b" l="l" r="r" t="t"/>
                <a:pathLst>
                  <a:path extrusionOk="0" h="13170" w="5220">
                    <a:moveTo>
                      <a:pt x="2634" y="12465"/>
                    </a:moveTo>
                    <a:cubicBezTo>
                      <a:pt x="3853" y="10543"/>
                      <a:pt x="5096" y="8621"/>
                      <a:pt x="5189" y="6277"/>
                    </a:cubicBezTo>
                    <a:cubicBezTo>
                      <a:pt x="5517" y="-1458"/>
                      <a:pt x="3127" y="136"/>
                      <a:pt x="2587" y="136"/>
                    </a:cubicBezTo>
                    <a:cubicBezTo>
                      <a:pt x="1884" y="136"/>
                      <a:pt x="384" y="-1130"/>
                      <a:pt x="32" y="5152"/>
                    </a:cubicBezTo>
                    <a:cubicBezTo>
                      <a:pt x="-202" y="9512"/>
                      <a:pt x="853" y="15208"/>
                      <a:pt x="2611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7" name="Google Shape;1457;p8"/>
              <p:cNvSpPr/>
              <p:nvPr/>
            </p:nvSpPr>
            <p:spPr>
              <a:xfrm>
                <a:off x="943316" y="3414237"/>
                <a:ext cx="23213" cy="16459"/>
              </a:xfrm>
              <a:custGeom>
                <a:rect b="b" l="l" r="r" t="t"/>
                <a:pathLst>
                  <a:path extrusionOk="0" h="16459" w="23213">
                    <a:moveTo>
                      <a:pt x="8119" y="14484"/>
                    </a:moveTo>
                    <a:cubicBezTo>
                      <a:pt x="14026" y="15914"/>
                      <a:pt x="20027" y="17414"/>
                      <a:pt x="21668" y="15679"/>
                    </a:cubicBezTo>
                    <a:cubicBezTo>
                      <a:pt x="27082" y="9936"/>
                      <a:pt x="16698" y="5319"/>
                      <a:pt x="14565" y="3983"/>
                    </a:cubicBezTo>
                    <a:cubicBezTo>
                      <a:pt x="11799" y="2248"/>
                      <a:pt x="6408" y="-2628"/>
                      <a:pt x="1673" y="1826"/>
                    </a:cubicBezTo>
                    <a:cubicBezTo>
                      <a:pt x="-1608" y="4920"/>
                      <a:pt x="-366" y="12421"/>
                      <a:pt x="8119" y="1448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8" name="Google Shape;1458;p8"/>
              <p:cNvSpPr/>
              <p:nvPr/>
            </p:nvSpPr>
            <p:spPr>
              <a:xfrm>
                <a:off x="953873" y="3441599"/>
                <a:ext cx="40185" cy="20838"/>
              </a:xfrm>
              <a:custGeom>
                <a:rect b="b" l="l" r="r" t="t"/>
                <a:pathLst>
                  <a:path extrusionOk="0" h="20838" w="40185">
                    <a:moveTo>
                      <a:pt x="16923" y="17993"/>
                    </a:moveTo>
                    <a:cubicBezTo>
                      <a:pt x="27401" y="20782"/>
                      <a:pt x="38090" y="21814"/>
                      <a:pt x="39473" y="19751"/>
                    </a:cubicBezTo>
                    <a:cubicBezTo>
                      <a:pt x="41770" y="16376"/>
                      <a:pt x="38160" y="13844"/>
                      <a:pt x="33730" y="11688"/>
                    </a:cubicBezTo>
                    <a:cubicBezTo>
                      <a:pt x="29253" y="9555"/>
                      <a:pt x="23838" y="7632"/>
                      <a:pt x="21916" y="6718"/>
                    </a:cubicBezTo>
                    <a:cubicBezTo>
                      <a:pt x="16783" y="4538"/>
                      <a:pt x="7313" y="-2540"/>
                      <a:pt x="1500" y="952"/>
                    </a:cubicBezTo>
                    <a:cubicBezTo>
                      <a:pt x="-539" y="2194"/>
                      <a:pt x="-586" y="5265"/>
                      <a:pt x="1898" y="8734"/>
                    </a:cubicBezTo>
                    <a:cubicBezTo>
                      <a:pt x="4336" y="12180"/>
                      <a:pt x="9423" y="16024"/>
                      <a:pt x="16947" y="179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9" name="Google Shape;1459;p8"/>
              <p:cNvSpPr/>
              <p:nvPr/>
            </p:nvSpPr>
            <p:spPr>
              <a:xfrm>
                <a:off x="766602" y="3618996"/>
                <a:ext cx="62439" cy="14193"/>
              </a:xfrm>
              <a:custGeom>
                <a:rect b="b" l="l" r="r" t="t"/>
                <a:pathLst>
                  <a:path extrusionOk="0" h="14193" w="62439">
                    <a:moveTo>
                      <a:pt x="31698" y="13326"/>
                    </a:moveTo>
                    <a:cubicBezTo>
                      <a:pt x="46676" y="10982"/>
                      <a:pt x="61420" y="7138"/>
                      <a:pt x="62241" y="4653"/>
                    </a:cubicBezTo>
                    <a:cubicBezTo>
                      <a:pt x="63647" y="551"/>
                      <a:pt x="57389" y="-105"/>
                      <a:pt x="50052" y="12"/>
                    </a:cubicBezTo>
                    <a:cubicBezTo>
                      <a:pt x="42692" y="153"/>
                      <a:pt x="34136" y="950"/>
                      <a:pt x="30995" y="1020"/>
                    </a:cubicBezTo>
                    <a:cubicBezTo>
                      <a:pt x="22791" y="1442"/>
                      <a:pt x="5117" y="-386"/>
                      <a:pt x="523" y="5474"/>
                    </a:cubicBezTo>
                    <a:cubicBezTo>
                      <a:pt x="-2806" y="9506"/>
                      <a:pt x="10016" y="16678"/>
                      <a:pt x="31698" y="1332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0" name="Google Shape;1460;p8"/>
              <p:cNvSpPr/>
              <p:nvPr/>
            </p:nvSpPr>
            <p:spPr>
              <a:xfrm>
                <a:off x="714342" y="3581858"/>
                <a:ext cx="56533" cy="16435"/>
              </a:xfrm>
              <a:custGeom>
                <a:rect b="b" l="l" r="r" t="t"/>
                <a:pathLst>
                  <a:path extrusionOk="0" h="16435" w="56533">
                    <a:moveTo>
                      <a:pt x="28639" y="14273"/>
                    </a:moveTo>
                    <a:cubicBezTo>
                      <a:pt x="32132" y="13523"/>
                      <a:pt x="35671" y="12913"/>
                      <a:pt x="39000" y="12421"/>
                    </a:cubicBezTo>
                    <a:lnTo>
                      <a:pt x="56533" y="9796"/>
                    </a:lnTo>
                    <a:lnTo>
                      <a:pt x="41063" y="4381"/>
                    </a:lnTo>
                    <a:cubicBezTo>
                      <a:pt x="32390" y="1334"/>
                      <a:pt x="25217" y="-822"/>
                      <a:pt x="23717" y="303"/>
                    </a:cubicBezTo>
                    <a:cubicBezTo>
                      <a:pt x="19263" y="3678"/>
                      <a:pt x="27983" y="9538"/>
                      <a:pt x="35929" y="13945"/>
                    </a:cubicBezTo>
                    <a:lnTo>
                      <a:pt x="39117" y="1568"/>
                    </a:lnTo>
                    <a:cubicBezTo>
                      <a:pt x="34171" y="1451"/>
                      <a:pt x="29624" y="1850"/>
                      <a:pt x="27561" y="1990"/>
                    </a:cubicBezTo>
                    <a:cubicBezTo>
                      <a:pt x="23647" y="2225"/>
                      <a:pt x="17318" y="2529"/>
                      <a:pt x="11669" y="3983"/>
                    </a:cubicBezTo>
                    <a:cubicBezTo>
                      <a:pt x="6020" y="5413"/>
                      <a:pt x="1144" y="7897"/>
                      <a:pt x="113" y="11413"/>
                    </a:cubicBezTo>
                    <a:cubicBezTo>
                      <a:pt x="-614" y="13874"/>
                      <a:pt x="2222" y="15656"/>
                      <a:pt x="7262" y="16218"/>
                    </a:cubicBezTo>
                    <a:cubicBezTo>
                      <a:pt x="12325" y="16804"/>
                      <a:pt x="19545" y="16218"/>
                      <a:pt x="28639" y="142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1" name="Google Shape;1461;p8"/>
              <p:cNvSpPr/>
              <p:nvPr/>
            </p:nvSpPr>
            <p:spPr>
              <a:xfrm>
                <a:off x="604970" y="3562704"/>
                <a:ext cx="21129" cy="13183"/>
              </a:xfrm>
              <a:custGeom>
                <a:rect b="b" l="l" r="r" t="t"/>
                <a:pathLst>
                  <a:path extrusionOk="0" h="13183" w="21129">
                    <a:moveTo>
                      <a:pt x="9748" y="12846"/>
                    </a:moveTo>
                    <a:cubicBezTo>
                      <a:pt x="14881" y="11557"/>
                      <a:pt x="20108" y="10292"/>
                      <a:pt x="20788" y="8041"/>
                    </a:cubicBezTo>
                    <a:cubicBezTo>
                      <a:pt x="23062" y="540"/>
                      <a:pt x="13334" y="892"/>
                      <a:pt x="11201" y="611"/>
                    </a:cubicBezTo>
                    <a:cubicBezTo>
                      <a:pt x="8435" y="259"/>
                      <a:pt x="2528" y="-1780"/>
                      <a:pt x="348" y="4291"/>
                    </a:cubicBezTo>
                    <a:cubicBezTo>
                      <a:pt x="-1175" y="8510"/>
                      <a:pt x="2364" y="14698"/>
                      <a:pt x="9748" y="1284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p8"/>
              <p:cNvSpPr/>
              <p:nvPr/>
            </p:nvSpPr>
            <p:spPr>
              <a:xfrm>
                <a:off x="448907" y="3616099"/>
                <a:ext cx="37514" cy="16835"/>
              </a:xfrm>
              <a:custGeom>
                <a:rect b="b" l="l" r="r" t="t"/>
                <a:pathLst>
                  <a:path extrusionOk="0" h="16835" w="37514">
                    <a:moveTo>
                      <a:pt x="16637" y="15426"/>
                    </a:moveTo>
                    <a:cubicBezTo>
                      <a:pt x="25872" y="16575"/>
                      <a:pt x="35225" y="17747"/>
                      <a:pt x="36678" y="15778"/>
                    </a:cubicBezTo>
                    <a:cubicBezTo>
                      <a:pt x="41483" y="9238"/>
                      <a:pt x="24184" y="4995"/>
                      <a:pt x="20434" y="3706"/>
                    </a:cubicBezTo>
                    <a:cubicBezTo>
                      <a:pt x="15582" y="2018"/>
                      <a:pt x="5315" y="-2834"/>
                      <a:pt x="838" y="2276"/>
                    </a:cubicBezTo>
                    <a:cubicBezTo>
                      <a:pt x="-2279" y="5816"/>
                      <a:pt x="3370" y="13785"/>
                      <a:pt x="16637" y="1542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3" name="Google Shape;1463;p8"/>
              <p:cNvSpPr/>
              <p:nvPr/>
            </p:nvSpPr>
            <p:spPr>
              <a:xfrm>
                <a:off x="683109" y="3526563"/>
                <a:ext cx="18196" cy="14128"/>
              </a:xfrm>
              <a:custGeom>
                <a:rect b="b" l="l" r="r" t="t"/>
                <a:pathLst>
                  <a:path extrusionOk="0" h="14128" w="18196">
                    <a:moveTo>
                      <a:pt x="10110" y="12890"/>
                    </a:moveTo>
                    <a:cubicBezTo>
                      <a:pt x="14118" y="10358"/>
                      <a:pt x="18197" y="7826"/>
                      <a:pt x="18197" y="5459"/>
                    </a:cubicBezTo>
                    <a:cubicBezTo>
                      <a:pt x="18197" y="-2370"/>
                      <a:pt x="10110" y="443"/>
                      <a:pt x="8235" y="701"/>
                    </a:cubicBezTo>
                    <a:cubicBezTo>
                      <a:pt x="5820" y="1052"/>
                      <a:pt x="312" y="583"/>
                      <a:pt x="7" y="6983"/>
                    </a:cubicBezTo>
                    <a:cubicBezTo>
                      <a:pt x="-204" y="11436"/>
                      <a:pt x="4343" y="16523"/>
                      <a:pt x="10110" y="128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4" name="Google Shape;1464;p8"/>
              <p:cNvSpPr/>
              <p:nvPr/>
            </p:nvSpPr>
            <p:spPr>
              <a:xfrm>
                <a:off x="469190" y="3524765"/>
                <a:ext cx="21583" cy="13347"/>
              </a:xfrm>
              <a:custGeom>
                <a:rect b="b" l="l" r="r" t="t"/>
                <a:pathLst>
                  <a:path extrusionOk="0" h="13347" w="21583">
                    <a:moveTo>
                      <a:pt x="9199" y="13234"/>
                    </a:moveTo>
                    <a:cubicBezTo>
                      <a:pt x="14567" y="12578"/>
                      <a:pt x="20005" y="11968"/>
                      <a:pt x="20966" y="9788"/>
                    </a:cubicBezTo>
                    <a:cubicBezTo>
                      <a:pt x="24131" y="2592"/>
                      <a:pt x="14192" y="1795"/>
                      <a:pt x="12059" y="1256"/>
                    </a:cubicBezTo>
                    <a:cubicBezTo>
                      <a:pt x="9293" y="553"/>
                      <a:pt x="3527" y="-2166"/>
                      <a:pt x="620" y="3600"/>
                    </a:cubicBezTo>
                    <a:cubicBezTo>
                      <a:pt x="-1395" y="7608"/>
                      <a:pt x="1511" y="14195"/>
                      <a:pt x="9199" y="1325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5" name="Google Shape;1465;p8"/>
              <p:cNvSpPr/>
              <p:nvPr/>
            </p:nvSpPr>
            <p:spPr>
              <a:xfrm>
                <a:off x="195535" y="3555020"/>
                <a:ext cx="18611" cy="13147"/>
              </a:xfrm>
              <a:custGeom>
                <a:rect b="b" l="l" r="r" t="t"/>
                <a:pathLst>
                  <a:path extrusionOk="0" h="13147" w="18611">
                    <a:moveTo>
                      <a:pt x="8300" y="12841"/>
                    </a:moveTo>
                    <a:cubicBezTo>
                      <a:pt x="12871" y="11599"/>
                      <a:pt x="17512" y="10403"/>
                      <a:pt x="18215" y="8130"/>
                    </a:cubicBezTo>
                    <a:cubicBezTo>
                      <a:pt x="20536" y="652"/>
                      <a:pt x="11980" y="934"/>
                      <a:pt x="10105" y="652"/>
                    </a:cubicBezTo>
                    <a:cubicBezTo>
                      <a:pt x="7691" y="277"/>
                      <a:pt x="2581" y="-1809"/>
                      <a:pt x="401" y="4215"/>
                    </a:cubicBezTo>
                    <a:cubicBezTo>
                      <a:pt x="-1123" y="8388"/>
                      <a:pt x="1737" y="14599"/>
                      <a:pt x="8300" y="1284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6" name="Google Shape;1466;p8"/>
              <p:cNvSpPr/>
              <p:nvPr/>
            </p:nvSpPr>
            <p:spPr>
              <a:xfrm>
                <a:off x="104106" y="3510467"/>
                <a:ext cx="43214" cy="20286"/>
              </a:xfrm>
              <a:custGeom>
                <a:rect b="b" l="l" r="r" t="t"/>
                <a:pathLst>
                  <a:path extrusionOk="0" h="20286" w="43214">
                    <a:moveTo>
                      <a:pt x="14782" y="15414"/>
                    </a:moveTo>
                    <a:cubicBezTo>
                      <a:pt x="18228" y="15906"/>
                      <a:pt x="21697" y="16421"/>
                      <a:pt x="24674" y="16703"/>
                    </a:cubicBezTo>
                    <a:lnTo>
                      <a:pt x="24627" y="10186"/>
                    </a:lnTo>
                    <a:cubicBezTo>
                      <a:pt x="21111" y="12905"/>
                      <a:pt x="18626" y="15249"/>
                      <a:pt x="18790" y="16679"/>
                    </a:cubicBezTo>
                    <a:cubicBezTo>
                      <a:pt x="19259" y="21063"/>
                      <a:pt x="23806" y="20758"/>
                      <a:pt x="28377" y="19375"/>
                    </a:cubicBezTo>
                    <a:lnTo>
                      <a:pt x="43215" y="14851"/>
                    </a:lnTo>
                    <a:lnTo>
                      <a:pt x="28260" y="7420"/>
                    </a:lnTo>
                    <a:cubicBezTo>
                      <a:pt x="24697" y="5662"/>
                      <a:pt x="20595" y="4420"/>
                      <a:pt x="19048" y="3811"/>
                    </a:cubicBezTo>
                    <a:cubicBezTo>
                      <a:pt x="14641" y="2100"/>
                      <a:pt x="5406" y="-2823"/>
                      <a:pt x="929" y="2193"/>
                    </a:cubicBezTo>
                    <a:cubicBezTo>
                      <a:pt x="-2189" y="5662"/>
                      <a:pt x="2570" y="13609"/>
                      <a:pt x="14782" y="153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7" name="Google Shape;1467;p8"/>
              <p:cNvSpPr/>
              <p:nvPr/>
            </p:nvSpPr>
            <p:spPr>
              <a:xfrm>
                <a:off x="42818" y="3521307"/>
                <a:ext cx="16966" cy="13878"/>
              </a:xfrm>
              <a:custGeom>
                <a:rect b="b" l="l" r="r" t="t"/>
                <a:pathLst>
                  <a:path extrusionOk="0" h="13878" w="16966">
                    <a:moveTo>
                      <a:pt x="4531" y="12754"/>
                    </a:moveTo>
                    <a:cubicBezTo>
                      <a:pt x="8797" y="13668"/>
                      <a:pt x="13110" y="14630"/>
                      <a:pt x="14821" y="12989"/>
                    </a:cubicBezTo>
                    <a:cubicBezTo>
                      <a:pt x="20423" y="7551"/>
                      <a:pt x="13438" y="4082"/>
                      <a:pt x="12102" y="3027"/>
                    </a:cubicBezTo>
                    <a:cubicBezTo>
                      <a:pt x="10367" y="1644"/>
                      <a:pt x="7344" y="-2341"/>
                      <a:pt x="2562" y="1901"/>
                    </a:cubicBezTo>
                    <a:cubicBezTo>
                      <a:pt x="-743" y="4855"/>
                      <a:pt x="-1587" y="11442"/>
                      <a:pt x="4531" y="1275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8" name="Google Shape;1468;p8"/>
              <p:cNvSpPr/>
              <p:nvPr/>
            </p:nvSpPr>
            <p:spPr>
              <a:xfrm>
                <a:off x="32276" y="3546748"/>
                <a:ext cx="24952" cy="14997"/>
              </a:xfrm>
              <a:custGeom>
                <a:rect b="b" l="l" r="r" t="t"/>
                <a:pathLst>
                  <a:path extrusionOk="0" h="14997" w="24952">
                    <a:moveTo>
                      <a:pt x="9798" y="14269"/>
                    </a:moveTo>
                    <a:cubicBezTo>
                      <a:pt x="16104" y="14949"/>
                      <a:pt x="22456" y="15699"/>
                      <a:pt x="23862" y="13753"/>
                    </a:cubicBezTo>
                    <a:cubicBezTo>
                      <a:pt x="28480" y="7331"/>
                      <a:pt x="17088" y="4026"/>
                      <a:pt x="14674" y="2947"/>
                    </a:cubicBezTo>
                    <a:cubicBezTo>
                      <a:pt x="11556" y="1564"/>
                      <a:pt x="5251" y="-2631"/>
                      <a:pt x="1125" y="2432"/>
                    </a:cubicBezTo>
                    <a:cubicBezTo>
                      <a:pt x="-1734" y="5948"/>
                      <a:pt x="750" y="13284"/>
                      <a:pt x="9798" y="1426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9" name="Google Shape;1469;p8"/>
              <p:cNvSpPr/>
              <p:nvPr/>
            </p:nvSpPr>
            <p:spPr>
              <a:xfrm>
                <a:off x="93751" y="3415314"/>
                <a:ext cx="24044" cy="13407"/>
              </a:xfrm>
              <a:custGeom>
                <a:rect b="b" l="l" r="r" t="t"/>
                <a:pathLst>
                  <a:path extrusionOk="0" h="13407" w="24044">
                    <a:moveTo>
                      <a:pt x="10604" y="13289"/>
                    </a:moveTo>
                    <a:cubicBezTo>
                      <a:pt x="16534" y="12610"/>
                      <a:pt x="22535" y="11977"/>
                      <a:pt x="23496" y="9797"/>
                    </a:cubicBezTo>
                    <a:cubicBezTo>
                      <a:pt x="26613" y="2554"/>
                      <a:pt x="15526" y="1757"/>
                      <a:pt x="13135" y="1241"/>
                    </a:cubicBezTo>
                    <a:cubicBezTo>
                      <a:pt x="10018" y="561"/>
                      <a:pt x="3455" y="-2181"/>
                      <a:pt x="548" y="3632"/>
                    </a:cubicBezTo>
                    <a:cubicBezTo>
                      <a:pt x="-1468" y="7664"/>
                      <a:pt x="2119" y="14274"/>
                      <a:pt x="10627" y="133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0" name="Google Shape;1470;p8"/>
              <p:cNvSpPr/>
              <p:nvPr/>
            </p:nvSpPr>
            <p:spPr>
              <a:xfrm>
                <a:off x="114720" y="3392268"/>
                <a:ext cx="45231" cy="15160"/>
              </a:xfrm>
              <a:custGeom>
                <a:rect b="b" l="l" r="r" t="t"/>
                <a:pathLst>
                  <a:path extrusionOk="0" h="15160" w="45231">
                    <a:moveTo>
                      <a:pt x="21607" y="13669"/>
                    </a:moveTo>
                    <a:cubicBezTo>
                      <a:pt x="31851" y="13575"/>
                      <a:pt x="42352" y="16294"/>
                      <a:pt x="44133" y="14607"/>
                    </a:cubicBezTo>
                    <a:cubicBezTo>
                      <a:pt x="47134" y="11770"/>
                      <a:pt x="43594" y="8254"/>
                      <a:pt x="38273" y="5723"/>
                    </a:cubicBezTo>
                    <a:cubicBezTo>
                      <a:pt x="32999" y="3168"/>
                      <a:pt x="26202" y="1973"/>
                      <a:pt x="23764" y="1527"/>
                    </a:cubicBezTo>
                    <a:cubicBezTo>
                      <a:pt x="20600" y="894"/>
                      <a:pt x="15490" y="-184"/>
                      <a:pt x="10708" y="27"/>
                    </a:cubicBezTo>
                    <a:cubicBezTo>
                      <a:pt x="5926" y="191"/>
                      <a:pt x="1590" y="1644"/>
                      <a:pt x="230" y="4856"/>
                    </a:cubicBezTo>
                    <a:cubicBezTo>
                      <a:pt x="-708" y="7106"/>
                      <a:pt x="1285" y="9450"/>
                      <a:pt x="5035" y="11067"/>
                    </a:cubicBezTo>
                    <a:cubicBezTo>
                      <a:pt x="8833" y="12685"/>
                      <a:pt x="14318" y="13646"/>
                      <a:pt x="21631" y="1366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1" name="Google Shape;1471;p8"/>
              <p:cNvSpPr/>
              <p:nvPr/>
            </p:nvSpPr>
            <p:spPr>
              <a:xfrm>
                <a:off x="205544" y="3440753"/>
                <a:ext cx="35040" cy="16787"/>
              </a:xfrm>
              <a:custGeom>
                <a:rect b="b" l="l" r="r" t="t"/>
                <a:pathLst>
                  <a:path extrusionOk="0" h="16787" w="35040">
                    <a:moveTo>
                      <a:pt x="15238" y="15347"/>
                    </a:moveTo>
                    <a:cubicBezTo>
                      <a:pt x="23911" y="16495"/>
                      <a:pt x="32701" y="17714"/>
                      <a:pt x="34154" y="15745"/>
                    </a:cubicBezTo>
                    <a:cubicBezTo>
                      <a:pt x="38959" y="9276"/>
                      <a:pt x="22832" y="5010"/>
                      <a:pt x="19340" y="3720"/>
                    </a:cubicBezTo>
                    <a:cubicBezTo>
                      <a:pt x="14816" y="2033"/>
                      <a:pt x="5346" y="-2819"/>
                      <a:pt x="892" y="2244"/>
                    </a:cubicBezTo>
                    <a:cubicBezTo>
                      <a:pt x="-2202" y="5760"/>
                      <a:pt x="2791" y="13682"/>
                      <a:pt x="15238" y="1534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2" name="Google Shape;1472;p8"/>
              <p:cNvSpPr/>
              <p:nvPr/>
            </p:nvSpPr>
            <p:spPr>
              <a:xfrm>
                <a:off x="268603" y="3424434"/>
                <a:ext cx="39233" cy="13256"/>
              </a:xfrm>
              <a:custGeom>
                <a:rect b="b" l="l" r="r" t="t"/>
                <a:pathLst>
                  <a:path extrusionOk="0" h="13256" w="39233">
                    <a:moveTo>
                      <a:pt x="19241" y="12913"/>
                    </a:moveTo>
                    <a:cubicBezTo>
                      <a:pt x="28547" y="11600"/>
                      <a:pt x="38017" y="10335"/>
                      <a:pt x="38907" y="8038"/>
                    </a:cubicBezTo>
                    <a:cubicBezTo>
                      <a:pt x="41861" y="490"/>
                      <a:pt x="23882" y="865"/>
                      <a:pt x="19874" y="607"/>
                    </a:cubicBezTo>
                    <a:cubicBezTo>
                      <a:pt x="14694" y="255"/>
                      <a:pt x="3396" y="-1784"/>
                      <a:pt x="348" y="4334"/>
                    </a:cubicBezTo>
                    <a:cubicBezTo>
                      <a:pt x="-1761" y="8577"/>
                      <a:pt x="5857" y="14788"/>
                      <a:pt x="19241" y="129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3" name="Google Shape;1473;p8"/>
              <p:cNvSpPr/>
              <p:nvPr/>
            </p:nvSpPr>
            <p:spPr>
              <a:xfrm>
                <a:off x="396349" y="3439532"/>
                <a:ext cx="10422" cy="13170"/>
              </a:xfrm>
              <a:custGeom>
                <a:rect b="b" l="l" r="r" t="t"/>
                <a:pathLst>
                  <a:path extrusionOk="0" h="13170" w="10422">
                    <a:moveTo>
                      <a:pt x="5227" y="12465"/>
                    </a:moveTo>
                    <a:cubicBezTo>
                      <a:pt x="7688" y="10543"/>
                      <a:pt x="10173" y="8621"/>
                      <a:pt x="10360" y="6277"/>
                    </a:cubicBezTo>
                    <a:cubicBezTo>
                      <a:pt x="11017" y="-1458"/>
                      <a:pt x="6235" y="136"/>
                      <a:pt x="5180" y="136"/>
                    </a:cubicBezTo>
                    <a:cubicBezTo>
                      <a:pt x="3797" y="136"/>
                      <a:pt x="750" y="-1130"/>
                      <a:pt x="70" y="5152"/>
                    </a:cubicBezTo>
                    <a:cubicBezTo>
                      <a:pt x="-422" y="9512"/>
                      <a:pt x="1711" y="15208"/>
                      <a:pt x="5227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4" name="Google Shape;1474;p8"/>
              <p:cNvSpPr/>
              <p:nvPr/>
            </p:nvSpPr>
            <p:spPr>
              <a:xfrm>
                <a:off x="435211" y="3418642"/>
                <a:ext cx="34884" cy="13473"/>
              </a:xfrm>
              <a:custGeom>
                <a:rect b="b" l="l" r="r" t="t"/>
                <a:pathLst>
                  <a:path extrusionOk="0" h="13473" w="34884">
                    <a:moveTo>
                      <a:pt x="17254" y="12353"/>
                    </a:moveTo>
                    <a:cubicBezTo>
                      <a:pt x="24473" y="10290"/>
                      <a:pt x="32654" y="10829"/>
                      <a:pt x="34060" y="8907"/>
                    </a:cubicBezTo>
                    <a:cubicBezTo>
                      <a:pt x="36404" y="5649"/>
                      <a:pt x="33451" y="2883"/>
                      <a:pt x="28974" y="1383"/>
                    </a:cubicBezTo>
                    <a:cubicBezTo>
                      <a:pt x="24544" y="-141"/>
                      <a:pt x="19035" y="-24"/>
                      <a:pt x="17090" y="23"/>
                    </a:cubicBezTo>
                    <a:cubicBezTo>
                      <a:pt x="14535" y="0"/>
                      <a:pt x="10386" y="-71"/>
                      <a:pt x="6729" y="1078"/>
                    </a:cubicBezTo>
                    <a:cubicBezTo>
                      <a:pt x="3072" y="2179"/>
                      <a:pt x="119" y="4430"/>
                      <a:pt x="2" y="7782"/>
                    </a:cubicBezTo>
                    <a:cubicBezTo>
                      <a:pt x="-69" y="10126"/>
                      <a:pt x="2088" y="12001"/>
                      <a:pt x="5112" y="12868"/>
                    </a:cubicBezTo>
                    <a:cubicBezTo>
                      <a:pt x="8206" y="13759"/>
                      <a:pt x="12097" y="13735"/>
                      <a:pt x="17254" y="1232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5" name="Google Shape;1475;p8"/>
              <p:cNvSpPr/>
              <p:nvPr/>
            </p:nvSpPr>
            <p:spPr>
              <a:xfrm>
                <a:off x="500642" y="3448209"/>
                <a:ext cx="26275" cy="13226"/>
              </a:xfrm>
              <a:custGeom>
                <a:rect b="b" l="l" r="r" t="t"/>
                <a:pathLst>
                  <a:path extrusionOk="0" h="13226" w="26275">
                    <a:moveTo>
                      <a:pt x="12509" y="12882"/>
                    </a:moveTo>
                    <a:cubicBezTo>
                      <a:pt x="18838" y="11570"/>
                      <a:pt x="25237" y="10304"/>
                      <a:pt x="25964" y="8007"/>
                    </a:cubicBezTo>
                    <a:cubicBezTo>
                      <a:pt x="28354" y="459"/>
                      <a:pt x="16283" y="881"/>
                      <a:pt x="13611" y="600"/>
                    </a:cubicBezTo>
                    <a:cubicBezTo>
                      <a:pt x="10142" y="248"/>
                      <a:pt x="2688" y="-1768"/>
                      <a:pt x="320" y="4327"/>
                    </a:cubicBezTo>
                    <a:cubicBezTo>
                      <a:pt x="-1321" y="8546"/>
                      <a:pt x="3438" y="14758"/>
                      <a:pt x="12509" y="1288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6" name="Google Shape;1476;p8"/>
              <p:cNvSpPr/>
              <p:nvPr/>
            </p:nvSpPr>
            <p:spPr>
              <a:xfrm>
                <a:off x="714284" y="3438964"/>
                <a:ext cx="18398" cy="15076"/>
              </a:xfrm>
              <a:custGeom>
                <a:rect b="b" l="l" r="r" t="t"/>
                <a:pathLst>
                  <a:path extrusionOk="0" h="15076" w="18398">
                    <a:moveTo>
                      <a:pt x="11070" y="13267"/>
                    </a:moveTo>
                    <a:cubicBezTo>
                      <a:pt x="14844" y="10197"/>
                      <a:pt x="18665" y="7126"/>
                      <a:pt x="18384" y="4782"/>
                    </a:cubicBezTo>
                    <a:cubicBezTo>
                      <a:pt x="17423" y="-2977"/>
                      <a:pt x="9500" y="914"/>
                      <a:pt x="7625" y="1430"/>
                    </a:cubicBezTo>
                    <a:cubicBezTo>
                      <a:pt x="5210" y="2110"/>
                      <a:pt x="-462" y="2391"/>
                      <a:pt x="30" y="8790"/>
                    </a:cubicBezTo>
                    <a:cubicBezTo>
                      <a:pt x="382" y="13244"/>
                      <a:pt x="5656" y="17651"/>
                      <a:pt x="11070" y="1326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7" name="Google Shape;1477;p8"/>
              <p:cNvSpPr/>
              <p:nvPr/>
            </p:nvSpPr>
            <p:spPr>
              <a:xfrm>
                <a:off x="750948" y="3403823"/>
                <a:ext cx="54749" cy="17236"/>
              </a:xfrm>
              <a:custGeom>
                <a:rect b="b" l="l" r="r" t="t"/>
                <a:pathLst>
                  <a:path extrusionOk="0" h="17236" w="54749">
                    <a:moveTo>
                      <a:pt x="28179" y="13951"/>
                    </a:moveTo>
                    <a:cubicBezTo>
                      <a:pt x="40414" y="10084"/>
                      <a:pt x="53447" y="7763"/>
                      <a:pt x="54455" y="5419"/>
                    </a:cubicBezTo>
                    <a:cubicBezTo>
                      <a:pt x="56119" y="1505"/>
                      <a:pt x="50494" y="51"/>
                      <a:pt x="43649" y="4"/>
                    </a:cubicBezTo>
                    <a:cubicBezTo>
                      <a:pt x="36804" y="-89"/>
                      <a:pt x="28929" y="1364"/>
                      <a:pt x="26045" y="1809"/>
                    </a:cubicBezTo>
                    <a:cubicBezTo>
                      <a:pt x="18591" y="2723"/>
                      <a:pt x="1926" y="5278"/>
                      <a:pt x="74" y="12475"/>
                    </a:cubicBezTo>
                    <a:cubicBezTo>
                      <a:pt x="-1051" y="17467"/>
                      <a:pt x="10809" y="19413"/>
                      <a:pt x="28179" y="139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8" name="Google Shape;1478;p8"/>
              <p:cNvSpPr/>
              <p:nvPr/>
            </p:nvSpPr>
            <p:spPr>
              <a:xfrm>
                <a:off x="831843" y="3429594"/>
                <a:ext cx="40598" cy="16816"/>
              </a:xfrm>
              <a:custGeom>
                <a:rect b="b" l="l" r="r" t="t"/>
                <a:pathLst>
                  <a:path extrusionOk="0" h="16816" w="40598">
                    <a:moveTo>
                      <a:pt x="11556" y="2643"/>
                    </a:moveTo>
                    <a:cubicBezTo>
                      <a:pt x="7149" y="6886"/>
                      <a:pt x="656" y="9254"/>
                      <a:pt x="141" y="11551"/>
                    </a:cubicBezTo>
                    <a:cubicBezTo>
                      <a:pt x="-726" y="15418"/>
                      <a:pt x="2532" y="16989"/>
                      <a:pt x="6657" y="16801"/>
                    </a:cubicBezTo>
                    <a:cubicBezTo>
                      <a:pt x="10783" y="16661"/>
                      <a:pt x="15166" y="14575"/>
                      <a:pt x="16713" y="13824"/>
                    </a:cubicBezTo>
                    <a:cubicBezTo>
                      <a:pt x="17580" y="13449"/>
                      <a:pt x="18635" y="12981"/>
                      <a:pt x="19807" y="12395"/>
                    </a:cubicBezTo>
                    <a:lnTo>
                      <a:pt x="40598" y="1893"/>
                    </a:lnTo>
                    <a:lnTo>
                      <a:pt x="16971" y="112"/>
                    </a:lnTo>
                    <a:cubicBezTo>
                      <a:pt x="12822" y="-193"/>
                      <a:pt x="7196" y="-216"/>
                      <a:pt x="5438" y="4683"/>
                    </a:cubicBezTo>
                    <a:cubicBezTo>
                      <a:pt x="4055" y="8503"/>
                      <a:pt x="8392" y="13660"/>
                      <a:pt x="16361" y="13121"/>
                    </a:cubicBezTo>
                    <a:lnTo>
                      <a:pt x="13572" y="956"/>
                    </a:lnTo>
                    <a:cubicBezTo>
                      <a:pt x="12916" y="1425"/>
                      <a:pt x="12259" y="1987"/>
                      <a:pt x="11556" y="262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9" name="Google Shape;1479;p8"/>
              <p:cNvSpPr/>
              <p:nvPr/>
            </p:nvSpPr>
            <p:spPr>
              <a:xfrm>
                <a:off x="607543" y="3449963"/>
                <a:ext cx="7829" cy="13170"/>
              </a:xfrm>
              <a:custGeom>
                <a:rect b="b" l="l" r="r" t="t"/>
                <a:pathLst>
                  <a:path extrusionOk="0" h="13170" w="7829">
                    <a:moveTo>
                      <a:pt x="3939" y="12465"/>
                    </a:moveTo>
                    <a:cubicBezTo>
                      <a:pt x="5768" y="10543"/>
                      <a:pt x="7643" y="8621"/>
                      <a:pt x="7784" y="6277"/>
                    </a:cubicBezTo>
                    <a:cubicBezTo>
                      <a:pt x="8276" y="-1458"/>
                      <a:pt x="4690" y="136"/>
                      <a:pt x="3893" y="136"/>
                    </a:cubicBezTo>
                    <a:cubicBezTo>
                      <a:pt x="2861" y="136"/>
                      <a:pt x="587" y="-1130"/>
                      <a:pt x="48" y="5152"/>
                    </a:cubicBezTo>
                    <a:cubicBezTo>
                      <a:pt x="-303" y="9512"/>
                      <a:pt x="1291" y="15208"/>
                      <a:pt x="3916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480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1" name="Google Shape;148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74" y="0"/>
            <a:ext cx="913185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82" name="Google Shape;1482;p9"/>
          <p:cNvSpPr txBox="1"/>
          <p:nvPr>
            <p:ph type="title"/>
          </p:nvPr>
        </p:nvSpPr>
        <p:spPr>
          <a:xfrm>
            <a:off x="713225" y="777375"/>
            <a:ext cx="3651600" cy="56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83" name="Google Shape;1483;p9"/>
          <p:cNvSpPr txBox="1"/>
          <p:nvPr>
            <p:ph idx="1" type="subTitle"/>
          </p:nvPr>
        </p:nvSpPr>
        <p:spPr>
          <a:xfrm>
            <a:off x="713225" y="1392237"/>
            <a:ext cx="3651600" cy="12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484" name="Google Shape;1484;p9"/>
          <p:cNvGrpSpPr/>
          <p:nvPr/>
        </p:nvGrpSpPr>
        <p:grpSpPr>
          <a:xfrm flipH="1">
            <a:off x="-12" y="3844350"/>
            <a:ext cx="9239365" cy="1299144"/>
            <a:chOff x="0" y="3844550"/>
            <a:chExt cx="9239365" cy="1299144"/>
          </a:xfrm>
        </p:grpSpPr>
        <p:sp>
          <p:nvSpPr>
            <p:cNvPr id="1485" name="Google Shape;1485;p9"/>
            <p:cNvSpPr/>
            <p:nvPr/>
          </p:nvSpPr>
          <p:spPr>
            <a:xfrm>
              <a:off x="0" y="3844836"/>
              <a:ext cx="9239365" cy="1298858"/>
            </a:xfrm>
            <a:custGeom>
              <a:rect b="b" l="l" r="r" t="t"/>
              <a:pathLst>
                <a:path extrusionOk="0" h="532319" w="6306734">
                  <a:moveTo>
                    <a:pt x="6306735" y="35740"/>
                  </a:moveTo>
                  <a:lnTo>
                    <a:pt x="6306735" y="532319"/>
                  </a:lnTo>
                  <a:lnTo>
                    <a:pt x="0" y="532319"/>
                  </a:lnTo>
                  <a:lnTo>
                    <a:pt x="0" y="12112"/>
                  </a:lnTo>
                  <a:cubicBezTo>
                    <a:pt x="0" y="12112"/>
                    <a:pt x="68961" y="-6804"/>
                    <a:pt x="247387" y="2643"/>
                  </a:cubicBezTo>
                  <a:cubicBezTo>
                    <a:pt x="425861" y="12112"/>
                    <a:pt x="389669" y="23129"/>
                    <a:pt x="531951" y="33209"/>
                  </a:cubicBezTo>
                  <a:cubicBezTo>
                    <a:pt x="674232" y="43288"/>
                    <a:pt x="941848" y="7682"/>
                    <a:pt x="1047985" y="9909"/>
                  </a:cubicBezTo>
                  <a:cubicBezTo>
                    <a:pt x="1154076" y="12089"/>
                    <a:pt x="1259181" y="29505"/>
                    <a:pt x="1325986" y="31544"/>
                  </a:cubicBezTo>
                  <a:cubicBezTo>
                    <a:pt x="1392766" y="33630"/>
                    <a:pt x="1533478" y="-6851"/>
                    <a:pt x="1598172" y="2619"/>
                  </a:cubicBezTo>
                  <a:cubicBezTo>
                    <a:pt x="1662867" y="12089"/>
                    <a:pt x="1770551" y="36725"/>
                    <a:pt x="1842067" y="31544"/>
                  </a:cubicBezTo>
                  <a:cubicBezTo>
                    <a:pt x="1913653" y="26411"/>
                    <a:pt x="2109355" y="5830"/>
                    <a:pt x="2168213" y="8971"/>
                  </a:cubicBezTo>
                  <a:cubicBezTo>
                    <a:pt x="2227072" y="12065"/>
                    <a:pt x="2398278" y="31872"/>
                    <a:pt x="2453738" y="31544"/>
                  </a:cubicBezTo>
                  <a:cubicBezTo>
                    <a:pt x="2509197" y="31216"/>
                    <a:pt x="2631836" y="13683"/>
                    <a:pt x="2676279" y="12089"/>
                  </a:cubicBezTo>
                  <a:cubicBezTo>
                    <a:pt x="2720674" y="10542"/>
                    <a:pt x="2830585" y="34310"/>
                    <a:pt x="2886935" y="31544"/>
                  </a:cubicBezTo>
                  <a:cubicBezTo>
                    <a:pt x="2943215" y="28825"/>
                    <a:pt x="3131322" y="-6851"/>
                    <a:pt x="3210901" y="2619"/>
                  </a:cubicBezTo>
                  <a:cubicBezTo>
                    <a:pt x="3290481" y="12089"/>
                    <a:pt x="3413119" y="27700"/>
                    <a:pt x="3492839" y="19894"/>
                  </a:cubicBezTo>
                  <a:cubicBezTo>
                    <a:pt x="3572606" y="12089"/>
                    <a:pt x="3738961" y="5830"/>
                    <a:pt x="3905362" y="8971"/>
                  </a:cubicBezTo>
                  <a:cubicBezTo>
                    <a:pt x="4071764" y="12065"/>
                    <a:pt x="4125325" y="22473"/>
                    <a:pt x="4181581" y="24395"/>
                  </a:cubicBezTo>
                  <a:cubicBezTo>
                    <a:pt x="4237814" y="26387"/>
                    <a:pt x="4392472" y="-733"/>
                    <a:pt x="4463613" y="5666"/>
                  </a:cubicBezTo>
                  <a:cubicBezTo>
                    <a:pt x="4534801" y="12065"/>
                    <a:pt x="4875269" y="14456"/>
                    <a:pt x="4957122" y="17457"/>
                  </a:cubicBezTo>
                  <a:cubicBezTo>
                    <a:pt x="5039045" y="20457"/>
                    <a:pt x="5098231" y="12065"/>
                    <a:pt x="5138713" y="12065"/>
                  </a:cubicBezTo>
                  <a:cubicBezTo>
                    <a:pt x="5159480" y="12065"/>
                    <a:pt x="5209455" y="12698"/>
                    <a:pt x="5261961" y="14292"/>
                  </a:cubicBezTo>
                  <a:cubicBezTo>
                    <a:pt x="5311654" y="15792"/>
                    <a:pt x="5363621" y="18066"/>
                    <a:pt x="5395265" y="21418"/>
                  </a:cubicBezTo>
                  <a:cubicBezTo>
                    <a:pt x="5460382" y="28356"/>
                    <a:pt x="5600929" y="19473"/>
                    <a:pt x="5688853" y="17433"/>
                  </a:cubicBezTo>
                  <a:cubicBezTo>
                    <a:pt x="5776777" y="15394"/>
                    <a:pt x="5846722" y="39514"/>
                    <a:pt x="5934154" y="44085"/>
                  </a:cubicBezTo>
                  <a:cubicBezTo>
                    <a:pt x="5947984" y="44811"/>
                    <a:pt x="5963267" y="45046"/>
                    <a:pt x="5979323" y="44905"/>
                  </a:cubicBezTo>
                  <a:cubicBezTo>
                    <a:pt x="6064692" y="44179"/>
                    <a:pt x="6172986" y="33302"/>
                    <a:pt x="6214686" y="32669"/>
                  </a:cubicBezTo>
                  <a:cubicBezTo>
                    <a:pt x="6264144" y="31896"/>
                    <a:pt x="6306688" y="35670"/>
                    <a:pt x="6306688" y="356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9"/>
            <p:cNvSpPr/>
            <p:nvPr/>
          </p:nvSpPr>
          <p:spPr>
            <a:xfrm>
              <a:off x="0" y="3844780"/>
              <a:ext cx="9239365" cy="1129249"/>
            </a:xfrm>
            <a:custGeom>
              <a:rect b="b" l="l" r="r" t="t"/>
              <a:pathLst>
                <a:path extrusionOk="0" h="462807" w="6306734">
                  <a:moveTo>
                    <a:pt x="6306735" y="35763"/>
                  </a:moveTo>
                  <a:lnTo>
                    <a:pt x="6306735" y="390694"/>
                  </a:lnTo>
                  <a:cubicBezTo>
                    <a:pt x="6099477" y="347400"/>
                    <a:pt x="6032180" y="468773"/>
                    <a:pt x="5823798" y="415400"/>
                  </a:cubicBezTo>
                  <a:cubicBezTo>
                    <a:pt x="5704417" y="384834"/>
                    <a:pt x="5531335" y="423463"/>
                    <a:pt x="5421260" y="456936"/>
                  </a:cubicBezTo>
                  <a:cubicBezTo>
                    <a:pt x="5310623" y="490619"/>
                    <a:pt x="5155519" y="368379"/>
                    <a:pt x="5042303" y="368754"/>
                  </a:cubicBezTo>
                  <a:cubicBezTo>
                    <a:pt x="4900514" y="369246"/>
                    <a:pt x="4823208" y="358652"/>
                    <a:pt x="4646704" y="445145"/>
                  </a:cubicBezTo>
                  <a:cubicBezTo>
                    <a:pt x="4549170" y="492940"/>
                    <a:pt x="4433094" y="379583"/>
                    <a:pt x="4308767" y="383990"/>
                  </a:cubicBezTo>
                  <a:cubicBezTo>
                    <a:pt x="4186246" y="388303"/>
                    <a:pt x="3921583" y="450912"/>
                    <a:pt x="3802835" y="444700"/>
                  </a:cubicBezTo>
                  <a:cubicBezTo>
                    <a:pt x="3636059" y="435957"/>
                    <a:pt x="3629683" y="354643"/>
                    <a:pt x="3462273" y="358652"/>
                  </a:cubicBezTo>
                  <a:cubicBezTo>
                    <a:pt x="3368560" y="360925"/>
                    <a:pt x="3171006" y="440176"/>
                    <a:pt x="3077597" y="444302"/>
                  </a:cubicBezTo>
                  <a:cubicBezTo>
                    <a:pt x="2896874" y="452318"/>
                    <a:pt x="2848540" y="343134"/>
                    <a:pt x="2665613" y="358652"/>
                  </a:cubicBezTo>
                  <a:cubicBezTo>
                    <a:pt x="2544100" y="368988"/>
                    <a:pt x="2338295" y="439989"/>
                    <a:pt x="2215773" y="443716"/>
                  </a:cubicBezTo>
                  <a:cubicBezTo>
                    <a:pt x="2085962" y="447654"/>
                    <a:pt x="1844552" y="429605"/>
                    <a:pt x="1715420" y="443481"/>
                  </a:cubicBezTo>
                  <a:cubicBezTo>
                    <a:pt x="1666360" y="448732"/>
                    <a:pt x="1317313" y="359730"/>
                    <a:pt x="1267666" y="358652"/>
                  </a:cubicBezTo>
                  <a:cubicBezTo>
                    <a:pt x="1208714" y="357433"/>
                    <a:pt x="1123580" y="420322"/>
                    <a:pt x="901485" y="442544"/>
                  </a:cubicBezTo>
                  <a:cubicBezTo>
                    <a:pt x="756531" y="457053"/>
                    <a:pt x="595145" y="298903"/>
                    <a:pt x="453778" y="293183"/>
                  </a:cubicBezTo>
                  <a:cubicBezTo>
                    <a:pt x="324998" y="287933"/>
                    <a:pt x="179692" y="306779"/>
                    <a:pt x="50373" y="317631"/>
                  </a:cubicBezTo>
                  <a:cubicBezTo>
                    <a:pt x="31504" y="319225"/>
                    <a:pt x="14814" y="320350"/>
                    <a:pt x="0" y="320491"/>
                  </a:cubicBezTo>
                  <a:lnTo>
                    <a:pt x="0" y="12112"/>
                  </a:lnTo>
                  <a:cubicBezTo>
                    <a:pt x="0" y="12112"/>
                    <a:pt x="68961" y="-6804"/>
                    <a:pt x="247387" y="2643"/>
                  </a:cubicBezTo>
                  <a:cubicBezTo>
                    <a:pt x="425861" y="12112"/>
                    <a:pt x="389669" y="23129"/>
                    <a:pt x="531951" y="33209"/>
                  </a:cubicBezTo>
                  <a:cubicBezTo>
                    <a:pt x="674232" y="43288"/>
                    <a:pt x="941848" y="7682"/>
                    <a:pt x="1047985" y="9909"/>
                  </a:cubicBezTo>
                  <a:cubicBezTo>
                    <a:pt x="1154076" y="12089"/>
                    <a:pt x="1259181" y="29505"/>
                    <a:pt x="1325986" y="31544"/>
                  </a:cubicBezTo>
                  <a:cubicBezTo>
                    <a:pt x="1392766" y="33630"/>
                    <a:pt x="1533478" y="-6851"/>
                    <a:pt x="1598172" y="2619"/>
                  </a:cubicBezTo>
                  <a:cubicBezTo>
                    <a:pt x="1662867" y="12089"/>
                    <a:pt x="1770551" y="36725"/>
                    <a:pt x="1842067" y="31544"/>
                  </a:cubicBezTo>
                  <a:cubicBezTo>
                    <a:pt x="1913653" y="26411"/>
                    <a:pt x="2109355" y="5830"/>
                    <a:pt x="2168213" y="8971"/>
                  </a:cubicBezTo>
                  <a:cubicBezTo>
                    <a:pt x="2227072" y="12065"/>
                    <a:pt x="2398278" y="31872"/>
                    <a:pt x="2453738" y="31544"/>
                  </a:cubicBezTo>
                  <a:cubicBezTo>
                    <a:pt x="2509197" y="31216"/>
                    <a:pt x="2631836" y="13683"/>
                    <a:pt x="2676279" y="12089"/>
                  </a:cubicBezTo>
                  <a:cubicBezTo>
                    <a:pt x="2720674" y="10542"/>
                    <a:pt x="2830585" y="34310"/>
                    <a:pt x="2886935" y="31544"/>
                  </a:cubicBezTo>
                  <a:cubicBezTo>
                    <a:pt x="2943215" y="28825"/>
                    <a:pt x="3131322" y="-6851"/>
                    <a:pt x="3210901" y="2619"/>
                  </a:cubicBezTo>
                  <a:cubicBezTo>
                    <a:pt x="3290481" y="12089"/>
                    <a:pt x="3413119" y="27700"/>
                    <a:pt x="3492839" y="19895"/>
                  </a:cubicBezTo>
                  <a:cubicBezTo>
                    <a:pt x="3572606" y="12089"/>
                    <a:pt x="3738961" y="5830"/>
                    <a:pt x="3905362" y="8971"/>
                  </a:cubicBezTo>
                  <a:cubicBezTo>
                    <a:pt x="4071764" y="12065"/>
                    <a:pt x="4125325" y="22473"/>
                    <a:pt x="4181581" y="24395"/>
                  </a:cubicBezTo>
                  <a:cubicBezTo>
                    <a:pt x="4237814" y="26387"/>
                    <a:pt x="4392472" y="-733"/>
                    <a:pt x="4463613" y="5666"/>
                  </a:cubicBezTo>
                  <a:cubicBezTo>
                    <a:pt x="4534801" y="12065"/>
                    <a:pt x="4875269" y="14456"/>
                    <a:pt x="4957122" y="17457"/>
                  </a:cubicBezTo>
                  <a:cubicBezTo>
                    <a:pt x="5039045" y="20457"/>
                    <a:pt x="5098231" y="12065"/>
                    <a:pt x="5138713" y="12065"/>
                  </a:cubicBezTo>
                  <a:cubicBezTo>
                    <a:pt x="5159480" y="12065"/>
                    <a:pt x="5209455" y="12698"/>
                    <a:pt x="5261961" y="14292"/>
                  </a:cubicBezTo>
                  <a:cubicBezTo>
                    <a:pt x="5311654" y="15793"/>
                    <a:pt x="5363621" y="18066"/>
                    <a:pt x="5395265" y="21418"/>
                  </a:cubicBezTo>
                  <a:cubicBezTo>
                    <a:pt x="5460382" y="28356"/>
                    <a:pt x="5600929" y="19473"/>
                    <a:pt x="5688853" y="17433"/>
                  </a:cubicBezTo>
                  <a:cubicBezTo>
                    <a:pt x="5776777" y="15394"/>
                    <a:pt x="5846722" y="39514"/>
                    <a:pt x="5934154" y="44085"/>
                  </a:cubicBezTo>
                  <a:cubicBezTo>
                    <a:pt x="5947984" y="44811"/>
                    <a:pt x="5963267" y="45046"/>
                    <a:pt x="5979323" y="44905"/>
                  </a:cubicBezTo>
                  <a:cubicBezTo>
                    <a:pt x="6064692" y="44179"/>
                    <a:pt x="6172986" y="33302"/>
                    <a:pt x="6214686" y="32669"/>
                  </a:cubicBezTo>
                  <a:cubicBezTo>
                    <a:pt x="6264144" y="31896"/>
                    <a:pt x="6306688" y="35670"/>
                    <a:pt x="6306688" y="35670"/>
                  </a:cubicBezTo>
                  <a:close/>
                </a:path>
              </a:pathLst>
            </a:custGeom>
            <a:solidFill>
              <a:srgbClr val="F6F6F6">
                <a:alpha val="315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9"/>
            <p:cNvSpPr/>
            <p:nvPr/>
          </p:nvSpPr>
          <p:spPr>
            <a:xfrm>
              <a:off x="0" y="3844951"/>
              <a:ext cx="9239365" cy="964303"/>
            </a:xfrm>
            <a:custGeom>
              <a:rect b="b" l="l" r="r" t="t"/>
              <a:pathLst>
                <a:path extrusionOk="0" h="395206" w="6306734">
                  <a:moveTo>
                    <a:pt x="6306735" y="35693"/>
                  </a:moveTo>
                  <a:lnTo>
                    <a:pt x="6306735" y="247662"/>
                  </a:lnTo>
                  <a:cubicBezTo>
                    <a:pt x="6261519" y="236880"/>
                    <a:pt x="6216139" y="226941"/>
                    <a:pt x="6168977" y="226754"/>
                  </a:cubicBezTo>
                  <a:cubicBezTo>
                    <a:pt x="6103228" y="226566"/>
                    <a:pt x="6038158" y="256007"/>
                    <a:pt x="5973323" y="237630"/>
                  </a:cubicBezTo>
                  <a:cubicBezTo>
                    <a:pt x="5930872" y="225558"/>
                    <a:pt x="5901361" y="252538"/>
                    <a:pt x="5856028" y="241076"/>
                  </a:cubicBezTo>
                  <a:cubicBezTo>
                    <a:pt x="5772464" y="219909"/>
                    <a:pt x="5736015" y="283292"/>
                    <a:pt x="5655802" y="294027"/>
                  </a:cubicBezTo>
                  <a:cubicBezTo>
                    <a:pt x="5517248" y="312521"/>
                    <a:pt x="5406188" y="312896"/>
                    <a:pt x="5266087" y="319366"/>
                  </a:cubicBezTo>
                  <a:cubicBezTo>
                    <a:pt x="5147924" y="324804"/>
                    <a:pt x="4922758" y="289526"/>
                    <a:pt x="4804362" y="270306"/>
                  </a:cubicBezTo>
                  <a:cubicBezTo>
                    <a:pt x="4720658" y="256710"/>
                    <a:pt x="4593214" y="334696"/>
                    <a:pt x="4509650" y="329703"/>
                  </a:cubicBezTo>
                  <a:cubicBezTo>
                    <a:pt x="4428992" y="324851"/>
                    <a:pt x="4368727" y="280455"/>
                    <a:pt x="4291328" y="260508"/>
                  </a:cubicBezTo>
                  <a:cubicBezTo>
                    <a:pt x="4230173" y="244732"/>
                    <a:pt x="4136037" y="280057"/>
                    <a:pt x="4071295" y="276822"/>
                  </a:cubicBezTo>
                  <a:cubicBezTo>
                    <a:pt x="3951141" y="270845"/>
                    <a:pt x="3868702" y="260179"/>
                    <a:pt x="3748407" y="287394"/>
                  </a:cubicBezTo>
                  <a:cubicBezTo>
                    <a:pt x="3602774" y="320350"/>
                    <a:pt x="3446522" y="328109"/>
                    <a:pt x="3303185" y="296418"/>
                  </a:cubicBezTo>
                  <a:cubicBezTo>
                    <a:pt x="3121219" y="256195"/>
                    <a:pt x="3101741" y="317373"/>
                    <a:pt x="2915696" y="319366"/>
                  </a:cubicBezTo>
                  <a:cubicBezTo>
                    <a:pt x="2663996" y="322038"/>
                    <a:pt x="2700961" y="325437"/>
                    <a:pt x="2451722" y="358136"/>
                  </a:cubicBezTo>
                  <a:cubicBezTo>
                    <a:pt x="2340827" y="372645"/>
                    <a:pt x="2215258" y="326163"/>
                    <a:pt x="2100917" y="323679"/>
                  </a:cubicBezTo>
                  <a:cubicBezTo>
                    <a:pt x="2023963" y="321991"/>
                    <a:pt x="1839887" y="417721"/>
                    <a:pt x="1769778" y="390249"/>
                  </a:cubicBezTo>
                  <a:cubicBezTo>
                    <a:pt x="1718913" y="370301"/>
                    <a:pt x="1556261" y="322460"/>
                    <a:pt x="1500990" y="308818"/>
                  </a:cubicBezTo>
                  <a:cubicBezTo>
                    <a:pt x="1446046" y="295269"/>
                    <a:pt x="1350129" y="324687"/>
                    <a:pt x="1293380" y="324593"/>
                  </a:cubicBezTo>
                  <a:cubicBezTo>
                    <a:pt x="1220927" y="324452"/>
                    <a:pt x="1121072" y="324734"/>
                    <a:pt x="1049673" y="341634"/>
                  </a:cubicBezTo>
                  <a:cubicBezTo>
                    <a:pt x="997214" y="354010"/>
                    <a:pt x="933996" y="252444"/>
                    <a:pt x="819467" y="292292"/>
                  </a:cubicBezTo>
                  <a:cubicBezTo>
                    <a:pt x="704845" y="332188"/>
                    <a:pt x="600185" y="280596"/>
                    <a:pt x="485703" y="263719"/>
                  </a:cubicBezTo>
                  <a:cubicBezTo>
                    <a:pt x="389481" y="249538"/>
                    <a:pt x="296893" y="199657"/>
                    <a:pt x="200366" y="212526"/>
                  </a:cubicBezTo>
                  <a:cubicBezTo>
                    <a:pt x="142141" y="220284"/>
                    <a:pt x="59679" y="248483"/>
                    <a:pt x="0" y="242224"/>
                  </a:cubicBezTo>
                  <a:lnTo>
                    <a:pt x="0" y="12112"/>
                  </a:lnTo>
                  <a:cubicBezTo>
                    <a:pt x="0" y="12112"/>
                    <a:pt x="68961" y="-6804"/>
                    <a:pt x="247387" y="2643"/>
                  </a:cubicBezTo>
                  <a:cubicBezTo>
                    <a:pt x="425861" y="12112"/>
                    <a:pt x="389669" y="23129"/>
                    <a:pt x="531951" y="33208"/>
                  </a:cubicBezTo>
                  <a:cubicBezTo>
                    <a:pt x="674232" y="43288"/>
                    <a:pt x="941848" y="7682"/>
                    <a:pt x="1047985" y="9909"/>
                  </a:cubicBezTo>
                  <a:cubicBezTo>
                    <a:pt x="1154076" y="12089"/>
                    <a:pt x="1259181" y="29505"/>
                    <a:pt x="1325986" y="31544"/>
                  </a:cubicBezTo>
                  <a:cubicBezTo>
                    <a:pt x="1392766" y="33630"/>
                    <a:pt x="1533478" y="-6851"/>
                    <a:pt x="1598172" y="2619"/>
                  </a:cubicBezTo>
                  <a:cubicBezTo>
                    <a:pt x="1662867" y="12089"/>
                    <a:pt x="1770551" y="36724"/>
                    <a:pt x="1842067" y="31544"/>
                  </a:cubicBezTo>
                  <a:cubicBezTo>
                    <a:pt x="1913653" y="26411"/>
                    <a:pt x="2109355" y="5830"/>
                    <a:pt x="2168213" y="8971"/>
                  </a:cubicBezTo>
                  <a:cubicBezTo>
                    <a:pt x="2227072" y="12066"/>
                    <a:pt x="2398278" y="31872"/>
                    <a:pt x="2453738" y="31544"/>
                  </a:cubicBezTo>
                  <a:cubicBezTo>
                    <a:pt x="2509197" y="31216"/>
                    <a:pt x="2631836" y="13683"/>
                    <a:pt x="2676279" y="12089"/>
                  </a:cubicBezTo>
                  <a:cubicBezTo>
                    <a:pt x="2720674" y="10542"/>
                    <a:pt x="2830585" y="34310"/>
                    <a:pt x="2886935" y="31544"/>
                  </a:cubicBezTo>
                  <a:cubicBezTo>
                    <a:pt x="2943215" y="28825"/>
                    <a:pt x="3131322" y="-6851"/>
                    <a:pt x="3210901" y="2619"/>
                  </a:cubicBezTo>
                  <a:cubicBezTo>
                    <a:pt x="3290481" y="12089"/>
                    <a:pt x="3413119" y="27700"/>
                    <a:pt x="3492839" y="19894"/>
                  </a:cubicBezTo>
                  <a:cubicBezTo>
                    <a:pt x="3572606" y="12089"/>
                    <a:pt x="3738961" y="5830"/>
                    <a:pt x="3905362" y="8971"/>
                  </a:cubicBezTo>
                  <a:cubicBezTo>
                    <a:pt x="4071764" y="12066"/>
                    <a:pt x="4125325" y="22473"/>
                    <a:pt x="4181581" y="24395"/>
                  </a:cubicBezTo>
                  <a:cubicBezTo>
                    <a:pt x="4237814" y="26387"/>
                    <a:pt x="4392472" y="-733"/>
                    <a:pt x="4463613" y="5666"/>
                  </a:cubicBezTo>
                  <a:cubicBezTo>
                    <a:pt x="4534801" y="12066"/>
                    <a:pt x="4875269" y="14456"/>
                    <a:pt x="4957122" y="17457"/>
                  </a:cubicBezTo>
                  <a:cubicBezTo>
                    <a:pt x="5039045" y="20457"/>
                    <a:pt x="5098231" y="12066"/>
                    <a:pt x="5138713" y="12066"/>
                  </a:cubicBezTo>
                  <a:cubicBezTo>
                    <a:pt x="5159480" y="12066"/>
                    <a:pt x="5209455" y="12698"/>
                    <a:pt x="5261961" y="14292"/>
                  </a:cubicBezTo>
                  <a:cubicBezTo>
                    <a:pt x="5311654" y="15792"/>
                    <a:pt x="5363621" y="18066"/>
                    <a:pt x="5395265" y="21418"/>
                  </a:cubicBezTo>
                  <a:cubicBezTo>
                    <a:pt x="5460382" y="28356"/>
                    <a:pt x="5600929" y="19473"/>
                    <a:pt x="5688853" y="17433"/>
                  </a:cubicBezTo>
                  <a:cubicBezTo>
                    <a:pt x="5776777" y="15394"/>
                    <a:pt x="5846722" y="39514"/>
                    <a:pt x="5934154" y="44085"/>
                  </a:cubicBezTo>
                  <a:cubicBezTo>
                    <a:pt x="5947984" y="44811"/>
                    <a:pt x="5963267" y="45046"/>
                    <a:pt x="5979323" y="44905"/>
                  </a:cubicBezTo>
                  <a:cubicBezTo>
                    <a:pt x="6064692" y="44178"/>
                    <a:pt x="6172986" y="33302"/>
                    <a:pt x="6214686" y="32669"/>
                  </a:cubicBezTo>
                  <a:cubicBezTo>
                    <a:pt x="6264144" y="31896"/>
                    <a:pt x="6306688" y="35670"/>
                    <a:pt x="6306688" y="35670"/>
                  </a:cubicBezTo>
                  <a:close/>
                </a:path>
              </a:pathLst>
            </a:custGeom>
            <a:solidFill>
              <a:srgbClr val="F6F6F6">
                <a:alpha val="315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9"/>
            <p:cNvSpPr/>
            <p:nvPr/>
          </p:nvSpPr>
          <p:spPr>
            <a:xfrm>
              <a:off x="34" y="3844550"/>
              <a:ext cx="9239332" cy="533384"/>
            </a:xfrm>
            <a:custGeom>
              <a:rect b="b" l="l" r="r" t="t"/>
              <a:pathLst>
                <a:path extrusionOk="0" h="218600" w="6306711">
                  <a:moveTo>
                    <a:pt x="6306712" y="35857"/>
                  </a:moveTo>
                  <a:lnTo>
                    <a:pt x="6306712" y="179006"/>
                  </a:lnTo>
                  <a:cubicBezTo>
                    <a:pt x="6254791" y="175162"/>
                    <a:pt x="6192371" y="148042"/>
                    <a:pt x="6144928" y="145463"/>
                  </a:cubicBezTo>
                  <a:cubicBezTo>
                    <a:pt x="6063051" y="141104"/>
                    <a:pt x="5983191" y="126735"/>
                    <a:pt x="5901033" y="120078"/>
                  </a:cubicBezTo>
                  <a:cubicBezTo>
                    <a:pt x="5834603" y="114686"/>
                    <a:pt x="5794263" y="153761"/>
                    <a:pt x="5730600" y="155402"/>
                  </a:cubicBezTo>
                  <a:cubicBezTo>
                    <a:pt x="5666538" y="157043"/>
                    <a:pt x="5610680" y="126149"/>
                    <a:pt x="5552595" y="103857"/>
                  </a:cubicBezTo>
                  <a:cubicBezTo>
                    <a:pt x="5518771" y="90895"/>
                    <a:pt x="5484220" y="80862"/>
                    <a:pt x="5446857" y="81870"/>
                  </a:cubicBezTo>
                  <a:cubicBezTo>
                    <a:pt x="5430589" y="82316"/>
                    <a:pt x="5416431" y="85855"/>
                    <a:pt x="5403469" y="91176"/>
                  </a:cubicBezTo>
                  <a:cubicBezTo>
                    <a:pt x="5360620" y="108780"/>
                    <a:pt x="5330781" y="145815"/>
                    <a:pt x="5280994" y="154464"/>
                  </a:cubicBezTo>
                  <a:cubicBezTo>
                    <a:pt x="5197149" y="169068"/>
                    <a:pt x="5108686" y="123453"/>
                    <a:pt x="5022637" y="126664"/>
                  </a:cubicBezTo>
                  <a:cubicBezTo>
                    <a:pt x="4915398" y="130649"/>
                    <a:pt x="4809261" y="126266"/>
                    <a:pt x="4702117" y="121273"/>
                  </a:cubicBezTo>
                  <a:cubicBezTo>
                    <a:pt x="4572445" y="115249"/>
                    <a:pt x="4478708" y="141221"/>
                    <a:pt x="4355343" y="163348"/>
                  </a:cubicBezTo>
                  <a:cubicBezTo>
                    <a:pt x="4223305" y="187070"/>
                    <a:pt x="4085383" y="130391"/>
                    <a:pt x="3948539" y="143987"/>
                  </a:cubicBezTo>
                  <a:cubicBezTo>
                    <a:pt x="3872546" y="151558"/>
                    <a:pt x="3826791" y="195531"/>
                    <a:pt x="3760315" y="209830"/>
                  </a:cubicBezTo>
                  <a:cubicBezTo>
                    <a:pt x="3651904" y="233176"/>
                    <a:pt x="3550150" y="180670"/>
                    <a:pt x="3445725" y="170076"/>
                  </a:cubicBezTo>
                  <a:cubicBezTo>
                    <a:pt x="3356090" y="161004"/>
                    <a:pt x="3284949" y="203220"/>
                    <a:pt x="3199884" y="208353"/>
                  </a:cubicBezTo>
                  <a:cubicBezTo>
                    <a:pt x="3103077" y="214166"/>
                    <a:pt x="3010488" y="161871"/>
                    <a:pt x="2916399" y="144291"/>
                  </a:cubicBezTo>
                  <a:cubicBezTo>
                    <a:pt x="2812935" y="125024"/>
                    <a:pt x="2644353" y="77088"/>
                    <a:pt x="2543232" y="112061"/>
                  </a:cubicBezTo>
                  <a:cubicBezTo>
                    <a:pt x="2511846" y="122937"/>
                    <a:pt x="2488687" y="165059"/>
                    <a:pt x="2460840" y="175185"/>
                  </a:cubicBezTo>
                  <a:cubicBezTo>
                    <a:pt x="2422398" y="189156"/>
                    <a:pt x="2362368" y="170193"/>
                    <a:pt x="2324629" y="161309"/>
                  </a:cubicBezTo>
                  <a:cubicBezTo>
                    <a:pt x="2239120" y="141314"/>
                    <a:pt x="2155087" y="120500"/>
                    <a:pt x="2066507" y="144127"/>
                  </a:cubicBezTo>
                  <a:cubicBezTo>
                    <a:pt x="1987420" y="165247"/>
                    <a:pt x="1977950" y="192461"/>
                    <a:pt x="1890073" y="176193"/>
                  </a:cubicBezTo>
                  <a:cubicBezTo>
                    <a:pt x="1811032" y="161590"/>
                    <a:pt x="1746103" y="158332"/>
                    <a:pt x="1668399" y="182546"/>
                  </a:cubicBezTo>
                  <a:cubicBezTo>
                    <a:pt x="1599204" y="204087"/>
                    <a:pt x="1535095" y="233059"/>
                    <a:pt x="1458868" y="210299"/>
                  </a:cubicBezTo>
                  <a:cubicBezTo>
                    <a:pt x="1389766" y="189625"/>
                    <a:pt x="1366514" y="161051"/>
                    <a:pt x="1286887" y="177553"/>
                  </a:cubicBezTo>
                  <a:cubicBezTo>
                    <a:pt x="1211434" y="193187"/>
                    <a:pt x="1146106" y="218550"/>
                    <a:pt x="1064886" y="196422"/>
                  </a:cubicBezTo>
                  <a:cubicBezTo>
                    <a:pt x="1020678" y="184397"/>
                    <a:pt x="979142" y="152214"/>
                    <a:pt x="937254" y="134306"/>
                  </a:cubicBezTo>
                  <a:cubicBezTo>
                    <a:pt x="798699" y="75049"/>
                    <a:pt x="602459" y="136064"/>
                    <a:pt x="453965" y="136064"/>
                  </a:cubicBezTo>
                  <a:cubicBezTo>
                    <a:pt x="361142" y="136064"/>
                    <a:pt x="274179" y="117968"/>
                    <a:pt x="182013" y="115530"/>
                  </a:cubicBezTo>
                  <a:cubicBezTo>
                    <a:pt x="121607" y="113936"/>
                    <a:pt x="60897" y="119562"/>
                    <a:pt x="0" y="124062"/>
                  </a:cubicBezTo>
                  <a:lnTo>
                    <a:pt x="0" y="12112"/>
                  </a:lnTo>
                  <a:cubicBezTo>
                    <a:pt x="0" y="12112"/>
                    <a:pt x="68961" y="-6804"/>
                    <a:pt x="247387" y="2643"/>
                  </a:cubicBezTo>
                  <a:cubicBezTo>
                    <a:pt x="425861" y="12112"/>
                    <a:pt x="389669" y="23129"/>
                    <a:pt x="531951" y="33208"/>
                  </a:cubicBezTo>
                  <a:cubicBezTo>
                    <a:pt x="674232" y="43288"/>
                    <a:pt x="941848" y="7682"/>
                    <a:pt x="1047985" y="9909"/>
                  </a:cubicBezTo>
                  <a:cubicBezTo>
                    <a:pt x="1154075" y="12089"/>
                    <a:pt x="1259181" y="29505"/>
                    <a:pt x="1325986" y="31544"/>
                  </a:cubicBezTo>
                  <a:cubicBezTo>
                    <a:pt x="1392767" y="33630"/>
                    <a:pt x="1533478" y="-6851"/>
                    <a:pt x="1598173" y="2619"/>
                  </a:cubicBezTo>
                  <a:cubicBezTo>
                    <a:pt x="1662867" y="12089"/>
                    <a:pt x="1770551" y="36724"/>
                    <a:pt x="1842067" y="31544"/>
                  </a:cubicBezTo>
                  <a:cubicBezTo>
                    <a:pt x="1913653" y="26411"/>
                    <a:pt x="2109355" y="5830"/>
                    <a:pt x="2168213" y="8971"/>
                  </a:cubicBezTo>
                  <a:cubicBezTo>
                    <a:pt x="2227072" y="12066"/>
                    <a:pt x="2398278" y="31872"/>
                    <a:pt x="2453738" y="31544"/>
                  </a:cubicBezTo>
                  <a:cubicBezTo>
                    <a:pt x="2509197" y="31216"/>
                    <a:pt x="2631836" y="13683"/>
                    <a:pt x="2676279" y="12089"/>
                  </a:cubicBezTo>
                  <a:cubicBezTo>
                    <a:pt x="2720674" y="10542"/>
                    <a:pt x="2830585" y="34310"/>
                    <a:pt x="2886935" y="31544"/>
                  </a:cubicBezTo>
                  <a:cubicBezTo>
                    <a:pt x="2943215" y="28825"/>
                    <a:pt x="3131322" y="-6851"/>
                    <a:pt x="3210901" y="2619"/>
                  </a:cubicBezTo>
                  <a:cubicBezTo>
                    <a:pt x="3290481" y="12089"/>
                    <a:pt x="3413119" y="27700"/>
                    <a:pt x="3492839" y="19894"/>
                  </a:cubicBezTo>
                  <a:cubicBezTo>
                    <a:pt x="3572606" y="12089"/>
                    <a:pt x="3738961" y="5830"/>
                    <a:pt x="3905362" y="8971"/>
                  </a:cubicBezTo>
                  <a:cubicBezTo>
                    <a:pt x="4071764" y="12066"/>
                    <a:pt x="4125325" y="22473"/>
                    <a:pt x="4181581" y="24395"/>
                  </a:cubicBezTo>
                  <a:cubicBezTo>
                    <a:pt x="4237814" y="26387"/>
                    <a:pt x="4392472" y="-733"/>
                    <a:pt x="4463613" y="5666"/>
                  </a:cubicBezTo>
                  <a:cubicBezTo>
                    <a:pt x="4534801" y="12066"/>
                    <a:pt x="4875269" y="14456"/>
                    <a:pt x="4957122" y="17457"/>
                  </a:cubicBezTo>
                  <a:cubicBezTo>
                    <a:pt x="5039045" y="20457"/>
                    <a:pt x="5098231" y="12066"/>
                    <a:pt x="5138713" y="12066"/>
                  </a:cubicBezTo>
                  <a:cubicBezTo>
                    <a:pt x="5159480" y="12066"/>
                    <a:pt x="5209455" y="12698"/>
                    <a:pt x="5261961" y="14292"/>
                  </a:cubicBezTo>
                  <a:cubicBezTo>
                    <a:pt x="5311654" y="15792"/>
                    <a:pt x="5363621" y="18066"/>
                    <a:pt x="5395265" y="21418"/>
                  </a:cubicBezTo>
                  <a:cubicBezTo>
                    <a:pt x="5460382" y="28356"/>
                    <a:pt x="5600929" y="19473"/>
                    <a:pt x="5688853" y="17433"/>
                  </a:cubicBezTo>
                  <a:cubicBezTo>
                    <a:pt x="5776777" y="15394"/>
                    <a:pt x="5846722" y="39514"/>
                    <a:pt x="5934154" y="44085"/>
                  </a:cubicBezTo>
                  <a:cubicBezTo>
                    <a:pt x="5947984" y="44811"/>
                    <a:pt x="5963267" y="45046"/>
                    <a:pt x="5979323" y="44905"/>
                  </a:cubicBezTo>
                  <a:cubicBezTo>
                    <a:pt x="6064692" y="44178"/>
                    <a:pt x="6172986" y="33302"/>
                    <a:pt x="6214686" y="32669"/>
                  </a:cubicBezTo>
                  <a:cubicBezTo>
                    <a:pt x="6264144" y="31896"/>
                    <a:pt x="6306688" y="35670"/>
                    <a:pt x="6306688" y="35670"/>
                  </a:cubicBezTo>
                  <a:close/>
                </a:path>
              </a:pathLst>
            </a:custGeom>
            <a:solidFill>
              <a:srgbClr val="F6F6F6">
                <a:alpha val="315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89" name="Google Shape;1489;p9"/>
            <p:cNvGrpSpPr/>
            <p:nvPr/>
          </p:nvGrpSpPr>
          <p:grpSpPr>
            <a:xfrm>
              <a:off x="47278" y="3902871"/>
              <a:ext cx="9134042" cy="1184168"/>
              <a:chOff x="32276" y="3392268"/>
              <a:chExt cx="6235692" cy="485076"/>
            </a:xfrm>
          </p:grpSpPr>
          <p:sp>
            <p:nvSpPr>
              <p:cNvPr id="1490" name="Google Shape;1490;p9"/>
              <p:cNvSpPr/>
              <p:nvPr/>
            </p:nvSpPr>
            <p:spPr>
              <a:xfrm>
                <a:off x="72640" y="3797726"/>
                <a:ext cx="118837" cy="13308"/>
              </a:xfrm>
              <a:custGeom>
                <a:rect b="b" l="l" r="r" t="t"/>
                <a:pathLst>
                  <a:path extrusionOk="0" h="13308" w="118837">
                    <a:moveTo>
                      <a:pt x="59562" y="12413"/>
                    </a:moveTo>
                    <a:cubicBezTo>
                      <a:pt x="87292" y="10561"/>
                      <a:pt x="115631" y="10632"/>
                      <a:pt x="118045" y="8499"/>
                    </a:cubicBezTo>
                    <a:cubicBezTo>
                      <a:pt x="122030" y="4912"/>
                      <a:pt x="110404" y="2474"/>
                      <a:pt x="96152" y="1232"/>
                    </a:cubicBezTo>
                    <a:cubicBezTo>
                      <a:pt x="81901" y="-34"/>
                      <a:pt x="65141" y="107"/>
                      <a:pt x="59023" y="107"/>
                    </a:cubicBezTo>
                    <a:cubicBezTo>
                      <a:pt x="43177" y="-221"/>
                      <a:pt x="8205" y="-221"/>
                      <a:pt x="680" y="6694"/>
                    </a:cubicBezTo>
                    <a:cubicBezTo>
                      <a:pt x="-4453" y="11522"/>
                      <a:pt x="19878" y="15038"/>
                      <a:pt x="59562" y="124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1" name="Google Shape;1491;p9"/>
              <p:cNvSpPr/>
              <p:nvPr/>
            </p:nvSpPr>
            <p:spPr>
              <a:xfrm>
                <a:off x="327616" y="3814939"/>
                <a:ext cx="114030" cy="19346"/>
              </a:xfrm>
              <a:custGeom>
                <a:rect b="b" l="l" r="r" t="t"/>
                <a:pathLst>
                  <a:path extrusionOk="0" h="19346" w="114030">
                    <a:moveTo>
                      <a:pt x="56333" y="17000"/>
                    </a:moveTo>
                    <a:cubicBezTo>
                      <a:pt x="83336" y="18711"/>
                      <a:pt x="110714" y="20469"/>
                      <a:pt x="113175" y="18430"/>
                    </a:cubicBezTo>
                    <a:cubicBezTo>
                      <a:pt x="121309" y="11726"/>
                      <a:pt x="69038" y="6288"/>
                      <a:pt x="57388" y="4694"/>
                    </a:cubicBezTo>
                    <a:cubicBezTo>
                      <a:pt x="42292" y="2654"/>
                      <a:pt x="9335" y="-3088"/>
                      <a:pt x="920" y="2139"/>
                    </a:cubicBezTo>
                    <a:cubicBezTo>
                      <a:pt x="-4940" y="5748"/>
                      <a:pt x="17610" y="14538"/>
                      <a:pt x="56333" y="1700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2" name="Google Shape;1492;p9"/>
              <p:cNvSpPr/>
              <p:nvPr/>
            </p:nvSpPr>
            <p:spPr>
              <a:xfrm>
                <a:off x="249986" y="3741248"/>
                <a:ext cx="96835" cy="16360"/>
              </a:xfrm>
              <a:custGeom>
                <a:rect b="b" l="l" r="r" t="t"/>
                <a:pathLst>
                  <a:path extrusionOk="0" h="16360" w="96835">
                    <a:moveTo>
                      <a:pt x="47938" y="14744"/>
                    </a:moveTo>
                    <a:cubicBezTo>
                      <a:pt x="70698" y="15354"/>
                      <a:pt x="93787" y="17510"/>
                      <a:pt x="96014" y="15565"/>
                    </a:cubicBezTo>
                    <a:cubicBezTo>
                      <a:pt x="99694" y="12307"/>
                      <a:pt x="90482" y="9025"/>
                      <a:pt x="78996" y="6681"/>
                    </a:cubicBezTo>
                    <a:cubicBezTo>
                      <a:pt x="67510" y="4313"/>
                      <a:pt x="53821" y="3001"/>
                      <a:pt x="48852" y="2462"/>
                    </a:cubicBezTo>
                    <a:cubicBezTo>
                      <a:pt x="35983" y="797"/>
                      <a:pt x="7504" y="-2602"/>
                      <a:pt x="683" y="3470"/>
                    </a:cubicBezTo>
                    <a:cubicBezTo>
                      <a:pt x="-3959" y="7712"/>
                      <a:pt x="15426" y="13853"/>
                      <a:pt x="47961" y="1474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3" name="Google Shape;1493;p9"/>
              <p:cNvSpPr/>
              <p:nvPr/>
            </p:nvSpPr>
            <p:spPr>
              <a:xfrm>
                <a:off x="504785" y="3789896"/>
                <a:ext cx="73266" cy="18329"/>
              </a:xfrm>
              <a:custGeom>
                <a:rect b="b" l="l" r="r" t="t"/>
                <a:pathLst>
                  <a:path extrusionOk="0" h="18329" w="73266">
                    <a:moveTo>
                      <a:pt x="35580" y="16000"/>
                    </a:moveTo>
                    <a:cubicBezTo>
                      <a:pt x="52949" y="17360"/>
                      <a:pt x="70576" y="19493"/>
                      <a:pt x="72475" y="17547"/>
                    </a:cubicBezTo>
                    <a:cubicBezTo>
                      <a:pt x="78827" y="10961"/>
                      <a:pt x="45073" y="5077"/>
                      <a:pt x="37526" y="3835"/>
                    </a:cubicBezTo>
                    <a:cubicBezTo>
                      <a:pt x="27822" y="1866"/>
                      <a:pt x="6514" y="-2963"/>
                      <a:pt x="678" y="2569"/>
                    </a:cubicBezTo>
                    <a:cubicBezTo>
                      <a:pt x="-3330" y="6437"/>
                      <a:pt x="10710" y="14055"/>
                      <a:pt x="35580" y="1600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4" name="Google Shape;1494;p9"/>
              <p:cNvSpPr/>
              <p:nvPr/>
            </p:nvSpPr>
            <p:spPr>
              <a:xfrm>
                <a:off x="660829" y="3843026"/>
                <a:ext cx="95213" cy="23448"/>
              </a:xfrm>
              <a:custGeom>
                <a:rect b="b" l="l" r="r" t="t"/>
                <a:pathLst>
                  <a:path extrusionOk="0" h="23448" w="95213">
                    <a:moveTo>
                      <a:pt x="46360" y="18846"/>
                    </a:moveTo>
                    <a:cubicBezTo>
                      <a:pt x="69050" y="21752"/>
                      <a:pt x="92045" y="24753"/>
                      <a:pt x="94342" y="22854"/>
                    </a:cubicBezTo>
                    <a:cubicBezTo>
                      <a:pt x="101890" y="16572"/>
                      <a:pt x="58174" y="8790"/>
                      <a:pt x="48470" y="6704"/>
                    </a:cubicBezTo>
                    <a:cubicBezTo>
                      <a:pt x="35882" y="3985"/>
                      <a:pt x="8575" y="-3188"/>
                      <a:pt x="910" y="1617"/>
                    </a:cubicBezTo>
                    <a:cubicBezTo>
                      <a:pt x="-4388" y="4945"/>
                      <a:pt x="13802" y="14697"/>
                      <a:pt x="46360" y="1886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5" name="Google Shape;1495;p9"/>
              <p:cNvSpPr/>
              <p:nvPr/>
            </p:nvSpPr>
            <p:spPr>
              <a:xfrm>
                <a:off x="993078" y="3855084"/>
                <a:ext cx="47624" cy="13963"/>
              </a:xfrm>
              <a:custGeom>
                <a:rect b="b" l="l" r="r" t="t"/>
                <a:pathLst>
                  <a:path extrusionOk="0" h="13963" w="47624">
                    <a:moveTo>
                      <a:pt x="24036" y="12624"/>
                    </a:moveTo>
                    <a:cubicBezTo>
                      <a:pt x="34818" y="10186"/>
                      <a:pt x="46163" y="8991"/>
                      <a:pt x="47242" y="6741"/>
                    </a:cubicBezTo>
                    <a:cubicBezTo>
                      <a:pt x="49023" y="2990"/>
                      <a:pt x="44335" y="1092"/>
                      <a:pt x="38499" y="365"/>
                    </a:cubicBezTo>
                    <a:cubicBezTo>
                      <a:pt x="32662" y="-362"/>
                      <a:pt x="25794" y="201"/>
                      <a:pt x="23286" y="318"/>
                    </a:cubicBezTo>
                    <a:cubicBezTo>
                      <a:pt x="16816" y="412"/>
                      <a:pt x="2307" y="763"/>
                      <a:pt x="127" y="7585"/>
                    </a:cubicBezTo>
                    <a:cubicBezTo>
                      <a:pt x="-1256" y="12320"/>
                      <a:pt x="8776" y="16070"/>
                      <a:pt x="24059" y="1262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6" name="Google Shape;1496;p9"/>
              <p:cNvSpPr/>
              <p:nvPr/>
            </p:nvSpPr>
            <p:spPr>
              <a:xfrm>
                <a:off x="1048464" y="3809006"/>
                <a:ext cx="118675" cy="15936"/>
              </a:xfrm>
              <a:custGeom>
                <a:rect b="b" l="l" r="r" t="t"/>
                <a:pathLst>
                  <a:path extrusionOk="0" h="15936" w="118675">
                    <a:moveTo>
                      <a:pt x="59856" y="13651"/>
                    </a:moveTo>
                    <a:cubicBezTo>
                      <a:pt x="87562" y="10298"/>
                      <a:pt x="115831" y="7744"/>
                      <a:pt x="118011" y="5376"/>
                    </a:cubicBezTo>
                    <a:cubicBezTo>
                      <a:pt x="121644" y="1438"/>
                      <a:pt x="109854" y="125"/>
                      <a:pt x="95602" y="8"/>
                    </a:cubicBezTo>
                    <a:cubicBezTo>
                      <a:pt x="81351" y="-109"/>
                      <a:pt x="64708" y="1063"/>
                      <a:pt x="58614" y="1368"/>
                    </a:cubicBezTo>
                    <a:cubicBezTo>
                      <a:pt x="42815" y="2047"/>
                      <a:pt x="8077" y="3149"/>
                      <a:pt x="669" y="10111"/>
                    </a:cubicBezTo>
                    <a:cubicBezTo>
                      <a:pt x="-4440" y="14963"/>
                      <a:pt x="20125" y="18432"/>
                      <a:pt x="59856" y="136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7" name="Google Shape;1497;p9"/>
              <p:cNvSpPr/>
              <p:nvPr/>
            </p:nvSpPr>
            <p:spPr>
              <a:xfrm>
                <a:off x="1281959" y="3851065"/>
                <a:ext cx="69360" cy="13917"/>
              </a:xfrm>
              <a:custGeom>
                <a:rect b="b" l="l" r="r" t="t"/>
                <a:pathLst>
                  <a:path extrusionOk="0" h="13917" w="69360">
                    <a:moveTo>
                      <a:pt x="34205" y="13877"/>
                    </a:moveTo>
                    <a:cubicBezTo>
                      <a:pt x="50637" y="13432"/>
                      <a:pt x="67302" y="13033"/>
                      <a:pt x="68826" y="10807"/>
                    </a:cubicBezTo>
                    <a:cubicBezTo>
                      <a:pt x="73842" y="3493"/>
                      <a:pt x="42057" y="2204"/>
                      <a:pt x="34955" y="1571"/>
                    </a:cubicBezTo>
                    <a:cubicBezTo>
                      <a:pt x="25767" y="727"/>
                      <a:pt x="5749" y="-2367"/>
                      <a:pt x="568" y="3493"/>
                    </a:cubicBezTo>
                    <a:cubicBezTo>
                      <a:pt x="-3018" y="7549"/>
                      <a:pt x="10624" y="14510"/>
                      <a:pt x="34205" y="1387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8" name="Google Shape;1498;p9"/>
              <p:cNvSpPr/>
              <p:nvPr/>
            </p:nvSpPr>
            <p:spPr>
              <a:xfrm>
                <a:off x="1428353" y="3851130"/>
                <a:ext cx="75384" cy="14324"/>
              </a:xfrm>
              <a:custGeom>
                <a:rect b="b" l="l" r="r" t="t"/>
                <a:pathLst>
                  <a:path extrusionOk="0" h="14324" w="75384">
                    <a:moveTo>
                      <a:pt x="37124" y="14211"/>
                    </a:moveTo>
                    <a:cubicBezTo>
                      <a:pt x="54892" y="14211"/>
                      <a:pt x="72964" y="14914"/>
                      <a:pt x="74722" y="12828"/>
                    </a:cubicBezTo>
                    <a:cubicBezTo>
                      <a:pt x="80582" y="5749"/>
                      <a:pt x="45844" y="2608"/>
                      <a:pt x="38085" y="1928"/>
                    </a:cubicBezTo>
                    <a:cubicBezTo>
                      <a:pt x="28077" y="733"/>
                      <a:pt x="6090" y="-2455"/>
                      <a:pt x="581" y="3499"/>
                    </a:cubicBezTo>
                    <a:cubicBezTo>
                      <a:pt x="-3193" y="7647"/>
                      <a:pt x="11692" y="14211"/>
                      <a:pt x="37124" y="1423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9" name="Google Shape;1499;p9"/>
              <p:cNvSpPr/>
              <p:nvPr/>
            </p:nvSpPr>
            <p:spPr>
              <a:xfrm>
                <a:off x="1566420" y="3816930"/>
                <a:ext cx="115119" cy="20969"/>
              </a:xfrm>
              <a:custGeom>
                <a:rect b="b" l="l" r="r" t="t"/>
                <a:pathLst>
                  <a:path extrusionOk="0" h="20969" w="115119">
                    <a:moveTo>
                      <a:pt x="58263" y="3733"/>
                    </a:moveTo>
                    <a:cubicBezTo>
                      <a:pt x="31072" y="1624"/>
                      <a:pt x="3483" y="-1283"/>
                      <a:pt x="928" y="616"/>
                    </a:cubicBezTo>
                    <a:cubicBezTo>
                      <a:pt x="-7604" y="7109"/>
                      <a:pt x="45206" y="14445"/>
                      <a:pt x="57020" y="15992"/>
                    </a:cubicBezTo>
                    <a:cubicBezTo>
                      <a:pt x="72280" y="18383"/>
                      <a:pt x="105752" y="24103"/>
                      <a:pt x="114214" y="18758"/>
                    </a:cubicBezTo>
                    <a:cubicBezTo>
                      <a:pt x="120051" y="15008"/>
                      <a:pt x="97243" y="6757"/>
                      <a:pt x="58239" y="373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0" name="Google Shape;1500;p9"/>
              <p:cNvSpPr/>
              <p:nvPr/>
            </p:nvSpPr>
            <p:spPr>
              <a:xfrm>
                <a:off x="1964472" y="3862434"/>
                <a:ext cx="93162" cy="13633"/>
              </a:xfrm>
              <a:custGeom>
                <a:rect b="b" l="l" r="r" t="t"/>
                <a:pathLst>
                  <a:path extrusionOk="0" h="13633" w="93162">
                    <a:moveTo>
                      <a:pt x="46340" y="13549"/>
                    </a:moveTo>
                    <a:cubicBezTo>
                      <a:pt x="68210" y="13033"/>
                      <a:pt x="90454" y="13455"/>
                      <a:pt x="92470" y="11322"/>
                    </a:cubicBezTo>
                    <a:cubicBezTo>
                      <a:pt x="95775" y="7782"/>
                      <a:pt x="86774" y="5251"/>
                      <a:pt x="75663" y="3680"/>
                    </a:cubicBezTo>
                    <a:cubicBezTo>
                      <a:pt x="64576" y="2087"/>
                      <a:pt x="51450" y="1547"/>
                      <a:pt x="46668" y="1243"/>
                    </a:cubicBezTo>
                    <a:cubicBezTo>
                      <a:pt x="34292" y="305"/>
                      <a:pt x="7031" y="-2086"/>
                      <a:pt x="632" y="4126"/>
                    </a:cubicBezTo>
                    <a:cubicBezTo>
                      <a:pt x="-3752" y="8462"/>
                      <a:pt x="15024" y="14299"/>
                      <a:pt x="46340" y="1357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1" name="Google Shape;1501;p9"/>
              <p:cNvSpPr/>
              <p:nvPr/>
            </p:nvSpPr>
            <p:spPr>
              <a:xfrm>
                <a:off x="2536248" y="3840642"/>
                <a:ext cx="112727" cy="13919"/>
              </a:xfrm>
              <a:custGeom>
                <a:rect b="b" l="l" r="r" t="t"/>
                <a:pathLst>
                  <a:path extrusionOk="0" h="13919" w="112727">
                    <a:moveTo>
                      <a:pt x="56020" y="1071"/>
                    </a:moveTo>
                    <a:cubicBezTo>
                      <a:pt x="29556" y="3462"/>
                      <a:pt x="2718" y="5829"/>
                      <a:pt x="631" y="8220"/>
                    </a:cubicBezTo>
                    <a:cubicBezTo>
                      <a:pt x="-6260" y="16073"/>
                      <a:pt x="45285" y="13588"/>
                      <a:pt x="56817" y="13401"/>
                    </a:cubicBezTo>
                    <a:cubicBezTo>
                      <a:pt x="71772" y="13143"/>
                      <a:pt x="104612" y="13846"/>
                      <a:pt x="112019" y="7424"/>
                    </a:cubicBezTo>
                    <a:cubicBezTo>
                      <a:pt x="117152" y="2970"/>
                      <a:pt x="93993" y="-2328"/>
                      <a:pt x="56020" y="109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2" name="Google Shape;1502;p9"/>
              <p:cNvSpPr/>
              <p:nvPr/>
            </p:nvSpPr>
            <p:spPr>
              <a:xfrm>
                <a:off x="2403597" y="3849318"/>
                <a:ext cx="65386" cy="13886"/>
              </a:xfrm>
              <a:custGeom>
                <a:rect b="b" l="l" r="r" t="t"/>
                <a:pathLst>
                  <a:path extrusionOk="0" h="13886" w="65386">
                    <a:moveTo>
                      <a:pt x="32466" y="1278"/>
                    </a:moveTo>
                    <a:cubicBezTo>
                      <a:pt x="17370" y="3646"/>
                      <a:pt x="1783" y="4888"/>
                      <a:pt x="447" y="7162"/>
                    </a:cubicBezTo>
                    <a:cubicBezTo>
                      <a:pt x="-1780" y="10935"/>
                      <a:pt x="4642" y="12811"/>
                      <a:pt x="12565" y="13514"/>
                    </a:cubicBezTo>
                    <a:cubicBezTo>
                      <a:pt x="20465" y="14241"/>
                      <a:pt x="29770" y="13702"/>
                      <a:pt x="33146" y="13584"/>
                    </a:cubicBezTo>
                    <a:cubicBezTo>
                      <a:pt x="41912" y="13491"/>
                      <a:pt x="61367" y="13350"/>
                      <a:pt x="65094" y="6552"/>
                    </a:cubicBezTo>
                    <a:cubicBezTo>
                      <a:pt x="67579" y="1817"/>
                      <a:pt x="54007" y="-2121"/>
                      <a:pt x="32466" y="127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3" name="Google Shape;1503;p9"/>
              <p:cNvSpPr/>
              <p:nvPr/>
            </p:nvSpPr>
            <p:spPr>
              <a:xfrm>
                <a:off x="2716290" y="3806189"/>
                <a:ext cx="63585" cy="15303"/>
              </a:xfrm>
              <a:custGeom>
                <a:rect b="b" l="l" r="r" t="t"/>
                <a:pathLst>
                  <a:path extrusionOk="0" h="15303" w="63585">
                    <a:moveTo>
                      <a:pt x="30870" y="14944"/>
                    </a:moveTo>
                    <a:cubicBezTo>
                      <a:pt x="46036" y="15365"/>
                      <a:pt x="61436" y="15834"/>
                      <a:pt x="62983" y="13701"/>
                    </a:cubicBezTo>
                    <a:cubicBezTo>
                      <a:pt x="68117" y="6669"/>
                      <a:pt x="38934" y="3739"/>
                      <a:pt x="32441" y="2708"/>
                    </a:cubicBezTo>
                    <a:cubicBezTo>
                      <a:pt x="24049" y="1395"/>
                      <a:pt x="5813" y="-2730"/>
                      <a:pt x="633" y="2825"/>
                    </a:cubicBezTo>
                    <a:cubicBezTo>
                      <a:pt x="-2977" y="6693"/>
                      <a:pt x="9094" y="14334"/>
                      <a:pt x="30870" y="1494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4" name="Google Shape;1504;p9"/>
              <p:cNvSpPr/>
              <p:nvPr/>
            </p:nvSpPr>
            <p:spPr>
              <a:xfrm>
                <a:off x="2836928" y="3804901"/>
                <a:ext cx="65987" cy="20597"/>
              </a:xfrm>
              <a:custGeom>
                <a:rect b="b" l="l" r="r" t="t"/>
                <a:pathLst>
                  <a:path extrusionOk="0" h="20597" w="65987">
                    <a:moveTo>
                      <a:pt x="31418" y="17404"/>
                    </a:moveTo>
                    <a:cubicBezTo>
                      <a:pt x="47287" y="19561"/>
                      <a:pt x="63367" y="21787"/>
                      <a:pt x="65195" y="19865"/>
                    </a:cubicBezTo>
                    <a:cubicBezTo>
                      <a:pt x="71243" y="13442"/>
                      <a:pt x="40888" y="7161"/>
                      <a:pt x="34184" y="5403"/>
                    </a:cubicBezTo>
                    <a:cubicBezTo>
                      <a:pt x="25511" y="3129"/>
                      <a:pt x="6783" y="-3083"/>
                      <a:pt x="805" y="1863"/>
                    </a:cubicBezTo>
                    <a:cubicBezTo>
                      <a:pt x="-3320" y="5285"/>
                      <a:pt x="8634" y="14310"/>
                      <a:pt x="31395" y="1740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5" name="Google Shape;1505;p9"/>
              <p:cNvSpPr/>
              <p:nvPr/>
            </p:nvSpPr>
            <p:spPr>
              <a:xfrm>
                <a:off x="2882372" y="3856236"/>
                <a:ext cx="87249" cy="15247"/>
              </a:xfrm>
              <a:custGeom>
                <a:rect b="b" l="l" r="r" t="t"/>
                <a:pathLst>
                  <a:path extrusionOk="0" h="15247" w="87249">
                    <a:moveTo>
                      <a:pt x="43051" y="14941"/>
                    </a:moveTo>
                    <a:cubicBezTo>
                      <a:pt x="63725" y="15317"/>
                      <a:pt x="84681" y="15738"/>
                      <a:pt x="86579" y="13605"/>
                    </a:cubicBezTo>
                    <a:cubicBezTo>
                      <a:pt x="92885" y="6526"/>
                      <a:pt x="52872" y="3667"/>
                      <a:pt x="43965" y="2659"/>
                    </a:cubicBezTo>
                    <a:cubicBezTo>
                      <a:pt x="32409" y="1369"/>
                      <a:pt x="7211" y="-2733"/>
                      <a:pt x="718" y="2870"/>
                    </a:cubicBezTo>
                    <a:cubicBezTo>
                      <a:pt x="-3806" y="6761"/>
                      <a:pt x="13376" y="14426"/>
                      <a:pt x="43051" y="1494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6" name="Google Shape;1506;p9"/>
              <p:cNvSpPr/>
              <p:nvPr/>
            </p:nvSpPr>
            <p:spPr>
              <a:xfrm>
                <a:off x="3183037" y="3805870"/>
                <a:ext cx="122649" cy="33208"/>
              </a:xfrm>
              <a:custGeom>
                <a:rect b="b" l="l" r="r" t="t"/>
                <a:pathLst>
                  <a:path extrusionOk="0" h="33208" w="122649">
                    <a:moveTo>
                      <a:pt x="62063" y="19623"/>
                    </a:moveTo>
                    <a:cubicBezTo>
                      <a:pt x="90144" y="11090"/>
                      <a:pt x="119842" y="6473"/>
                      <a:pt x="122022" y="4011"/>
                    </a:cubicBezTo>
                    <a:cubicBezTo>
                      <a:pt x="125656" y="-161"/>
                      <a:pt x="112975" y="-770"/>
                      <a:pt x="97762" y="777"/>
                    </a:cubicBezTo>
                    <a:cubicBezTo>
                      <a:pt x="82549" y="2253"/>
                      <a:pt x="65063" y="6262"/>
                      <a:pt x="58687" y="7762"/>
                    </a:cubicBezTo>
                    <a:cubicBezTo>
                      <a:pt x="50413" y="9614"/>
                      <a:pt x="37193" y="12661"/>
                      <a:pt x="25379" y="16810"/>
                    </a:cubicBezTo>
                    <a:cubicBezTo>
                      <a:pt x="13565" y="20888"/>
                      <a:pt x="3251" y="26022"/>
                      <a:pt x="392" y="30428"/>
                    </a:cubicBezTo>
                    <a:cubicBezTo>
                      <a:pt x="-1577" y="33523"/>
                      <a:pt x="3978" y="34015"/>
                      <a:pt x="14831" y="31999"/>
                    </a:cubicBezTo>
                    <a:cubicBezTo>
                      <a:pt x="25707" y="30007"/>
                      <a:pt x="41881" y="25647"/>
                      <a:pt x="62039" y="1964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7" name="Google Shape;1507;p9"/>
              <p:cNvSpPr/>
              <p:nvPr/>
            </p:nvSpPr>
            <p:spPr>
              <a:xfrm>
                <a:off x="3355377" y="3839623"/>
                <a:ext cx="110683" cy="19841"/>
              </a:xfrm>
              <a:custGeom>
                <a:rect b="b" l="l" r="r" t="t"/>
                <a:pathLst>
                  <a:path extrusionOk="0" h="19841" w="110683">
                    <a:moveTo>
                      <a:pt x="54273" y="3169"/>
                    </a:moveTo>
                    <a:cubicBezTo>
                      <a:pt x="28254" y="7693"/>
                      <a:pt x="2189" y="13459"/>
                      <a:pt x="454" y="16108"/>
                    </a:cubicBezTo>
                    <a:cubicBezTo>
                      <a:pt x="-2406" y="20444"/>
                      <a:pt x="8658" y="20303"/>
                      <a:pt x="21855" y="19155"/>
                    </a:cubicBezTo>
                    <a:cubicBezTo>
                      <a:pt x="35052" y="17983"/>
                      <a:pt x="50429" y="15920"/>
                      <a:pt x="56078" y="15357"/>
                    </a:cubicBezTo>
                    <a:cubicBezTo>
                      <a:pt x="70728" y="13740"/>
                      <a:pt x="102934" y="12685"/>
                      <a:pt x="110013" y="6099"/>
                    </a:cubicBezTo>
                    <a:cubicBezTo>
                      <a:pt x="115006" y="1551"/>
                      <a:pt x="91683" y="-3371"/>
                      <a:pt x="54273" y="314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8" name="Google Shape;1508;p9"/>
              <p:cNvSpPr/>
              <p:nvPr/>
            </p:nvSpPr>
            <p:spPr>
              <a:xfrm>
                <a:off x="3529085" y="3807848"/>
                <a:ext cx="45753" cy="13740"/>
              </a:xfrm>
              <a:custGeom>
                <a:rect b="b" l="l" r="r" t="t"/>
                <a:pathLst>
                  <a:path extrusionOk="0" h="13740" w="45753">
                    <a:moveTo>
                      <a:pt x="23644" y="64"/>
                    </a:moveTo>
                    <a:cubicBezTo>
                      <a:pt x="12697" y="627"/>
                      <a:pt x="1610" y="1142"/>
                      <a:pt x="461" y="3369"/>
                    </a:cubicBezTo>
                    <a:cubicBezTo>
                      <a:pt x="-3359" y="10683"/>
                      <a:pt x="17666" y="11737"/>
                      <a:pt x="22331" y="12323"/>
                    </a:cubicBezTo>
                    <a:cubicBezTo>
                      <a:pt x="28379" y="13097"/>
                      <a:pt x="41458" y="16027"/>
                      <a:pt x="45279" y="10167"/>
                    </a:cubicBezTo>
                    <a:cubicBezTo>
                      <a:pt x="47928" y="6088"/>
                      <a:pt x="39325" y="-733"/>
                      <a:pt x="23644" y="6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9" name="Google Shape;1509;p9"/>
              <p:cNvSpPr/>
              <p:nvPr/>
            </p:nvSpPr>
            <p:spPr>
              <a:xfrm>
                <a:off x="3618366" y="3857557"/>
                <a:ext cx="71225" cy="13170"/>
              </a:xfrm>
              <a:custGeom>
                <a:rect b="b" l="l" r="r" t="t"/>
                <a:pathLst>
                  <a:path extrusionOk="0" h="13170" w="71225">
                    <a:moveTo>
                      <a:pt x="35460" y="705"/>
                    </a:moveTo>
                    <a:cubicBezTo>
                      <a:pt x="18723" y="2627"/>
                      <a:pt x="1753" y="4549"/>
                      <a:pt x="416" y="6893"/>
                    </a:cubicBezTo>
                    <a:cubicBezTo>
                      <a:pt x="-4037" y="14628"/>
                      <a:pt x="28545" y="13034"/>
                      <a:pt x="35834" y="13034"/>
                    </a:cubicBezTo>
                    <a:cubicBezTo>
                      <a:pt x="45281" y="13034"/>
                      <a:pt x="66002" y="14300"/>
                      <a:pt x="70760" y="8018"/>
                    </a:cubicBezTo>
                    <a:cubicBezTo>
                      <a:pt x="74065" y="3658"/>
                      <a:pt x="59486" y="-2037"/>
                      <a:pt x="35460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0" name="Google Shape;1510;p9"/>
              <p:cNvSpPr/>
              <p:nvPr/>
            </p:nvSpPr>
            <p:spPr>
              <a:xfrm>
                <a:off x="3974359" y="3816649"/>
                <a:ext cx="126428" cy="25932"/>
              </a:xfrm>
              <a:custGeom>
                <a:rect b="b" l="l" r="r" t="t"/>
                <a:pathLst>
                  <a:path extrusionOk="0" h="25932" w="126428">
                    <a:moveTo>
                      <a:pt x="64495" y="19227"/>
                    </a:moveTo>
                    <a:cubicBezTo>
                      <a:pt x="93959" y="12734"/>
                      <a:pt x="123845" y="6171"/>
                      <a:pt x="125884" y="3499"/>
                    </a:cubicBezTo>
                    <a:cubicBezTo>
                      <a:pt x="132612" y="-5362"/>
                      <a:pt x="74926" y="5163"/>
                      <a:pt x="61963" y="7155"/>
                    </a:cubicBezTo>
                    <a:cubicBezTo>
                      <a:pt x="45157" y="9734"/>
                      <a:pt x="8121" y="14187"/>
                      <a:pt x="644" y="21712"/>
                    </a:cubicBezTo>
                    <a:cubicBezTo>
                      <a:pt x="-4560" y="26939"/>
                      <a:pt x="22232" y="28556"/>
                      <a:pt x="64518" y="1922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1" name="Google Shape;1511;p9"/>
              <p:cNvSpPr/>
              <p:nvPr/>
            </p:nvSpPr>
            <p:spPr>
              <a:xfrm>
                <a:off x="4085395" y="3831792"/>
                <a:ext cx="63176" cy="17015"/>
              </a:xfrm>
              <a:custGeom>
                <a:rect b="b" l="l" r="r" t="t"/>
                <a:pathLst>
                  <a:path extrusionOk="0" h="17015" w="63176">
                    <a:moveTo>
                      <a:pt x="30647" y="2537"/>
                    </a:moveTo>
                    <a:cubicBezTo>
                      <a:pt x="15997" y="6264"/>
                      <a:pt x="1136" y="9991"/>
                      <a:pt x="222" y="12452"/>
                    </a:cubicBezTo>
                    <a:cubicBezTo>
                      <a:pt x="-2802" y="20609"/>
                      <a:pt x="25982" y="15499"/>
                      <a:pt x="32452" y="14726"/>
                    </a:cubicBezTo>
                    <a:cubicBezTo>
                      <a:pt x="40843" y="13718"/>
                      <a:pt x="59432" y="12733"/>
                      <a:pt x="62901" y="5959"/>
                    </a:cubicBezTo>
                    <a:cubicBezTo>
                      <a:pt x="65315" y="1271"/>
                      <a:pt x="51649" y="-2808"/>
                      <a:pt x="30647" y="25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2" name="Google Shape;1512;p9"/>
              <p:cNvSpPr/>
              <p:nvPr/>
            </p:nvSpPr>
            <p:spPr>
              <a:xfrm>
                <a:off x="4225771" y="3786782"/>
                <a:ext cx="100851" cy="14112"/>
              </a:xfrm>
              <a:custGeom>
                <a:rect b="b" l="l" r="r" t="t"/>
                <a:pathLst>
                  <a:path extrusionOk="0" h="14112" w="100851">
                    <a:moveTo>
                      <a:pt x="50062" y="1183"/>
                    </a:moveTo>
                    <a:cubicBezTo>
                      <a:pt x="26411" y="3668"/>
                      <a:pt x="2408" y="6152"/>
                      <a:pt x="557" y="8520"/>
                    </a:cubicBezTo>
                    <a:cubicBezTo>
                      <a:pt x="-5561" y="16395"/>
                      <a:pt x="40545" y="13723"/>
                      <a:pt x="50883" y="13489"/>
                    </a:cubicBezTo>
                    <a:cubicBezTo>
                      <a:pt x="64267" y="13184"/>
                      <a:pt x="93661" y="13747"/>
                      <a:pt x="100224" y="7301"/>
                    </a:cubicBezTo>
                    <a:cubicBezTo>
                      <a:pt x="104795" y="2824"/>
                      <a:pt x="84004" y="-2380"/>
                      <a:pt x="50062" y="11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3" name="Google Shape;1513;p9"/>
              <p:cNvSpPr/>
              <p:nvPr/>
            </p:nvSpPr>
            <p:spPr>
              <a:xfrm>
                <a:off x="4235610" y="3849900"/>
                <a:ext cx="102980" cy="14456"/>
              </a:xfrm>
              <a:custGeom>
                <a:rect b="b" l="l" r="r" t="t"/>
                <a:pathLst>
                  <a:path extrusionOk="0" h="14456" w="102980">
                    <a:moveTo>
                      <a:pt x="51146" y="14456"/>
                    </a:moveTo>
                    <a:cubicBezTo>
                      <a:pt x="75454" y="14456"/>
                      <a:pt x="100136" y="14456"/>
                      <a:pt x="102269" y="12276"/>
                    </a:cubicBezTo>
                    <a:cubicBezTo>
                      <a:pt x="109301" y="5057"/>
                      <a:pt x="62116" y="2947"/>
                      <a:pt x="51592" y="2127"/>
                    </a:cubicBezTo>
                    <a:cubicBezTo>
                      <a:pt x="37949" y="1049"/>
                      <a:pt x="8110" y="-2584"/>
                      <a:pt x="773" y="3158"/>
                    </a:cubicBezTo>
                    <a:cubicBezTo>
                      <a:pt x="-4337" y="7143"/>
                      <a:pt x="16267" y="14480"/>
                      <a:pt x="51169" y="1445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4" name="Google Shape;1514;p9"/>
              <p:cNvSpPr/>
              <p:nvPr/>
            </p:nvSpPr>
            <p:spPr>
              <a:xfrm>
                <a:off x="4621401" y="3861782"/>
                <a:ext cx="77368" cy="13237"/>
              </a:xfrm>
              <a:custGeom>
                <a:rect b="b" l="l" r="r" t="t"/>
                <a:pathLst>
                  <a:path extrusionOk="0" h="13237" w="77368">
                    <a:moveTo>
                      <a:pt x="38522" y="12934"/>
                    </a:moveTo>
                    <a:cubicBezTo>
                      <a:pt x="56594" y="11786"/>
                      <a:pt x="75089" y="11692"/>
                      <a:pt x="76776" y="9512"/>
                    </a:cubicBezTo>
                    <a:cubicBezTo>
                      <a:pt x="79566" y="5902"/>
                      <a:pt x="72088" y="3582"/>
                      <a:pt x="62853" y="2269"/>
                    </a:cubicBezTo>
                    <a:cubicBezTo>
                      <a:pt x="53617" y="956"/>
                      <a:pt x="42671" y="769"/>
                      <a:pt x="38686" y="605"/>
                    </a:cubicBezTo>
                    <a:cubicBezTo>
                      <a:pt x="28373" y="-5"/>
                      <a:pt x="5589" y="-1528"/>
                      <a:pt x="479" y="4894"/>
                    </a:cubicBezTo>
                    <a:cubicBezTo>
                      <a:pt x="-2990" y="9371"/>
                      <a:pt x="12668" y="14552"/>
                      <a:pt x="38522" y="1293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5" name="Google Shape;1515;p9"/>
              <p:cNvSpPr/>
              <p:nvPr/>
            </p:nvSpPr>
            <p:spPr>
              <a:xfrm>
                <a:off x="4769764" y="3843996"/>
                <a:ext cx="65365" cy="15514"/>
              </a:xfrm>
              <a:custGeom>
                <a:rect b="b" l="l" r="r" t="t"/>
                <a:pathLst>
                  <a:path extrusionOk="0" h="15514" w="65365">
                    <a:moveTo>
                      <a:pt x="37176" y="1843"/>
                    </a:moveTo>
                    <a:cubicBezTo>
                      <a:pt x="28550" y="3952"/>
                      <a:pt x="19854" y="6085"/>
                      <a:pt x="14861" y="7984"/>
                    </a:cubicBezTo>
                    <a:lnTo>
                      <a:pt x="0" y="13656"/>
                    </a:lnTo>
                    <a:lnTo>
                      <a:pt x="14791" y="11641"/>
                    </a:lnTo>
                    <a:cubicBezTo>
                      <a:pt x="17346" y="11289"/>
                      <a:pt x="19033" y="10797"/>
                      <a:pt x="19479" y="10093"/>
                    </a:cubicBezTo>
                    <a:cubicBezTo>
                      <a:pt x="20979" y="7679"/>
                      <a:pt x="19104" y="5851"/>
                      <a:pt x="15752" y="4491"/>
                    </a:cubicBezTo>
                    <a:lnTo>
                      <a:pt x="15541" y="15157"/>
                    </a:lnTo>
                    <a:cubicBezTo>
                      <a:pt x="22573" y="16282"/>
                      <a:pt x="34879" y="14430"/>
                      <a:pt x="38606" y="14078"/>
                    </a:cubicBezTo>
                    <a:cubicBezTo>
                      <a:pt x="45919" y="13399"/>
                      <a:pt x="62046" y="13141"/>
                      <a:pt x="65117" y="6531"/>
                    </a:cubicBezTo>
                    <a:cubicBezTo>
                      <a:pt x="67250" y="1936"/>
                      <a:pt x="55459" y="-2658"/>
                      <a:pt x="37153" y="184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6" name="Google Shape;1516;p9"/>
              <p:cNvSpPr/>
              <p:nvPr/>
            </p:nvSpPr>
            <p:spPr>
              <a:xfrm>
                <a:off x="4912274" y="3787448"/>
                <a:ext cx="100897" cy="15646"/>
              </a:xfrm>
              <a:custGeom>
                <a:rect b="b" l="l" r="r" t="t"/>
                <a:pathLst>
                  <a:path extrusionOk="0" h="15646" w="100897">
                    <a:moveTo>
                      <a:pt x="50824" y="13128"/>
                    </a:moveTo>
                    <a:cubicBezTo>
                      <a:pt x="74194" y="9893"/>
                      <a:pt x="98267" y="8698"/>
                      <a:pt x="100259" y="6447"/>
                    </a:cubicBezTo>
                    <a:cubicBezTo>
                      <a:pt x="103565" y="2697"/>
                      <a:pt x="93556" y="751"/>
                      <a:pt x="81366" y="189"/>
                    </a:cubicBezTo>
                    <a:cubicBezTo>
                      <a:pt x="69178" y="-397"/>
                      <a:pt x="54879" y="540"/>
                      <a:pt x="49652" y="845"/>
                    </a:cubicBezTo>
                    <a:cubicBezTo>
                      <a:pt x="42878" y="1173"/>
                      <a:pt x="32049" y="1595"/>
                      <a:pt x="22180" y="3048"/>
                    </a:cubicBezTo>
                    <a:cubicBezTo>
                      <a:pt x="12288" y="4479"/>
                      <a:pt x="3382" y="6916"/>
                      <a:pt x="475" y="10479"/>
                    </a:cubicBezTo>
                    <a:cubicBezTo>
                      <a:pt x="-3463" y="15589"/>
                      <a:pt x="17422" y="17698"/>
                      <a:pt x="50824" y="131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7" name="Google Shape;1517;p9"/>
              <p:cNvSpPr/>
              <p:nvPr/>
            </p:nvSpPr>
            <p:spPr>
              <a:xfrm>
                <a:off x="5024908" y="3847371"/>
                <a:ext cx="65326" cy="13206"/>
              </a:xfrm>
              <a:custGeom>
                <a:rect b="b" l="l" r="r" t="t"/>
                <a:pathLst>
                  <a:path extrusionOk="0" h="13206" w="65326">
                    <a:moveTo>
                      <a:pt x="32747" y="390"/>
                    </a:moveTo>
                    <a:cubicBezTo>
                      <a:pt x="17348" y="1819"/>
                      <a:pt x="1736" y="3226"/>
                      <a:pt x="423" y="5546"/>
                    </a:cubicBezTo>
                    <a:cubicBezTo>
                      <a:pt x="-3889" y="13141"/>
                      <a:pt x="26020" y="12508"/>
                      <a:pt x="32700" y="12719"/>
                    </a:cubicBezTo>
                    <a:cubicBezTo>
                      <a:pt x="41350" y="13000"/>
                      <a:pt x="60313" y="14876"/>
                      <a:pt x="64860" y="8734"/>
                    </a:cubicBezTo>
                    <a:cubicBezTo>
                      <a:pt x="68025" y="4468"/>
                      <a:pt x="54852" y="-1650"/>
                      <a:pt x="32747" y="4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8" name="Google Shape;1518;p9"/>
              <p:cNvSpPr/>
              <p:nvPr/>
            </p:nvSpPr>
            <p:spPr>
              <a:xfrm>
                <a:off x="5157675" y="3840564"/>
                <a:ext cx="135783" cy="16299"/>
              </a:xfrm>
              <a:custGeom>
                <a:rect b="b" l="l" r="r" t="t"/>
                <a:pathLst>
                  <a:path extrusionOk="0" h="16299" w="135783">
                    <a:moveTo>
                      <a:pt x="56397" y="3235"/>
                    </a:moveTo>
                    <a:cubicBezTo>
                      <a:pt x="36074" y="3633"/>
                      <a:pt x="15564" y="3375"/>
                      <a:pt x="679" y="3305"/>
                    </a:cubicBezTo>
                    <a:lnTo>
                      <a:pt x="93" y="8555"/>
                    </a:lnTo>
                    <a:cubicBezTo>
                      <a:pt x="12470" y="9423"/>
                      <a:pt x="21002" y="9681"/>
                      <a:pt x="22479" y="8837"/>
                    </a:cubicBezTo>
                    <a:cubicBezTo>
                      <a:pt x="27190" y="6141"/>
                      <a:pt x="16408" y="2953"/>
                      <a:pt x="1336" y="0"/>
                    </a:cubicBezTo>
                    <a:lnTo>
                      <a:pt x="0" y="11907"/>
                    </a:lnTo>
                    <a:cubicBezTo>
                      <a:pt x="20064" y="14556"/>
                      <a:pt x="47560" y="15306"/>
                      <a:pt x="56819" y="15564"/>
                    </a:cubicBezTo>
                    <a:cubicBezTo>
                      <a:pt x="67367" y="15939"/>
                      <a:pt x="84244" y="16619"/>
                      <a:pt x="99831" y="16127"/>
                    </a:cubicBezTo>
                    <a:cubicBezTo>
                      <a:pt x="115396" y="15658"/>
                      <a:pt x="129624" y="14041"/>
                      <a:pt x="134804" y="10735"/>
                    </a:cubicBezTo>
                    <a:cubicBezTo>
                      <a:pt x="141930" y="5954"/>
                      <a:pt x="109583" y="2180"/>
                      <a:pt x="56420" y="323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9" name="Google Shape;1519;p9"/>
              <p:cNvSpPr/>
              <p:nvPr/>
            </p:nvSpPr>
            <p:spPr>
              <a:xfrm>
                <a:off x="5436251" y="3860037"/>
                <a:ext cx="146076" cy="17307"/>
              </a:xfrm>
              <a:custGeom>
                <a:rect b="b" l="l" r="r" t="t"/>
                <a:pathLst>
                  <a:path extrusionOk="0" h="17307" w="146076">
                    <a:moveTo>
                      <a:pt x="72886" y="14867"/>
                    </a:moveTo>
                    <a:cubicBezTo>
                      <a:pt x="107179" y="15688"/>
                      <a:pt x="141964" y="18571"/>
                      <a:pt x="145035" y="16672"/>
                    </a:cubicBezTo>
                    <a:cubicBezTo>
                      <a:pt x="150098" y="13485"/>
                      <a:pt x="135963" y="9875"/>
                      <a:pt x="118594" y="7249"/>
                    </a:cubicBezTo>
                    <a:cubicBezTo>
                      <a:pt x="101225" y="4601"/>
                      <a:pt x="80668" y="3124"/>
                      <a:pt x="73144" y="2538"/>
                    </a:cubicBezTo>
                    <a:cubicBezTo>
                      <a:pt x="53735" y="686"/>
                      <a:pt x="10910" y="-2595"/>
                      <a:pt x="972" y="3616"/>
                    </a:cubicBezTo>
                    <a:cubicBezTo>
                      <a:pt x="-5850" y="7976"/>
                      <a:pt x="23779" y="13672"/>
                      <a:pt x="72886" y="1486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0" name="Google Shape;1520;p9"/>
              <p:cNvSpPr/>
              <p:nvPr/>
            </p:nvSpPr>
            <p:spPr>
              <a:xfrm>
                <a:off x="5609445" y="3821958"/>
                <a:ext cx="45565" cy="13170"/>
              </a:xfrm>
              <a:custGeom>
                <a:rect b="b" l="l" r="r" t="t"/>
                <a:pathLst>
                  <a:path extrusionOk="0" h="13170" w="45565">
                    <a:moveTo>
                      <a:pt x="22869" y="12465"/>
                    </a:moveTo>
                    <a:cubicBezTo>
                      <a:pt x="33581" y="10543"/>
                      <a:pt x="44434" y="8621"/>
                      <a:pt x="45301" y="6277"/>
                    </a:cubicBezTo>
                    <a:cubicBezTo>
                      <a:pt x="48137" y="-1458"/>
                      <a:pt x="27299" y="136"/>
                      <a:pt x="22635" y="136"/>
                    </a:cubicBezTo>
                    <a:cubicBezTo>
                      <a:pt x="16587" y="136"/>
                      <a:pt x="3320" y="-1130"/>
                      <a:pt x="296" y="5152"/>
                    </a:cubicBezTo>
                    <a:cubicBezTo>
                      <a:pt x="-1813" y="9512"/>
                      <a:pt x="7516" y="15208"/>
                      <a:pt x="22869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1" name="Google Shape;1521;p9"/>
              <p:cNvSpPr/>
              <p:nvPr/>
            </p:nvSpPr>
            <p:spPr>
              <a:xfrm>
                <a:off x="5700579" y="3859526"/>
                <a:ext cx="63890" cy="13361"/>
              </a:xfrm>
              <a:custGeom>
                <a:rect b="b" l="l" r="r" t="t"/>
                <a:pathLst>
                  <a:path extrusionOk="0" h="13361" w="63890">
                    <a:moveTo>
                      <a:pt x="31731" y="13105"/>
                    </a:moveTo>
                    <a:cubicBezTo>
                      <a:pt x="46826" y="11956"/>
                      <a:pt x="62132" y="10854"/>
                      <a:pt x="63445" y="8581"/>
                    </a:cubicBezTo>
                    <a:cubicBezTo>
                      <a:pt x="67828" y="1056"/>
                      <a:pt x="38575" y="1127"/>
                      <a:pt x="32035" y="775"/>
                    </a:cubicBezTo>
                    <a:cubicBezTo>
                      <a:pt x="23573" y="330"/>
                      <a:pt x="5079" y="-1921"/>
                      <a:pt x="485" y="4151"/>
                    </a:cubicBezTo>
                    <a:cubicBezTo>
                      <a:pt x="-2703" y="8346"/>
                      <a:pt x="10072" y="14722"/>
                      <a:pt x="31707" y="1310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2" name="Google Shape;1522;p9"/>
              <p:cNvSpPr/>
              <p:nvPr/>
            </p:nvSpPr>
            <p:spPr>
              <a:xfrm>
                <a:off x="5812433" y="3818891"/>
                <a:ext cx="119171" cy="21802"/>
              </a:xfrm>
              <a:custGeom>
                <a:rect b="b" l="l" r="r" t="t"/>
                <a:pathLst>
                  <a:path extrusionOk="0" h="21802" w="119171">
                    <a:moveTo>
                      <a:pt x="59862" y="14267"/>
                    </a:moveTo>
                    <a:cubicBezTo>
                      <a:pt x="87263" y="9110"/>
                      <a:pt x="115931" y="8922"/>
                      <a:pt x="118369" y="6813"/>
                    </a:cubicBezTo>
                    <a:cubicBezTo>
                      <a:pt x="122424" y="3250"/>
                      <a:pt x="110540" y="695"/>
                      <a:pt x="95890" y="132"/>
                    </a:cubicBezTo>
                    <a:cubicBezTo>
                      <a:pt x="81240" y="-501"/>
                      <a:pt x="64152" y="1304"/>
                      <a:pt x="57916" y="2078"/>
                    </a:cubicBezTo>
                    <a:cubicBezTo>
                      <a:pt x="49853" y="2922"/>
                      <a:pt x="36914" y="4469"/>
                      <a:pt x="25288" y="7399"/>
                    </a:cubicBezTo>
                    <a:cubicBezTo>
                      <a:pt x="13662" y="10258"/>
                      <a:pt x="3418" y="14407"/>
                      <a:pt x="441" y="18556"/>
                    </a:cubicBezTo>
                    <a:cubicBezTo>
                      <a:pt x="-1621" y="21463"/>
                      <a:pt x="3653" y="22400"/>
                      <a:pt x="14107" y="21439"/>
                    </a:cubicBezTo>
                    <a:cubicBezTo>
                      <a:pt x="24584" y="20502"/>
                      <a:pt x="40243" y="17830"/>
                      <a:pt x="59885" y="1426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3" name="Google Shape;1523;p9"/>
              <p:cNvSpPr/>
              <p:nvPr/>
            </p:nvSpPr>
            <p:spPr>
              <a:xfrm>
                <a:off x="6010022" y="3817473"/>
                <a:ext cx="42701" cy="21395"/>
              </a:xfrm>
              <a:custGeom>
                <a:rect b="b" l="l" r="r" t="t"/>
                <a:pathLst>
                  <a:path extrusionOk="0" h="21395" w="42701">
                    <a:moveTo>
                      <a:pt x="18032" y="1972"/>
                    </a:moveTo>
                    <a:cubicBezTo>
                      <a:pt x="12101" y="4433"/>
                      <a:pt x="6921" y="8137"/>
                      <a:pt x="3850" y="11770"/>
                    </a:cubicBezTo>
                    <a:cubicBezTo>
                      <a:pt x="710" y="15356"/>
                      <a:pt x="-439" y="18521"/>
                      <a:pt x="147" y="19576"/>
                    </a:cubicBezTo>
                    <a:cubicBezTo>
                      <a:pt x="2280" y="23092"/>
                      <a:pt x="5960" y="20794"/>
                      <a:pt x="10015" y="18685"/>
                    </a:cubicBezTo>
                    <a:cubicBezTo>
                      <a:pt x="14094" y="16434"/>
                      <a:pt x="19133" y="14301"/>
                      <a:pt x="21150" y="13926"/>
                    </a:cubicBezTo>
                    <a:cubicBezTo>
                      <a:pt x="23705" y="13270"/>
                      <a:pt x="27854" y="13083"/>
                      <a:pt x="31651" y="13036"/>
                    </a:cubicBezTo>
                    <a:cubicBezTo>
                      <a:pt x="35495" y="12895"/>
                      <a:pt x="39104" y="12825"/>
                      <a:pt x="41730" y="10457"/>
                    </a:cubicBezTo>
                    <a:cubicBezTo>
                      <a:pt x="43535" y="8887"/>
                      <a:pt x="42972" y="5675"/>
                      <a:pt x="38800" y="2886"/>
                    </a:cubicBezTo>
                    <a:cubicBezTo>
                      <a:pt x="34768" y="144"/>
                      <a:pt x="26658" y="-1521"/>
                      <a:pt x="18032" y="199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4" name="Google Shape;1524;p9"/>
              <p:cNvSpPr/>
              <p:nvPr/>
            </p:nvSpPr>
            <p:spPr>
              <a:xfrm>
                <a:off x="6156267" y="3825627"/>
                <a:ext cx="97318" cy="14016"/>
              </a:xfrm>
              <a:custGeom>
                <a:rect b="b" l="l" r="r" t="t"/>
                <a:pathLst>
                  <a:path extrusionOk="0" h="14016" w="97318">
                    <a:moveTo>
                      <a:pt x="48925" y="29"/>
                    </a:moveTo>
                    <a:cubicBezTo>
                      <a:pt x="25953" y="404"/>
                      <a:pt x="2654" y="733"/>
                      <a:pt x="661" y="2936"/>
                    </a:cubicBezTo>
                    <a:cubicBezTo>
                      <a:pt x="-5925" y="10249"/>
                      <a:pt x="38635" y="11656"/>
                      <a:pt x="48597" y="12359"/>
                    </a:cubicBezTo>
                    <a:cubicBezTo>
                      <a:pt x="61489" y="13250"/>
                      <a:pt x="89687" y="16414"/>
                      <a:pt x="96602" y="10577"/>
                    </a:cubicBezTo>
                    <a:cubicBezTo>
                      <a:pt x="101383" y="6522"/>
                      <a:pt x="81882" y="-510"/>
                      <a:pt x="48948" y="2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5" name="Google Shape;1525;p9"/>
              <p:cNvSpPr/>
              <p:nvPr/>
            </p:nvSpPr>
            <p:spPr>
              <a:xfrm>
                <a:off x="70934" y="3649272"/>
                <a:ext cx="35948" cy="13171"/>
              </a:xfrm>
              <a:custGeom>
                <a:rect b="b" l="l" r="r" t="t"/>
                <a:pathLst>
                  <a:path extrusionOk="0" h="13171" w="35948">
                    <a:moveTo>
                      <a:pt x="17833" y="12608"/>
                    </a:moveTo>
                    <a:cubicBezTo>
                      <a:pt x="26318" y="10968"/>
                      <a:pt x="34944" y="9327"/>
                      <a:pt x="35694" y="7006"/>
                    </a:cubicBezTo>
                    <a:cubicBezTo>
                      <a:pt x="38179" y="-659"/>
                      <a:pt x="21724" y="420"/>
                      <a:pt x="18044" y="302"/>
                    </a:cubicBezTo>
                    <a:cubicBezTo>
                      <a:pt x="13286" y="138"/>
                      <a:pt x="2878" y="-1456"/>
                      <a:pt x="276" y="4756"/>
                    </a:cubicBezTo>
                    <a:cubicBezTo>
                      <a:pt x="-1529" y="9069"/>
                      <a:pt x="5644" y="14999"/>
                      <a:pt x="17833" y="1263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6" name="Google Shape;1526;p9"/>
              <p:cNvSpPr/>
              <p:nvPr/>
            </p:nvSpPr>
            <p:spPr>
              <a:xfrm>
                <a:off x="149691" y="3630561"/>
                <a:ext cx="43042" cy="13177"/>
              </a:xfrm>
              <a:custGeom>
                <a:rect b="b" l="l" r="r" t="t"/>
                <a:pathLst>
                  <a:path extrusionOk="0" h="13177" w="43042">
                    <a:moveTo>
                      <a:pt x="21211" y="12708"/>
                    </a:moveTo>
                    <a:cubicBezTo>
                      <a:pt x="31196" y="11278"/>
                      <a:pt x="41533" y="10505"/>
                      <a:pt x="42612" y="8278"/>
                    </a:cubicBezTo>
                    <a:cubicBezTo>
                      <a:pt x="46221" y="777"/>
                      <a:pt x="26086" y="449"/>
                      <a:pt x="21633" y="402"/>
                    </a:cubicBezTo>
                    <a:cubicBezTo>
                      <a:pt x="15866" y="27"/>
                      <a:pt x="3068" y="-1403"/>
                      <a:pt x="255" y="4973"/>
                    </a:cubicBezTo>
                    <a:cubicBezTo>
                      <a:pt x="-1620" y="9403"/>
                      <a:pt x="6983" y="14771"/>
                      <a:pt x="21234" y="1273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7" name="Google Shape;1527;p9"/>
              <p:cNvSpPr/>
              <p:nvPr/>
            </p:nvSpPr>
            <p:spPr>
              <a:xfrm>
                <a:off x="208716" y="3643552"/>
                <a:ext cx="35948" cy="13171"/>
              </a:xfrm>
              <a:custGeom>
                <a:rect b="b" l="l" r="r" t="t"/>
                <a:pathLst>
                  <a:path extrusionOk="0" h="13171" w="35948">
                    <a:moveTo>
                      <a:pt x="17833" y="12608"/>
                    </a:moveTo>
                    <a:cubicBezTo>
                      <a:pt x="26318" y="10944"/>
                      <a:pt x="34944" y="9327"/>
                      <a:pt x="35694" y="7006"/>
                    </a:cubicBezTo>
                    <a:cubicBezTo>
                      <a:pt x="38179" y="-659"/>
                      <a:pt x="21724" y="420"/>
                      <a:pt x="18044" y="302"/>
                    </a:cubicBezTo>
                    <a:cubicBezTo>
                      <a:pt x="13286" y="138"/>
                      <a:pt x="2878" y="-1456"/>
                      <a:pt x="276" y="4756"/>
                    </a:cubicBezTo>
                    <a:cubicBezTo>
                      <a:pt x="-1529" y="9069"/>
                      <a:pt x="5644" y="14999"/>
                      <a:pt x="17833" y="1263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8" name="Google Shape;1528;p9"/>
              <p:cNvSpPr/>
              <p:nvPr/>
            </p:nvSpPr>
            <p:spPr>
              <a:xfrm>
                <a:off x="334869" y="3540606"/>
                <a:ext cx="40218" cy="15511"/>
              </a:xfrm>
              <a:custGeom>
                <a:rect b="b" l="l" r="r" t="t"/>
                <a:pathLst>
                  <a:path extrusionOk="0" h="15511" w="40218">
                    <a:moveTo>
                      <a:pt x="18584" y="14411"/>
                    </a:moveTo>
                    <a:cubicBezTo>
                      <a:pt x="28031" y="14833"/>
                      <a:pt x="37688" y="16520"/>
                      <a:pt x="39282" y="14645"/>
                    </a:cubicBezTo>
                    <a:cubicBezTo>
                      <a:pt x="41907" y="11528"/>
                      <a:pt x="38649" y="8551"/>
                      <a:pt x="34031" y="6371"/>
                    </a:cubicBezTo>
                    <a:cubicBezTo>
                      <a:pt x="29437" y="4191"/>
                      <a:pt x="23600" y="2972"/>
                      <a:pt x="21491" y="2433"/>
                    </a:cubicBezTo>
                    <a:cubicBezTo>
                      <a:pt x="16146" y="886"/>
                      <a:pt x="4051" y="-2607"/>
                      <a:pt x="441" y="3347"/>
                    </a:cubicBezTo>
                    <a:cubicBezTo>
                      <a:pt x="-1903" y="7519"/>
                      <a:pt x="5223" y="13825"/>
                      <a:pt x="18584" y="1441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9" name="Google Shape;1529;p9"/>
              <p:cNvSpPr/>
              <p:nvPr/>
            </p:nvSpPr>
            <p:spPr>
              <a:xfrm>
                <a:off x="356938" y="3628319"/>
                <a:ext cx="34255" cy="13651"/>
              </a:xfrm>
              <a:custGeom>
                <a:rect b="b" l="l" r="r" t="t"/>
                <a:pathLst>
                  <a:path extrusionOk="0" h="13651" w="34255">
                    <a:moveTo>
                      <a:pt x="15877" y="13613"/>
                    </a:moveTo>
                    <a:cubicBezTo>
                      <a:pt x="23964" y="13215"/>
                      <a:pt x="32285" y="13496"/>
                      <a:pt x="33551" y="11433"/>
                    </a:cubicBezTo>
                    <a:cubicBezTo>
                      <a:pt x="37794" y="4448"/>
                      <a:pt x="21644" y="2010"/>
                      <a:pt x="18081" y="1495"/>
                    </a:cubicBezTo>
                    <a:cubicBezTo>
                      <a:pt x="13533" y="510"/>
                      <a:pt x="3431" y="-2256"/>
                      <a:pt x="383" y="3768"/>
                    </a:cubicBezTo>
                    <a:cubicBezTo>
                      <a:pt x="-1633" y="7964"/>
                      <a:pt x="4415" y="14199"/>
                      <a:pt x="15877" y="136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0" name="Google Shape;1530;p9"/>
              <p:cNvSpPr/>
              <p:nvPr/>
            </p:nvSpPr>
            <p:spPr>
              <a:xfrm>
                <a:off x="388704" y="3705914"/>
                <a:ext cx="36865" cy="15897"/>
              </a:xfrm>
              <a:custGeom>
                <a:rect b="b" l="l" r="r" t="t"/>
                <a:pathLst>
                  <a:path extrusionOk="0" h="15897" w="36865">
                    <a:moveTo>
                      <a:pt x="16552" y="14848"/>
                    </a:moveTo>
                    <a:cubicBezTo>
                      <a:pt x="25459" y="15575"/>
                      <a:pt x="34531" y="16794"/>
                      <a:pt x="35984" y="14848"/>
                    </a:cubicBezTo>
                    <a:cubicBezTo>
                      <a:pt x="40906" y="8308"/>
                      <a:pt x="23772" y="4042"/>
                      <a:pt x="19998" y="3011"/>
                    </a:cubicBezTo>
                    <a:cubicBezTo>
                      <a:pt x="15169" y="1464"/>
                      <a:pt x="4691" y="-2755"/>
                      <a:pt x="660" y="2730"/>
                    </a:cubicBezTo>
                    <a:cubicBezTo>
                      <a:pt x="-2083" y="6574"/>
                      <a:pt x="3824" y="13817"/>
                      <a:pt x="16529" y="1482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1" name="Google Shape;1531;p9"/>
              <p:cNvSpPr/>
              <p:nvPr/>
            </p:nvSpPr>
            <p:spPr>
              <a:xfrm>
                <a:off x="545618" y="3666210"/>
                <a:ext cx="23487" cy="13236"/>
              </a:xfrm>
              <a:custGeom>
                <a:rect b="b" l="l" r="r" t="t"/>
                <a:pathLst>
                  <a:path extrusionOk="0" h="13236" w="23487">
                    <a:moveTo>
                      <a:pt x="10781" y="13016"/>
                    </a:moveTo>
                    <a:cubicBezTo>
                      <a:pt x="16500" y="11938"/>
                      <a:pt x="22313" y="10860"/>
                      <a:pt x="23087" y="8609"/>
                    </a:cubicBezTo>
                    <a:cubicBezTo>
                      <a:pt x="25689" y="1179"/>
                      <a:pt x="14859" y="1179"/>
                      <a:pt x="12492" y="804"/>
                    </a:cubicBezTo>
                    <a:cubicBezTo>
                      <a:pt x="9421" y="335"/>
                      <a:pt x="2881" y="-1916"/>
                      <a:pt x="397" y="4062"/>
                    </a:cubicBezTo>
                    <a:cubicBezTo>
                      <a:pt x="-1314" y="8211"/>
                      <a:pt x="2577" y="14563"/>
                      <a:pt x="10781" y="1299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2" name="Google Shape;1532;p9"/>
              <p:cNvSpPr/>
              <p:nvPr/>
            </p:nvSpPr>
            <p:spPr>
              <a:xfrm>
                <a:off x="591966" y="3653713"/>
                <a:ext cx="37961" cy="14907"/>
              </a:xfrm>
              <a:custGeom>
                <a:rect b="b" l="l" r="r" t="t"/>
                <a:pathLst>
                  <a:path extrusionOk="0" h="14907" w="37961">
                    <a:moveTo>
                      <a:pt x="17524" y="14097"/>
                    </a:moveTo>
                    <a:cubicBezTo>
                      <a:pt x="26338" y="14261"/>
                      <a:pt x="35409" y="15878"/>
                      <a:pt x="36980" y="14027"/>
                    </a:cubicBezTo>
                    <a:cubicBezTo>
                      <a:pt x="39605" y="10933"/>
                      <a:pt x="36605" y="7956"/>
                      <a:pt x="32245" y="5823"/>
                    </a:cubicBezTo>
                    <a:cubicBezTo>
                      <a:pt x="27885" y="3666"/>
                      <a:pt x="22329" y="2565"/>
                      <a:pt x="20337" y="2072"/>
                    </a:cubicBezTo>
                    <a:cubicBezTo>
                      <a:pt x="15250" y="595"/>
                      <a:pt x="3601" y="-2452"/>
                      <a:pt x="389" y="3690"/>
                    </a:cubicBezTo>
                    <a:cubicBezTo>
                      <a:pt x="-712" y="5776"/>
                      <a:pt x="577" y="8401"/>
                      <a:pt x="3577" y="10417"/>
                    </a:cubicBezTo>
                    <a:cubicBezTo>
                      <a:pt x="6578" y="12456"/>
                      <a:pt x="11219" y="13910"/>
                      <a:pt x="17524" y="1407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3" name="Google Shape;1533;p9"/>
              <p:cNvSpPr/>
              <p:nvPr/>
            </p:nvSpPr>
            <p:spPr>
              <a:xfrm>
                <a:off x="728482" y="3690051"/>
                <a:ext cx="50634" cy="16055"/>
              </a:xfrm>
              <a:custGeom>
                <a:rect b="b" l="l" r="r" t="t"/>
                <a:pathLst>
                  <a:path extrusionOk="0" h="16055" w="50634">
                    <a:moveTo>
                      <a:pt x="23900" y="15264"/>
                    </a:moveTo>
                    <a:cubicBezTo>
                      <a:pt x="36042" y="15991"/>
                      <a:pt x="48442" y="16811"/>
                      <a:pt x="49942" y="14748"/>
                    </a:cubicBezTo>
                    <a:cubicBezTo>
                      <a:pt x="54934" y="7927"/>
                      <a:pt x="31471" y="4341"/>
                      <a:pt x="26337" y="3192"/>
                    </a:cubicBezTo>
                    <a:cubicBezTo>
                      <a:pt x="19657" y="1692"/>
                      <a:pt x="5218" y="-2832"/>
                      <a:pt x="624" y="2606"/>
                    </a:cubicBezTo>
                    <a:cubicBezTo>
                      <a:pt x="-2541" y="6380"/>
                      <a:pt x="6507" y="14233"/>
                      <a:pt x="23900" y="1528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4" name="Google Shape;1534;p9"/>
              <p:cNvSpPr/>
              <p:nvPr/>
            </p:nvSpPr>
            <p:spPr>
              <a:xfrm>
                <a:off x="732627" y="3724615"/>
                <a:ext cx="34969" cy="18233"/>
              </a:xfrm>
              <a:custGeom>
                <a:rect b="b" l="l" r="r" t="t"/>
                <a:pathLst>
                  <a:path extrusionOk="0" h="18233" w="34969">
                    <a:moveTo>
                      <a:pt x="14925" y="15837"/>
                    </a:moveTo>
                    <a:cubicBezTo>
                      <a:pt x="23739" y="17571"/>
                      <a:pt x="32529" y="19306"/>
                      <a:pt x="34029" y="17407"/>
                    </a:cubicBezTo>
                    <a:cubicBezTo>
                      <a:pt x="38952" y="11125"/>
                      <a:pt x="23106" y="5969"/>
                      <a:pt x="19660" y="4468"/>
                    </a:cubicBezTo>
                    <a:cubicBezTo>
                      <a:pt x="15207" y="2523"/>
                      <a:pt x="6065" y="-2821"/>
                      <a:pt x="1119" y="1890"/>
                    </a:cubicBezTo>
                    <a:cubicBezTo>
                      <a:pt x="-2350" y="5148"/>
                      <a:pt x="2244" y="13352"/>
                      <a:pt x="14925" y="158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5" name="Google Shape;1535;p9"/>
              <p:cNvSpPr/>
              <p:nvPr/>
            </p:nvSpPr>
            <p:spPr>
              <a:xfrm>
                <a:off x="812608" y="3748795"/>
                <a:ext cx="18756" cy="13448"/>
              </a:xfrm>
              <a:custGeom>
                <a:rect b="b" l="l" r="r" t="t"/>
                <a:pathLst>
                  <a:path extrusionOk="0" h="13448" w="18756">
                    <a:moveTo>
                      <a:pt x="6812" y="13338"/>
                    </a:moveTo>
                    <a:cubicBezTo>
                      <a:pt x="12133" y="13737"/>
                      <a:pt x="17196" y="13080"/>
                      <a:pt x="18110" y="10901"/>
                    </a:cubicBezTo>
                    <a:cubicBezTo>
                      <a:pt x="20970" y="3775"/>
                      <a:pt x="13493" y="3095"/>
                      <a:pt x="11992" y="2157"/>
                    </a:cubicBezTo>
                    <a:cubicBezTo>
                      <a:pt x="9906" y="1243"/>
                      <a:pt x="6742" y="-2203"/>
                      <a:pt x="2101" y="2157"/>
                    </a:cubicBezTo>
                    <a:cubicBezTo>
                      <a:pt x="483" y="3681"/>
                      <a:pt x="-431" y="6142"/>
                      <a:pt x="202" y="8510"/>
                    </a:cubicBezTo>
                    <a:cubicBezTo>
                      <a:pt x="788" y="10854"/>
                      <a:pt x="3015" y="13080"/>
                      <a:pt x="6836" y="1333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6" name="Google Shape;1536;p9"/>
              <p:cNvSpPr/>
              <p:nvPr/>
            </p:nvSpPr>
            <p:spPr>
              <a:xfrm>
                <a:off x="887348" y="3775608"/>
                <a:ext cx="39909" cy="13536"/>
              </a:xfrm>
              <a:custGeom>
                <a:rect b="b" l="l" r="r" t="t"/>
                <a:pathLst>
                  <a:path extrusionOk="0" h="13536" w="39909">
                    <a:moveTo>
                      <a:pt x="19223" y="13458"/>
                    </a:moveTo>
                    <a:cubicBezTo>
                      <a:pt x="28903" y="12755"/>
                      <a:pt x="38584" y="12051"/>
                      <a:pt x="39545" y="9801"/>
                    </a:cubicBezTo>
                    <a:cubicBezTo>
                      <a:pt x="42686" y="2394"/>
                      <a:pt x="24614" y="1714"/>
                      <a:pt x="20582" y="1199"/>
                    </a:cubicBezTo>
                    <a:cubicBezTo>
                      <a:pt x="15355" y="519"/>
                      <a:pt x="4174" y="-2153"/>
                      <a:pt x="517" y="3707"/>
                    </a:cubicBezTo>
                    <a:cubicBezTo>
                      <a:pt x="-2084" y="7785"/>
                      <a:pt x="5276" y="14442"/>
                      <a:pt x="19223" y="1343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7" name="Google Shape;1537;p9"/>
              <p:cNvSpPr/>
              <p:nvPr/>
            </p:nvSpPr>
            <p:spPr>
              <a:xfrm>
                <a:off x="1030773" y="3756155"/>
                <a:ext cx="46221" cy="15105"/>
              </a:xfrm>
              <a:custGeom>
                <a:rect b="b" l="l" r="r" t="t"/>
                <a:pathLst>
                  <a:path extrusionOk="0" h="15105" w="46221">
                    <a:moveTo>
                      <a:pt x="23846" y="13456"/>
                    </a:moveTo>
                    <a:cubicBezTo>
                      <a:pt x="34534" y="10502"/>
                      <a:pt x="45410" y="7525"/>
                      <a:pt x="46067" y="5111"/>
                    </a:cubicBezTo>
                    <a:cubicBezTo>
                      <a:pt x="48223" y="-2859"/>
                      <a:pt x="27174" y="751"/>
                      <a:pt x="22439" y="1220"/>
                    </a:cubicBezTo>
                    <a:cubicBezTo>
                      <a:pt x="16298" y="1806"/>
                      <a:pt x="2679" y="1829"/>
                      <a:pt x="194" y="8392"/>
                    </a:cubicBezTo>
                    <a:cubicBezTo>
                      <a:pt x="-1540" y="12940"/>
                      <a:pt x="8492" y="17698"/>
                      <a:pt x="23846" y="1345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8" name="Google Shape;1538;p9"/>
              <p:cNvSpPr/>
              <p:nvPr/>
            </p:nvSpPr>
            <p:spPr>
              <a:xfrm>
                <a:off x="988720" y="3716718"/>
                <a:ext cx="27354" cy="13194"/>
              </a:xfrm>
              <a:custGeom>
                <a:rect b="b" l="l" r="r" t="t"/>
                <a:pathLst>
                  <a:path extrusionOk="0" h="13194" w="27354">
                    <a:moveTo>
                      <a:pt x="14189" y="387"/>
                    </a:moveTo>
                    <a:cubicBezTo>
                      <a:pt x="7626" y="1770"/>
                      <a:pt x="993" y="3130"/>
                      <a:pt x="289" y="5427"/>
                    </a:cubicBezTo>
                    <a:cubicBezTo>
                      <a:pt x="-2055" y="12998"/>
                      <a:pt x="10533" y="12435"/>
                      <a:pt x="13299" y="12670"/>
                    </a:cubicBezTo>
                    <a:cubicBezTo>
                      <a:pt x="16908" y="12974"/>
                      <a:pt x="24714" y="14896"/>
                      <a:pt x="27058" y="8778"/>
                    </a:cubicBezTo>
                    <a:cubicBezTo>
                      <a:pt x="28675" y="4536"/>
                      <a:pt x="23589" y="-1605"/>
                      <a:pt x="14189" y="38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9" name="Google Shape;1539;p9"/>
              <p:cNvSpPr/>
              <p:nvPr/>
            </p:nvSpPr>
            <p:spPr>
              <a:xfrm>
                <a:off x="1112642" y="3718703"/>
                <a:ext cx="59145" cy="15848"/>
              </a:xfrm>
              <a:custGeom>
                <a:rect b="b" l="l" r="r" t="t"/>
                <a:pathLst>
                  <a:path extrusionOk="0" h="15848" w="59145">
                    <a:moveTo>
                      <a:pt x="28799" y="1988"/>
                    </a:moveTo>
                    <a:cubicBezTo>
                      <a:pt x="15063" y="5247"/>
                      <a:pt x="1116" y="8528"/>
                      <a:pt x="225" y="10966"/>
                    </a:cubicBezTo>
                    <a:cubicBezTo>
                      <a:pt x="-2728" y="19029"/>
                      <a:pt x="24228" y="14810"/>
                      <a:pt x="30299" y="14224"/>
                    </a:cubicBezTo>
                    <a:cubicBezTo>
                      <a:pt x="38151" y="13474"/>
                      <a:pt x="55521" y="13052"/>
                      <a:pt x="58873" y="6395"/>
                    </a:cubicBezTo>
                    <a:cubicBezTo>
                      <a:pt x="61193" y="1777"/>
                      <a:pt x="48512" y="-2700"/>
                      <a:pt x="28799" y="198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0" name="Google Shape;1540;p9"/>
              <p:cNvSpPr/>
              <p:nvPr/>
            </p:nvSpPr>
            <p:spPr>
              <a:xfrm>
                <a:off x="1249548" y="3710204"/>
                <a:ext cx="32909" cy="13754"/>
              </a:xfrm>
              <a:custGeom>
                <a:rect b="b" l="l" r="r" t="t"/>
                <a:pathLst>
                  <a:path extrusionOk="0" h="13754" w="32909">
                    <a:moveTo>
                      <a:pt x="16172" y="1158"/>
                    </a:moveTo>
                    <a:cubicBezTo>
                      <a:pt x="8859" y="3479"/>
                      <a:pt x="1053" y="4956"/>
                      <a:pt x="280" y="7253"/>
                    </a:cubicBezTo>
                    <a:cubicBezTo>
                      <a:pt x="-986" y="11050"/>
                      <a:pt x="2225" y="12808"/>
                      <a:pt x="6327" y="13441"/>
                    </a:cubicBezTo>
                    <a:cubicBezTo>
                      <a:pt x="10406" y="14097"/>
                      <a:pt x="15187" y="13534"/>
                      <a:pt x="16945" y="13441"/>
                    </a:cubicBezTo>
                    <a:cubicBezTo>
                      <a:pt x="21446" y="13347"/>
                      <a:pt x="31642" y="13441"/>
                      <a:pt x="32861" y="6807"/>
                    </a:cubicBezTo>
                    <a:cubicBezTo>
                      <a:pt x="33565" y="2213"/>
                      <a:pt x="26486" y="-2147"/>
                      <a:pt x="16195" y="115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1" name="Google Shape;1541;p9"/>
              <p:cNvSpPr/>
              <p:nvPr/>
            </p:nvSpPr>
            <p:spPr>
              <a:xfrm>
                <a:off x="1368074" y="3692313"/>
                <a:ext cx="56291" cy="14056"/>
              </a:xfrm>
              <a:custGeom>
                <a:rect b="b" l="l" r="r" t="t"/>
                <a:pathLst>
                  <a:path extrusionOk="0" h="14056" w="56291">
                    <a:moveTo>
                      <a:pt x="28372" y="12603"/>
                    </a:moveTo>
                    <a:cubicBezTo>
                      <a:pt x="41194" y="10118"/>
                      <a:pt x="54602" y="9204"/>
                      <a:pt x="55844" y="6978"/>
                    </a:cubicBezTo>
                    <a:cubicBezTo>
                      <a:pt x="57930" y="3274"/>
                      <a:pt x="52422" y="1235"/>
                      <a:pt x="45530" y="438"/>
                    </a:cubicBezTo>
                    <a:cubicBezTo>
                      <a:pt x="38662" y="-383"/>
                      <a:pt x="30552" y="180"/>
                      <a:pt x="27599" y="297"/>
                    </a:cubicBezTo>
                    <a:cubicBezTo>
                      <a:pt x="19981" y="367"/>
                      <a:pt x="2940" y="1000"/>
                      <a:pt x="174" y="7938"/>
                    </a:cubicBezTo>
                    <a:cubicBezTo>
                      <a:pt x="-1584" y="12744"/>
                      <a:pt x="10159" y="16119"/>
                      <a:pt x="28349" y="1260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2" name="Google Shape;1542;p9"/>
              <p:cNvSpPr/>
              <p:nvPr/>
            </p:nvSpPr>
            <p:spPr>
              <a:xfrm>
                <a:off x="1413259" y="3725440"/>
                <a:ext cx="42527" cy="14960"/>
              </a:xfrm>
              <a:custGeom>
                <a:rect b="b" l="l" r="r" t="t"/>
                <a:pathLst>
                  <a:path extrusionOk="0" h="14960" w="42527">
                    <a:moveTo>
                      <a:pt x="19848" y="14659"/>
                    </a:moveTo>
                    <a:cubicBezTo>
                      <a:pt x="30138" y="15034"/>
                      <a:pt x="40592" y="15433"/>
                      <a:pt x="41905" y="13347"/>
                    </a:cubicBezTo>
                    <a:cubicBezTo>
                      <a:pt x="46241" y="6409"/>
                      <a:pt x="26669" y="3596"/>
                      <a:pt x="22356" y="2611"/>
                    </a:cubicBezTo>
                    <a:cubicBezTo>
                      <a:pt x="16777" y="1346"/>
                      <a:pt x="4823" y="-2686"/>
                      <a:pt x="627" y="2822"/>
                    </a:cubicBezTo>
                    <a:cubicBezTo>
                      <a:pt x="-2280" y="6643"/>
                      <a:pt x="5057" y="14144"/>
                      <a:pt x="19824" y="146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3" name="Google Shape;1543;p9"/>
              <p:cNvSpPr/>
              <p:nvPr/>
            </p:nvSpPr>
            <p:spPr>
              <a:xfrm>
                <a:off x="1470729" y="3696794"/>
                <a:ext cx="54829" cy="16046"/>
              </a:xfrm>
              <a:custGeom>
                <a:rect b="b" l="l" r="r" t="t"/>
                <a:pathLst>
                  <a:path extrusionOk="0" h="16046" w="54829">
                    <a:moveTo>
                      <a:pt x="28736" y="410"/>
                    </a:moveTo>
                    <a:cubicBezTo>
                      <a:pt x="15352" y="-340"/>
                      <a:pt x="1850" y="-199"/>
                      <a:pt x="514" y="2004"/>
                    </a:cubicBezTo>
                    <a:cubicBezTo>
                      <a:pt x="-1689" y="5614"/>
                      <a:pt x="3515" y="7817"/>
                      <a:pt x="9867" y="9388"/>
                    </a:cubicBezTo>
                    <a:cubicBezTo>
                      <a:pt x="16243" y="10958"/>
                      <a:pt x="23837" y="11990"/>
                      <a:pt x="26580" y="12552"/>
                    </a:cubicBezTo>
                    <a:cubicBezTo>
                      <a:pt x="33753" y="13888"/>
                      <a:pt x="48848" y="18881"/>
                      <a:pt x="54052" y="13841"/>
                    </a:cubicBezTo>
                    <a:cubicBezTo>
                      <a:pt x="57755" y="10396"/>
                      <a:pt x="48051" y="1488"/>
                      <a:pt x="28736" y="4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4" name="Google Shape;1544;p9"/>
              <p:cNvSpPr/>
              <p:nvPr/>
            </p:nvSpPr>
            <p:spPr>
              <a:xfrm>
                <a:off x="1626198" y="3780496"/>
                <a:ext cx="27079" cy="13170"/>
              </a:xfrm>
              <a:custGeom>
                <a:rect b="b" l="l" r="r" t="t"/>
                <a:pathLst>
                  <a:path extrusionOk="0" h="13170" w="27079">
                    <a:moveTo>
                      <a:pt x="14354" y="366"/>
                    </a:moveTo>
                    <a:cubicBezTo>
                      <a:pt x="8306" y="1655"/>
                      <a:pt x="1767" y="1936"/>
                      <a:pt x="665" y="4023"/>
                    </a:cubicBezTo>
                    <a:cubicBezTo>
                      <a:pt x="-1187" y="7515"/>
                      <a:pt x="1087" y="9765"/>
                      <a:pt x="4321" y="11031"/>
                    </a:cubicBezTo>
                    <a:cubicBezTo>
                      <a:pt x="7556" y="12297"/>
                      <a:pt x="11635" y="12461"/>
                      <a:pt x="13065" y="12625"/>
                    </a:cubicBezTo>
                    <a:cubicBezTo>
                      <a:pt x="16768" y="13188"/>
                      <a:pt x="25347" y="14641"/>
                      <a:pt x="26941" y="8195"/>
                    </a:cubicBezTo>
                    <a:cubicBezTo>
                      <a:pt x="27504" y="5991"/>
                      <a:pt x="26308" y="3530"/>
                      <a:pt x="24105" y="1913"/>
                    </a:cubicBezTo>
                    <a:cubicBezTo>
                      <a:pt x="21878" y="296"/>
                      <a:pt x="18643" y="-525"/>
                      <a:pt x="14330" y="36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5" name="Google Shape;1545;p9"/>
              <p:cNvSpPr/>
              <p:nvPr/>
            </p:nvSpPr>
            <p:spPr>
              <a:xfrm>
                <a:off x="1752765" y="3774228"/>
                <a:ext cx="43969" cy="14296"/>
              </a:xfrm>
              <a:custGeom>
                <a:rect b="b" l="l" r="r" t="t"/>
                <a:pathLst>
                  <a:path extrusionOk="0" h="14296" w="43969">
                    <a:moveTo>
                      <a:pt x="23130" y="0"/>
                    </a:moveTo>
                    <a:cubicBezTo>
                      <a:pt x="12535" y="0"/>
                      <a:pt x="1800" y="-70"/>
                      <a:pt x="557" y="2086"/>
                    </a:cubicBezTo>
                    <a:cubicBezTo>
                      <a:pt x="-3592" y="9189"/>
                      <a:pt x="16637" y="11322"/>
                      <a:pt x="21114" y="12166"/>
                    </a:cubicBezTo>
                    <a:cubicBezTo>
                      <a:pt x="26904" y="13244"/>
                      <a:pt x="39351" y="16854"/>
                      <a:pt x="43406" y="11205"/>
                    </a:cubicBezTo>
                    <a:cubicBezTo>
                      <a:pt x="46219" y="7290"/>
                      <a:pt x="38343" y="24"/>
                      <a:pt x="23154" y="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6" name="Google Shape;1546;p9"/>
              <p:cNvSpPr/>
              <p:nvPr/>
            </p:nvSpPr>
            <p:spPr>
              <a:xfrm>
                <a:off x="1860739" y="3774131"/>
                <a:ext cx="34178" cy="15149"/>
              </a:xfrm>
              <a:custGeom>
                <a:rect b="b" l="l" r="r" t="t"/>
                <a:pathLst>
                  <a:path extrusionOk="0" h="15149" w="34178">
                    <a:moveTo>
                      <a:pt x="16113" y="1715"/>
                    </a:moveTo>
                    <a:cubicBezTo>
                      <a:pt x="8307" y="4716"/>
                      <a:pt x="384" y="7716"/>
                      <a:pt x="56" y="10107"/>
                    </a:cubicBezTo>
                    <a:cubicBezTo>
                      <a:pt x="-1046" y="18053"/>
                      <a:pt x="14425" y="14349"/>
                      <a:pt x="17941" y="13881"/>
                    </a:cubicBezTo>
                    <a:cubicBezTo>
                      <a:pt x="22488" y="13271"/>
                      <a:pt x="32638" y="13177"/>
                      <a:pt x="34091" y="6638"/>
                    </a:cubicBezTo>
                    <a:cubicBezTo>
                      <a:pt x="35099" y="2090"/>
                      <a:pt x="27317" y="-2598"/>
                      <a:pt x="16113" y="169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7" name="Google Shape;1547;p9"/>
              <p:cNvSpPr/>
              <p:nvPr/>
            </p:nvSpPr>
            <p:spPr>
              <a:xfrm>
                <a:off x="1966769" y="3729464"/>
                <a:ext cx="37480" cy="17719"/>
              </a:xfrm>
              <a:custGeom>
                <a:rect b="b" l="l" r="r" t="t"/>
                <a:pathLst>
                  <a:path extrusionOk="0" h="17719" w="37480">
                    <a:moveTo>
                      <a:pt x="17251" y="3300"/>
                    </a:moveTo>
                    <a:cubicBezTo>
                      <a:pt x="9188" y="7331"/>
                      <a:pt x="468" y="10566"/>
                      <a:pt x="70" y="12980"/>
                    </a:cubicBezTo>
                    <a:cubicBezTo>
                      <a:pt x="-587" y="16988"/>
                      <a:pt x="3492" y="17973"/>
                      <a:pt x="8297" y="17668"/>
                    </a:cubicBezTo>
                    <a:cubicBezTo>
                      <a:pt x="13102" y="17364"/>
                      <a:pt x="18470" y="15723"/>
                      <a:pt x="20439" y="15207"/>
                    </a:cubicBezTo>
                    <a:cubicBezTo>
                      <a:pt x="25572" y="14058"/>
                      <a:pt x="37199" y="11691"/>
                      <a:pt x="37480" y="4823"/>
                    </a:cubicBezTo>
                    <a:cubicBezTo>
                      <a:pt x="37550" y="88"/>
                      <a:pt x="28667" y="-2420"/>
                      <a:pt x="17251" y="330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8" name="Google Shape;1548;p9"/>
              <p:cNvSpPr/>
              <p:nvPr/>
            </p:nvSpPr>
            <p:spPr>
              <a:xfrm>
                <a:off x="2022811" y="3761262"/>
                <a:ext cx="51602" cy="18246"/>
              </a:xfrm>
              <a:custGeom>
                <a:rect b="b" l="l" r="r" t="t"/>
                <a:pathLst>
                  <a:path extrusionOk="0" h="18246" w="51602">
                    <a:moveTo>
                      <a:pt x="24615" y="3497"/>
                    </a:moveTo>
                    <a:cubicBezTo>
                      <a:pt x="13035" y="7716"/>
                      <a:pt x="870" y="11139"/>
                      <a:pt x="167" y="13576"/>
                    </a:cubicBezTo>
                    <a:cubicBezTo>
                      <a:pt x="-1029" y="17608"/>
                      <a:pt x="4386" y="18546"/>
                      <a:pt x="10808" y="18171"/>
                    </a:cubicBezTo>
                    <a:cubicBezTo>
                      <a:pt x="17208" y="17819"/>
                      <a:pt x="24544" y="16084"/>
                      <a:pt x="27217" y="15569"/>
                    </a:cubicBezTo>
                    <a:cubicBezTo>
                      <a:pt x="34178" y="14350"/>
                      <a:pt x="49742" y="11959"/>
                      <a:pt x="51524" y="4904"/>
                    </a:cubicBezTo>
                    <a:cubicBezTo>
                      <a:pt x="52672" y="5"/>
                      <a:pt x="41140" y="-2480"/>
                      <a:pt x="24615" y="352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9" name="Google Shape;1549;p9"/>
              <p:cNvSpPr/>
              <p:nvPr/>
            </p:nvSpPr>
            <p:spPr>
              <a:xfrm>
                <a:off x="2159634" y="3730824"/>
                <a:ext cx="51570" cy="13618"/>
              </a:xfrm>
              <a:custGeom>
                <a:rect b="b" l="l" r="r" t="t"/>
                <a:pathLst>
                  <a:path extrusionOk="0" h="13618" w="51570">
                    <a:moveTo>
                      <a:pt x="26346" y="111"/>
                    </a:moveTo>
                    <a:cubicBezTo>
                      <a:pt x="14087" y="837"/>
                      <a:pt x="1640" y="1517"/>
                      <a:pt x="445" y="3744"/>
                    </a:cubicBezTo>
                    <a:cubicBezTo>
                      <a:pt x="-3516" y="11127"/>
                      <a:pt x="20135" y="11854"/>
                      <a:pt x="25409" y="12393"/>
                    </a:cubicBezTo>
                    <a:cubicBezTo>
                      <a:pt x="32230" y="13073"/>
                      <a:pt x="47044" y="15816"/>
                      <a:pt x="51099" y="9885"/>
                    </a:cubicBezTo>
                    <a:cubicBezTo>
                      <a:pt x="53912" y="5783"/>
                      <a:pt x="43950" y="-944"/>
                      <a:pt x="26346" y="11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0" name="Google Shape;1550;p9"/>
              <p:cNvSpPr/>
              <p:nvPr/>
            </p:nvSpPr>
            <p:spPr>
              <a:xfrm>
                <a:off x="2272113" y="3761422"/>
                <a:ext cx="40438" cy="14308"/>
              </a:xfrm>
              <a:custGeom>
                <a:rect b="b" l="l" r="r" t="t"/>
                <a:pathLst>
                  <a:path extrusionOk="0" h="14308" w="40438">
                    <a:moveTo>
                      <a:pt x="19676" y="1274"/>
                    </a:moveTo>
                    <a:cubicBezTo>
                      <a:pt x="10276" y="3853"/>
                      <a:pt x="760" y="6455"/>
                      <a:pt x="150" y="8846"/>
                    </a:cubicBezTo>
                    <a:cubicBezTo>
                      <a:pt x="-1842" y="16745"/>
                      <a:pt x="16582" y="13838"/>
                      <a:pt x="20731" y="13557"/>
                    </a:cubicBezTo>
                    <a:cubicBezTo>
                      <a:pt x="26098" y="13182"/>
                      <a:pt x="37983" y="13627"/>
                      <a:pt x="40256" y="7158"/>
                    </a:cubicBezTo>
                    <a:cubicBezTo>
                      <a:pt x="41827" y="2681"/>
                      <a:pt x="33130" y="-2429"/>
                      <a:pt x="19652" y="127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1" name="Google Shape;1551;p9"/>
              <p:cNvSpPr/>
              <p:nvPr/>
            </p:nvSpPr>
            <p:spPr>
              <a:xfrm>
                <a:off x="2434106" y="3740168"/>
                <a:ext cx="54538" cy="13170"/>
              </a:xfrm>
              <a:custGeom>
                <a:rect b="b" l="l" r="r" t="t"/>
                <a:pathLst>
                  <a:path extrusionOk="0" h="13170" w="54538">
                    <a:moveTo>
                      <a:pt x="27156" y="705"/>
                    </a:moveTo>
                    <a:cubicBezTo>
                      <a:pt x="14334" y="2627"/>
                      <a:pt x="1348" y="4549"/>
                      <a:pt x="317" y="6893"/>
                    </a:cubicBezTo>
                    <a:cubicBezTo>
                      <a:pt x="-3082" y="14628"/>
                      <a:pt x="21859" y="13035"/>
                      <a:pt x="27437" y="13035"/>
                    </a:cubicBezTo>
                    <a:cubicBezTo>
                      <a:pt x="34680" y="13035"/>
                      <a:pt x="50549" y="14300"/>
                      <a:pt x="54183" y="8018"/>
                    </a:cubicBezTo>
                    <a:cubicBezTo>
                      <a:pt x="56714" y="3658"/>
                      <a:pt x="45533" y="-2038"/>
                      <a:pt x="27156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2" name="Google Shape;1552;p9"/>
              <p:cNvSpPr/>
              <p:nvPr/>
            </p:nvSpPr>
            <p:spPr>
              <a:xfrm>
                <a:off x="2582342" y="3710556"/>
                <a:ext cx="43515" cy="15263"/>
              </a:xfrm>
              <a:custGeom>
                <a:rect b="b" l="l" r="r" t="t"/>
                <a:pathLst>
                  <a:path extrusionOk="0" h="15263" w="43515">
                    <a:moveTo>
                      <a:pt x="20943" y="1744"/>
                    </a:moveTo>
                    <a:cubicBezTo>
                      <a:pt x="10910" y="4768"/>
                      <a:pt x="714" y="7792"/>
                      <a:pt x="128" y="10206"/>
                    </a:cubicBezTo>
                    <a:cubicBezTo>
                      <a:pt x="-1771" y="18199"/>
                      <a:pt x="18013" y="14449"/>
                      <a:pt x="22490" y="13957"/>
                    </a:cubicBezTo>
                    <a:cubicBezTo>
                      <a:pt x="28280" y="13347"/>
                      <a:pt x="41101" y="13206"/>
                      <a:pt x="43352" y="6643"/>
                    </a:cubicBezTo>
                    <a:cubicBezTo>
                      <a:pt x="44899" y="2072"/>
                      <a:pt x="35359" y="-2616"/>
                      <a:pt x="20943" y="172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3" name="Google Shape;1553;p9"/>
              <p:cNvSpPr/>
              <p:nvPr/>
            </p:nvSpPr>
            <p:spPr>
              <a:xfrm>
                <a:off x="2728633" y="3707944"/>
                <a:ext cx="54827" cy="14224"/>
              </a:xfrm>
              <a:custGeom>
                <a:rect b="b" l="l" r="r" t="t"/>
                <a:pathLst>
                  <a:path extrusionOk="0" h="14224" w="54827">
                    <a:moveTo>
                      <a:pt x="26591" y="14224"/>
                    </a:moveTo>
                    <a:cubicBezTo>
                      <a:pt x="39671" y="14107"/>
                      <a:pt x="52961" y="14013"/>
                      <a:pt x="54297" y="11834"/>
                    </a:cubicBezTo>
                    <a:cubicBezTo>
                      <a:pt x="58774" y="4637"/>
                      <a:pt x="33600" y="2762"/>
                      <a:pt x="27997" y="1965"/>
                    </a:cubicBezTo>
                    <a:cubicBezTo>
                      <a:pt x="20754" y="957"/>
                      <a:pt x="5049" y="-2512"/>
                      <a:pt x="549" y="3207"/>
                    </a:cubicBezTo>
                    <a:cubicBezTo>
                      <a:pt x="-2569" y="7192"/>
                      <a:pt x="7792" y="14388"/>
                      <a:pt x="26591" y="1420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4" name="Google Shape;1554;p9"/>
              <p:cNvSpPr/>
              <p:nvPr/>
            </p:nvSpPr>
            <p:spPr>
              <a:xfrm>
                <a:off x="2858058" y="3746867"/>
                <a:ext cx="71641" cy="18711"/>
              </a:xfrm>
              <a:custGeom>
                <a:rect b="b" l="l" r="r" t="t"/>
                <a:pathLst>
                  <a:path extrusionOk="0" h="18711" w="71641">
                    <a:moveTo>
                      <a:pt x="34338" y="17752"/>
                    </a:moveTo>
                    <a:cubicBezTo>
                      <a:pt x="51894" y="19392"/>
                      <a:pt x="69592" y="18877"/>
                      <a:pt x="71115" y="16603"/>
                    </a:cubicBezTo>
                    <a:cubicBezTo>
                      <a:pt x="73647" y="12899"/>
                      <a:pt x="66662" y="10907"/>
                      <a:pt x="58270" y="9313"/>
                    </a:cubicBezTo>
                    <a:cubicBezTo>
                      <a:pt x="49879" y="7743"/>
                      <a:pt x="39963" y="6336"/>
                      <a:pt x="36377" y="5586"/>
                    </a:cubicBezTo>
                    <a:cubicBezTo>
                      <a:pt x="31712" y="4672"/>
                      <a:pt x="24423" y="2679"/>
                      <a:pt x="17555" y="1297"/>
                    </a:cubicBezTo>
                    <a:cubicBezTo>
                      <a:pt x="10687" y="-63"/>
                      <a:pt x="4217" y="-813"/>
                      <a:pt x="935" y="1414"/>
                    </a:cubicBezTo>
                    <a:cubicBezTo>
                      <a:pt x="-1338" y="2937"/>
                      <a:pt x="561" y="6289"/>
                      <a:pt x="6327" y="9735"/>
                    </a:cubicBezTo>
                    <a:cubicBezTo>
                      <a:pt x="12070" y="13157"/>
                      <a:pt x="21727" y="16603"/>
                      <a:pt x="34338" y="17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5" name="Google Shape;1555;p9"/>
              <p:cNvSpPr/>
              <p:nvPr/>
            </p:nvSpPr>
            <p:spPr>
              <a:xfrm>
                <a:off x="2962466" y="3708790"/>
                <a:ext cx="65607" cy="13929"/>
              </a:xfrm>
              <a:custGeom>
                <a:rect b="b" l="l" r="r" t="t"/>
                <a:pathLst>
                  <a:path extrusionOk="0" h="13929" w="65607">
                    <a:moveTo>
                      <a:pt x="32270" y="13894"/>
                    </a:moveTo>
                    <a:cubicBezTo>
                      <a:pt x="47834" y="13472"/>
                      <a:pt x="63609" y="13097"/>
                      <a:pt x="65086" y="10870"/>
                    </a:cubicBezTo>
                    <a:cubicBezTo>
                      <a:pt x="69915" y="3557"/>
                      <a:pt x="39841" y="2245"/>
                      <a:pt x="33137" y="1588"/>
                    </a:cubicBezTo>
                    <a:cubicBezTo>
                      <a:pt x="24464" y="744"/>
                      <a:pt x="5524" y="-2373"/>
                      <a:pt x="555" y="3464"/>
                    </a:cubicBezTo>
                    <a:cubicBezTo>
                      <a:pt x="-2891" y="7519"/>
                      <a:pt x="9954" y="14480"/>
                      <a:pt x="32270" y="1389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6" name="Google Shape;1556;p9"/>
              <p:cNvSpPr/>
              <p:nvPr/>
            </p:nvSpPr>
            <p:spPr>
              <a:xfrm>
                <a:off x="3087216" y="3697345"/>
                <a:ext cx="45278" cy="19242"/>
              </a:xfrm>
              <a:custGeom>
                <a:rect b="b" l="l" r="r" t="t"/>
                <a:pathLst>
                  <a:path extrusionOk="0" h="19242" w="45278">
                    <a:moveTo>
                      <a:pt x="21438" y="4571"/>
                    </a:moveTo>
                    <a:cubicBezTo>
                      <a:pt x="11781" y="9118"/>
                      <a:pt x="952" y="11814"/>
                      <a:pt x="202" y="14181"/>
                    </a:cubicBezTo>
                    <a:cubicBezTo>
                      <a:pt x="-1064" y="18119"/>
                      <a:pt x="3811" y="19432"/>
                      <a:pt x="9718" y="19221"/>
                    </a:cubicBezTo>
                    <a:cubicBezTo>
                      <a:pt x="15625" y="19033"/>
                      <a:pt x="22282" y="17111"/>
                      <a:pt x="24697" y="16478"/>
                    </a:cubicBezTo>
                    <a:cubicBezTo>
                      <a:pt x="27861" y="15705"/>
                      <a:pt x="32971" y="14533"/>
                      <a:pt x="37307" y="12423"/>
                    </a:cubicBezTo>
                    <a:cubicBezTo>
                      <a:pt x="41667" y="10361"/>
                      <a:pt x="45183" y="7407"/>
                      <a:pt x="45277" y="3891"/>
                    </a:cubicBezTo>
                    <a:cubicBezTo>
                      <a:pt x="45347" y="1430"/>
                      <a:pt x="42581" y="0"/>
                      <a:pt x="38362" y="0"/>
                    </a:cubicBezTo>
                    <a:cubicBezTo>
                      <a:pt x="34096" y="0"/>
                      <a:pt x="28353" y="1407"/>
                      <a:pt x="21415" y="459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7" name="Google Shape;1557;p9"/>
              <p:cNvSpPr/>
              <p:nvPr/>
            </p:nvSpPr>
            <p:spPr>
              <a:xfrm>
                <a:off x="3067035" y="3747903"/>
                <a:ext cx="41980" cy="18062"/>
              </a:xfrm>
              <a:custGeom>
                <a:rect b="b" l="l" r="r" t="t"/>
                <a:pathLst>
                  <a:path extrusionOk="0" h="18062" w="41980">
                    <a:moveTo>
                      <a:pt x="19633" y="3495"/>
                    </a:moveTo>
                    <a:cubicBezTo>
                      <a:pt x="10468" y="7644"/>
                      <a:pt x="623" y="10903"/>
                      <a:pt x="107" y="13317"/>
                    </a:cubicBezTo>
                    <a:cubicBezTo>
                      <a:pt x="-760" y="17325"/>
                      <a:pt x="3764" y="18333"/>
                      <a:pt x="9085" y="18005"/>
                    </a:cubicBezTo>
                    <a:cubicBezTo>
                      <a:pt x="14406" y="17700"/>
                      <a:pt x="20430" y="15989"/>
                      <a:pt x="22633" y="15450"/>
                    </a:cubicBezTo>
                    <a:cubicBezTo>
                      <a:pt x="28353" y="14254"/>
                      <a:pt x="41291" y="11723"/>
                      <a:pt x="41971" y="4738"/>
                    </a:cubicBezTo>
                    <a:cubicBezTo>
                      <a:pt x="42323" y="-68"/>
                      <a:pt x="32595" y="-2388"/>
                      <a:pt x="19609" y="349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8" name="Google Shape;1558;p9"/>
              <p:cNvSpPr/>
              <p:nvPr/>
            </p:nvSpPr>
            <p:spPr>
              <a:xfrm>
                <a:off x="3244772" y="3725522"/>
                <a:ext cx="29590" cy="16620"/>
              </a:xfrm>
              <a:custGeom>
                <a:rect b="b" l="l" r="r" t="t"/>
                <a:pathLst>
                  <a:path extrusionOk="0" h="16620" w="29590">
                    <a:moveTo>
                      <a:pt x="13080" y="2460"/>
                    </a:moveTo>
                    <a:cubicBezTo>
                      <a:pt x="6587" y="6093"/>
                      <a:pt x="-23" y="9749"/>
                      <a:pt x="0" y="12164"/>
                    </a:cubicBezTo>
                    <a:cubicBezTo>
                      <a:pt x="47" y="20134"/>
                      <a:pt x="13220" y="15141"/>
                      <a:pt x="16267" y="14367"/>
                    </a:cubicBezTo>
                    <a:cubicBezTo>
                      <a:pt x="20205" y="13383"/>
                      <a:pt x="29159" y="12398"/>
                      <a:pt x="29582" y="5811"/>
                    </a:cubicBezTo>
                    <a:cubicBezTo>
                      <a:pt x="29886" y="1241"/>
                      <a:pt x="22409" y="-2744"/>
                      <a:pt x="13080" y="24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9" name="Google Shape;1559;p9"/>
              <p:cNvSpPr/>
              <p:nvPr/>
            </p:nvSpPr>
            <p:spPr>
              <a:xfrm>
                <a:off x="3217667" y="3692810"/>
                <a:ext cx="61171" cy="15636"/>
              </a:xfrm>
              <a:custGeom>
                <a:rect b="b" l="l" r="r" t="t"/>
                <a:pathLst>
                  <a:path extrusionOk="0" h="15636" w="61171">
                    <a:moveTo>
                      <a:pt x="31605" y="527"/>
                    </a:moveTo>
                    <a:cubicBezTo>
                      <a:pt x="16979" y="-36"/>
                      <a:pt x="2141" y="-622"/>
                      <a:pt x="617" y="1488"/>
                    </a:cubicBezTo>
                    <a:cubicBezTo>
                      <a:pt x="-4492" y="8473"/>
                      <a:pt x="23612" y="11661"/>
                      <a:pt x="29847" y="12739"/>
                    </a:cubicBezTo>
                    <a:cubicBezTo>
                      <a:pt x="37911" y="14122"/>
                      <a:pt x="55420" y="18411"/>
                      <a:pt x="60531" y="12903"/>
                    </a:cubicBezTo>
                    <a:cubicBezTo>
                      <a:pt x="64093" y="9082"/>
                      <a:pt x="52584" y="1323"/>
                      <a:pt x="31605" y="52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0" name="Google Shape;1560;p9"/>
              <p:cNvSpPr/>
              <p:nvPr/>
            </p:nvSpPr>
            <p:spPr>
              <a:xfrm>
                <a:off x="3378466" y="3706944"/>
                <a:ext cx="45260" cy="13184"/>
              </a:xfrm>
              <a:custGeom>
                <a:rect b="b" l="l" r="r" t="t"/>
                <a:pathLst>
                  <a:path extrusionOk="0" h="13184" w="45260">
                    <a:moveTo>
                      <a:pt x="22769" y="480"/>
                    </a:moveTo>
                    <a:cubicBezTo>
                      <a:pt x="12080" y="2051"/>
                      <a:pt x="1251" y="3574"/>
                      <a:pt x="313" y="5895"/>
                    </a:cubicBezTo>
                    <a:cubicBezTo>
                      <a:pt x="-2781" y="13536"/>
                      <a:pt x="17964" y="12646"/>
                      <a:pt x="22581" y="12810"/>
                    </a:cubicBezTo>
                    <a:cubicBezTo>
                      <a:pt x="28582" y="13021"/>
                      <a:pt x="41685" y="14732"/>
                      <a:pt x="44920" y="8544"/>
                    </a:cubicBezTo>
                    <a:cubicBezTo>
                      <a:pt x="47170" y="4254"/>
                      <a:pt x="38099" y="-1746"/>
                      <a:pt x="22769" y="48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1" name="Google Shape;1561;p9"/>
              <p:cNvSpPr/>
              <p:nvPr/>
            </p:nvSpPr>
            <p:spPr>
              <a:xfrm>
                <a:off x="3512394" y="3700766"/>
                <a:ext cx="20406" cy="13154"/>
              </a:xfrm>
              <a:custGeom>
                <a:rect b="b" l="l" r="r" t="t"/>
                <a:pathLst>
                  <a:path extrusionOk="0" h="13154" w="20406">
                    <a:moveTo>
                      <a:pt x="10729" y="470"/>
                    </a:moveTo>
                    <a:cubicBezTo>
                      <a:pt x="5807" y="1994"/>
                      <a:pt x="838" y="3517"/>
                      <a:pt x="252" y="5814"/>
                    </a:cubicBezTo>
                    <a:cubicBezTo>
                      <a:pt x="-1647" y="13432"/>
                      <a:pt x="7752" y="12589"/>
                      <a:pt x="9815" y="12753"/>
                    </a:cubicBezTo>
                    <a:cubicBezTo>
                      <a:pt x="12511" y="12987"/>
                      <a:pt x="18301" y="14722"/>
                      <a:pt x="20152" y="8557"/>
                    </a:cubicBezTo>
                    <a:cubicBezTo>
                      <a:pt x="21441" y="4291"/>
                      <a:pt x="17761" y="-1733"/>
                      <a:pt x="10706" y="4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2" name="Google Shape;1562;p9"/>
              <p:cNvSpPr/>
              <p:nvPr/>
            </p:nvSpPr>
            <p:spPr>
              <a:xfrm>
                <a:off x="3657301" y="3685887"/>
                <a:ext cx="54691" cy="13173"/>
              </a:xfrm>
              <a:custGeom>
                <a:rect b="b" l="l" r="r" t="t"/>
                <a:pathLst>
                  <a:path extrusionOk="0" h="13173" w="54691">
                    <a:moveTo>
                      <a:pt x="27489" y="582"/>
                    </a:moveTo>
                    <a:cubicBezTo>
                      <a:pt x="14808" y="2176"/>
                      <a:pt x="1728" y="2879"/>
                      <a:pt x="462" y="5106"/>
                    </a:cubicBezTo>
                    <a:cubicBezTo>
                      <a:pt x="-1624" y="8786"/>
                      <a:pt x="3650" y="10872"/>
                      <a:pt x="10214" y="11903"/>
                    </a:cubicBezTo>
                    <a:cubicBezTo>
                      <a:pt x="16777" y="12958"/>
                      <a:pt x="24559" y="12841"/>
                      <a:pt x="27395" y="12911"/>
                    </a:cubicBezTo>
                    <a:cubicBezTo>
                      <a:pt x="34709" y="13239"/>
                      <a:pt x="51000" y="14271"/>
                      <a:pt x="54398" y="7754"/>
                    </a:cubicBezTo>
                    <a:cubicBezTo>
                      <a:pt x="56672" y="3230"/>
                      <a:pt x="45538" y="-1716"/>
                      <a:pt x="27466" y="58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3" name="Google Shape;1563;p9"/>
              <p:cNvSpPr/>
              <p:nvPr/>
            </p:nvSpPr>
            <p:spPr>
              <a:xfrm>
                <a:off x="3657288" y="3730747"/>
                <a:ext cx="65654" cy="13389"/>
              </a:xfrm>
              <a:custGeom>
                <a:rect b="b" l="l" r="r" t="t"/>
                <a:pathLst>
                  <a:path extrusionOk="0" h="13389" w="65654">
                    <a:moveTo>
                      <a:pt x="32800" y="1008"/>
                    </a:moveTo>
                    <a:cubicBezTo>
                      <a:pt x="17704" y="3024"/>
                      <a:pt x="2046" y="3282"/>
                      <a:pt x="546" y="5462"/>
                    </a:cubicBezTo>
                    <a:cubicBezTo>
                      <a:pt x="-1939" y="9071"/>
                      <a:pt x="4414" y="11392"/>
                      <a:pt x="12360" y="12494"/>
                    </a:cubicBezTo>
                    <a:cubicBezTo>
                      <a:pt x="20306" y="13619"/>
                      <a:pt x="29705" y="13385"/>
                      <a:pt x="33128" y="13338"/>
                    </a:cubicBezTo>
                    <a:cubicBezTo>
                      <a:pt x="41965" y="13549"/>
                      <a:pt x="61701" y="13432"/>
                      <a:pt x="65382" y="6540"/>
                    </a:cubicBezTo>
                    <a:cubicBezTo>
                      <a:pt x="67773" y="1735"/>
                      <a:pt x="54271" y="-1828"/>
                      <a:pt x="32800" y="100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4" name="Google Shape;1564;p9"/>
              <p:cNvSpPr/>
              <p:nvPr/>
            </p:nvSpPr>
            <p:spPr>
              <a:xfrm>
                <a:off x="3793646" y="3782880"/>
                <a:ext cx="46163" cy="13444"/>
              </a:xfrm>
              <a:custGeom>
                <a:rect b="b" l="l" r="r" t="t"/>
                <a:pathLst>
                  <a:path extrusionOk="0" h="13444" w="46163">
                    <a:moveTo>
                      <a:pt x="23862" y="92"/>
                    </a:moveTo>
                    <a:cubicBezTo>
                      <a:pt x="13244" y="655"/>
                      <a:pt x="2250" y="-494"/>
                      <a:pt x="750" y="1475"/>
                    </a:cubicBezTo>
                    <a:cubicBezTo>
                      <a:pt x="-1735" y="4757"/>
                      <a:pt x="2297" y="7616"/>
                      <a:pt x="7782" y="9468"/>
                    </a:cubicBezTo>
                    <a:cubicBezTo>
                      <a:pt x="13244" y="11343"/>
                      <a:pt x="19995" y="12023"/>
                      <a:pt x="22409" y="12328"/>
                    </a:cubicBezTo>
                    <a:cubicBezTo>
                      <a:pt x="28644" y="13406"/>
                      <a:pt x="42825" y="15305"/>
                      <a:pt x="45873" y="8835"/>
                    </a:cubicBezTo>
                    <a:cubicBezTo>
                      <a:pt x="46927" y="6632"/>
                      <a:pt x="45052" y="4171"/>
                      <a:pt x="41185" y="2460"/>
                    </a:cubicBezTo>
                    <a:cubicBezTo>
                      <a:pt x="37293" y="748"/>
                      <a:pt x="31457" y="-283"/>
                      <a:pt x="23862" y="6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5" name="Google Shape;1565;p9"/>
              <p:cNvSpPr/>
              <p:nvPr/>
            </p:nvSpPr>
            <p:spPr>
              <a:xfrm>
                <a:off x="3814534" y="3704878"/>
                <a:ext cx="59592" cy="13161"/>
              </a:xfrm>
              <a:custGeom>
                <a:rect b="b" l="l" r="r" t="t"/>
                <a:pathLst>
                  <a:path extrusionOk="0" h="13161" w="59592">
                    <a:moveTo>
                      <a:pt x="30001" y="507"/>
                    </a:moveTo>
                    <a:cubicBezTo>
                      <a:pt x="16312" y="1936"/>
                      <a:pt x="2107" y="1561"/>
                      <a:pt x="607" y="3647"/>
                    </a:cubicBezTo>
                    <a:cubicBezTo>
                      <a:pt x="-1901" y="7140"/>
                      <a:pt x="3724" y="9719"/>
                      <a:pt x="10920" y="11148"/>
                    </a:cubicBezTo>
                    <a:cubicBezTo>
                      <a:pt x="18093" y="12602"/>
                      <a:pt x="26672" y="12742"/>
                      <a:pt x="29790" y="12836"/>
                    </a:cubicBezTo>
                    <a:cubicBezTo>
                      <a:pt x="37830" y="13399"/>
                      <a:pt x="55855" y="14032"/>
                      <a:pt x="59324" y="7281"/>
                    </a:cubicBezTo>
                    <a:cubicBezTo>
                      <a:pt x="61574" y="2569"/>
                      <a:pt x="49456" y="-1486"/>
                      <a:pt x="30024" y="53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6" name="Google Shape;1566;p9"/>
              <p:cNvSpPr/>
              <p:nvPr/>
            </p:nvSpPr>
            <p:spPr>
              <a:xfrm>
                <a:off x="3900448" y="3656161"/>
                <a:ext cx="51582" cy="13161"/>
              </a:xfrm>
              <a:custGeom>
                <a:rect b="b" l="l" r="r" t="t"/>
                <a:pathLst>
                  <a:path extrusionOk="0" h="13161" w="51582">
                    <a:moveTo>
                      <a:pt x="25940" y="586"/>
                    </a:moveTo>
                    <a:cubicBezTo>
                      <a:pt x="13962" y="2180"/>
                      <a:pt x="1632" y="2977"/>
                      <a:pt x="437" y="5203"/>
                    </a:cubicBezTo>
                    <a:cubicBezTo>
                      <a:pt x="-1532" y="8907"/>
                      <a:pt x="3437" y="10946"/>
                      <a:pt x="9626" y="11931"/>
                    </a:cubicBezTo>
                    <a:cubicBezTo>
                      <a:pt x="15814" y="12939"/>
                      <a:pt x="23151" y="12821"/>
                      <a:pt x="25823" y="12892"/>
                    </a:cubicBezTo>
                    <a:cubicBezTo>
                      <a:pt x="32714" y="13197"/>
                      <a:pt x="48068" y="14322"/>
                      <a:pt x="51302" y="7852"/>
                    </a:cubicBezTo>
                    <a:cubicBezTo>
                      <a:pt x="53459" y="3352"/>
                      <a:pt x="43004" y="-1711"/>
                      <a:pt x="25940" y="56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7" name="Google Shape;1567;p9"/>
              <p:cNvSpPr/>
              <p:nvPr/>
            </p:nvSpPr>
            <p:spPr>
              <a:xfrm>
                <a:off x="3992698" y="3720667"/>
                <a:ext cx="51325" cy="15837"/>
              </a:xfrm>
              <a:custGeom>
                <a:rect b="b" l="l" r="r" t="t"/>
                <a:pathLst>
                  <a:path extrusionOk="0" h="15837" w="51325">
                    <a:moveTo>
                      <a:pt x="24661" y="1525"/>
                    </a:moveTo>
                    <a:cubicBezTo>
                      <a:pt x="12401" y="4666"/>
                      <a:pt x="517" y="9096"/>
                      <a:pt x="72" y="11604"/>
                    </a:cubicBezTo>
                    <a:cubicBezTo>
                      <a:pt x="-678" y="15730"/>
                      <a:pt x="4549" y="16128"/>
                      <a:pt x="10597" y="15706"/>
                    </a:cubicBezTo>
                    <a:cubicBezTo>
                      <a:pt x="16644" y="15237"/>
                      <a:pt x="23606" y="14018"/>
                      <a:pt x="26184" y="13784"/>
                    </a:cubicBezTo>
                    <a:cubicBezTo>
                      <a:pt x="32912" y="12964"/>
                      <a:pt x="47491" y="13714"/>
                      <a:pt x="50960" y="7549"/>
                    </a:cubicBezTo>
                    <a:cubicBezTo>
                      <a:pt x="53515" y="3306"/>
                      <a:pt x="42452" y="-2952"/>
                      <a:pt x="24684" y="157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8" name="Google Shape;1568;p9"/>
              <p:cNvSpPr/>
              <p:nvPr/>
            </p:nvSpPr>
            <p:spPr>
              <a:xfrm>
                <a:off x="3992669" y="3758740"/>
                <a:ext cx="57582" cy="15025"/>
              </a:xfrm>
              <a:custGeom>
                <a:rect b="b" l="l" r="r" t="t"/>
                <a:pathLst>
                  <a:path extrusionOk="0" h="15025" w="57582">
                    <a:moveTo>
                      <a:pt x="28182" y="1612"/>
                    </a:moveTo>
                    <a:cubicBezTo>
                      <a:pt x="14775" y="4542"/>
                      <a:pt x="1156" y="7449"/>
                      <a:pt x="242" y="9863"/>
                    </a:cubicBezTo>
                    <a:cubicBezTo>
                      <a:pt x="-2782" y="17856"/>
                      <a:pt x="23471" y="14293"/>
                      <a:pt x="29378" y="13872"/>
                    </a:cubicBezTo>
                    <a:cubicBezTo>
                      <a:pt x="37043" y="13309"/>
                      <a:pt x="53920" y="13332"/>
                      <a:pt x="57295" y="6769"/>
                    </a:cubicBezTo>
                    <a:cubicBezTo>
                      <a:pt x="59639" y="2222"/>
                      <a:pt x="47427" y="-2583"/>
                      <a:pt x="28182" y="161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9" name="Google Shape;1569;p9"/>
              <p:cNvSpPr/>
              <p:nvPr/>
            </p:nvSpPr>
            <p:spPr>
              <a:xfrm>
                <a:off x="4132872" y="3672524"/>
                <a:ext cx="43606" cy="14057"/>
              </a:xfrm>
              <a:custGeom>
                <a:rect b="b" l="l" r="r" t="t"/>
                <a:pathLst>
                  <a:path extrusionOk="0" h="14057" w="43606">
                    <a:moveTo>
                      <a:pt x="21354" y="1147"/>
                    </a:moveTo>
                    <a:cubicBezTo>
                      <a:pt x="11204" y="3608"/>
                      <a:pt x="891" y="6069"/>
                      <a:pt x="188" y="8460"/>
                    </a:cubicBezTo>
                    <a:cubicBezTo>
                      <a:pt x="-2133" y="16336"/>
                      <a:pt x="17768" y="13663"/>
                      <a:pt x="22245" y="13453"/>
                    </a:cubicBezTo>
                    <a:cubicBezTo>
                      <a:pt x="28034" y="13148"/>
                      <a:pt x="40809" y="13734"/>
                      <a:pt x="43388" y="7311"/>
                    </a:cubicBezTo>
                    <a:cubicBezTo>
                      <a:pt x="45169" y="2834"/>
                      <a:pt x="35934" y="-2370"/>
                      <a:pt x="21354" y="11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0" name="Google Shape;1570;p9"/>
              <p:cNvSpPr/>
              <p:nvPr/>
            </p:nvSpPr>
            <p:spPr>
              <a:xfrm>
                <a:off x="4146998" y="3701152"/>
                <a:ext cx="62299" cy="17677"/>
              </a:xfrm>
              <a:custGeom>
                <a:rect b="b" l="l" r="r" t="t"/>
                <a:pathLst>
                  <a:path extrusionOk="0" h="17677" w="62299">
                    <a:moveTo>
                      <a:pt x="30175" y="3107"/>
                    </a:moveTo>
                    <a:cubicBezTo>
                      <a:pt x="15900" y="7116"/>
                      <a:pt x="1180" y="10561"/>
                      <a:pt x="242" y="12999"/>
                    </a:cubicBezTo>
                    <a:cubicBezTo>
                      <a:pt x="-2922" y="21203"/>
                      <a:pt x="25839" y="16351"/>
                      <a:pt x="32238" y="15249"/>
                    </a:cubicBezTo>
                    <a:cubicBezTo>
                      <a:pt x="40583" y="14148"/>
                      <a:pt x="59101" y="12319"/>
                      <a:pt x="62101" y="5311"/>
                    </a:cubicBezTo>
                    <a:cubicBezTo>
                      <a:pt x="64117" y="459"/>
                      <a:pt x="50592" y="-2636"/>
                      <a:pt x="30175" y="310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1" name="Google Shape;1571;p9"/>
              <p:cNvSpPr/>
              <p:nvPr/>
            </p:nvSpPr>
            <p:spPr>
              <a:xfrm>
                <a:off x="4323612" y="3732740"/>
                <a:ext cx="22968" cy="13681"/>
              </a:xfrm>
              <a:custGeom>
                <a:rect b="b" l="l" r="r" t="t"/>
                <a:pathLst>
                  <a:path extrusionOk="0" h="13681" w="22968">
                    <a:moveTo>
                      <a:pt x="13704" y="0"/>
                    </a:moveTo>
                    <a:cubicBezTo>
                      <a:pt x="7938" y="0"/>
                      <a:pt x="2078" y="-47"/>
                      <a:pt x="883" y="2016"/>
                    </a:cubicBezTo>
                    <a:cubicBezTo>
                      <a:pt x="-3079" y="8837"/>
                      <a:pt x="7446" y="10853"/>
                      <a:pt x="9696" y="11650"/>
                    </a:cubicBezTo>
                    <a:cubicBezTo>
                      <a:pt x="12579" y="12681"/>
                      <a:pt x="18510" y="16127"/>
                      <a:pt x="22072" y="10712"/>
                    </a:cubicBezTo>
                    <a:cubicBezTo>
                      <a:pt x="24534" y="6962"/>
                      <a:pt x="21979" y="0"/>
                      <a:pt x="13704" y="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2" name="Google Shape;1572;p9"/>
              <p:cNvSpPr/>
              <p:nvPr/>
            </p:nvSpPr>
            <p:spPr>
              <a:xfrm>
                <a:off x="4478736" y="3764391"/>
                <a:ext cx="37962" cy="14805"/>
              </a:xfrm>
              <a:custGeom>
                <a:rect b="b" l="l" r="r" t="t"/>
                <a:pathLst>
                  <a:path extrusionOk="0" h="14805" w="37962">
                    <a:moveTo>
                      <a:pt x="17411" y="14549"/>
                    </a:moveTo>
                    <a:cubicBezTo>
                      <a:pt x="26670" y="14877"/>
                      <a:pt x="36046" y="15252"/>
                      <a:pt x="37311" y="13166"/>
                    </a:cubicBezTo>
                    <a:cubicBezTo>
                      <a:pt x="41531" y="6251"/>
                      <a:pt x="24021" y="3509"/>
                      <a:pt x="20200" y="2548"/>
                    </a:cubicBezTo>
                    <a:cubicBezTo>
                      <a:pt x="15231" y="1305"/>
                      <a:pt x="4659" y="-2656"/>
                      <a:pt x="651" y="2829"/>
                    </a:cubicBezTo>
                    <a:cubicBezTo>
                      <a:pt x="-2138" y="6626"/>
                      <a:pt x="4144" y="14080"/>
                      <a:pt x="17411" y="1454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3" name="Google Shape;1573;p9"/>
              <p:cNvSpPr/>
              <p:nvPr/>
            </p:nvSpPr>
            <p:spPr>
              <a:xfrm>
                <a:off x="4577053" y="3719002"/>
                <a:ext cx="40462" cy="14301"/>
              </a:xfrm>
              <a:custGeom>
                <a:rect b="b" l="l" r="r" t="t"/>
                <a:pathLst>
                  <a:path extrusionOk="0" h="14301" w="40462">
                    <a:moveTo>
                      <a:pt x="19676" y="1267"/>
                    </a:moveTo>
                    <a:cubicBezTo>
                      <a:pt x="10300" y="3869"/>
                      <a:pt x="760" y="6447"/>
                      <a:pt x="150" y="8838"/>
                    </a:cubicBezTo>
                    <a:cubicBezTo>
                      <a:pt x="-1842" y="16738"/>
                      <a:pt x="16582" y="13831"/>
                      <a:pt x="20754" y="13550"/>
                    </a:cubicBezTo>
                    <a:cubicBezTo>
                      <a:pt x="26122" y="13175"/>
                      <a:pt x="38029" y="13620"/>
                      <a:pt x="40280" y="7151"/>
                    </a:cubicBezTo>
                    <a:cubicBezTo>
                      <a:pt x="41850" y="2650"/>
                      <a:pt x="33154" y="-2436"/>
                      <a:pt x="19676" y="129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4" name="Google Shape;1574;p9"/>
              <p:cNvSpPr/>
              <p:nvPr/>
            </p:nvSpPr>
            <p:spPr>
              <a:xfrm>
                <a:off x="4561467" y="3760381"/>
                <a:ext cx="75238" cy="17849"/>
              </a:xfrm>
              <a:custGeom>
                <a:rect b="b" l="l" r="r" t="t"/>
                <a:pathLst>
                  <a:path extrusionOk="0" h="17849" w="75238">
                    <a:moveTo>
                      <a:pt x="36809" y="15160"/>
                    </a:moveTo>
                    <a:cubicBezTo>
                      <a:pt x="54459" y="16191"/>
                      <a:pt x="72368" y="19098"/>
                      <a:pt x="74383" y="17246"/>
                    </a:cubicBezTo>
                    <a:cubicBezTo>
                      <a:pt x="77712" y="14175"/>
                      <a:pt x="70844" y="10589"/>
                      <a:pt x="61984" y="7917"/>
                    </a:cubicBezTo>
                    <a:cubicBezTo>
                      <a:pt x="53147" y="5221"/>
                      <a:pt x="42411" y="3604"/>
                      <a:pt x="38520" y="2948"/>
                    </a:cubicBezTo>
                    <a:cubicBezTo>
                      <a:pt x="28488" y="979"/>
                      <a:pt x="6102" y="-2748"/>
                      <a:pt x="570" y="3323"/>
                    </a:cubicBezTo>
                    <a:cubicBezTo>
                      <a:pt x="-3156" y="7565"/>
                      <a:pt x="11658" y="13683"/>
                      <a:pt x="36809" y="151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5" name="Google Shape;1575;p9"/>
              <p:cNvSpPr/>
              <p:nvPr/>
            </p:nvSpPr>
            <p:spPr>
              <a:xfrm>
                <a:off x="4681369" y="3686918"/>
                <a:ext cx="60895" cy="14504"/>
              </a:xfrm>
              <a:custGeom>
                <a:rect b="b" l="l" r="r" t="t"/>
                <a:pathLst>
                  <a:path extrusionOk="0" h="14504" w="60895">
                    <a:moveTo>
                      <a:pt x="30779" y="12818"/>
                    </a:moveTo>
                    <a:cubicBezTo>
                      <a:pt x="44703" y="10099"/>
                      <a:pt x="59212" y="8763"/>
                      <a:pt x="60478" y="6489"/>
                    </a:cubicBezTo>
                    <a:cubicBezTo>
                      <a:pt x="62564" y="2715"/>
                      <a:pt x="56540" y="863"/>
                      <a:pt x="49109" y="254"/>
                    </a:cubicBezTo>
                    <a:cubicBezTo>
                      <a:pt x="41679" y="-379"/>
                      <a:pt x="32982" y="348"/>
                      <a:pt x="29818" y="535"/>
                    </a:cubicBezTo>
                    <a:cubicBezTo>
                      <a:pt x="21614" y="793"/>
                      <a:pt x="3331" y="1567"/>
                      <a:pt x="213" y="8505"/>
                    </a:cubicBezTo>
                    <a:cubicBezTo>
                      <a:pt x="-1826" y="13333"/>
                      <a:pt x="10949" y="16685"/>
                      <a:pt x="30756" y="1281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6" name="Google Shape;1576;p9"/>
              <p:cNvSpPr/>
              <p:nvPr/>
            </p:nvSpPr>
            <p:spPr>
              <a:xfrm>
                <a:off x="4765573" y="3700108"/>
                <a:ext cx="65829" cy="13444"/>
              </a:xfrm>
              <a:custGeom>
                <a:rect b="b" l="l" r="r" t="t"/>
                <a:pathLst>
                  <a:path extrusionOk="0" h="13444" w="65829">
                    <a:moveTo>
                      <a:pt x="32460" y="13340"/>
                    </a:moveTo>
                    <a:cubicBezTo>
                      <a:pt x="47766" y="12778"/>
                      <a:pt x="63448" y="13973"/>
                      <a:pt x="65136" y="11957"/>
                    </a:cubicBezTo>
                    <a:cubicBezTo>
                      <a:pt x="67949" y="8582"/>
                      <a:pt x="61807" y="5699"/>
                      <a:pt x="53955" y="3870"/>
                    </a:cubicBezTo>
                    <a:cubicBezTo>
                      <a:pt x="46126" y="1995"/>
                      <a:pt x="36703" y="1362"/>
                      <a:pt x="33280" y="1057"/>
                    </a:cubicBezTo>
                    <a:cubicBezTo>
                      <a:pt x="24467" y="3"/>
                      <a:pt x="4754" y="-1802"/>
                      <a:pt x="394" y="4691"/>
                    </a:cubicBezTo>
                    <a:cubicBezTo>
                      <a:pt x="-2489" y="9215"/>
                      <a:pt x="10684" y="14137"/>
                      <a:pt x="32437" y="1336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7" name="Google Shape;1577;p9"/>
              <p:cNvSpPr/>
              <p:nvPr/>
            </p:nvSpPr>
            <p:spPr>
              <a:xfrm>
                <a:off x="4905360" y="3699443"/>
                <a:ext cx="62868" cy="20678"/>
              </a:xfrm>
              <a:custGeom>
                <a:rect b="b" l="l" r="r" t="t"/>
                <a:pathLst>
                  <a:path extrusionOk="0" h="20678" w="62868">
                    <a:moveTo>
                      <a:pt x="33126" y="3246"/>
                    </a:moveTo>
                    <a:cubicBezTo>
                      <a:pt x="17984" y="1066"/>
                      <a:pt x="2607" y="-1208"/>
                      <a:pt x="802" y="738"/>
                    </a:cubicBezTo>
                    <a:cubicBezTo>
                      <a:pt x="-5152" y="7114"/>
                      <a:pt x="23774" y="13466"/>
                      <a:pt x="30149" y="15224"/>
                    </a:cubicBezTo>
                    <a:cubicBezTo>
                      <a:pt x="38424" y="17521"/>
                      <a:pt x="56215" y="23756"/>
                      <a:pt x="62051" y="18834"/>
                    </a:cubicBezTo>
                    <a:cubicBezTo>
                      <a:pt x="66106" y="15412"/>
                      <a:pt x="54855" y="6411"/>
                      <a:pt x="33126" y="32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8" name="Google Shape;1578;p9"/>
              <p:cNvSpPr/>
              <p:nvPr/>
            </p:nvSpPr>
            <p:spPr>
              <a:xfrm>
                <a:off x="4899565" y="3666938"/>
                <a:ext cx="44485" cy="19146"/>
              </a:xfrm>
              <a:custGeom>
                <a:rect b="b" l="l" r="r" t="t"/>
                <a:pathLst>
                  <a:path extrusionOk="0" h="19146" w="44485">
                    <a:moveTo>
                      <a:pt x="20052" y="16507"/>
                    </a:moveTo>
                    <a:cubicBezTo>
                      <a:pt x="30952" y="18359"/>
                      <a:pt x="41992" y="20257"/>
                      <a:pt x="43610" y="18359"/>
                    </a:cubicBezTo>
                    <a:cubicBezTo>
                      <a:pt x="48931" y="12053"/>
                      <a:pt x="28444" y="6427"/>
                      <a:pt x="23967" y="4834"/>
                    </a:cubicBezTo>
                    <a:cubicBezTo>
                      <a:pt x="18177" y="2771"/>
                      <a:pt x="5894" y="-2972"/>
                      <a:pt x="878" y="1927"/>
                    </a:cubicBezTo>
                    <a:cubicBezTo>
                      <a:pt x="-2615" y="5326"/>
                      <a:pt x="4417" y="13882"/>
                      <a:pt x="20052" y="1650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9" name="Google Shape;1579;p9"/>
              <p:cNvSpPr/>
              <p:nvPr/>
            </p:nvSpPr>
            <p:spPr>
              <a:xfrm>
                <a:off x="5003493" y="3702336"/>
                <a:ext cx="62326" cy="13140"/>
              </a:xfrm>
              <a:custGeom>
                <a:rect b="b" l="l" r="r" t="t"/>
                <a:pathLst>
                  <a:path extrusionOk="0" h="13140" w="62326">
                    <a:moveTo>
                      <a:pt x="31051" y="682"/>
                    </a:moveTo>
                    <a:cubicBezTo>
                      <a:pt x="16400" y="2581"/>
                      <a:pt x="1539" y="4456"/>
                      <a:pt x="367" y="6800"/>
                    </a:cubicBezTo>
                    <a:cubicBezTo>
                      <a:pt x="-3547" y="14535"/>
                      <a:pt x="24979" y="12988"/>
                      <a:pt x="31355" y="13011"/>
                    </a:cubicBezTo>
                    <a:cubicBezTo>
                      <a:pt x="39629" y="13035"/>
                      <a:pt x="57749" y="14347"/>
                      <a:pt x="61921" y="8065"/>
                    </a:cubicBezTo>
                    <a:cubicBezTo>
                      <a:pt x="64804" y="3706"/>
                      <a:pt x="52076" y="-2014"/>
                      <a:pt x="31051" y="70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0" name="Google Shape;1580;p9"/>
              <p:cNvSpPr/>
              <p:nvPr/>
            </p:nvSpPr>
            <p:spPr>
              <a:xfrm>
                <a:off x="5167028" y="3732998"/>
                <a:ext cx="78659" cy="17990"/>
              </a:xfrm>
              <a:custGeom>
                <a:rect b="b" l="l" r="r" t="t"/>
                <a:pathLst>
                  <a:path extrusionOk="0" h="17990" w="78659">
                    <a:moveTo>
                      <a:pt x="53701" y="5110"/>
                    </a:moveTo>
                    <a:cubicBezTo>
                      <a:pt x="46528" y="5766"/>
                      <a:pt x="39192" y="5837"/>
                      <a:pt x="34269" y="6212"/>
                    </a:cubicBezTo>
                    <a:lnTo>
                      <a:pt x="34128" y="10572"/>
                    </a:lnTo>
                    <a:cubicBezTo>
                      <a:pt x="37012" y="9400"/>
                      <a:pt x="38887" y="8321"/>
                      <a:pt x="39121" y="7384"/>
                    </a:cubicBezTo>
                    <a:cubicBezTo>
                      <a:pt x="39942" y="4313"/>
                      <a:pt x="37152" y="3071"/>
                      <a:pt x="33121" y="2742"/>
                    </a:cubicBezTo>
                    <a:lnTo>
                      <a:pt x="0" y="0"/>
                    </a:lnTo>
                    <a:lnTo>
                      <a:pt x="32793" y="13970"/>
                    </a:lnTo>
                    <a:cubicBezTo>
                      <a:pt x="39121" y="16666"/>
                      <a:pt x="49693" y="17228"/>
                      <a:pt x="52998" y="17416"/>
                    </a:cubicBezTo>
                    <a:cubicBezTo>
                      <a:pt x="56467" y="17697"/>
                      <a:pt x="62023" y="18283"/>
                      <a:pt x="67156" y="17814"/>
                    </a:cubicBezTo>
                    <a:cubicBezTo>
                      <a:pt x="72289" y="17346"/>
                      <a:pt x="76907" y="15846"/>
                      <a:pt x="78407" y="12587"/>
                    </a:cubicBezTo>
                    <a:cubicBezTo>
                      <a:pt x="79438" y="10314"/>
                      <a:pt x="77259" y="7993"/>
                      <a:pt x="72899" y="6516"/>
                    </a:cubicBezTo>
                    <a:cubicBezTo>
                      <a:pt x="68515" y="5016"/>
                      <a:pt x="62023" y="4360"/>
                      <a:pt x="53701" y="51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1" name="Google Shape;1581;p9"/>
              <p:cNvSpPr/>
              <p:nvPr/>
            </p:nvSpPr>
            <p:spPr>
              <a:xfrm>
                <a:off x="5323894" y="3704272"/>
                <a:ext cx="39318" cy="13365"/>
              </a:xfrm>
              <a:custGeom>
                <a:rect b="b" l="l" r="r" t="t"/>
                <a:pathLst>
                  <a:path extrusionOk="0" h="13365" w="39318">
                    <a:moveTo>
                      <a:pt x="20224" y="223"/>
                    </a:moveTo>
                    <a:cubicBezTo>
                      <a:pt x="10848" y="1277"/>
                      <a:pt x="1332" y="2285"/>
                      <a:pt x="370" y="4559"/>
                    </a:cubicBezTo>
                    <a:cubicBezTo>
                      <a:pt x="-2794" y="12037"/>
                      <a:pt x="15255" y="12130"/>
                      <a:pt x="19263" y="12505"/>
                    </a:cubicBezTo>
                    <a:cubicBezTo>
                      <a:pt x="24467" y="12997"/>
                      <a:pt x="35742" y="15341"/>
                      <a:pt x="38929" y="9317"/>
                    </a:cubicBezTo>
                    <a:cubicBezTo>
                      <a:pt x="41156" y="5145"/>
                      <a:pt x="33678" y="-1278"/>
                      <a:pt x="20200" y="22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2" name="Google Shape;1582;p9"/>
              <p:cNvSpPr/>
              <p:nvPr/>
            </p:nvSpPr>
            <p:spPr>
              <a:xfrm>
                <a:off x="5471858" y="3758015"/>
                <a:ext cx="42883" cy="15378"/>
              </a:xfrm>
              <a:custGeom>
                <a:rect b="b" l="l" r="r" t="t"/>
                <a:pathLst>
                  <a:path extrusionOk="0" h="15378" w="42883">
                    <a:moveTo>
                      <a:pt x="20753" y="2103"/>
                    </a:moveTo>
                    <a:cubicBezTo>
                      <a:pt x="11213" y="5220"/>
                      <a:pt x="1064" y="7283"/>
                      <a:pt x="243" y="9627"/>
                    </a:cubicBezTo>
                    <a:cubicBezTo>
                      <a:pt x="-1093" y="13495"/>
                      <a:pt x="3267" y="15042"/>
                      <a:pt x="8635" y="15323"/>
                    </a:cubicBezTo>
                    <a:cubicBezTo>
                      <a:pt x="13979" y="15628"/>
                      <a:pt x="20167" y="14596"/>
                      <a:pt x="22441" y="14315"/>
                    </a:cubicBezTo>
                    <a:cubicBezTo>
                      <a:pt x="28278" y="13776"/>
                      <a:pt x="41451" y="12557"/>
                      <a:pt x="42834" y="5666"/>
                    </a:cubicBezTo>
                    <a:cubicBezTo>
                      <a:pt x="43654" y="907"/>
                      <a:pt x="34255" y="-2328"/>
                      <a:pt x="20753" y="210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3" name="Google Shape;1583;p9"/>
              <p:cNvSpPr/>
              <p:nvPr/>
            </p:nvSpPr>
            <p:spPr>
              <a:xfrm>
                <a:off x="5637468" y="3710915"/>
                <a:ext cx="24940" cy="13170"/>
              </a:xfrm>
              <a:custGeom>
                <a:rect b="b" l="l" r="r" t="t"/>
                <a:pathLst>
                  <a:path extrusionOk="0" h="13170" w="24940">
                    <a:moveTo>
                      <a:pt x="12426" y="705"/>
                    </a:moveTo>
                    <a:cubicBezTo>
                      <a:pt x="6566" y="2627"/>
                      <a:pt x="636" y="4549"/>
                      <a:pt x="144" y="6893"/>
                    </a:cubicBezTo>
                    <a:cubicBezTo>
                      <a:pt x="-1404" y="14628"/>
                      <a:pt x="9989" y="13035"/>
                      <a:pt x="12543" y="13035"/>
                    </a:cubicBezTo>
                    <a:cubicBezTo>
                      <a:pt x="15849" y="13035"/>
                      <a:pt x="23115" y="14300"/>
                      <a:pt x="24779" y="8018"/>
                    </a:cubicBezTo>
                    <a:cubicBezTo>
                      <a:pt x="25928" y="3658"/>
                      <a:pt x="20841" y="-2038"/>
                      <a:pt x="12426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4" name="Google Shape;1584;p9"/>
              <p:cNvSpPr/>
              <p:nvPr/>
            </p:nvSpPr>
            <p:spPr>
              <a:xfrm>
                <a:off x="5794084" y="3671470"/>
                <a:ext cx="74798" cy="19456"/>
              </a:xfrm>
              <a:custGeom>
                <a:rect b="b" l="l" r="r" t="t"/>
                <a:pathLst>
                  <a:path extrusionOk="0" h="19456" w="74798">
                    <a:moveTo>
                      <a:pt x="38668" y="16101"/>
                    </a:moveTo>
                    <a:cubicBezTo>
                      <a:pt x="56107" y="11600"/>
                      <a:pt x="73593" y="6467"/>
                      <a:pt x="74578" y="3912"/>
                    </a:cubicBezTo>
                    <a:cubicBezTo>
                      <a:pt x="77836" y="-4433"/>
                      <a:pt x="44152" y="3021"/>
                      <a:pt x="36464" y="3982"/>
                    </a:cubicBezTo>
                    <a:cubicBezTo>
                      <a:pt x="26572" y="5506"/>
                      <a:pt x="4680" y="7006"/>
                      <a:pt x="366" y="13780"/>
                    </a:cubicBezTo>
                    <a:cubicBezTo>
                      <a:pt x="-2681" y="18468"/>
                      <a:pt x="13563" y="22594"/>
                      <a:pt x="38644" y="1610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5" name="Google Shape;1585;p9"/>
              <p:cNvSpPr/>
              <p:nvPr/>
            </p:nvSpPr>
            <p:spPr>
              <a:xfrm>
                <a:off x="5872573" y="3723385"/>
                <a:ext cx="24940" cy="13170"/>
              </a:xfrm>
              <a:custGeom>
                <a:rect b="b" l="l" r="r" t="t"/>
                <a:pathLst>
                  <a:path extrusionOk="0" h="13170" w="24940">
                    <a:moveTo>
                      <a:pt x="12426" y="705"/>
                    </a:moveTo>
                    <a:cubicBezTo>
                      <a:pt x="6566" y="2627"/>
                      <a:pt x="636" y="4549"/>
                      <a:pt x="144" y="6893"/>
                    </a:cubicBezTo>
                    <a:cubicBezTo>
                      <a:pt x="-1403" y="14629"/>
                      <a:pt x="9989" y="13035"/>
                      <a:pt x="12544" y="13035"/>
                    </a:cubicBezTo>
                    <a:cubicBezTo>
                      <a:pt x="15849" y="13035"/>
                      <a:pt x="23115" y="14300"/>
                      <a:pt x="24779" y="8018"/>
                    </a:cubicBezTo>
                    <a:cubicBezTo>
                      <a:pt x="25928" y="3658"/>
                      <a:pt x="20842" y="-2038"/>
                      <a:pt x="12426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6" name="Google Shape;1586;p9"/>
              <p:cNvSpPr/>
              <p:nvPr/>
            </p:nvSpPr>
            <p:spPr>
              <a:xfrm>
                <a:off x="6080849" y="3655243"/>
                <a:ext cx="32209" cy="13842"/>
              </a:xfrm>
              <a:custGeom>
                <a:rect b="b" l="l" r="r" t="t"/>
                <a:pathLst>
                  <a:path extrusionOk="0" h="13842" w="32209">
                    <a:moveTo>
                      <a:pt x="15791" y="1200"/>
                    </a:moveTo>
                    <a:cubicBezTo>
                      <a:pt x="8665" y="3567"/>
                      <a:pt x="1023" y="5067"/>
                      <a:pt x="274" y="7364"/>
                    </a:cubicBezTo>
                    <a:cubicBezTo>
                      <a:pt x="-969" y="11162"/>
                      <a:pt x="2195" y="12920"/>
                      <a:pt x="6204" y="13553"/>
                    </a:cubicBezTo>
                    <a:cubicBezTo>
                      <a:pt x="10212" y="14185"/>
                      <a:pt x="14924" y="13599"/>
                      <a:pt x="16635" y="13506"/>
                    </a:cubicBezTo>
                    <a:cubicBezTo>
                      <a:pt x="21041" y="13388"/>
                      <a:pt x="31121" y="13365"/>
                      <a:pt x="32175" y="6708"/>
                    </a:cubicBezTo>
                    <a:cubicBezTo>
                      <a:pt x="32761" y="2114"/>
                      <a:pt x="25800" y="-2153"/>
                      <a:pt x="15767" y="120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7" name="Google Shape;1587;p9"/>
              <p:cNvSpPr/>
              <p:nvPr/>
            </p:nvSpPr>
            <p:spPr>
              <a:xfrm>
                <a:off x="6210625" y="3712983"/>
                <a:ext cx="37697" cy="13169"/>
              </a:xfrm>
              <a:custGeom>
                <a:rect b="b" l="l" r="r" t="t"/>
                <a:pathLst>
                  <a:path extrusionOk="0" h="13169" w="37697">
                    <a:moveTo>
                      <a:pt x="19156" y="606"/>
                    </a:moveTo>
                    <a:cubicBezTo>
                      <a:pt x="10577" y="2200"/>
                      <a:pt x="1552" y="2763"/>
                      <a:pt x="474" y="4943"/>
                    </a:cubicBezTo>
                    <a:cubicBezTo>
                      <a:pt x="-1308" y="8576"/>
                      <a:pt x="2185" y="10709"/>
                      <a:pt x="6756" y="11811"/>
                    </a:cubicBezTo>
                    <a:cubicBezTo>
                      <a:pt x="11326" y="12912"/>
                      <a:pt x="16812" y="12842"/>
                      <a:pt x="18804" y="12912"/>
                    </a:cubicBezTo>
                    <a:cubicBezTo>
                      <a:pt x="23914" y="13264"/>
                      <a:pt x="35493" y="14202"/>
                      <a:pt x="37556" y="7662"/>
                    </a:cubicBezTo>
                    <a:cubicBezTo>
                      <a:pt x="38845" y="3114"/>
                      <a:pt x="31227" y="-1691"/>
                      <a:pt x="19132" y="5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8" name="Google Shape;1588;p9"/>
              <p:cNvSpPr/>
              <p:nvPr/>
            </p:nvSpPr>
            <p:spPr>
              <a:xfrm>
                <a:off x="6196056" y="3547917"/>
                <a:ext cx="54055" cy="16318"/>
              </a:xfrm>
              <a:custGeom>
                <a:rect b="b" l="l" r="r" t="t"/>
                <a:pathLst>
                  <a:path extrusionOk="0" h="16318" w="54055">
                    <a:moveTo>
                      <a:pt x="28099" y="1802"/>
                    </a:moveTo>
                    <a:cubicBezTo>
                      <a:pt x="15488" y="1240"/>
                      <a:pt x="2642" y="-1151"/>
                      <a:pt x="884" y="677"/>
                    </a:cubicBezTo>
                    <a:cubicBezTo>
                      <a:pt x="-2022" y="3748"/>
                      <a:pt x="2642" y="7076"/>
                      <a:pt x="8948" y="9514"/>
                    </a:cubicBezTo>
                    <a:cubicBezTo>
                      <a:pt x="15254" y="11975"/>
                      <a:pt x="23059" y="13358"/>
                      <a:pt x="25871" y="13898"/>
                    </a:cubicBezTo>
                    <a:cubicBezTo>
                      <a:pt x="33091" y="15632"/>
                      <a:pt x="49452" y="18890"/>
                      <a:pt x="53601" y="12702"/>
                    </a:cubicBezTo>
                    <a:cubicBezTo>
                      <a:pt x="55031" y="10616"/>
                      <a:pt x="53015" y="7991"/>
                      <a:pt x="48538" y="5904"/>
                    </a:cubicBezTo>
                    <a:cubicBezTo>
                      <a:pt x="44038" y="3818"/>
                      <a:pt x="37123" y="2224"/>
                      <a:pt x="28099" y="175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9" name="Google Shape;1589;p9"/>
              <p:cNvSpPr/>
              <p:nvPr/>
            </p:nvSpPr>
            <p:spPr>
              <a:xfrm>
                <a:off x="6059525" y="3536483"/>
                <a:ext cx="27398" cy="13782"/>
              </a:xfrm>
              <a:custGeom>
                <a:rect b="b" l="l" r="r" t="t"/>
                <a:pathLst>
                  <a:path extrusionOk="0" h="13782" w="27398">
                    <a:moveTo>
                      <a:pt x="11987" y="13776"/>
                    </a:moveTo>
                    <a:cubicBezTo>
                      <a:pt x="18762" y="13612"/>
                      <a:pt x="25630" y="13471"/>
                      <a:pt x="26731" y="11338"/>
                    </a:cubicBezTo>
                    <a:cubicBezTo>
                      <a:pt x="30412" y="4306"/>
                      <a:pt x="17777" y="2571"/>
                      <a:pt x="15058" y="1845"/>
                    </a:cubicBezTo>
                    <a:cubicBezTo>
                      <a:pt x="11519" y="884"/>
                      <a:pt x="4088" y="-2422"/>
                      <a:pt x="666" y="3181"/>
                    </a:cubicBezTo>
                    <a:cubicBezTo>
                      <a:pt x="-1702" y="7072"/>
                      <a:pt x="2284" y="14033"/>
                      <a:pt x="12011" y="1377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0" name="Google Shape;1590;p9"/>
              <p:cNvSpPr/>
              <p:nvPr/>
            </p:nvSpPr>
            <p:spPr>
              <a:xfrm>
                <a:off x="5977507" y="3537692"/>
                <a:ext cx="28608" cy="13182"/>
              </a:xfrm>
              <a:custGeom>
                <a:rect b="b" l="l" r="r" t="t"/>
                <a:pathLst>
                  <a:path extrusionOk="0" h="13182" w="28608">
                    <a:moveTo>
                      <a:pt x="14707" y="447"/>
                    </a:moveTo>
                    <a:cubicBezTo>
                      <a:pt x="7886" y="1924"/>
                      <a:pt x="972" y="3354"/>
                      <a:pt x="268" y="5651"/>
                    </a:cubicBezTo>
                    <a:cubicBezTo>
                      <a:pt x="-2029" y="13246"/>
                      <a:pt x="11098" y="12542"/>
                      <a:pt x="14028" y="12730"/>
                    </a:cubicBezTo>
                    <a:cubicBezTo>
                      <a:pt x="17801" y="12988"/>
                      <a:pt x="26006" y="14816"/>
                      <a:pt x="28326" y="8675"/>
                    </a:cubicBezTo>
                    <a:cubicBezTo>
                      <a:pt x="29943" y="4409"/>
                      <a:pt x="24506" y="-1662"/>
                      <a:pt x="14707" y="42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1" name="Google Shape;1591;p9"/>
              <p:cNvSpPr/>
              <p:nvPr/>
            </p:nvSpPr>
            <p:spPr>
              <a:xfrm>
                <a:off x="5965024" y="3567612"/>
                <a:ext cx="44694" cy="13195"/>
              </a:xfrm>
              <a:custGeom>
                <a:rect b="b" l="l" r="r" t="t"/>
                <a:pathLst>
                  <a:path extrusionOk="0" h="13195" w="44694">
                    <a:moveTo>
                      <a:pt x="22433" y="742"/>
                    </a:moveTo>
                    <a:cubicBezTo>
                      <a:pt x="12142" y="2547"/>
                      <a:pt x="1477" y="3531"/>
                      <a:pt x="398" y="5758"/>
                    </a:cubicBezTo>
                    <a:cubicBezTo>
                      <a:pt x="-1360" y="9485"/>
                      <a:pt x="2954" y="11454"/>
                      <a:pt x="8345" y="12345"/>
                    </a:cubicBezTo>
                    <a:cubicBezTo>
                      <a:pt x="13736" y="13259"/>
                      <a:pt x="20135" y="13024"/>
                      <a:pt x="22456" y="13048"/>
                    </a:cubicBezTo>
                    <a:cubicBezTo>
                      <a:pt x="28456" y="13259"/>
                      <a:pt x="41887" y="14079"/>
                      <a:pt x="44490" y="7539"/>
                    </a:cubicBezTo>
                    <a:cubicBezTo>
                      <a:pt x="46201" y="2992"/>
                      <a:pt x="37059" y="-1860"/>
                      <a:pt x="22409" y="71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2" name="Google Shape;1592;p9"/>
              <p:cNvSpPr/>
              <p:nvPr/>
            </p:nvSpPr>
            <p:spPr>
              <a:xfrm>
                <a:off x="5742557" y="3584726"/>
                <a:ext cx="39189" cy="13176"/>
              </a:xfrm>
              <a:custGeom>
                <a:rect b="b" l="l" r="r" t="t"/>
                <a:pathLst>
                  <a:path extrusionOk="0" h="13176" w="39189">
                    <a:moveTo>
                      <a:pt x="19522" y="739"/>
                    </a:moveTo>
                    <a:cubicBezTo>
                      <a:pt x="10310" y="2661"/>
                      <a:pt x="981" y="4560"/>
                      <a:pt x="231" y="6881"/>
                    </a:cubicBezTo>
                    <a:cubicBezTo>
                      <a:pt x="-2230" y="14616"/>
                      <a:pt x="15702" y="13045"/>
                      <a:pt x="19710" y="13045"/>
                    </a:cubicBezTo>
                    <a:cubicBezTo>
                      <a:pt x="24914" y="13045"/>
                      <a:pt x="36306" y="14335"/>
                      <a:pt x="38931" y="8053"/>
                    </a:cubicBezTo>
                    <a:cubicBezTo>
                      <a:pt x="40759" y="3693"/>
                      <a:pt x="32743" y="-2027"/>
                      <a:pt x="19522" y="71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3" name="Google Shape;1593;p9"/>
              <p:cNvSpPr/>
              <p:nvPr/>
            </p:nvSpPr>
            <p:spPr>
              <a:xfrm>
                <a:off x="5631934" y="3551929"/>
                <a:ext cx="64332" cy="14978"/>
              </a:xfrm>
              <a:custGeom>
                <a:rect b="b" l="l" r="r" t="t"/>
                <a:pathLst>
                  <a:path extrusionOk="0" h="14978" w="64332">
                    <a:moveTo>
                      <a:pt x="33009" y="204"/>
                    </a:moveTo>
                    <a:cubicBezTo>
                      <a:pt x="17679" y="-77"/>
                      <a:pt x="2138" y="-405"/>
                      <a:pt x="591" y="1751"/>
                    </a:cubicBezTo>
                    <a:cubicBezTo>
                      <a:pt x="-4519" y="8830"/>
                      <a:pt x="25016" y="11502"/>
                      <a:pt x="31579" y="12463"/>
                    </a:cubicBezTo>
                    <a:cubicBezTo>
                      <a:pt x="40064" y="13706"/>
                      <a:pt x="58535" y="17667"/>
                      <a:pt x="63715" y="12041"/>
                    </a:cubicBezTo>
                    <a:cubicBezTo>
                      <a:pt x="67301" y="8150"/>
                      <a:pt x="55019" y="602"/>
                      <a:pt x="33032" y="20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4" name="Google Shape;1594;p9"/>
              <p:cNvSpPr/>
              <p:nvPr/>
            </p:nvSpPr>
            <p:spPr>
              <a:xfrm>
                <a:off x="5548431" y="3538185"/>
                <a:ext cx="26724" cy="13170"/>
              </a:xfrm>
              <a:custGeom>
                <a:rect b="b" l="l" r="r" t="t"/>
                <a:pathLst>
                  <a:path extrusionOk="0" h="13170" w="26724">
                    <a:moveTo>
                      <a:pt x="13305" y="705"/>
                    </a:moveTo>
                    <a:cubicBezTo>
                      <a:pt x="7024" y="2627"/>
                      <a:pt x="671" y="4549"/>
                      <a:pt x="155" y="6893"/>
                    </a:cubicBezTo>
                    <a:cubicBezTo>
                      <a:pt x="-1509" y="14628"/>
                      <a:pt x="10703" y="13034"/>
                      <a:pt x="13446" y="13034"/>
                    </a:cubicBezTo>
                    <a:cubicBezTo>
                      <a:pt x="16986" y="13034"/>
                      <a:pt x="24767" y="14300"/>
                      <a:pt x="26549" y="8018"/>
                    </a:cubicBezTo>
                    <a:cubicBezTo>
                      <a:pt x="27791" y="3658"/>
                      <a:pt x="22330" y="-2038"/>
                      <a:pt x="13305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5" name="Google Shape;1595;p9"/>
              <p:cNvSpPr/>
              <p:nvPr/>
            </p:nvSpPr>
            <p:spPr>
              <a:xfrm>
                <a:off x="5516100" y="3585873"/>
                <a:ext cx="34319" cy="14873"/>
              </a:xfrm>
              <a:custGeom>
                <a:rect b="b" l="l" r="r" t="t"/>
                <a:pathLst>
                  <a:path extrusionOk="0" h="14873" w="34319">
                    <a:moveTo>
                      <a:pt x="15445" y="14782"/>
                    </a:moveTo>
                    <a:cubicBezTo>
                      <a:pt x="24305" y="15180"/>
                      <a:pt x="33049" y="14290"/>
                      <a:pt x="33939" y="12016"/>
                    </a:cubicBezTo>
                    <a:cubicBezTo>
                      <a:pt x="35439" y="8289"/>
                      <a:pt x="32275" y="6414"/>
                      <a:pt x="28478" y="5195"/>
                    </a:cubicBezTo>
                    <a:cubicBezTo>
                      <a:pt x="24657" y="3976"/>
                      <a:pt x="20063" y="3273"/>
                      <a:pt x="18399" y="2827"/>
                    </a:cubicBezTo>
                    <a:cubicBezTo>
                      <a:pt x="14015" y="1796"/>
                      <a:pt x="5553" y="-2611"/>
                      <a:pt x="1006" y="2218"/>
                    </a:cubicBezTo>
                    <a:cubicBezTo>
                      <a:pt x="-588" y="3906"/>
                      <a:pt x="-330" y="6789"/>
                      <a:pt x="2084" y="9461"/>
                    </a:cubicBezTo>
                    <a:cubicBezTo>
                      <a:pt x="4452" y="12133"/>
                      <a:pt x="9069" y="14547"/>
                      <a:pt x="15422" y="1480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6" name="Google Shape;1596;p9"/>
              <p:cNvSpPr/>
              <p:nvPr/>
            </p:nvSpPr>
            <p:spPr>
              <a:xfrm>
                <a:off x="5660680" y="3623274"/>
                <a:ext cx="34139" cy="13605"/>
              </a:xfrm>
              <a:custGeom>
                <a:rect b="b" l="l" r="r" t="t"/>
                <a:pathLst>
                  <a:path extrusionOk="0" h="13605" w="34139">
                    <a:moveTo>
                      <a:pt x="16053" y="13502"/>
                    </a:moveTo>
                    <a:cubicBezTo>
                      <a:pt x="24304" y="12869"/>
                      <a:pt x="32672" y="12260"/>
                      <a:pt x="33680" y="10056"/>
                    </a:cubicBezTo>
                    <a:cubicBezTo>
                      <a:pt x="37009" y="2743"/>
                      <a:pt x="21280" y="1852"/>
                      <a:pt x="17835" y="1313"/>
                    </a:cubicBezTo>
                    <a:cubicBezTo>
                      <a:pt x="13357" y="586"/>
                      <a:pt x="3700" y="-2226"/>
                      <a:pt x="465" y="3634"/>
                    </a:cubicBezTo>
                    <a:cubicBezTo>
                      <a:pt x="-1785" y="7689"/>
                      <a:pt x="4239" y="14416"/>
                      <a:pt x="16077" y="1352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7" name="Google Shape;1597;p9"/>
              <p:cNvSpPr/>
              <p:nvPr/>
            </p:nvSpPr>
            <p:spPr>
              <a:xfrm>
                <a:off x="5493304" y="3613523"/>
                <a:ext cx="46253" cy="13855"/>
              </a:xfrm>
              <a:custGeom>
                <a:rect b="b" l="l" r="r" t="t"/>
                <a:pathLst>
                  <a:path extrusionOk="0" h="13855" w="46253">
                    <a:moveTo>
                      <a:pt x="22771" y="1055"/>
                    </a:moveTo>
                    <a:cubicBezTo>
                      <a:pt x="11965" y="3399"/>
                      <a:pt x="995" y="5743"/>
                      <a:pt x="221" y="8110"/>
                    </a:cubicBezTo>
                    <a:cubicBezTo>
                      <a:pt x="-2380" y="15962"/>
                      <a:pt x="18739" y="13548"/>
                      <a:pt x="23498" y="13361"/>
                    </a:cubicBezTo>
                    <a:cubicBezTo>
                      <a:pt x="29639" y="13126"/>
                      <a:pt x="43164" y="13876"/>
                      <a:pt x="46000" y="7477"/>
                    </a:cubicBezTo>
                    <a:cubicBezTo>
                      <a:pt x="47969" y="3023"/>
                      <a:pt x="38288" y="-2297"/>
                      <a:pt x="22771" y="105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8" name="Google Shape;1598;p9"/>
              <p:cNvSpPr/>
              <p:nvPr/>
            </p:nvSpPr>
            <p:spPr>
              <a:xfrm>
                <a:off x="5375489" y="3621683"/>
                <a:ext cx="25334" cy="13708"/>
              </a:xfrm>
              <a:custGeom>
                <a:rect b="b" l="l" r="r" t="t"/>
                <a:pathLst>
                  <a:path extrusionOk="0" h="13708" w="25334">
                    <a:moveTo>
                      <a:pt x="12368" y="1122"/>
                    </a:moveTo>
                    <a:cubicBezTo>
                      <a:pt x="7071" y="3420"/>
                      <a:pt x="1070" y="4756"/>
                      <a:pt x="319" y="7029"/>
                    </a:cubicBezTo>
                    <a:cubicBezTo>
                      <a:pt x="-899" y="10780"/>
                      <a:pt x="1538" y="12631"/>
                      <a:pt x="4773" y="13335"/>
                    </a:cubicBezTo>
                    <a:cubicBezTo>
                      <a:pt x="8008" y="14061"/>
                      <a:pt x="11852" y="13522"/>
                      <a:pt x="13212" y="13429"/>
                    </a:cubicBezTo>
                    <a:cubicBezTo>
                      <a:pt x="16751" y="13358"/>
                      <a:pt x="25072" y="13264"/>
                      <a:pt x="25330" y="6654"/>
                    </a:cubicBezTo>
                    <a:cubicBezTo>
                      <a:pt x="25424" y="4381"/>
                      <a:pt x="23853" y="2177"/>
                      <a:pt x="21533" y="982"/>
                    </a:cubicBezTo>
                    <a:cubicBezTo>
                      <a:pt x="19189" y="-237"/>
                      <a:pt x="16142" y="-472"/>
                      <a:pt x="12345" y="114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9" name="Google Shape;1599;p9"/>
              <p:cNvSpPr/>
              <p:nvPr/>
            </p:nvSpPr>
            <p:spPr>
              <a:xfrm>
                <a:off x="5332723" y="3581549"/>
                <a:ext cx="37370" cy="18401"/>
              </a:xfrm>
              <a:custGeom>
                <a:rect b="b" l="l" r="r" t="t"/>
                <a:pathLst>
                  <a:path extrusionOk="0" h="18401" w="37370">
                    <a:moveTo>
                      <a:pt x="20537" y="15097"/>
                    </a:moveTo>
                    <a:cubicBezTo>
                      <a:pt x="28835" y="10831"/>
                      <a:pt x="37296" y="6542"/>
                      <a:pt x="37367" y="4104"/>
                    </a:cubicBezTo>
                    <a:cubicBezTo>
                      <a:pt x="37672" y="-4006"/>
                      <a:pt x="20935" y="2229"/>
                      <a:pt x="17091" y="3260"/>
                    </a:cubicBezTo>
                    <a:cubicBezTo>
                      <a:pt x="12121" y="4620"/>
                      <a:pt x="870" y="6378"/>
                      <a:pt x="27" y="13129"/>
                    </a:cubicBezTo>
                    <a:cubicBezTo>
                      <a:pt x="-559" y="17817"/>
                      <a:pt x="8629" y="21215"/>
                      <a:pt x="20537" y="1509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0" name="Google Shape;1600;p9"/>
              <p:cNvSpPr/>
              <p:nvPr/>
            </p:nvSpPr>
            <p:spPr>
              <a:xfrm>
                <a:off x="5395216" y="3525658"/>
                <a:ext cx="55106" cy="20237"/>
              </a:xfrm>
              <a:custGeom>
                <a:rect b="b" l="l" r="r" t="t"/>
                <a:pathLst>
                  <a:path extrusionOk="0" h="20237" w="55106">
                    <a:moveTo>
                      <a:pt x="28809" y="15412"/>
                    </a:moveTo>
                    <a:cubicBezTo>
                      <a:pt x="41045" y="10537"/>
                      <a:pt x="54124" y="6950"/>
                      <a:pt x="54921" y="4536"/>
                    </a:cubicBezTo>
                    <a:cubicBezTo>
                      <a:pt x="56234" y="481"/>
                      <a:pt x="50397" y="-410"/>
                      <a:pt x="43459" y="153"/>
                    </a:cubicBezTo>
                    <a:cubicBezTo>
                      <a:pt x="36521" y="692"/>
                      <a:pt x="28645" y="2778"/>
                      <a:pt x="25761" y="3481"/>
                    </a:cubicBezTo>
                    <a:cubicBezTo>
                      <a:pt x="18261" y="5028"/>
                      <a:pt x="1548" y="8755"/>
                      <a:pt x="48" y="16068"/>
                    </a:cubicBezTo>
                    <a:cubicBezTo>
                      <a:pt x="-866" y="21131"/>
                      <a:pt x="11440" y="22327"/>
                      <a:pt x="28832" y="1543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1" name="Google Shape;1601;p9"/>
              <p:cNvSpPr/>
              <p:nvPr/>
            </p:nvSpPr>
            <p:spPr>
              <a:xfrm>
                <a:off x="5427332" y="3486523"/>
                <a:ext cx="48082" cy="13170"/>
              </a:xfrm>
              <a:custGeom>
                <a:rect b="b" l="l" r="r" t="t"/>
                <a:pathLst>
                  <a:path extrusionOk="0" h="13170" w="48082">
                    <a:moveTo>
                      <a:pt x="23955" y="705"/>
                    </a:moveTo>
                    <a:cubicBezTo>
                      <a:pt x="12657" y="2627"/>
                      <a:pt x="1194" y="4549"/>
                      <a:pt x="280" y="6893"/>
                    </a:cubicBezTo>
                    <a:cubicBezTo>
                      <a:pt x="-2720" y="14628"/>
                      <a:pt x="19267" y="13034"/>
                      <a:pt x="24189" y="13034"/>
                    </a:cubicBezTo>
                    <a:cubicBezTo>
                      <a:pt x="30565" y="13034"/>
                      <a:pt x="44558" y="14300"/>
                      <a:pt x="47770" y="8018"/>
                    </a:cubicBezTo>
                    <a:cubicBezTo>
                      <a:pt x="49997" y="3658"/>
                      <a:pt x="40152" y="-2038"/>
                      <a:pt x="23955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2" name="Google Shape;1602;p9"/>
              <p:cNvSpPr/>
              <p:nvPr/>
            </p:nvSpPr>
            <p:spPr>
              <a:xfrm>
                <a:off x="5233077" y="3633935"/>
                <a:ext cx="28618" cy="13190"/>
              </a:xfrm>
              <a:custGeom>
                <a:rect b="b" l="l" r="r" t="t"/>
                <a:pathLst>
                  <a:path extrusionOk="0" h="13190" w="28618">
                    <a:moveTo>
                      <a:pt x="14679" y="450"/>
                    </a:moveTo>
                    <a:cubicBezTo>
                      <a:pt x="7857" y="1950"/>
                      <a:pt x="943" y="3427"/>
                      <a:pt x="263" y="5724"/>
                    </a:cubicBezTo>
                    <a:cubicBezTo>
                      <a:pt x="-2011" y="13342"/>
                      <a:pt x="11139" y="12568"/>
                      <a:pt x="14046" y="12756"/>
                    </a:cubicBezTo>
                    <a:cubicBezTo>
                      <a:pt x="17819" y="13014"/>
                      <a:pt x="26047" y="14795"/>
                      <a:pt x="28345" y="8630"/>
                    </a:cubicBezTo>
                    <a:cubicBezTo>
                      <a:pt x="29938" y="4364"/>
                      <a:pt x="24477" y="-1707"/>
                      <a:pt x="14679" y="4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3" name="Google Shape;1603;p9"/>
              <p:cNvSpPr/>
              <p:nvPr/>
            </p:nvSpPr>
            <p:spPr>
              <a:xfrm>
                <a:off x="5191415" y="3589038"/>
                <a:ext cx="48924" cy="17398"/>
              </a:xfrm>
              <a:custGeom>
                <a:rect b="b" l="l" r="r" t="t"/>
                <a:pathLst>
                  <a:path extrusionOk="0" h="17398" w="48924">
                    <a:moveTo>
                      <a:pt x="25822" y="2475"/>
                    </a:moveTo>
                    <a:cubicBezTo>
                      <a:pt x="14382" y="1560"/>
                      <a:pt x="2780" y="-1182"/>
                      <a:pt x="998" y="576"/>
                    </a:cubicBezTo>
                    <a:cubicBezTo>
                      <a:pt x="-1955" y="3506"/>
                      <a:pt x="2053" y="6952"/>
                      <a:pt x="7679" y="9577"/>
                    </a:cubicBezTo>
                    <a:cubicBezTo>
                      <a:pt x="13304" y="12226"/>
                      <a:pt x="20407" y="13820"/>
                      <a:pt x="22962" y="14452"/>
                    </a:cubicBezTo>
                    <a:cubicBezTo>
                      <a:pt x="29478" y="16398"/>
                      <a:pt x="44363" y="20149"/>
                      <a:pt x="48441" y="14101"/>
                    </a:cubicBezTo>
                    <a:cubicBezTo>
                      <a:pt x="49848" y="12062"/>
                      <a:pt x="48113" y="9366"/>
                      <a:pt x="44175" y="7163"/>
                    </a:cubicBezTo>
                    <a:cubicBezTo>
                      <a:pt x="40190" y="4936"/>
                      <a:pt x="34026" y="3154"/>
                      <a:pt x="25845" y="24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4" name="Google Shape;1604;p9"/>
              <p:cNvSpPr/>
              <p:nvPr/>
            </p:nvSpPr>
            <p:spPr>
              <a:xfrm>
                <a:off x="5105033" y="3548526"/>
                <a:ext cx="46832" cy="14807"/>
              </a:xfrm>
              <a:custGeom>
                <a:rect b="b" l="l" r="r" t="t"/>
                <a:pathLst>
                  <a:path extrusionOk="0" h="14807" w="46832">
                    <a:moveTo>
                      <a:pt x="22263" y="14249"/>
                    </a:moveTo>
                    <a:cubicBezTo>
                      <a:pt x="33280" y="14436"/>
                      <a:pt x="44555" y="15679"/>
                      <a:pt x="46079" y="13710"/>
                    </a:cubicBezTo>
                    <a:cubicBezTo>
                      <a:pt x="48586" y="10428"/>
                      <a:pt x="44484" y="7592"/>
                      <a:pt x="39023" y="5599"/>
                    </a:cubicBezTo>
                    <a:cubicBezTo>
                      <a:pt x="33561" y="3607"/>
                      <a:pt x="26858" y="2576"/>
                      <a:pt x="24420" y="2107"/>
                    </a:cubicBezTo>
                    <a:cubicBezTo>
                      <a:pt x="18185" y="747"/>
                      <a:pt x="4285" y="-2511"/>
                      <a:pt x="441" y="3513"/>
                    </a:cubicBezTo>
                    <a:cubicBezTo>
                      <a:pt x="-2114" y="7709"/>
                      <a:pt x="6605" y="13991"/>
                      <a:pt x="22263" y="1424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5" name="Google Shape;1605;p9"/>
              <p:cNvSpPr/>
              <p:nvPr/>
            </p:nvSpPr>
            <p:spPr>
              <a:xfrm>
                <a:off x="5081805" y="3595188"/>
                <a:ext cx="29077" cy="13884"/>
              </a:xfrm>
              <a:custGeom>
                <a:rect b="b" l="l" r="r" t="t"/>
                <a:pathLst>
                  <a:path extrusionOk="0" h="13884" w="29077">
                    <a:moveTo>
                      <a:pt x="12886" y="13882"/>
                    </a:moveTo>
                    <a:cubicBezTo>
                      <a:pt x="20059" y="13764"/>
                      <a:pt x="27302" y="13694"/>
                      <a:pt x="28427" y="11585"/>
                    </a:cubicBezTo>
                    <a:cubicBezTo>
                      <a:pt x="32154" y="4576"/>
                      <a:pt x="18770" y="2701"/>
                      <a:pt x="15863" y="1927"/>
                    </a:cubicBezTo>
                    <a:cubicBezTo>
                      <a:pt x="12089" y="943"/>
                      <a:pt x="4143" y="-2456"/>
                      <a:pt x="650" y="3123"/>
                    </a:cubicBezTo>
                    <a:cubicBezTo>
                      <a:pt x="-1764" y="7014"/>
                      <a:pt x="2596" y="14046"/>
                      <a:pt x="12863" y="1388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6" name="Google Shape;1606;p9"/>
              <p:cNvSpPr/>
              <p:nvPr/>
            </p:nvSpPr>
            <p:spPr>
              <a:xfrm>
                <a:off x="5151227" y="3642834"/>
                <a:ext cx="22076" cy="13336"/>
              </a:xfrm>
              <a:custGeom>
                <a:rect b="b" l="l" r="r" t="t"/>
                <a:pathLst>
                  <a:path extrusionOk="0" h="13336" w="22076">
                    <a:moveTo>
                      <a:pt x="9541" y="13233"/>
                    </a:moveTo>
                    <a:cubicBezTo>
                      <a:pt x="15027" y="12530"/>
                      <a:pt x="20558" y="11873"/>
                      <a:pt x="21496" y="9670"/>
                    </a:cubicBezTo>
                    <a:cubicBezTo>
                      <a:pt x="24590" y="2450"/>
                      <a:pt x="14417" y="1724"/>
                      <a:pt x="12237" y="1208"/>
                    </a:cubicBezTo>
                    <a:cubicBezTo>
                      <a:pt x="9401" y="528"/>
                      <a:pt x="3447" y="-2144"/>
                      <a:pt x="588" y="3646"/>
                    </a:cubicBezTo>
                    <a:cubicBezTo>
                      <a:pt x="-1405" y="7677"/>
                      <a:pt x="1689" y="14241"/>
                      <a:pt x="9565" y="1323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7" name="Google Shape;1607;p9"/>
              <p:cNvSpPr/>
              <p:nvPr/>
            </p:nvSpPr>
            <p:spPr>
              <a:xfrm>
                <a:off x="4937181" y="3578100"/>
                <a:ext cx="46707" cy="13393"/>
              </a:xfrm>
              <a:custGeom>
                <a:rect b="b" l="l" r="r" t="t"/>
                <a:pathLst>
                  <a:path extrusionOk="0" h="13393" w="46707">
                    <a:moveTo>
                      <a:pt x="23995" y="122"/>
                    </a:moveTo>
                    <a:cubicBezTo>
                      <a:pt x="13095" y="896"/>
                      <a:pt x="1891" y="732"/>
                      <a:pt x="579" y="2841"/>
                    </a:cubicBezTo>
                    <a:cubicBezTo>
                      <a:pt x="-1601" y="6357"/>
                      <a:pt x="2688" y="8772"/>
                      <a:pt x="8244" y="10248"/>
                    </a:cubicBezTo>
                    <a:cubicBezTo>
                      <a:pt x="13775" y="11725"/>
                      <a:pt x="20479" y="12147"/>
                      <a:pt x="22894" y="12405"/>
                    </a:cubicBezTo>
                    <a:cubicBezTo>
                      <a:pt x="29129" y="13202"/>
                      <a:pt x="43052" y="15311"/>
                      <a:pt x="46381" y="9029"/>
                    </a:cubicBezTo>
                    <a:cubicBezTo>
                      <a:pt x="48584" y="4646"/>
                      <a:pt x="39489" y="-980"/>
                      <a:pt x="23995" y="14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8" name="Google Shape;1608;p9"/>
              <p:cNvSpPr/>
              <p:nvPr/>
            </p:nvSpPr>
            <p:spPr>
              <a:xfrm>
                <a:off x="4930084" y="3515574"/>
                <a:ext cx="64474" cy="21189"/>
              </a:xfrm>
              <a:custGeom>
                <a:rect b="b" l="l" r="r" t="t"/>
                <a:pathLst>
                  <a:path extrusionOk="0" h="21189" w="64474">
                    <a:moveTo>
                      <a:pt x="34187" y="2806"/>
                    </a:moveTo>
                    <a:cubicBezTo>
                      <a:pt x="18412" y="321"/>
                      <a:pt x="2378" y="-1062"/>
                      <a:pt x="691" y="1001"/>
                    </a:cubicBezTo>
                    <a:cubicBezTo>
                      <a:pt x="-2098" y="4377"/>
                      <a:pt x="3972" y="7143"/>
                      <a:pt x="11473" y="9487"/>
                    </a:cubicBezTo>
                    <a:cubicBezTo>
                      <a:pt x="18974" y="11807"/>
                      <a:pt x="27928" y="13823"/>
                      <a:pt x="31163" y="14737"/>
                    </a:cubicBezTo>
                    <a:cubicBezTo>
                      <a:pt x="39625" y="16987"/>
                      <a:pt x="57252" y="24160"/>
                      <a:pt x="63511" y="19824"/>
                    </a:cubicBezTo>
                    <a:cubicBezTo>
                      <a:pt x="67941" y="16870"/>
                      <a:pt x="56924" y="6369"/>
                      <a:pt x="34163" y="27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9" name="Google Shape;1609;p9"/>
              <p:cNvSpPr/>
              <p:nvPr/>
            </p:nvSpPr>
            <p:spPr>
              <a:xfrm>
                <a:off x="4734514" y="3549569"/>
                <a:ext cx="38609" cy="18473"/>
              </a:xfrm>
              <a:custGeom>
                <a:rect b="b" l="l" r="r" t="t"/>
                <a:pathLst>
                  <a:path extrusionOk="0" h="18473" w="38609">
                    <a:moveTo>
                      <a:pt x="17201" y="15410"/>
                    </a:moveTo>
                    <a:cubicBezTo>
                      <a:pt x="26366" y="16793"/>
                      <a:pt x="35578" y="19629"/>
                      <a:pt x="37360" y="17965"/>
                    </a:cubicBezTo>
                    <a:cubicBezTo>
                      <a:pt x="40360" y="15199"/>
                      <a:pt x="37547" y="11847"/>
                      <a:pt x="33281" y="9151"/>
                    </a:cubicBezTo>
                    <a:cubicBezTo>
                      <a:pt x="29038" y="6432"/>
                      <a:pt x="23413" y="4580"/>
                      <a:pt x="21420" y="3830"/>
                    </a:cubicBezTo>
                    <a:cubicBezTo>
                      <a:pt x="16334" y="1697"/>
                      <a:pt x="4731" y="-2944"/>
                      <a:pt x="629" y="2682"/>
                    </a:cubicBezTo>
                    <a:cubicBezTo>
                      <a:pt x="-777" y="4604"/>
                      <a:pt x="231" y="7393"/>
                      <a:pt x="3090" y="9807"/>
                    </a:cubicBezTo>
                    <a:cubicBezTo>
                      <a:pt x="5973" y="12245"/>
                      <a:pt x="10638" y="14378"/>
                      <a:pt x="17178" y="1538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0" name="Google Shape;1610;p9"/>
              <p:cNvSpPr/>
              <p:nvPr/>
            </p:nvSpPr>
            <p:spPr>
              <a:xfrm>
                <a:off x="4850315" y="3586220"/>
                <a:ext cx="12484" cy="13170"/>
              </a:xfrm>
              <a:custGeom>
                <a:rect b="b" l="l" r="r" t="t"/>
                <a:pathLst>
                  <a:path extrusionOk="0" h="13170" w="12484">
                    <a:moveTo>
                      <a:pt x="6271" y="12465"/>
                    </a:moveTo>
                    <a:cubicBezTo>
                      <a:pt x="9201" y="10543"/>
                      <a:pt x="12178" y="8621"/>
                      <a:pt x="12413" y="6277"/>
                    </a:cubicBezTo>
                    <a:cubicBezTo>
                      <a:pt x="13186" y="-1458"/>
                      <a:pt x="7490" y="136"/>
                      <a:pt x="6201" y="136"/>
                    </a:cubicBezTo>
                    <a:cubicBezTo>
                      <a:pt x="4537" y="136"/>
                      <a:pt x="927" y="-1130"/>
                      <a:pt x="83" y="5152"/>
                    </a:cubicBezTo>
                    <a:cubicBezTo>
                      <a:pt x="-503" y="9512"/>
                      <a:pt x="2052" y="15208"/>
                      <a:pt x="6271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1" name="Google Shape;1611;p9"/>
              <p:cNvSpPr/>
              <p:nvPr/>
            </p:nvSpPr>
            <p:spPr>
              <a:xfrm>
                <a:off x="6231613" y="3495783"/>
                <a:ext cx="36355" cy="13163"/>
              </a:xfrm>
              <a:custGeom>
                <a:rect b="b" l="l" r="r" t="t"/>
                <a:pathLst>
                  <a:path extrusionOk="0" h="13163" w="36355">
                    <a:moveTo>
                      <a:pt x="18748" y="446"/>
                    </a:moveTo>
                    <a:cubicBezTo>
                      <a:pt x="10684" y="1758"/>
                      <a:pt x="2034" y="1360"/>
                      <a:pt x="722" y="3376"/>
                    </a:cubicBezTo>
                    <a:cubicBezTo>
                      <a:pt x="-1482" y="6751"/>
                      <a:pt x="1660" y="9329"/>
                      <a:pt x="6067" y="10830"/>
                    </a:cubicBezTo>
                    <a:cubicBezTo>
                      <a:pt x="10473" y="12353"/>
                      <a:pt x="15911" y="12588"/>
                      <a:pt x="17880" y="12728"/>
                    </a:cubicBezTo>
                    <a:cubicBezTo>
                      <a:pt x="22873" y="13385"/>
                      <a:pt x="34499" y="14229"/>
                      <a:pt x="36234" y="7548"/>
                    </a:cubicBezTo>
                    <a:cubicBezTo>
                      <a:pt x="36843" y="5274"/>
                      <a:pt x="35109" y="2977"/>
                      <a:pt x="32038" y="1547"/>
                    </a:cubicBezTo>
                    <a:cubicBezTo>
                      <a:pt x="28921" y="118"/>
                      <a:pt x="24537" y="-468"/>
                      <a:pt x="18748" y="42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2" name="Google Shape;1612;p9"/>
              <p:cNvSpPr/>
              <p:nvPr/>
            </p:nvSpPr>
            <p:spPr>
              <a:xfrm>
                <a:off x="6114851" y="3442468"/>
                <a:ext cx="35546" cy="13827"/>
              </a:xfrm>
              <a:custGeom>
                <a:rect b="b" l="l" r="r" t="t"/>
                <a:pathLst>
                  <a:path extrusionOk="0" h="13827" w="35546">
                    <a:moveTo>
                      <a:pt x="17372" y="1043"/>
                    </a:moveTo>
                    <a:cubicBezTo>
                      <a:pt x="9098" y="3387"/>
                      <a:pt x="706" y="5731"/>
                      <a:pt x="143" y="8099"/>
                    </a:cubicBezTo>
                    <a:cubicBezTo>
                      <a:pt x="-1685" y="15928"/>
                      <a:pt x="14512" y="13514"/>
                      <a:pt x="18169" y="13350"/>
                    </a:cubicBezTo>
                    <a:cubicBezTo>
                      <a:pt x="22904" y="13115"/>
                      <a:pt x="33311" y="13865"/>
                      <a:pt x="35374" y="7466"/>
                    </a:cubicBezTo>
                    <a:cubicBezTo>
                      <a:pt x="36804" y="3012"/>
                      <a:pt x="29232" y="-2308"/>
                      <a:pt x="17372" y="106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3" name="Google Shape;1613;p9"/>
              <p:cNvSpPr/>
              <p:nvPr/>
            </p:nvSpPr>
            <p:spPr>
              <a:xfrm>
                <a:off x="6107209" y="3468960"/>
                <a:ext cx="64572" cy="13232"/>
              </a:xfrm>
              <a:custGeom>
                <a:rect b="b" l="l" r="r" t="t"/>
                <a:pathLst>
                  <a:path extrusionOk="0" h="13232" w="64572">
                    <a:moveTo>
                      <a:pt x="32654" y="148"/>
                    </a:moveTo>
                    <a:cubicBezTo>
                      <a:pt x="17770" y="969"/>
                      <a:pt x="2464" y="-532"/>
                      <a:pt x="729" y="1437"/>
                    </a:cubicBezTo>
                    <a:cubicBezTo>
                      <a:pt x="-2130" y="4719"/>
                      <a:pt x="3824" y="7790"/>
                      <a:pt x="11558" y="9712"/>
                    </a:cubicBezTo>
                    <a:cubicBezTo>
                      <a:pt x="19270" y="11657"/>
                      <a:pt x="28599" y="12243"/>
                      <a:pt x="31999" y="12478"/>
                    </a:cubicBezTo>
                    <a:cubicBezTo>
                      <a:pt x="36382" y="12853"/>
                      <a:pt x="43414" y="13556"/>
                      <a:pt x="49907" y="13064"/>
                    </a:cubicBezTo>
                    <a:cubicBezTo>
                      <a:pt x="56400" y="12618"/>
                      <a:pt x="62283" y="11024"/>
                      <a:pt x="64229" y="7766"/>
                    </a:cubicBezTo>
                    <a:cubicBezTo>
                      <a:pt x="65588" y="5469"/>
                      <a:pt x="62846" y="3195"/>
                      <a:pt x="57267" y="1766"/>
                    </a:cubicBezTo>
                    <a:cubicBezTo>
                      <a:pt x="51665" y="336"/>
                      <a:pt x="43296" y="-344"/>
                      <a:pt x="32654" y="17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4" name="Google Shape;1614;p9"/>
              <p:cNvSpPr/>
              <p:nvPr/>
            </p:nvSpPr>
            <p:spPr>
              <a:xfrm>
                <a:off x="5952665" y="3435132"/>
                <a:ext cx="108686" cy="15300"/>
              </a:xfrm>
              <a:custGeom>
                <a:rect b="b" l="l" r="r" t="t"/>
                <a:pathLst>
                  <a:path extrusionOk="0" h="15300" w="108686">
                    <a:moveTo>
                      <a:pt x="54739" y="35"/>
                    </a:moveTo>
                    <a:cubicBezTo>
                      <a:pt x="28931" y="-199"/>
                      <a:pt x="2818" y="738"/>
                      <a:pt x="686" y="3012"/>
                    </a:cubicBezTo>
                    <a:cubicBezTo>
                      <a:pt x="-2854" y="6762"/>
                      <a:pt x="7835" y="8638"/>
                      <a:pt x="20704" y="9903"/>
                    </a:cubicBezTo>
                    <a:cubicBezTo>
                      <a:pt x="33596" y="11146"/>
                      <a:pt x="48761" y="11872"/>
                      <a:pt x="54293" y="12365"/>
                    </a:cubicBezTo>
                    <a:cubicBezTo>
                      <a:pt x="68662" y="13396"/>
                      <a:pt x="99838" y="18107"/>
                      <a:pt x="107807" y="12880"/>
                    </a:cubicBezTo>
                    <a:cubicBezTo>
                      <a:pt x="113409" y="9294"/>
                      <a:pt x="91844" y="340"/>
                      <a:pt x="54715" y="3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5" name="Google Shape;1615;p9"/>
              <p:cNvSpPr/>
              <p:nvPr/>
            </p:nvSpPr>
            <p:spPr>
              <a:xfrm>
                <a:off x="5815267" y="3437722"/>
                <a:ext cx="50128" cy="14096"/>
              </a:xfrm>
              <a:custGeom>
                <a:rect b="b" l="l" r="r" t="t"/>
                <a:pathLst>
                  <a:path extrusionOk="0" h="14096" w="50128">
                    <a:moveTo>
                      <a:pt x="25946" y="0"/>
                    </a:moveTo>
                    <a:cubicBezTo>
                      <a:pt x="13968" y="211"/>
                      <a:pt x="1802" y="375"/>
                      <a:pt x="514" y="2555"/>
                    </a:cubicBezTo>
                    <a:cubicBezTo>
                      <a:pt x="-3706" y="9751"/>
                      <a:pt x="19312" y="11486"/>
                      <a:pt x="24422" y="12236"/>
                    </a:cubicBezTo>
                    <a:cubicBezTo>
                      <a:pt x="31032" y="13197"/>
                      <a:pt x="45354" y="16572"/>
                      <a:pt x="49597" y="10829"/>
                    </a:cubicBezTo>
                    <a:cubicBezTo>
                      <a:pt x="52527" y="6844"/>
                      <a:pt x="43151" y="-281"/>
                      <a:pt x="25946" y="2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6" name="Google Shape;1616;p9"/>
              <p:cNvSpPr/>
              <p:nvPr/>
            </p:nvSpPr>
            <p:spPr>
              <a:xfrm>
                <a:off x="5555383" y="3408833"/>
                <a:ext cx="41111" cy="13375"/>
              </a:xfrm>
              <a:custGeom>
                <a:rect b="b" l="l" r="r" t="t"/>
                <a:pathLst>
                  <a:path extrusionOk="0" h="13375" w="41111">
                    <a:moveTo>
                      <a:pt x="21097" y="222"/>
                    </a:moveTo>
                    <a:cubicBezTo>
                      <a:pt x="11299" y="1253"/>
                      <a:pt x="1361" y="2261"/>
                      <a:pt x="376" y="4535"/>
                    </a:cubicBezTo>
                    <a:cubicBezTo>
                      <a:pt x="-2882" y="12012"/>
                      <a:pt x="15987" y="12129"/>
                      <a:pt x="20183" y="12505"/>
                    </a:cubicBezTo>
                    <a:cubicBezTo>
                      <a:pt x="25621" y="12997"/>
                      <a:pt x="37412" y="15364"/>
                      <a:pt x="40716" y="9340"/>
                    </a:cubicBezTo>
                    <a:cubicBezTo>
                      <a:pt x="43013" y="5168"/>
                      <a:pt x="35138" y="-1278"/>
                      <a:pt x="21097" y="22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7" name="Google Shape;1617;p9"/>
              <p:cNvSpPr/>
              <p:nvPr/>
            </p:nvSpPr>
            <p:spPr>
              <a:xfrm>
                <a:off x="5647894" y="3464428"/>
                <a:ext cx="32239" cy="13969"/>
              </a:xfrm>
              <a:custGeom>
                <a:rect b="b" l="l" r="r" t="t"/>
                <a:pathLst>
                  <a:path extrusionOk="0" h="13969" w="32239">
                    <a:moveTo>
                      <a:pt x="15151" y="13939"/>
                    </a:moveTo>
                    <a:cubicBezTo>
                      <a:pt x="23683" y="13400"/>
                      <a:pt x="31700" y="11079"/>
                      <a:pt x="32121" y="8688"/>
                    </a:cubicBezTo>
                    <a:cubicBezTo>
                      <a:pt x="32895" y="4774"/>
                      <a:pt x="29731" y="3461"/>
                      <a:pt x="26191" y="2781"/>
                    </a:cubicBezTo>
                    <a:cubicBezTo>
                      <a:pt x="22628" y="2125"/>
                      <a:pt x="18433" y="2008"/>
                      <a:pt x="16909" y="1727"/>
                    </a:cubicBezTo>
                    <a:cubicBezTo>
                      <a:pt x="12830" y="1234"/>
                      <a:pt x="5142" y="-2375"/>
                      <a:pt x="922" y="2594"/>
                    </a:cubicBezTo>
                    <a:cubicBezTo>
                      <a:pt x="-554" y="4352"/>
                      <a:pt x="-319" y="7188"/>
                      <a:pt x="2071" y="9720"/>
                    </a:cubicBezTo>
                    <a:cubicBezTo>
                      <a:pt x="4415" y="12228"/>
                      <a:pt x="9033" y="14337"/>
                      <a:pt x="15151" y="1391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8" name="Google Shape;1618;p9"/>
              <p:cNvSpPr/>
              <p:nvPr/>
            </p:nvSpPr>
            <p:spPr>
              <a:xfrm>
                <a:off x="5340247" y="3423533"/>
                <a:ext cx="30155" cy="14591"/>
              </a:xfrm>
              <a:custGeom>
                <a:rect b="b" l="l" r="r" t="t"/>
                <a:pathLst>
                  <a:path extrusionOk="0" h="14591" w="30155">
                    <a:moveTo>
                      <a:pt x="14232" y="1415"/>
                    </a:moveTo>
                    <a:cubicBezTo>
                      <a:pt x="7340" y="4157"/>
                      <a:pt x="355" y="6923"/>
                      <a:pt x="51" y="9314"/>
                    </a:cubicBezTo>
                    <a:cubicBezTo>
                      <a:pt x="-934" y="17213"/>
                      <a:pt x="12732" y="14002"/>
                      <a:pt x="15826" y="13650"/>
                    </a:cubicBezTo>
                    <a:cubicBezTo>
                      <a:pt x="19834" y="13182"/>
                      <a:pt x="28812" y="13416"/>
                      <a:pt x="30078" y="6923"/>
                    </a:cubicBezTo>
                    <a:cubicBezTo>
                      <a:pt x="30968" y="2423"/>
                      <a:pt x="24100" y="-2500"/>
                      <a:pt x="14232" y="143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9" name="Google Shape;1619;p9"/>
              <p:cNvSpPr/>
              <p:nvPr/>
            </p:nvSpPr>
            <p:spPr>
              <a:xfrm>
                <a:off x="5254861" y="3453009"/>
                <a:ext cx="39006" cy="16640"/>
              </a:xfrm>
              <a:custGeom>
                <a:rect b="b" l="l" r="r" t="t"/>
                <a:pathLst>
                  <a:path extrusionOk="0" h="16640" w="39006">
                    <a:moveTo>
                      <a:pt x="18186" y="2410"/>
                    </a:moveTo>
                    <a:cubicBezTo>
                      <a:pt x="9349" y="6020"/>
                      <a:pt x="348" y="9630"/>
                      <a:pt x="44" y="12067"/>
                    </a:cubicBezTo>
                    <a:cubicBezTo>
                      <a:pt x="-988" y="20131"/>
                      <a:pt x="16639" y="15232"/>
                      <a:pt x="20647" y="14482"/>
                    </a:cubicBezTo>
                    <a:cubicBezTo>
                      <a:pt x="25851" y="13521"/>
                      <a:pt x="37477" y="12653"/>
                      <a:pt x="38930" y="5973"/>
                    </a:cubicBezTo>
                    <a:cubicBezTo>
                      <a:pt x="39939" y="1332"/>
                      <a:pt x="30891" y="-2770"/>
                      <a:pt x="18186" y="24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0" name="Google Shape;1620;p9"/>
              <p:cNvSpPr/>
              <p:nvPr/>
            </p:nvSpPr>
            <p:spPr>
              <a:xfrm>
                <a:off x="5209984" y="3414734"/>
                <a:ext cx="53254" cy="16736"/>
              </a:xfrm>
              <a:custGeom>
                <a:rect b="b" l="l" r="r" t="t"/>
                <a:pathLst>
                  <a:path extrusionOk="0" h="16736" w="53254">
                    <a:moveTo>
                      <a:pt x="27645" y="14316"/>
                    </a:moveTo>
                    <a:cubicBezTo>
                      <a:pt x="39928" y="10706"/>
                      <a:pt x="52398" y="7073"/>
                      <a:pt x="53102" y="4611"/>
                    </a:cubicBezTo>
                    <a:cubicBezTo>
                      <a:pt x="55399" y="-3499"/>
                      <a:pt x="31185" y="1400"/>
                      <a:pt x="25700" y="2150"/>
                    </a:cubicBezTo>
                    <a:cubicBezTo>
                      <a:pt x="18621" y="3111"/>
                      <a:pt x="2892" y="3979"/>
                      <a:pt x="197" y="10706"/>
                    </a:cubicBezTo>
                    <a:cubicBezTo>
                      <a:pt x="-1678" y="15370"/>
                      <a:pt x="10018" y="19519"/>
                      <a:pt x="27645" y="1433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1" name="Google Shape;1621;p9"/>
              <p:cNvSpPr/>
              <p:nvPr/>
            </p:nvSpPr>
            <p:spPr>
              <a:xfrm>
                <a:off x="5097820" y="3454041"/>
                <a:ext cx="32284" cy="13293"/>
              </a:xfrm>
              <a:custGeom>
                <a:rect b="b" l="l" r="r" t="t"/>
                <a:pathLst>
                  <a:path extrusionOk="0" h="13293" w="32284">
                    <a:moveTo>
                      <a:pt x="15506" y="13029"/>
                    </a:moveTo>
                    <a:cubicBezTo>
                      <a:pt x="23241" y="11903"/>
                      <a:pt x="31094" y="10778"/>
                      <a:pt x="31938" y="8528"/>
                    </a:cubicBezTo>
                    <a:cubicBezTo>
                      <a:pt x="34727" y="1027"/>
                      <a:pt x="19890" y="1121"/>
                      <a:pt x="16608" y="769"/>
                    </a:cubicBezTo>
                    <a:cubicBezTo>
                      <a:pt x="12342" y="324"/>
                      <a:pt x="3153" y="-1903"/>
                      <a:pt x="364" y="4121"/>
                    </a:cubicBezTo>
                    <a:cubicBezTo>
                      <a:pt x="-1582" y="8317"/>
                      <a:pt x="4395" y="14669"/>
                      <a:pt x="15506" y="1302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2" name="Google Shape;1622;p9"/>
              <p:cNvSpPr/>
              <p:nvPr/>
            </p:nvSpPr>
            <p:spPr>
              <a:xfrm>
                <a:off x="5094452" y="3409581"/>
                <a:ext cx="58639" cy="13891"/>
              </a:xfrm>
              <a:custGeom>
                <a:rect b="b" l="l" r="r" t="t"/>
                <a:pathLst>
                  <a:path extrusionOk="0" h="13891" w="58639">
                    <a:moveTo>
                      <a:pt x="28930" y="880"/>
                    </a:moveTo>
                    <a:cubicBezTo>
                      <a:pt x="14936" y="3154"/>
                      <a:pt x="1083" y="6435"/>
                      <a:pt x="216" y="8873"/>
                    </a:cubicBezTo>
                    <a:cubicBezTo>
                      <a:pt x="-1214" y="12905"/>
                      <a:pt x="4669" y="13819"/>
                      <a:pt x="11585" y="13889"/>
                    </a:cubicBezTo>
                    <a:cubicBezTo>
                      <a:pt x="18523" y="13936"/>
                      <a:pt x="26586" y="13233"/>
                      <a:pt x="29563" y="13186"/>
                    </a:cubicBezTo>
                    <a:cubicBezTo>
                      <a:pt x="37275" y="12858"/>
                      <a:pt x="53987" y="14428"/>
                      <a:pt x="58183" y="8404"/>
                    </a:cubicBezTo>
                    <a:cubicBezTo>
                      <a:pt x="61184" y="4255"/>
                      <a:pt x="49136" y="-2402"/>
                      <a:pt x="28930" y="88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3" name="Google Shape;1623;p9"/>
              <p:cNvSpPr/>
              <p:nvPr/>
            </p:nvSpPr>
            <p:spPr>
              <a:xfrm>
                <a:off x="4930253" y="3441603"/>
                <a:ext cx="82107" cy="13982"/>
              </a:xfrm>
              <a:custGeom>
                <a:rect b="b" l="l" r="r" t="t"/>
                <a:pathLst>
                  <a:path extrusionOk="0" h="13982" w="82107">
                    <a:moveTo>
                      <a:pt x="41471" y="10"/>
                    </a:moveTo>
                    <a:cubicBezTo>
                      <a:pt x="22156" y="222"/>
                      <a:pt x="2490" y="-271"/>
                      <a:pt x="662" y="1862"/>
                    </a:cubicBezTo>
                    <a:cubicBezTo>
                      <a:pt x="-5433" y="9035"/>
                      <a:pt x="32352" y="11754"/>
                      <a:pt x="40791" y="12317"/>
                    </a:cubicBezTo>
                    <a:cubicBezTo>
                      <a:pt x="51690" y="13395"/>
                      <a:pt x="75647" y="16325"/>
                      <a:pt x="81507" y="10301"/>
                    </a:cubicBezTo>
                    <a:cubicBezTo>
                      <a:pt x="85515" y="6105"/>
                      <a:pt x="69154" y="-294"/>
                      <a:pt x="41471" y="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4" name="Google Shape;1624;p9"/>
              <p:cNvSpPr/>
              <p:nvPr/>
            </p:nvSpPr>
            <p:spPr>
              <a:xfrm>
                <a:off x="4853716" y="3428328"/>
                <a:ext cx="35935" cy="14630"/>
              </a:xfrm>
              <a:custGeom>
                <a:rect b="b" l="l" r="r" t="t"/>
                <a:pathLst>
                  <a:path extrusionOk="0" h="14630" w="35935">
                    <a:moveTo>
                      <a:pt x="17473" y="1776"/>
                    </a:moveTo>
                    <a:cubicBezTo>
                      <a:pt x="9761" y="4565"/>
                      <a:pt x="1229" y="5878"/>
                      <a:pt x="339" y="8128"/>
                    </a:cubicBezTo>
                    <a:cubicBezTo>
                      <a:pt x="-1139" y="11879"/>
                      <a:pt x="2424" y="13777"/>
                      <a:pt x="7019" y="14387"/>
                    </a:cubicBezTo>
                    <a:cubicBezTo>
                      <a:pt x="11589" y="15020"/>
                      <a:pt x="16957" y="14246"/>
                      <a:pt x="18879" y="14012"/>
                    </a:cubicBezTo>
                    <a:cubicBezTo>
                      <a:pt x="23873" y="13730"/>
                      <a:pt x="35358" y="12535"/>
                      <a:pt x="35920" y="5667"/>
                    </a:cubicBezTo>
                    <a:cubicBezTo>
                      <a:pt x="36132" y="3323"/>
                      <a:pt x="34045" y="1354"/>
                      <a:pt x="30764" y="487"/>
                    </a:cubicBezTo>
                    <a:cubicBezTo>
                      <a:pt x="27435" y="-380"/>
                      <a:pt x="22981" y="-170"/>
                      <a:pt x="17473" y="177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5" name="Google Shape;1625;p9"/>
              <p:cNvSpPr/>
              <p:nvPr/>
            </p:nvSpPr>
            <p:spPr>
              <a:xfrm>
                <a:off x="5010738" y="3416914"/>
                <a:ext cx="47918" cy="17228"/>
              </a:xfrm>
              <a:custGeom>
                <a:rect b="b" l="l" r="r" t="t"/>
                <a:pathLst>
                  <a:path extrusionOk="0" h="17228" w="47918">
                    <a:moveTo>
                      <a:pt x="22095" y="16870"/>
                    </a:moveTo>
                    <a:cubicBezTo>
                      <a:pt x="34565" y="18042"/>
                      <a:pt x="46801" y="16167"/>
                      <a:pt x="47645" y="13776"/>
                    </a:cubicBezTo>
                    <a:cubicBezTo>
                      <a:pt x="49121" y="9885"/>
                      <a:pt x="44410" y="8478"/>
                      <a:pt x="38972" y="7400"/>
                    </a:cubicBezTo>
                    <a:cubicBezTo>
                      <a:pt x="33510" y="6369"/>
                      <a:pt x="27088" y="5455"/>
                      <a:pt x="24767" y="4822"/>
                    </a:cubicBezTo>
                    <a:cubicBezTo>
                      <a:pt x="21767" y="4095"/>
                      <a:pt x="17149" y="2407"/>
                      <a:pt x="12766" y="1165"/>
                    </a:cubicBezTo>
                    <a:cubicBezTo>
                      <a:pt x="8359" y="-30"/>
                      <a:pt x="4093" y="-757"/>
                      <a:pt x="1186" y="1282"/>
                    </a:cubicBezTo>
                    <a:cubicBezTo>
                      <a:pt x="-829" y="2689"/>
                      <a:pt x="-337" y="5853"/>
                      <a:pt x="3132" y="9252"/>
                    </a:cubicBezTo>
                    <a:cubicBezTo>
                      <a:pt x="6554" y="12604"/>
                      <a:pt x="13141" y="16073"/>
                      <a:pt x="22095" y="1684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6" name="Google Shape;1626;p9"/>
              <p:cNvSpPr/>
              <p:nvPr/>
            </p:nvSpPr>
            <p:spPr>
              <a:xfrm>
                <a:off x="4729019" y="3408328"/>
                <a:ext cx="48286" cy="13163"/>
              </a:xfrm>
              <a:custGeom>
                <a:rect b="b" l="l" r="r" t="t"/>
                <a:pathLst>
                  <a:path extrusionOk="0" h="13163" w="48286">
                    <a:moveTo>
                      <a:pt x="24337" y="563"/>
                    </a:moveTo>
                    <a:cubicBezTo>
                      <a:pt x="13180" y="2110"/>
                      <a:pt x="1624" y="2766"/>
                      <a:pt x="452" y="4970"/>
                    </a:cubicBezTo>
                    <a:cubicBezTo>
                      <a:pt x="-1494" y="8626"/>
                      <a:pt x="3124" y="10736"/>
                      <a:pt x="8914" y="11791"/>
                    </a:cubicBezTo>
                    <a:cubicBezTo>
                      <a:pt x="14704" y="12869"/>
                      <a:pt x="21618" y="12798"/>
                      <a:pt x="24126" y="12869"/>
                    </a:cubicBezTo>
                    <a:cubicBezTo>
                      <a:pt x="30596" y="13220"/>
                      <a:pt x="45058" y="14322"/>
                      <a:pt x="48035" y="7829"/>
                    </a:cubicBezTo>
                    <a:cubicBezTo>
                      <a:pt x="50004" y="3305"/>
                      <a:pt x="40230" y="-1664"/>
                      <a:pt x="24337" y="53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7" name="Google Shape;1627;p9"/>
              <p:cNvSpPr/>
              <p:nvPr/>
            </p:nvSpPr>
            <p:spPr>
              <a:xfrm>
                <a:off x="4645313" y="3509768"/>
                <a:ext cx="67927" cy="13325"/>
              </a:xfrm>
              <a:custGeom>
                <a:rect b="b" l="l" r="r" t="t"/>
                <a:pathLst>
                  <a:path extrusionOk="0" h="13325" w="67927">
                    <a:moveTo>
                      <a:pt x="33972" y="899"/>
                    </a:moveTo>
                    <a:cubicBezTo>
                      <a:pt x="18314" y="2775"/>
                      <a:pt x="2140" y="2822"/>
                      <a:pt x="570" y="4978"/>
                    </a:cubicBezTo>
                    <a:cubicBezTo>
                      <a:pt x="-2008" y="8564"/>
                      <a:pt x="4531" y="10955"/>
                      <a:pt x="12759" y="12151"/>
                    </a:cubicBezTo>
                    <a:cubicBezTo>
                      <a:pt x="20963" y="13370"/>
                      <a:pt x="30690" y="13229"/>
                      <a:pt x="34230" y="13229"/>
                    </a:cubicBezTo>
                    <a:cubicBezTo>
                      <a:pt x="43372" y="13534"/>
                      <a:pt x="63764" y="13534"/>
                      <a:pt x="67632" y="6642"/>
                    </a:cubicBezTo>
                    <a:cubicBezTo>
                      <a:pt x="70164" y="1837"/>
                      <a:pt x="56240" y="-1749"/>
                      <a:pt x="33972" y="89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8" name="Google Shape;1628;p9"/>
              <p:cNvSpPr/>
              <p:nvPr/>
            </p:nvSpPr>
            <p:spPr>
              <a:xfrm>
                <a:off x="4640135" y="3549307"/>
                <a:ext cx="44680" cy="14339"/>
              </a:xfrm>
              <a:custGeom>
                <a:rect b="b" l="l" r="r" t="t"/>
                <a:pathLst>
                  <a:path extrusionOk="0" h="14339" w="44680">
                    <a:moveTo>
                      <a:pt x="21921" y="1490"/>
                    </a:moveTo>
                    <a:cubicBezTo>
                      <a:pt x="11795" y="4139"/>
                      <a:pt x="1177" y="5897"/>
                      <a:pt x="286" y="8194"/>
                    </a:cubicBezTo>
                    <a:cubicBezTo>
                      <a:pt x="-1190" y="12038"/>
                      <a:pt x="3263" y="13679"/>
                      <a:pt x="8748" y="14171"/>
                    </a:cubicBezTo>
                    <a:cubicBezTo>
                      <a:pt x="14233" y="14663"/>
                      <a:pt x="20632" y="13937"/>
                      <a:pt x="22976" y="13773"/>
                    </a:cubicBezTo>
                    <a:cubicBezTo>
                      <a:pt x="29024" y="13491"/>
                      <a:pt x="42549" y="13140"/>
                      <a:pt x="44564" y="6389"/>
                    </a:cubicBezTo>
                    <a:cubicBezTo>
                      <a:pt x="45854" y="1701"/>
                      <a:pt x="36314" y="-2260"/>
                      <a:pt x="21921" y="14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9" name="Google Shape;1629;p9"/>
              <p:cNvSpPr/>
              <p:nvPr/>
            </p:nvSpPr>
            <p:spPr>
              <a:xfrm>
                <a:off x="4567171" y="3606126"/>
                <a:ext cx="53752" cy="14670"/>
              </a:xfrm>
              <a:custGeom>
                <a:rect b="b" l="l" r="r" t="t"/>
                <a:pathLst>
                  <a:path extrusionOk="0" h="14670" w="53752">
                    <a:moveTo>
                      <a:pt x="25878" y="14570"/>
                    </a:moveTo>
                    <a:cubicBezTo>
                      <a:pt x="38747" y="14734"/>
                      <a:pt x="51803" y="14969"/>
                      <a:pt x="53186" y="12812"/>
                    </a:cubicBezTo>
                    <a:cubicBezTo>
                      <a:pt x="57780" y="5733"/>
                      <a:pt x="33074" y="3272"/>
                      <a:pt x="27613" y="2358"/>
                    </a:cubicBezTo>
                    <a:cubicBezTo>
                      <a:pt x="20534" y="1186"/>
                      <a:pt x="5181" y="-2635"/>
                      <a:pt x="586" y="2991"/>
                    </a:cubicBezTo>
                    <a:cubicBezTo>
                      <a:pt x="-2602" y="6882"/>
                      <a:pt x="7407" y="14312"/>
                      <a:pt x="25878" y="145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0" name="Google Shape;1630;p9"/>
              <p:cNvSpPr/>
              <p:nvPr/>
            </p:nvSpPr>
            <p:spPr>
              <a:xfrm>
                <a:off x="4543992" y="3554787"/>
                <a:ext cx="35717" cy="13197"/>
              </a:xfrm>
              <a:custGeom>
                <a:rect b="b" l="l" r="r" t="t"/>
                <a:pathLst>
                  <a:path extrusionOk="0" h="13197" w="35717">
                    <a:moveTo>
                      <a:pt x="17600" y="12747"/>
                    </a:moveTo>
                    <a:cubicBezTo>
                      <a:pt x="26062" y="11246"/>
                      <a:pt x="34641" y="9746"/>
                      <a:pt x="35438" y="7449"/>
                    </a:cubicBezTo>
                    <a:cubicBezTo>
                      <a:pt x="38040" y="-169"/>
                      <a:pt x="21679" y="605"/>
                      <a:pt x="18022" y="417"/>
                    </a:cubicBezTo>
                    <a:cubicBezTo>
                      <a:pt x="13287" y="183"/>
                      <a:pt x="2997" y="-1599"/>
                      <a:pt x="301" y="4566"/>
                    </a:cubicBezTo>
                    <a:cubicBezTo>
                      <a:pt x="-1574" y="8855"/>
                      <a:pt x="5435" y="14903"/>
                      <a:pt x="17577" y="1274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1" name="Google Shape;1631;p9"/>
              <p:cNvSpPr/>
              <p:nvPr/>
            </p:nvSpPr>
            <p:spPr>
              <a:xfrm>
                <a:off x="4454452" y="3580527"/>
                <a:ext cx="25873" cy="14441"/>
              </a:xfrm>
              <a:custGeom>
                <a:rect b="b" l="l" r="r" t="t"/>
                <a:pathLst>
                  <a:path extrusionOk="0" h="14441" w="25873">
                    <a:moveTo>
                      <a:pt x="10731" y="14291"/>
                    </a:moveTo>
                    <a:cubicBezTo>
                      <a:pt x="17646" y="14760"/>
                      <a:pt x="24420" y="14174"/>
                      <a:pt x="25358" y="11970"/>
                    </a:cubicBezTo>
                    <a:cubicBezTo>
                      <a:pt x="26905" y="8337"/>
                      <a:pt x="24725" y="6368"/>
                      <a:pt x="22053" y="5079"/>
                    </a:cubicBezTo>
                    <a:cubicBezTo>
                      <a:pt x="19334" y="3813"/>
                      <a:pt x="15958" y="3087"/>
                      <a:pt x="14763" y="2641"/>
                    </a:cubicBezTo>
                    <a:cubicBezTo>
                      <a:pt x="11575" y="1586"/>
                      <a:pt x="5809" y="-2469"/>
                      <a:pt x="1332" y="2196"/>
                    </a:cubicBezTo>
                    <a:cubicBezTo>
                      <a:pt x="-215" y="3837"/>
                      <a:pt x="-520" y="6556"/>
                      <a:pt x="980" y="9111"/>
                    </a:cubicBezTo>
                    <a:cubicBezTo>
                      <a:pt x="2433" y="11642"/>
                      <a:pt x="5762" y="13963"/>
                      <a:pt x="10731" y="1429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2" name="Google Shape;1632;p9"/>
              <p:cNvSpPr/>
              <p:nvPr/>
            </p:nvSpPr>
            <p:spPr>
              <a:xfrm>
                <a:off x="4451165" y="3631826"/>
                <a:ext cx="29573" cy="15353"/>
              </a:xfrm>
              <a:custGeom>
                <a:rect b="b" l="l" r="r" t="t"/>
                <a:pathLst>
                  <a:path extrusionOk="0" h="15353" w="29573">
                    <a:moveTo>
                      <a:pt x="12471" y="14607"/>
                    </a:moveTo>
                    <a:cubicBezTo>
                      <a:pt x="19831" y="15310"/>
                      <a:pt x="27308" y="16060"/>
                      <a:pt x="28668" y="14091"/>
                    </a:cubicBezTo>
                    <a:cubicBezTo>
                      <a:pt x="33168" y="7505"/>
                      <a:pt x="19573" y="4129"/>
                      <a:pt x="16643" y="3027"/>
                    </a:cubicBezTo>
                    <a:cubicBezTo>
                      <a:pt x="12869" y="1598"/>
                      <a:pt x="5017" y="-2692"/>
                      <a:pt x="915" y="2488"/>
                    </a:cubicBezTo>
                    <a:cubicBezTo>
                      <a:pt x="-1945" y="6075"/>
                      <a:pt x="1899" y="13599"/>
                      <a:pt x="12471" y="1460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3" name="Google Shape;1633;p9"/>
              <p:cNvSpPr/>
              <p:nvPr/>
            </p:nvSpPr>
            <p:spPr>
              <a:xfrm>
                <a:off x="4358628" y="3573188"/>
                <a:ext cx="55430" cy="13509"/>
              </a:xfrm>
              <a:custGeom>
                <a:rect b="b" l="l" r="r" t="t"/>
                <a:pathLst>
                  <a:path extrusionOk="0" h="13509" w="55430">
                    <a:moveTo>
                      <a:pt x="28147" y="159"/>
                    </a:moveTo>
                    <a:cubicBezTo>
                      <a:pt x="14997" y="1026"/>
                      <a:pt x="1683" y="1870"/>
                      <a:pt x="441" y="4120"/>
                    </a:cubicBezTo>
                    <a:cubicBezTo>
                      <a:pt x="-3638" y="11551"/>
                      <a:pt x="21771" y="11996"/>
                      <a:pt x="27444" y="12465"/>
                    </a:cubicBezTo>
                    <a:cubicBezTo>
                      <a:pt x="34781" y="13051"/>
                      <a:pt x="50767" y="15606"/>
                      <a:pt x="54963" y="9629"/>
                    </a:cubicBezTo>
                    <a:cubicBezTo>
                      <a:pt x="57869" y="5480"/>
                      <a:pt x="47017" y="-1107"/>
                      <a:pt x="28147" y="15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4" name="Google Shape;1634;p9"/>
              <p:cNvSpPr/>
              <p:nvPr/>
            </p:nvSpPr>
            <p:spPr>
              <a:xfrm>
                <a:off x="4251872" y="3587405"/>
                <a:ext cx="42811" cy="13197"/>
              </a:xfrm>
              <a:custGeom>
                <a:rect b="b" l="l" r="r" t="t"/>
                <a:pathLst>
                  <a:path extrusionOk="0" h="13197" w="42811">
                    <a:moveTo>
                      <a:pt x="21594" y="451"/>
                    </a:moveTo>
                    <a:cubicBezTo>
                      <a:pt x="11468" y="1951"/>
                      <a:pt x="1201" y="3451"/>
                      <a:pt x="311" y="5748"/>
                    </a:cubicBezTo>
                    <a:cubicBezTo>
                      <a:pt x="-2690" y="13367"/>
                      <a:pt x="16930" y="12593"/>
                      <a:pt x="21313" y="12781"/>
                    </a:cubicBezTo>
                    <a:cubicBezTo>
                      <a:pt x="26985" y="13015"/>
                      <a:pt x="39362" y="14796"/>
                      <a:pt x="42479" y="8632"/>
                    </a:cubicBezTo>
                    <a:cubicBezTo>
                      <a:pt x="44636" y="4342"/>
                      <a:pt x="36127" y="-1705"/>
                      <a:pt x="21594" y="4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5" name="Google Shape;1635;p9"/>
              <p:cNvSpPr/>
              <p:nvPr/>
            </p:nvSpPr>
            <p:spPr>
              <a:xfrm>
                <a:off x="4203778" y="3567715"/>
                <a:ext cx="57040" cy="13197"/>
              </a:xfrm>
              <a:custGeom>
                <a:rect b="b" l="l" r="r" t="t"/>
                <a:pathLst>
                  <a:path extrusionOk="0" h="13197" w="57040">
                    <a:moveTo>
                      <a:pt x="28621" y="451"/>
                    </a:moveTo>
                    <a:cubicBezTo>
                      <a:pt x="15166" y="1951"/>
                      <a:pt x="1524" y="3451"/>
                      <a:pt x="376" y="5772"/>
                    </a:cubicBezTo>
                    <a:cubicBezTo>
                      <a:pt x="-3422" y="13390"/>
                      <a:pt x="22691" y="12593"/>
                      <a:pt x="28527" y="12780"/>
                    </a:cubicBezTo>
                    <a:cubicBezTo>
                      <a:pt x="36075" y="13015"/>
                      <a:pt x="52624" y="14796"/>
                      <a:pt x="56632" y="8632"/>
                    </a:cubicBezTo>
                    <a:cubicBezTo>
                      <a:pt x="59398" y="4342"/>
                      <a:pt x="47912" y="-1706"/>
                      <a:pt x="28621" y="4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6" name="Google Shape;1636;p9"/>
              <p:cNvSpPr/>
              <p:nvPr/>
            </p:nvSpPr>
            <p:spPr>
              <a:xfrm>
                <a:off x="4086471" y="3573427"/>
                <a:ext cx="60412" cy="13983"/>
              </a:xfrm>
              <a:custGeom>
                <a:rect b="b" l="l" r="r" t="t"/>
                <a:pathLst>
                  <a:path extrusionOk="0" h="13983" w="60412">
                    <a:moveTo>
                      <a:pt x="29782" y="904"/>
                    </a:moveTo>
                    <a:cubicBezTo>
                      <a:pt x="15390" y="3201"/>
                      <a:pt x="1091" y="6553"/>
                      <a:pt x="224" y="9014"/>
                    </a:cubicBezTo>
                    <a:cubicBezTo>
                      <a:pt x="-1253" y="13069"/>
                      <a:pt x="4795" y="13960"/>
                      <a:pt x="11944" y="13983"/>
                    </a:cubicBezTo>
                    <a:cubicBezTo>
                      <a:pt x="19093" y="14007"/>
                      <a:pt x="27415" y="13280"/>
                      <a:pt x="30462" y="13210"/>
                    </a:cubicBezTo>
                    <a:cubicBezTo>
                      <a:pt x="38408" y="12858"/>
                      <a:pt x="55660" y="14405"/>
                      <a:pt x="59949" y="8358"/>
                    </a:cubicBezTo>
                    <a:cubicBezTo>
                      <a:pt x="63020" y="4209"/>
                      <a:pt x="50573" y="-2425"/>
                      <a:pt x="29805" y="90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7" name="Google Shape;1637;p9"/>
              <p:cNvSpPr/>
              <p:nvPr/>
            </p:nvSpPr>
            <p:spPr>
              <a:xfrm>
                <a:off x="4032696" y="3589868"/>
                <a:ext cx="48426" cy="15900"/>
              </a:xfrm>
              <a:custGeom>
                <a:rect b="b" l="l" r="r" t="t"/>
                <a:pathLst>
                  <a:path extrusionOk="0" h="15900" w="48426">
                    <a:moveTo>
                      <a:pt x="22729" y="15662"/>
                    </a:moveTo>
                    <a:cubicBezTo>
                      <a:pt x="34848" y="16365"/>
                      <a:pt x="46920" y="15498"/>
                      <a:pt x="48021" y="13224"/>
                    </a:cubicBezTo>
                    <a:cubicBezTo>
                      <a:pt x="49850" y="9497"/>
                      <a:pt x="45209" y="7622"/>
                      <a:pt x="39653" y="6309"/>
                    </a:cubicBezTo>
                    <a:cubicBezTo>
                      <a:pt x="34074" y="5020"/>
                      <a:pt x="27464" y="4129"/>
                      <a:pt x="25074" y="3590"/>
                    </a:cubicBezTo>
                    <a:cubicBezTo>
                      <a:pt x="18768" y="2395"/>
                      <a:pt x="6040" y="-2762"/>
                      <a:pt x="883" y="1949"/>
                    </a:cubicBezTo>
                    <a:cubicBezTo>
                      <a:pt x="-922" y="3614"/>
                      <a:pt x="39" y="6684"/>
                      <a:pt x="3766" y="9591"/>
                    </a:cubicBezTo>
                    <a:cubicBezTo>
                      <a:pt x="7470" y="12498"/>
                      <a:pt x="14010" y="15217"/>
                      <a:pt x="22706" y="1568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8" name="Google Shape;1638;p9"/>
              <p:cNvSpPr/>
              <p:nvPr/>
            </p:nvSpPr>
            <p:spPr>
              <a:xfrm>
                <a:off x="4157339" y="3603703"/>
                <a:ext cx="25336" cy="13708"/>
              </a:xfrm>
              <a:custGeom>
                <a:rect b="b" l="l" r="r" t="t"/>
                <a:pathLst>
                  <a:path extrusionOk="0" h="13708" w="25336">
                    <a:moveTo>
                      <a:pt x="12966" y="12586"/>
                    </a:moveTo>
                    <a:cubicBezTo>
                      <a:pt x="18264" y="10289"/>
                      <a:pt x="24264" y="8953"/>
                      <a:pt x="25015" y="6679"/>
                    </a:cubicBezTo>
                    <a:cubicBezTo>
                      <a:pt x="26234" y="2929"/>
                      <a:pt x="23819" y="1077"/>
                      <a:pt x="20561" y="374"/>
                    </a:cubicBezTo>
                    <a:cubicBezTo>
                      <a:pt x="17326" y="-353"/>
                      <a:pt x="13482" y="187"/>
                      <a:pt x="12123" y="280"/>
                    </a:cubicBezTo>
                    <a:cubicBezTo>
                      <a:pt x="8583" y="351"/>
                      <a:pt x="262" y="444"/>
                      <a:pt x="4" y="7055"/>
                    </a:cubicBezTo>
                    <a:cubicBezTo>
                      <a:pt x="-90" y="9328"/>
                      <a:pt x="1481" y="11508"/>
                      <a:pt x="3801" y="12727"/>
                    </a:cubicBezTo>
                    <a:cubicBezTo>
                      <a:pt x="6145" y="13946"/>
                      <a:pt x="9193" y="14180"/>
                      <a:pt x="12990" y="1256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9" name="Google Shape;1639;p9"/>
              <p:cNvSpPr/>
              <p:nvPr/>
            </p:nvSpPr>
            <p:spPr>
              <a:xfrm>
                <a:off x="3915351" y="3577360"/>
                <a:ext cx="53649" cy="14106"/>
              </a:xfrm>
              <a:custGeom>
                <a:rect b="b" l="l" r="r" t="t"/>
                <a:pathLst>
                  <a:path extrusionOk="0" h="14106" w="53649">
                    <a:moveTo>
                      <a:pt x="26015" y="14106"/>
                    </a:moveTo>
                    <a:cubicBezTo>
                      <a:pt x="38814" y="13895"/>
                      <a:pt x="51799" y="13731"/>
                      <a:pt x="53135" y="11528"/>
                    </a:cubicBezTo>
                    <a:cubicBezTo>
                      <a:pt x="57495" y="4308"/>
                      <a:pt x="32860" y="2597"/>
                      <a:pt x="27398" y="1847"/>
                    </a:cubicBezTo>
                    <a:cubicBezTo>
                      <a:pt x="20319" y="886"/>
                      <a:pt x="4942" y="-2466"/>
                      <a:pt x="536" y="3277"/>
                    </a:cubicBezTo>
                    <a:cubicBezTo>
                      <a:pt x="-2511" y="7262"/>
                      <a:pt x="7638" y="14388"/>
                      <a:pt x="26015" y="140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0" name="Google Shape;1640;p9"/>
              <p:cNvSpPr/>
              <p:nvPr/>
            </p:nvSpPr>
            <p:spPr>
              <a:xfrm>
                <a:off x="4264455" y="3437485"/>
                <a:ext cx="32239" cy="13361"/>
              </a:xfrm>
              <a:custGeom>
                <a:rect b="b" l="l" r="r" t="t"/>
                <a:pathLst>
                  <a:path extrusionOk="0" h="13361" w="32239">
                    <a:moveTo>
                      <a:pt x="15363" y="13129"/>
                    </a:moveTo>
                    <a:cubicBezTo>
                      <a:pt x="23122" y="12121"/>
                      <a:pt x="30974" y="11137"/>
                      <a:pt x="31865" y="8886"/>
                    </a:cubicBezTo>
                    <a:cubicBezTo>
                      <a:pt x="34771" y="1432"/>
                      <a:pt x="19934" y="1292"/>
                      <a:pt x="16676" y="893"/>
                    </a:cubicBezTo>
                    <a:cubicBezTo>
                      <a:pt x="12433" y="378"/>
                      <a:pt x="3268" y="-1990"/>
                      <a:pt x="385" y="4011"/>
                    </a:cubicBezTo>
                    <a:cubicBezTo>
                      <a:pt x="-1608" y="8160"/>
                      <a:pt x="4252" y="14606"/>
                      <a:pt x="15386" y="1315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1" name="Google Shape;1641;p9"/>
              <p:cNvSpPr/>
              <p:nvPr/>
            </p:nvSpPr>
            <p:spPr>
              <a:xfrm>
                <a:off x="4412193" y="3441675"/>
                <a:ext cx="26550" cy="13812"/>
              </a:xfrm>
              <a:custGeom>
                <a:rect b="b" l="l" r="r" t="t"/>
                <a:pathLst>
                  <a:path extrusionOk="0" h="13812" w="26550">
                    <a:moveTo>
                      <a:pt x="13845" y="12948"/>
                    </a:moveTo>
                    <a:cubicBezTo>
                      <a:pt x="20526" y="10674"/>
                      <a:pt x="26597" y="7416"/>
                      <a:pt x="26550" y="5002"/>
                    </a:cubicBezTo>
                    <a:cubicBezTo>
                      <a:pt x="26503" y="1040"/>
                      <a:pt x="23713" y="126"/>
                      <a:pt x="20713" y="9"/>
                    </a:cubicBezTo>
                    <a:cubicBezTo>
                      <a:pt x="17689" y="-85"/>
                      <a:pt x="14291" y="595"/>
                      <a:pt x="13001" y="642"/>
                    </a:cubicBezTo>
                    <a:cubicBezTo>
                      <a:pt x="9626" y="923"/>
                      <a:pt x="2711" y="-624"/>
                      <a:pt x="320" y="5377"/>
                    </a:cubicBezTo>
                    <a:cubicBezTo>
                      <a:pt x="-500" y="7486"/>
                      <a:pt x="250" y="10112"/>
                      <a:pt x="2641" y="11916"/>
                    </a:cubicBezTo>
                    <a:cubicBezTo>
                      <a:pt x="4985" y="13698"/>
                      <a:pt x="9040" y="14589"/>
                      <a:pt x="13822" y="1294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2" name="Google Shape;1642;p9"/>
              <p:cNvSpPr/>
              <p:nvPr/>
            </p:nvSpPr>
            <p:spPr>
              <a:xfrm>
                <a:off x="4497709" y="3399306"/>
                <a:ext cx="43364" cy="13275"/>
              </a:xfrm>
              <a:custGeom>
                <a:rect b="b" l="l" r="r" t="t"/>
                <a:pathLst>
                  <a:path extrusionOk="0" h="13275" w="43364">
                    <a:moveTo>
                      <a:pt x="20941" y="13124"/>
                    </a:moveTo>
                    <a:cubicBezTo>
                      <a:pt x="30785" y="12350"/>
                      <a:pt x="41076" y="13476"/>
                      <a:pt x="42576" y="11530"/>
                    </a:cubicBezTo>
                    <a:cubicBezTo>
                      <a:pt x="45061" y="8272"/>
                      <a:pt x="41333" y="5412"/>
                      <a:pt x="36153" y="3584"/>
                    </a:cubicBezTo>
                    <a:cubicBezTo>
                      <a:pt x="30996" y="1732"/>
                      <a:pt x="24574" y="1146"/>
                      <a:pt x="22277" y="888"/>
                    </a:cubicBezTo>
                    <a:cubicBezTo>
                      <a:pt x="19300" y="490"/>
                      <a:pt x="14471" y="-260"/>
                      <a:pt x="10017" y="91"/>
                    </a:cubicBezTo>
                    <a:cubicBezTo>
                      <a:pt x="5541" y="419"/>
                      <a:pt x="1509" y="1826"/>
                      <a:pt x="220" y="5037"/>
                    </a:cubicBezTo>
                    <a:cubicBezTo>
                      <a:pt x="-671" y="7287"/>
                      <a:pt x="1204" y="9655"/>
                      <a:pt x="4837" y="11225"/>
                    </a:cubicBezTo>
                    <a:cubicBezTo>
                      <a:pt x="8517" y="12796"/>
                      <a:pt x="13909" y="13640"/>
                      <a:pt x="20941" y="1312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3" name="Google Shape;1643;p9"/>
              <p:cNvSpPr/>
              <p:nvPr/>
            </p:nvSpPr>
            <p:spPr>
              <a:xfrm>
                <a:off x="4595509" y="3430247"/>
                <a:ext cx="46452" cy="13887"/>
              </a:xfrm>
              <a:custGeom>
                <a:rect b="b" l="l" r="r" t="t"/>
                <a:pathLst>
                  <a:path extrusionOk="0" h="13887" w="46452">
                    <a:moveTo>
                      <a:pt x="22620" y="13828"/>
                    </a:moveTo>
                    <a:cubicBezTo>
                      <a:pt x="34036" y="13124"/>
                      <a:pt x="45310" y="11296"/>
                      <a:pt x="46178" y="8929"/>
                    </a:cubicBezTo>
                    <a:cubicBezTo>
                      <a:pt x="47631" y="5061"/>
                      <a:pt x="43107" y="3537"/>
                      <a:pt x="37716" y="2740"/>
                    </a:cubicBezTo>
                    <a:cubicBezTo>
                      <a:pt x="32324" y="1967"/>
                      <a:pt x="25972" y="1803"/>
                      <a:pt x="23652" y="1522"/>
                    </a:cubicBezTo>
                    <a:cubicBezTo>
                      <a:pt x="17604" y="1006"/>
                      <a:pt x="4923" y="-2393"/>
                      <a:pt x="634" y="3045"/>
                    </a:cubicBezTo>
                    <a:cubicBezTo>
                      <a:pt x="-2484" y="6772"/>
                      <a:pt x="6072" y="14789"/>
                      <a:pt x="22597" y="1380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4" name="Google Shape;1644;p9"/>
              <p:cNvSpPr/>
              <p:nvPr/>
            </p:nvSpPr>
            <p:spPr>
              <a:xfrm>
                <a:off x="4734082" y="3468871"/>
                <a:ext cx="25414" cy="13164"/>
              </a:xfrm>
              <a:custGeom>
                <a:rect b="b" l="l" r="r" t="t"/>
                <a:pathLst>
                  <a:path extrusionOk="0" h="13164" w="25414">
                    <a:moveTo>
                      <a:pt x="13250" y="542"/>
                    </a:moveTo>
                    <a:cubicBezTo>
                      <a:pt x="7624" y="2112"/>
                      <a:pt x="1530" y="2816"/>
                      <a:pt x="545" y="4972"/>
                    </a:cubicBezTo>
                    <a:cubicBezTo>
                      <a:pt x="-1072" y="8582"/>
                      <a:pt x="1131" y="10668"/>
                      <a:pt x="4225" y="11723"/>
                    </a:cubicBezTo>
                    <a:cubicBezTo>
                      <a:pt x="7320" y="12801"/>
                      <a:pt x="11117" y="12754"/>
                      <a:pt x="12476" y="12848"/>
                    </a:cubicBezTo>
                    <a:cubicBezTo>
                      <a:pt x="15969" y="13223"/>
                      <a:pt x="24056" y="14348"/>
                      <a:pt x="25322" y="7855"/>
                    </a:cubicBezTo>
                    <a:cubicBezTo>
                      <a:pt x="25767" y="5628"/>
                      <a:pt x="24572" y="3214"/>
                      <a:pt x="22438" y="1667"/>
                    </a:cubicBezTo>
                    <a:cubicBezTo>
                      <a:pt x="20282" y="120"/>
                      <a:pt x="17258" y="-560"/>
                      <a:pt x="13227" y="5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5" name="Google Shape;1645;p9"/>
              <p:cNvSpPr/>
              <p:nvPr/>
            </p:nvSpPr>
            <p:spPr>
              <a:xfrm>
                <a:off x="4098925" y="3477127"/>
                <a:ext cx="42639" cy="14687"/>
              </a:xfrm>
              <a:custGeom>
                <a:rect b="b" l="l" r="r" t="t"/>
                <a:pathLst>
                  <a:path extrusionOk="0" h="14687" w="42639">
                    <a:moveTo>
                      <a:pt x="20656" y="1451"/>
                    </a:moveTo>
                    <a:cubicBezTo>
                      <a:pt x="10788" y="4217"/>
                      <a:pt x="756" y="6983"/>
                      <a:pt x="146" y="9398"/>
                    </a:cubicBezTo>
                    <a:cubicBezTo>
                      <a:pt x="-1870" y="17344"/>
                      <a:pt x="17539" y="14086"/>
                      <a:pt x="21922" y="13711"/>
                    </a:cubicBezTo>
                    <a:cubicBezTo>
                      <a:pt x="27595" y="13242"/>
                      <a:pt x="40135" y="13453"/>
                      <a:pt x="42456" y="6937"/>
                    </a:cubicBezTo>
                    <a:cubicBezTo>
                      <a:pt x="44073" y="2413"/>
                      <a:pt x="34838" y="-2510"/>
                      <a:pt x="20656" y="14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6" name="Google Shape;1646;p9"/>
              <p:cNvSpPr/>
              <p:nvPr/>
            </p:nvSpPr>
            <p:spPr>
              <a:xfrm>
                <a:off x="4079059" y="3449790"/>
                <a:ext cx="53531" cy="13411"/>
              </a:xfrm>
              <a:custGeom>
                <a:rect b="b" l="l" r="r" t="t"/>
                <a:pathLst>
                  <a:path extrusionOk="0" h="13411" w="53531">
                    <a:moveTo>
                      <a:pt x="27138" y="215"/>
                    </a:moveTo>
                    <a:cubicBezTo>
                      <a:pt x="14457" y="1246"/>
                      <a:pt x="1588" y="2231"/>
                      <a:pt x="416" y="4504"/>
                    </a:cubicBezTo>
                    <a:cubicBezTo>
                      <a:pt x="-3475" y="11982"/>
                      <a:pt x="21067" y="12123"/>
                      <a:pt x="26552" y="12521"/>
                    </a:cubicBezTo>
                    <a:cubicBezTo>
                      <a:pt x="33631" y="13037"/>
                      <a:pt x="49078" y="15404"/>
                      <a:pt x="53086" y="9380"/>
                    </a:cubicBezTo>
                    <a:cubicBezTo>
                      <a:pt x="55876" y="5208"/>
                      <a:pt x="45351" y="-1262"/>
                      <a:pt x="27138" y="21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7" name="Google Shape;1647;p9"/>
              <p:cNvSpPr/>
              <p:nvPr/>
            </p:nvSpPr>
            <p:spPr>
              <a:xfrm>
                <a:off x="4018633" y="3411179"/>
                <a:ext cx="57020" cy="13498"/>
              </a:xfrm>
              <a:custGeom>
                <a:rect b="b" l="l" r="r" t="t"/>
                <a:pathLst>
                  <a:path extrusionOk="0" h="13498" w="57020">
                    <a:moveTo>
                      <a:pt x="28753" y="243"/>
                    </a:moveTo>
                    <a:cubicBezTo>
                      <a:pt x="15064" y="1392"/>
                      <a:pt x="1375" y="3337"/>
                      <a:pt x="320" y="5704"/>
                    </a:cubicBezTo>
                    <a:cubicBezTo>
                      <a:pt x="-3149" y="13323"/>
                      <a:pt x="22588" y="12010"/>
                      <a:pt x="28378" y="12572"/>
                    </a:cubicBezTo>
                    <a:cubicBezTo>
                      <a:pt x="35879" y="12901"/>
                      <a:pt x="52029" y="15620"/>
                      <a:pt x="56483" y="9853"/>
                    </a:cubicBezTo>
                    <a:cubicBezTo>
                      <a:pt x="59671" y="5869"/>
                      <a:pt x="48466" y="-1421"/>
                      <a:pt x="28730" y="24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8" name="Google Shape;1648;p9"/>
              <p:cNvSpPr/>
              <p:nvPr/>
            </p:nvSpPr>
            <p:spPr>
              <a:xfrm>
                <a:off x="4011479" y="3466572"/>
                <a:ext cx="28935" cy="13506"/>
              </a:xfrm>
              <a:custGeom>
                <a:rect b="b" l="l" r="r" t="t"/>
                <a:pathLst>
                  <a:path extrusionOk="0" h="13506" w="28935">
                    <a:moveTo>
                      <a:pt x="13310" y="13413"/>
                    </a:moveTo>
                    <a:cubicBezTo>
                      <a:pt x="20366" y="12757"/>
                      <a:pt x="27492" y="12124"/>
                      <a:pt x="28453" y="9920"/>
                    </a:cubicBezTo>
                    <a:cubicBezTo>
                      <a:pt x="31617" y="2630"/>
                      <a:pt x="18303" y="1810"/>
                      <a:pt x="15373" y="1271"/>
                    </a:cubicBezTo>
                    <a:cubicBezTo>
                      <a:pt x="11599" y="568"/>
                      <a:pt x="3512" y="-2198"/>
                      <a:pt x="488" y="3638"/>
                    </a:cubicBezTo>
                    <a:cubicBezTo>
                      <a:pt x="-1621" y="7694"/>
                      <a:pt x="3184" y="14374"/>
                      <a:pt x="13310" y="134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9" name="Google Shape;1649;p9"/>
              <p:cNvSpPr/>
              <p:nvPr/>
            </p:nvSpPr>
            <p:spPr>
              <a:xfrm>
                <a:off x="3826462" y="3453823"/>
                <a:ext cx="21318" cy="14519"/>
              </a:xfrm>
              <a:custGeom>
                <a:rect b="b" l="l" r="r" t="t"/>
                <a:pathLst>
                  <a:path extrusionOk="0" h="14519" w="21318">
                    <a:moveTo>
                      <a:pt x="9494" y="1432"/>
                    </a:moveTo>
                    <a:cubicBezTo>
                      <a:pt x="4782" y="4175"/>
                      <a:pt x="0" y="6894"/>
                      <a:pt x="0" y="9285"/>
                    </a:cubicBezTo>
                    <a:cubicBezTo>
                      <a:pt x="-70" y="17137"/>
                      <a:pt x="9447" y="13926"/>
                      <a:pt x="11650" y="13574"/>
                    </a:cubicBezTo>
                    <a:cubicBezTo>
                      <a:pt x="14487" y="13106"/>
                      <a:pt x="20909" y="13316"/>
                      <a:pt x="21308" y="6870"/>
                    </a:cubicBezTo>
                    <a:cubicBezTo>
                      <a:pt x="21589" y="2393"/>
                      <a:pt x="16268" y="-2482"/>
                      <a:pt x="9517" y="143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0" name="Google Shape;1650;p9"/>
              <p:cNvSpPr/>
              <p:nvPr/>
            </p:nvSpPr>
            <p:spPr>
              <a:xfrm>
                <a:off x="3801556" y="3484623"/>
                <a:ext cx="42582" cy="15600"/>
              </a:xfrm>
              <a:custGeom>
                <a:rect b="b" l="l" r="r" t="t"/>
                <a:pathLst>
                  <a:path extrusionOk="0" h="15600" w="42582">
                    <a:moveTo>
                      <a:pt x="20383" y="1902"/>
                    </a:moveTo>
                    <a:cubicBezTo>
                      <a:pt x="10584" y="5066"/>
                      <a:pt x="622" y="8254"/>
                      <a:pt x="107" y="10668"/>
                    </a:cubicBezTo>
                    <a:cubicBezTo>
                      <a:pt x="-1604" y="18685"/>
                      <a:pt x="17757" y="14653"/>
                      <a:pt x="22117" y="14091"/>
                    </a:cubicBezTo>
                    <a:cubicBezTo>
                      <a:pt x="27790" y="13387"/>
                      <a:pt x="40377" y="13083"/>
                      <a:pt x="42440" y="6472"/>
                    </a:cubicBezTo>
                    <a:cubicBezTo>
                      <a:pt x="43870" y="1902"/>
                      <a:pt x="34423" y="-2669"/>
                      <a:pt x="20359" y="187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1" name="Google Shape;1651;p9"/>
              <p:cNvSpPr/>
              <p:nvPr/>
            </p:nvSpPr>
            <p:spPr>
              <a:xfrm>
                <a:off x="3699873" y="3506962"/>
                <a:ext cx="30491" cy="13361"/>
              </a:xfrm>
              <a:custGeom>
                <a:rect b="b" l="l" r="r" t="t"/>
                <a:pathLst>
                  <a:path extrusionOk="0" h="13361" w="30491">
                    <a:moveTo>
                      <a:pt x="14452" y="13152"/>
                    </a:moveTo>
                    <a:cubicBezTo>
                      <a:pt x="21788" y="12144"/>
                      <a:pt x="29243" y="11137"/>
                      <a:pt x="30110" y="8886"/>
                    </a:cubicBezTo>
                    <a:cubicBezTo>
                      <a:pt x="32969" y="1456"/>
                      <a:pt x="18929" y="1292"/>
                      <a:pt x="15835" y="893"/>
                    </a:cubicBezTo>
                    <a:cubicBezTo>
                      <a:pt x="11826" y="378"/>
                      <a:pt x="3177" y="-1990"/>
                      <a:pt x="388" y="4011"/>
                    </a:cubicBezTo>
                    <a:cubicBezTo>
                      <a:pt x="-1558" y="8160"/>
                      <a:pt x="3927" y="14606"/>
                      <a:pt x="14452" y="1315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2" name="Google Shape;1652;p9"/>
              <p:cNvSpPr/>
              <p:nvPr/>
            </p:nvSpPr>
            <p:spPr>
              <a:xfrm>
                <a:off x="3715888" y="3435888"/>
                <a:ext cx="37576" cy="13361"/>
              </a:xfrm>
              <a:custGeom>
                <a:rect b="b" l="l" r="r" t="t"/>
                <a:pathLst>
                  <a:path extrusionOk="0" h="13361" w="37576">
                    <a:moveTo>
                      <a:pt x="18197" y="13132"/>
                    </a:moveTo>
                    <a:cubicBezTo>
                      <a:pt x="27174" y="12078"/>
                      <a:pt x="36269" y="11046"/>
                      <a:pt x="37207" y="8796"/>
                    </a:cubicBezTo>
                    <a:cubicBezTo>
                      <a:pt x="40301" y="1319"/>
                      <a:pt x="23049" y="1248"/>
                      <a:pt x="19205" y="850"/>
                    </a:cubicBezTo>
                    <a:cubicBezTo>
                      <a:pt x="14235" y="358"/>
                      <a:pt x="3500" y="-1963"/>
                      <a:pt x="382" y="4061"/>
                    </a:cubicBezTo>
                    <a:cubicBezTo>
                      <a:pt x="-1774" y="8233"/>
                      <a:pt x="5328" y="14656"/>
                      <a:pt x="18197" y="1313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3" name="Google Shape;1653;p9"/>
              <p:cNvSpPr/>
              <p:nvPr/>
            </p:nvSpPr>
            <p:spPr>
              <a:xfrm>
                <a:off x="3792527" y="3402284"/>
                <a:ext cx="34413" cy="13790"/>
              </a:xfrm>
              <a:custGeom>
                <a:rect b="b" l="l" r="r" t="t"/>
                <a:pathLst>
                  <a:path extrusionOk="0" h="13790" w="34413">
                    <a:moveTo>
                      <a:pt x="15816" y="13780"/>
                    </a:moveTo>
                    <a:cubicBezTo>
                      <a:pt x="23926" y="13569"/>
                      <a:pt x="32271" y="14225"/>
                      <a:pt x="33631" y="12209"/>
                    </a:cubicBezTo>
                    <a:cubicBezTo>
                      <a:pt x="35857" y="8881"/>
                      <a:pt x="33021" y="6302"/>
                      <a:pt x="29060" y="4591"/>
                    </a:cubicBezTo>
                    <a:cubicBezTo>
                      <a:pt x="25098" y="2857"/>
                      <a:pt x="20106" y="2083"/>
                      <a:pt x="18324" y="1708"/>
                    </a:cubicBezTo>
                    <a:cubicBezTo>
                      <a:pt x="13753" y="583"/>
                      <a:pt x="3486" y="-2347"/>
                      <a:pt x="392" y="3677"/>
                    </a:cubicBezTo>
                    <a:cubicBezTo>
                      <a:pt x="-1647" y="7896"/>
                      <a:pt x="4377" y="14085"/>
                      <a:pt x="15839" y="1378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4" name="Google Shape;1654;p9"/>
              <p:cNvSpPr/>
              <p:nvPr/>
            </p:nvSpPr>
            <p:spPr>
              <a:xfrm>
                <a:off x="3915337" y="3493632"/>
                <a:ext cx="26723" cy="13170"/>
              </a:xfrm>
              <a:custGeom>
                <a:rect b="b" l="l" r="r" t="t"/>
                <a:pathLst>
                  <a:path extrusionOk="0" h="13170" w="26723">
                    <a:moveTo>
                      <a:pt x="13418" y="12465"/>
                    </a:moveTo>
                    <a:cubicBezTo>
                      <a:pt x="19700" y="10543"/>
                      <a:pt x="26052" y="8621"/>
                      <a:pt x="26568" y="6277"/>
                    </a:cubicBezTo>
                    <a:cubicBezTo>
                      <a:pt x="28232" y="-1458"/>
                      <a:pt x="16020" y="136"/>
                      <a:pt x="13278" y="136"/>
                    </a:cubicBezTo>
                    <a:cubicBezTo>
                      <a:pt x="9738" y="136"/>
                      <a:pt x="1956" y="-1130"/>
                      <a:pt x="175" y="5152"/>
                    </a:cubicBezTo>
                    <a:cubicBezTo>
                      <a:pt x="-1068" y="9512"/>
                      <a:pt x="4417" y="15208"/>
                      <a:pt x="13418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5" name="Google Shape;1655;p9"/>
              <p:cNvSpPr/>
              <p:nvPr/>
            </p:nvSpPr>
            <p:spPr>
              <a:xfrm>
                <a:off x="3790698" y="3576550"/>
                <a:ext cx="44848" cy="13550"/>
              </a:xfrm>
              <a:custGeom>
                <a:rect b="b" l="l" r="r" t="t"/>
                <a:pathLst>
                  <a:path extrusionOk="0" h="13550" w="44848">
                    <a:moveTo>
                      <a:pt x="21653" y="13462"/>
                    </a:moveTo>
                    <a:cubicBezTo>
                      <a:pt x="32178" y="12830"/>
                      <a:pt x="42984" y="12923"/>
                      <a:pt x="44273" y="10790"/>
                    </a:cubicBezTo>
                    <a:cubicBezTo>
                      <a:pt x="48562" y="3594"/>
                      <a:pt x="27630" y="1602"/>
                      <a:pt x="22989" y="1203"/>
                    </a:cubicBezTo>
                    <a:cubicBezTo>
                      <a:pt x="17012" y="359"/>
                      <a:pt x="3792" y="-2102"/>
                      <a:pt x="369" y="4039"/>
                    </a:cubicBezTo>
                    <a:cubicBezTo>
                      <a:pt x="-1928" y="8306"/>
                      <a:pt x="6651" y="14353"/>
                      <a:pt x="21653" y="1346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6" name="Google Shape;1656;p9"/>
              <p:cNvSpPr/>
              <p:nvPr/>
            </p:nvSpPr>
            <p:spPr>
              <a:xfrm>
                <a:off x="3815198" y="3605706"/>
                <a:ext cx="13564" cy="12928"/>
              </a:xfrm>
              <a:custGeom>
                <a:rect b="b" l="l" r="r" t="t"/>
                <a:pathLst>
                  <a:path extrusionOk="0" h="12928" w="13564">
                    <a:moveTo>
                      <a:pt x="5053" y="12693"/>
                    </a:moveTo>
                    <a:cubicBezTo>
                      <a:pt x="8499" y="11638"/>
                      <a:pt x="11968" y="10583"/>
                      <a:pt x="12835" y="8403"/>
                    </a:cubicBezTo>
                    <a:cubicBezTo>
                      <a:pt x="15648" y="1137"/>
                      <a:pt x="9506" y="1137"/>
                      <a:pt x="8217" y="785"/>
                    </a:cubicBezTo>
                    <a:cubicBezTo>
                      <a:pt x="6553" y="340"/>
                      <a:pt x="3248" y="-1887"/>
                      <a:pt x="763" y="3973"/>
                    </a:cubicBezTo>
                    <a:cubicBezTo>
                      <a:pt x="-948" y="8028"/>
                      <a:pt x="107" y="14216"/>
                      <a:pt x="5053" y="1269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7" name="Google Shape;1657;p9"/>
              <p:cNvSpPr/>
              <p:nvPr/>
            </p:nvSpPr>
            <p:spPr>
              <a:xfrm>
                <a:off x="3626583" y="3616666"/>
                <a:ext cx="39531" cy="13946"/>
              </a:xfrm>
              <a:custGeom>
                <a:rect b="b" l="l" r="r" t="t"/>
                <a:pathLst>
                  <a:path extrusionOk="0" h="13946" w="39531">
                    <a:moveTo>
                      <a:pt x="19554" y="1381"/>
                    </a:moveTo>
                    <a:cubicBezTo>
                      <a:pt x="10881" y="3795"/>
                      <a:pt x="1482" y="4639"/>
                      <a:pt x="427" y="6843"/>
                    </a:cubicBezTo>
                    <a:cubicBezTo>
                      <a:pt x="-1308" y="10523"/>
                      <a:pt x="2489" y="12609"/>
                      <a:pt x="7435" y="13453"/>
                    </a:cubicBezTo>
                    <a:cubicBezTo>
                      <a:pt x="12381" y="14320"/>
                      <a:pt x="18218" y="13804"/>
                      <a:pt x="20351" y="13687"/>
                    </a:cubicBezTo>
                    <a:cubicBezTo>
                      <a:pt x="25812" y="13640"/>
                      <a:pt x="38282" y="12960"/>
                      <a:pt x="39478" y="6092"/>
                    </a:cubicBezTo>
                    <a:cubicBezTo>
                      <a:pt x="39900" y="3748"/>
                      <a:pt x="37790" y="1686"/>
                      <a:pt x="34274" y="678"/>
                    </a:cubicBezTo>
                    <a:cubicBezTo>
                      <a:pt x="30711" y="-330"/>
                      <a:pt x="25766" y="-307"/>
                      <a:pt x="19554" y="138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8" name="Google Shape;1658;p9"/>
              <p:cNvSpPr/>
              <p:nvPr/>
            </p:nvSpPr>
            <p:spPr>
              <a:xfrm>
                <a:off x="3662454" y="3548004"/>
                <a:ext cx="28748" cy="13287"/>
              </a:xfrm>
              <a:custGeom>
                <a:rect b="b" l="l" r="r" t="t"/>
                <a:pathLst>
                  <a:path extrusionOk="0" h="13287" w="28748">
                    <a:moveTo>
                      <a:pt x="13616" y="13061"/>
                    </a:moveTo>
                    <a:cubicBezTo>
                      <a:pt x="20554" y="11959"/>
                      <a:pt x="27563" y="10881"/>
                      <a:pt x="28383" y="8630"/>
                    </a:cubicBezTo>
                    <a:cubicBezTo>
                      <a:pt x="31102" y="1153"/>
                      <a:pt x="17859" y="1176"/>
                      <a:pt x="14952" y="801"/>
                    </a:cubicBezTo>
                    <a:cubicBezTo>
                      <a:pt x="11178" y="333"/>
                      <a:pt x="3021" y="-1918"/>
                      <a:pt x="372" y="4083"/>
                    </a:cubicBezTo>
                    <a:cubicBezTo>
                      <a:pt x="-1480" y="8255"/>
                      <a:pt x="3677" y="14631"/>
                      <a:pt x="13616" y="1303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9" name="Google Shape;1659;p9"/>
              <p:cNvSpPr/>
              <p:nvPr/>
            </p:nvSpPr>
            <p:spPr>
              <a:xfrm>
                <a:off x="3549979" y="3470822"/>
                <a:ext cx="43020" cy="13172"/>
              </a:xfrm>
              <a:custGeom>
                <a:rect b="b" l="l" r="r" t="t"/>
                <a:pathLst>
                  <a:path extrusionOk="0" h="13172" w="43020">
                    <a:moveTo>
                      <a:pt x="21760" y="560"/>
                    </a:moveTo>
                    <a:cubicBezTo>
                      <a:pt x="11891" y="2131"/>
                      <a:pt x="1625" y="2646"/>
                      <a:pt x="476" y="4826"/>
                    </a:cubicBezTo>
                    <a:cubicBezTo>
                      <a:pt x="-1423" y="8460"/>
                      <a:pt x="2632" y="10616"/>
                      <a:pt x="7836" y="11741"/>
                    </a:cubicBezTo>
                    <a:cubicBezTo>
                      <a:pt x="13016" y="12866"/>
                      <a:pt x="19228" y="12820"/>
                      <a:pt x="21478" y="12890"/>
                    </a:cubicBezTo>
                    <a:cubicBezTo>
                      <a:pt x="27268" y="13265"/>
                      <a:pt x="40324" y="14249"/>
                      <a:pt x="42832" y="7709"/>
                    </a:cubicBezTo>
                    <a:cubicBezTo>
                      <a:pt x="44426" y="3162"/>
                      <a:pt x="35753" y="-1667"/>
                      <a:pt x="21783" y="5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0" name="Google Shape;1660;p9"/>
              <p:cNvSpPr/>
              <p:nvPr/>
            </p:nvSpPr>
            <p:spPr>
              <a:xfrm>
                <a:off x="3575062" y="3424557"/>
                <a:ext cx="49964" cy="13420"/>
              </a:xfrm>
              <a:custGeom>
                <a:rect b="b" l="l" r="r" t="t"/>
                <a:pathLst>
                  <a:path extrusionOk="0" h="13420" w="49964">
                    <a:moveTo>
                      <a:pt x="25414" y="202"/>
                    </a:moveTo>
                    <a:cubicBezTo>
                      <a:pt x="13553" y="1210"/>
                      <a:pt x="1528" y="2195"/>
                      <a:pt x="403" y="4445"/>
                    </a:cubicBezTo>
                    <a:cubicBezTo>
                      <a:pt x="-3300" y="11922"/>
                      <a:pt x="19601" y="12110"/>
                      <a:pt x="24711" y="12508"/>
                    </a:cubicBezTo>
                    <a:cubicBezTo>
                      <a:pt x="31321" y="13024"/>
                      <a:pt x="45736" y="15439"/>
                      <a:pt x="49534" y="9415"/>
                    </a:cubicBezTo>
                    <a:cubicBezTo>
                      <a:pt x="52182" y="5242"/>
                      <a:pt x="42431" y="-1227"/>
                      <a:pt x="25414" y="20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1" name="Google Shape;1661;p9"/>
              <p:cNvSpPr/>
              <p:nvPr/>
            </p:nvSpPr>
            <p:spPr>
              <a:xfrm>
                <a:off x="3413161" y="3428438"/>
                <a:ext cx="26983" cy="13294"/>
              </a:xfrm>
              <a:custGeom>
                <a:rect b="b" l="l" r="r" t="t"/>
                <a:pathLst>
                  <a:path extrusionOk="0" h="13294" w="26983">
                    <a:moveTo>
                      <a:pt x="12639" y="13058"/>
                    </a:moveTo>
                    <a:cubicBezTo>
                      <a:pt x="19179" y="11979"/>
                      <a:pt x="25789" y="10925"/>
                      <a:pt x="26609" y="8674"/>
                    </a:cubicBezTo>
                    <a:cubicBezTo>
                      <a:pt x="29282" y="1220"/>
                      <a:pt x="16859" y="1197"/>
                      <a:pt x="14139" y="822"/>
                    </a:cubicBezTo>
                    <a:cubicBezTo>
                      <a:pt x="10600" y="353"/>
                      <a:pt x="2982" y="-1944"/>
                      <a:pt x="380" y="4057"/>
                    </a:cubicBezTo>
                    <a:cubicBezTo>
                      <a:pt x="-1425" y="8229"/>
                      <a:pt x="3287" y="14605"/>
                      <a:pt x="12663" y="1305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2" name="Google Shape;1662;p9"/>
              <p:cNvSpPr/>
              <p:nvPr/>
            </p:nvSpPr>
            <p:spPr>
              <a:xfrm>
                <a:off x="3357107" y="3442686"/>
                <a:ext cx="16487" cy="12921"/>
              </a:xfrm>
              <a:custGeom>
                <a:rect b="b" l="l" r="r" t="t"/>
                <a:pathLst>
                  <a:path extrusionOk="0" h="12921" w="16487">
                    <a:moveTo>
                      <a:pt x="5334" y="12921"/>
                    </a:moveTo>
                    <a:cubicBezTo>
                      <a:pt x="9553" y="12874"/>
                      <a:pt x="13796" y="12850"/>
                      <a:pt x="15108" y="10905"/>
                    </a:cubicBezTo>
                    <a:cubicBezTo>
                      <a:pt x="19468" y="4435"/>
                      <a:pt x="12225" y="2607"/>
                      <a:pt x="10772" y="1857"/>
                    </a:cubicBezTo>
                    <a:cubicBezTo>
                      <a:pt x="8897" y="896"/>
                      <a:pt x="5310" y="-2292"/>
                      <a:pt x="1536" y="2865"/>
                    </a:cubicBezTo>
                    <a:cubicBezTo>
                      <a:pt x="-1065" y="6451"/>
                      <a:pt x="-714" y="12991"/>
                      <a:pt x="5334" y="1292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3" name="Google Shape;1663;p9"/>
              <p:cNvSpPr/>
              <p:nvPr/>
            </p:nvSpPr>
            <p:spPr>
              <a:xfrm>
                <a:off x="3427365" y="3482991"/>
                <a:ext cx="55766" cy="14204"/>
              </a:xfrm>
              <a:custGeom>
                <a:rect b="b" l="l" r="r" t="t"/>
                <a:pathLst>
                  <a:path extrusionOk="0" h="14204" w="55766">
                    <a:moveTo>
                      <a:pt x="27172" y="13660"/>
                    </a:moveTo>
                    <a:cubicBezTo>
                      <a:pt x="40065" y="13426"/>
                      <a:pt x="53285" y="15230"/>
                      <a:pt x="54972" y="13308"/>
                    </a:cubicBezTo>
                    <a:cubicBezTo>
                      <a:pt x="57762" y="10121"/>
                      <a:pt x="52816" y="6979"/>
                      <a:pt x="46206" y="4847"/>
                    </a:cubicBezTo>
                    <a:cubicBezTo>
                      <a:pt x="39619" y="2690"/>
                      <a:pt x="31532" y="1799"/>
                      <a:pt x="28602" y="1401"/>
                    </a:cubicBezTo>
                    <a:cubicBezTo>
                      <a:pt x="24805" y="862"/>
                      <a:pt x="18734" y="-146"/>
                      <a:pt x="13061" y="18"/>
                    </a:cubicBezTo>
                    <a:cubicBezTo>
                      <a:pt x="7389" y="135"/>
                      <a:pt x="2209" y="1401"/>
                      <a:pt x="357" y="4542"/>
                    </a:cubicBezTo>
                    <a:cubicBezTo>
                      <a:pt x="-932" y="6745"/>
                      <a:pt x="1341" y="9206"/>
                      <a:pt x="6053" y="10917"/>
                    </a:cubicBezTo>
                    <a:cubicBezTo>
                      <a:pt x="10788" y="12652"/>
                      <a:pt x="17937" y="13754"/>
                      <a:pt x="27172" y="1363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4" name="Google Shape;1664;p9"/>
              <p:cNvSpPr/>
              <p:nvPr/>
            </p:nvSpPr>
            <p:spPr>
              <a:xfrm>
                <a:off x="3440037" y="3579285"/>
                <a:ext cx="44345" cy="16606"/>
              </a:xfrm>
              <a:custGeom>
                <a:rect b="b" l="l" r="r" t="t"/>
                <a:pathLst>
                  <a:path extrusionOk="0" h="16606" w="44345">
                    <a:moveTo>
                      <a:pt x="21017" y="2383"/>
                    </a:moveTo>
                    <a:cubicBezTo>
                      <a:pt x="10867" y="5969"/>
                      <a:pt x="553" y="9556"/>
                      <a:pt x="85" y="11994"/>
                    </a:cubicBezTo>
                    <a:cubicBezTo>
                      <a:pt x="-1462" y="20080"/>
                      <a:pt x="18649" y="15228"/>
                      <a:pt x="23197" y="14502"/>
                    </a:cubicBezTo>
                    <a:cubicBezTo>
                      <a:pt x="29104" y="13564"/>
                      <a:pt x="42253" y="12744"/>
                      <a:pt x="44222" y="6040"/>
                    </a:cubicBezTo>
                    <a:cubicBezTo>
                      <a:pt x="45582" y="1399"/>
                      <a:pt x="35573" y="-2774"/>
                      <a:pt x="21017" y="23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5" name="Google Shape;1665;p9"/>
              <p:cNvSpPr/>
              <p:nvPr/>
            </p:nvSpPr>
            <p:spPr>
              <a:xfrm>
                <a:off x="3436488" y="3618193"/>
                <a:ext cx="24851" cy="15457"/>
              </a:xfrm>
              <a:custGeom>
                <a:rect b="b" l="l" r="r" t="t"/>
                <a:pathLst>
                  <a:path extrusionOk="0" h="15457" w="24851">
                    <a:moveTo>
                      <a:pt x="10947" y="1917"/>
                    </a:moveTo>
                    <a:cubicBezTo>
                      <a:pt x="5509" y="5081"/>
                      <a:pt x="-23" y="8246"/>
                      <a:pt x="0" y="10637"/>
                    </a:cubicBezTo>
                    <a:cubicBezTo>
                      <a:pt x="94" y="18536"/>
                      <a:pt x="11158" y="14481"/>
                      <a:pt x="13713" y="13918"/>
                    </a:cubicBezTo>
                    <a:cubicBezTo>
                      <a:pt x="17018" y="13192"/>
                      <a:pt x="24542" y="12840"/>
                      <a:pt x="24847" y="6324"/>
                    </a:cubicBezTo>
                    <a:cubicBezTo>
                      <a:pt x="25058" y="1800"/>
                      <a:pt x="18752" y="-2630"/>
                      <a:pt x="10947" y="189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6" name="Google Shape;1666;p9"/>
              <p:cNvSpPr/>
              <p:nvPr/>
            </p:nvSpPr>
            <p:spPr>
              <a:xfrm>
                <a:off x="3396641" y="3638696"/>
                <a:ext cx="21254" cy="13954"/>
              </a:xfrm>
              <a:custGeom>
                <a:rect b="b" l="l" r="r" t="t"/>
                <a:pathLst>
                  <a:path extrusionOk="0" h="13954" w="21254">
                    <a:moveTo>
                      <a:pt x="7922" y="13691"/>
                    </a:moveTo>
                    <a:cubicBezTo>
                      <a:pt x="13313" y="14019"/>
                      <a:pt x="18775" y="14394"/>
                      <a:pt x="20111" y="12425"/>
                    </a:cubicBezTo>
                    <a:cubicBezTo>
                      <a:pt x="24518" y="5932"/>
                      <a:pt x="14907" y="3330"/>
                      <a:pt x="12891" y="2416"/>
                    </a:cubicBezTo>
                    <a:cubicBezTo>
                      <a:pt x="10289" y="1244"/>
                      <a:pt x="5109" y="-2506"/>
                      <a:pt x="1218" y="2651"/>
                    </a:cubicBezTo>
                    <a:cubicBezTo>
                      <a:pt x="-1501" y="6214"/>
                      <a:pt x="163" y="13222"/>
                      <a:pt x="7922" y="1369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7" name="Google Shape;1667;p9"/>
              <p:cNvSpPr/>
              <p:nvPr/>
            </p:nvSpPr>
            <p:spPr>
              <a:xfrm>
                <a:off x="3521761" y="3651285"/>
                <a:ext cx="63009" cy="17663"/>
              </a:xfrm>
              <a:custGeom>
                <a:rect b="b" l="l" r="r" t="t"/>
                <a:pathLst>
                  <a:path extrusionOk="0" h="17663" w="63009">
                    <a:moveTo>
                      <a:pt x="12027" y="16971"/>
                    </a:moveTo>
                    <a:lnTo>
                      <a:pt x="14559" y="16127"/>
                    </a:lnTo>
                    <a:lnTo>
                      <a:pt x="63010" y="0"/>
                    </a:lnTo>
                    <a:lnTo>
                      <a:pt x="15614" y="6211"/>
                    </a:lnTo>
                    <a:cubicBezTo>
                      <a:pt x="10644" y="6868"/>
                      <a:pt x="6191" y="7665"/>
                      <a:pt x="5417" y="9540"/>
                    </a:cubicBezTo>
                    <a:cubicBezTo>
                      <a:pt x="3050" y="15213"/>
                      <a:pt x="9285" y="16853"/>
                      <a:pt x="13270" y="17557"/>
                    </a:cubicBezTo>
                    <a:lnTo>
                      <a:pt x="14653" y="4547"/>
                    </a:lnTo>
                    <a:cubicBezTo>
                      <a:pt x="13504" y="4594"/>
                      <a:pt x="12543" y="4618"/>
                      <a:pt x="12004" y="4641"/>
                    </a:cubicBezTo>
                    <a:cubicBezTo>
                      <a:pt x="8816" y="4594"/>
                      <a:pt x="1831" y="3281"/>
                      <a:pt x="167" y="9563"/>
                    </a:cubicBezTo>
                    <a:cubicBezTo>
                      <a:pt x="-982" y="13923"/>
                      <a:pt x="3894" y="19666"/>
                      <a:pt x="12027" y="1697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8" name="Google Shape;1668;p9"/>
              <p:cNvSpPr/>
              <p:nvPr/>
            </p:nvSpPr>
            <p:spPr>
              <a:xfrm>
                <a:off x="3263382" y="3594731"/>
                <a:ext cx="89170" cy="13246"/>
              </a:xfrm>
              <a:custGeom>
                <a:rect b="b" l="l" r="r" t="t"/>
                <a:pathLst>
                  <a:path extrusionOk="0" h="13246" w="89170">
                    <a:moveTo>
                      <a:pt x="44679" y="298"/>
                    </a:moveTo>
                    <a:cubicBezTo>
                      <a:pt x="23793" y="1423"/>
                      <a:pt x="2510" y="1610"/>
                      <a:pt x="634" y="3790"/>
                    </a:cubicBezTo>
                    <a:cubicBezTo>
                      <a:pt x="-2459" y="7400"/>
                      <a:pt x="6213" y="9697"/>
                      <a:pt x="16855" y="10986"/>
                    </a:cubicBezTo>
                    <a:cubicBezTo>
                      <a:pt x="27497" y="12275"/>
                      <a:pt x="40061" y="12463"/>
                      <a:pt x="44655" y="12627"/>
                    </a:cubicBezTo>
                    <a:cubicBezTo>
                      <a:pt x="56516" y="13213"/>
                      <a:pt x="82675" y="14830"/>
                      <a:pt x="88605" y="8431"/>
                    </a:cubicBezTo>
                    <a:cubicBezTo>
                      <a:pt x="92661" y="3978"/>
                      <a:pt x="74565" y="-1320"/>
                      <a:pt x="44679" y="29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9" name="Google Shape;1669;p9"/>
              <p:cNvSpPr/>
              <p:nvPr/>
            </p:nvSpPr>
            <p:spPr>
              <a:xfrm>
                <a:off x="3133514" y="3600512"/>
                <a:ext cx="49860" cy="13170"/>
              </a:xfrm>
              <a:custGeom>
                <a:rect b="b" l="l" r="r" t="t"/>
                <a:pathLst>
                  <a:path extrusionOk="0" h="13170" w="49860">
                    <a:moveTo>
                      <a:pt x="24833" y="705"/>
                    </a:moveTo>
                    <a:cubicBezTo>
                      <a:pt x="13113" y="2627"/>
                      <a:pt x="1229" y="4549"/>
                      <a:pt x="291" y="6893"/>
                    </a:cubicBezTo>
                    <a:cubicBezTo>
                      <a:pt x="-2826" y="14628"/>
                      <a:pt x="19981" y="13034"/>
                      <a:pt x="25091" y="13034"/>
                    </a:cubicBezTo>
                    <a:cubicBezTo>
                      <a:pt x="31701" y="13034"/>
                      <a:pt x="46211" y="14300"/>
                      <a:pt x="49539" y="8018"/>
                    </a:cubicBezTo>
                    <a:cubicBezTo>
                      <a:pt x="51837" y="3658"/>
                      <a:pt x="41640" y="-2038"/>
                      <a:pt x="24833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0" name="Google Shape;1670;p9"/>
              <p:cNvSpPr/>
              <p:nvPr/>
            </p:nvSpPr>
            <p:spPr>
              <a:xfrm>
                <a:off x="3258034" y="3628313"/>
                <a:ext cx="16714" cy="13095"/>
              </a:xfrm>
              <a:custGeom>
                <a:rect b="b" l="l" r="r" t="t"/>
                <a:pathLst>
                  <a:path extrusionOk="0" h="13095" w="16714">
                    <a:moveTo>
                      <a:pt x="6943" y="12869"/>
                    </a:moveTo>
                    <a:cubicBezTo>
                      <a:pt x="11116" y="11814"/>
                      <a:pt x="15358" y="10783"/>
                      <a:pt x="16155" y="8579"/>
                    </a:cubicBezTo>
                    <a:cubicBezTo>
                      <a:pt x="18827" y="1243"/>
                      <a:pt x="11139" y="1196"/>
                      <a:pt x="9498" y="821"/>
                    </a:cubicBezTo>
                    <a:cubicBezTo>
                      <a:pt x="7365" y="352"/>
                      <a:pt x="2982" y="-1922"/>
                      <a:pt x="568" y="3985"/>
                    </a:cubicBezTo>
                    <a:cubicBezTo>
                      <a:pt x="-1120" y="8087"/>
                      <a:pt x="942" y="14369"/>
                      <a:pt x="6943" y="1286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1" name="Google Shape;1671;p9"/>
              <p:cNvSpPr/>
              <p:nvPr/>
            </p:nvSpPr>
            <p:spPr>
              <a:xfrm>
                <a:off x="3251040" y="3520370"/>
                <a:ext cx="30261" cy="13170"/>
              </a:xfrm>
              <a:custGeom>
                <a:rect b="b" l="l" r="r" t="t"/>
                <a:pathLst>
                  <a:path extrusionOk="0" h="13170" w="30261">
                    <a:moveTo>
                      <a:pt x="15086" y="705"/>
                    </a:moveTo>
                    <a:cubicBezTo>
                      <a:pt x="7983" y="2627"/>
                      <a:pt x="764" y="4549"/>
                      <a:pt x="178" y="6893"/>
                    </a:cubicBezTo>
                    <a:cubicBezTo>
                      <a:pt x="-1721" y="14628"/>
                      <a:pt x="12132" y="13034"/>
                      <a:pt x="15226" y="13034"/>
                    </a:cubicBezTo>
                    <a:cubicBezTo>
                      <a:pt x="19235" y="13034"/>
                      <a:pt x="28048" y="14300"/>
                      <a:pt x="30064" y="8018"/>
                    </a:cubicBezTo>
                    <a:cubicBezTo>
                      <a:pt x="31470" y="3658"/>
                      <a:pt x="25259" y="-2038"/>
                      <a:pt x="15062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2" name="Google Shape;1672;p9"/>
              <p:cNvSpPr/>
              <p:nvPr/>
            </p:nvSpPr>
            <p:spPr>
              <a:xfrm>
                <a:off x="3183237" y="3512451"/>
                <a:ext cx="44627" cy="13982"/>
              </a:xfrm>
              <a:custGeom>
                <a:rect b="b" l="l" r="r" t="t"/>
                <a:pathLst>
                  <a:path extrusionOk="0" h="13982" w="44627">
                    <a:moveTo>
                      <a:pt x="21663" y="13899"/>
                    </a:moveTo>
                    <a:cubicBezTo>
                      <a:pt x="32750" y="13219"/>
                      <a:pt x="43626" y="11109"/>
                      <a:pt x="44400" y="8718"/>
                    </a:cubicBezTo>
                    <a:cubicBezTo>
                      <a:pt x="45689" y="4804"/>
                      <a:pt x="41306" y="3421"/>
                      <a:pt x="36172" y="2718"/>
                    </a:cubicBezTo>
                    <a:cubicBezTo>
                      <a:pt x="31016" y="2015"/>
                      <a:pt x="24968" y="1897"/>
                      <a:pt x="22765" y="1616"/>
                    </a:cubicBezTo>
                    <a:cubicBezTo>
                      <a:pt x="16952" y="1147"/>
                      <a:pt x="5021" y="-2439"/>
                      <a:pt x="661" y="2882"/>
                    </a:cubicBezTo>
                    <a:cubicBezTo>
                      <a:pt x="-863" y="4757"/>
                      <a:pt x="262" y="7640"/>
                      <a:pt x="3895" y="10078"/>
                    </a:cubicBezTo>
                    <a:cubicBezTo>
                      <a:pt x="7505" y="12492"/>
                      <a:pt x="13717" y="14414"/>
                      <a:pt x="21663" y="1389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3" name="Google Shape;1673;p9"/>
              <p:cNvSpPr/>
              <p:nvPr/>
            </p:nvSpPr>
            <p:spPr>
              <a:xfrm>
                <a:off x="3254594" y="3463237"/>
                <a:ext cx="33594" cy="14765"/>
              </a:xfrm>
              <a:custGeom>
                <a:rect b="b" l="l" r="r" t="t"/>
                <a:pathLst>
                  <a:path extrusionOk="0" h="14765" w="33594">
                    <a:moveTo>
                      <a:pt x="17720" y="13489"/>
                    </a:moveTo>
                    <a:cubicBezTo>
                      <a:pt x="25831" y="10747"/>
                      <a:pt x="33496" y="7090"/>
                      <a:pt x="33589" y="4652"/>
                    </a:cubicBezTo>
                    <a:cubicBezTo>
                      <a:pt x="33753" y="644"/>
                      <a:pt x="30237" y="-106"/>
                      <a:pt x="26323" y="11"/>
                    </a:cubicBezTo>
                    <a:cubicBezTo>
                      <a:pt x="22385" y="152"/>
                      <a:pt x="17931" y="1089"/>
                      <a:pt x="16267" y="1253"/>
                    </a:cubicBezTo>
                    <a:cubicBezTo>
                      <a:pt x="11907" y="1816"/>
                      <a:pt x="2555" y="855"/>
                      <a:pt x="257" y="7043"/>
                    </a:cubicBezTo>
                    <a:cubicBezTo>
                      <a:pt x="-1501" y="11309"/>
                      <a:pt x="5906" y="17451"/>
                      <a:pt x="17720" y="1348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4" name="Google Shape;1674;p9"/>
              <p:cNvSpPr/>
              <p:nvPr/>
            </p:nvSpPr>
            <p:spPr>
              <a:xfrm>
                <a:off x="3254307" y="3433153"/>
                <a:ext cx="59061" cy="13210"/>
              </a:xfrm>
              <a:custGeom>
                <a:rect b="b" l="l" r="r" t="t"/>
                <a:pathLst>
                  <a:path extrusionOk="0" h="13210" w="59061">
                    <a:moveTo>
                      <a:pt x="29844" y="350"/>
                    </a:moveTo>
                    <a:cubicBezTo>
                      <a:pt x="16179" y="1498"/>
                      <a:pt x="2091" y="1194"/>
                      <a:pt x="591" y="3303"/>
                    </a:cubicBezTo>
                    <a:cubicBezTo>
                      <a:pt x="-1870" y="6819"/>
                      <a:pt x="3709" y="9327"/>
                      <a:pt x="10787" y="10781"/>
                    </a:cubicBezTo>
                    <a:cubicBezTo>
                      <a:pt x="17866" y="12257"/>
                      <a:pt x="26328" y="12492"/>
                      <a:pt x="29399" y="12656"/>
                    </a:cubicBezTo>
                    <a:cubicBezTo>
                      <a:pt x="37322" y="13335"/>
                      <a:pt x="55042" y="14554"/>
                      <a:pt x="58746" y="7968"/>
                    </a:cubicBezTo>
                    <a:cubicBezTo>
                      <a:pt x="61184" y="3397"/>
                      <a:pt x="49276" y="-1291"/>
                      <a:pt x="29844" y="32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5" name="Google Shape;1675;p9"/>
              <p:cNvSpPr/>
              <p:nvPr/>
            </p:nvSpPr>
            <p:spPr>
              <a:xfrm>
                <a:off x="3090755" y="3422414"/>
                <a:ext cx="26724" cy="13170"/>
              </a:xfrm>
              <a:custGeom>
                <a:rect b="b" l="l" r="r" t="t"/>
                <a:pathLst>
                  <a:path extrusionOk="0" h="13170" w="26724">
                    <a:moveTo>
                      <a:pt x="13305" y="705"/>
                    </a:moveTo>
                    <a:cubicBezTo>
                      <a:pt x="7023" y="2627"/>
                      <a:pt x="671" y="4549"/>
                      <a:pt x="155" y="6893"/>
                    </a:cubicBezTo>
                    <a:cubicBezTo>
                      <a:pt x="-1509" y="14629"/>
                      <a:pt x="10703" y="13034"/>
                      <a:pt x="13446" y="13034"/>
                    </a:cubicBezTo>
                    <a:cubicBezTo>
                      <a:pt x="16985" y="13034"/>
                      <a:pt x="24767" y="14300"/>
                      <a:pt x="26549" y="8018"/>
                    </a:cubicBezTo>
                    <a:cubicBezTo>
                      <a:pt x="27791" y="3658"/>
                      <a:pt x="22329" y="-2038"/>
                      <a:pt x="13305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6" name="Google Shape;1676;p9"/>
              <p:cNvSpPr/>
              <p:nvPr/>
            </p:nvSpPr>
            <p:spPr>
              <a:xfrm>
                <a:off x="3015845" y="3445679"/>
                <a:ext cx="28948" cy="13495"/>
              </a:xfrm>
              <a:custGeom>
                <a:rect b="b" l="l" r="r" t="t"/>
                <a:pathLst>
                  <a:path extrusionOk="0" h="13495" w="28948">
                    <a:moveTo>
                      <a:pt x="13325" y="13397"/>
                    </a:moveTo>
                    <a:cubicBezTo>
                      <a:pt x="20380" y="12718"/>
                      <a:pt x="27506" y="12061"/>
                      <a:pt x="28467" y="9858"/>
                    </a:cubicBezTo>
                    <a:cubicBezTo>
                      <a:pt x="31631" y="2568"/>
                      <a:pt x="18294" y="1771"/>
                      <a:pt x="15364" y="1256"/>
                    </a:cubicBezTo>
                    <a:cubicBezTo>
                      <a:pt x="11590" y="552"/>
                      <a:pt x="3503" y="-2190"/>
                      <a:pt x="479" y="3670"/>
                    </a:cubicBezTo>
                    <a:cubicBezTo>
                      <a:pt x="-1607" y="7725"/>
                      <a:pt x="3198" y="14382"/>
                      <a:pt x="13325" y="1339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7" name="Google Shape;1677;p9"/>
              <p:cNvSpPr/>
              <p:nvPr/>
            </p:nvSpPr>
            <p:spPr>
              <a:xfrm>
                <a:off x="3204686" y="3447856"/>
                <a:ext cx="12891" cy="13086"/>
              </a:xfrm>
              <a:custGeom>
                <a:rect b="b" l="l" r="r" t="t"/>
                <a:pathLst>
                  <a:path extrusionOk="0" h="13086" w="12891">
                    <a:moveTo>
                      <a:pt x="5488" y="12650"/>
                    </a:moveTo>
                    <a:cubicBezTo>
                      <a:pt x="8699" y="11174"/>
                      <a:pt x="11934" y="9720"/>
                      <a:pt x="12520" y="7423"/>
                    </a:cubicBezTo>
                    <a:cubicBezTo>
                      <a:pt x="14419" y="-125"/>
                      <a:pt x="8489" y="626"/>
                      <a:pt x="7223" y="438"/>
                    </a:cubicBezTo>
                    <a:cubicBezTo>
                      <a:pt x="5582" y="180"/>
                      <a:pt x="2136" y="-1601"/>
                      <a:pt x="378" y="4517"/>
                    </a:cubicBezTo>
                    <a:cubicBezTo>
                      <a:pt x="-841" y="8759"/>
                      <a:pt x="894" y="14760"/>
                      <a:pt x="5488" y="126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8" name="Google Shape;1678;p9"/>
              <p:cNvSpPr/>
              <p:nvPr/>
            </p:nvSpPr>
            <p:spPr>
              <a:xfrm>
                <a:off x="3090219" y="3492558"/>
                <a:ext cx="10035" cy="9385"/>
              </a:xfrm>
              <a:custGeom>
                <a:rect b="b" l="l" r="r" t="t"/>
                <a:pathLst>
                  <a:path extrusionOk="0" h="9385" w="10035">
                    <a:moveTo>
                      <a:pt x="856" y="9132"/>
                    </a:moveTo>
                    <a:cubicBezTo>
                      <a:pt x="2637" y="8194"/>
                      <a:pt x="4419" y="7257"/>
                      <a:pt x="6106" y="5639"/>
                    </a:cubicBezTo>
                    <a:cubicBezTo>
                      <a:pt x="11685" y="272"/>
                      <a:pt x="9740" y="600"/>
                      <a:pt x="9576" y="412"/>
                    </a:cubicBezTo>
                    <a:cubicBezTo>
                      <a:pt x="9341" y="178"/>
                      <a:pt x="9716" y="-1252"/>
                      <a:pt x="5146" y="3085"/>
                    </a:cubicBezTo>
                    <a:cubicBezTo>
                      <a:pt x="1981" y="6085"/>
                      <a:pt x="-1699" y="10492"/>
                      <a:pt x="856" y="913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9" name="Google Shape;1679;p9"/>
              <p:cNvSpPr/>
              <p:nvPr/>
            </p:nvSpPr>
            <p:spPr>
              <a:xfrm>
                <a:off x="2967904" y="3479894"/>
                <a:ext cx="64705" cy="18690"/>
              </a:xfrm>
              <a:custGeom>
                <a:rect b="b" l="l" r="r" t="t"/>
                <a:pathLst>
                  <a:path extrusionOk="0" h="18690" w="64705">
                    <a:moveTo>
                      <a:pt x="31215" y="15655"/>
                    </a:moveTo>
                    <a:cubicBezTo>
                      <a:pt x="46474" y="17015"/>
                      <a:pt x="61921" y="19921"/>
                      <a:pt x="63820" y="18116"/>
                    </a:cubicBezTo>
                    <a:cubicBezTo>
                      <a:pt x="66984" y="15093"/>
                      <a:pt x="61218" y="11553"/>
                      <a:pt x="53670" y="8811"/>
                    </a:cubicBezTo>
                    <a:cubicBezTo>
                      <a:pt x="46146" y="6068"/>
                      <a:pt x="36911" y="4287"/>
                      <a:pt x="33559" y="3560"/>
                    </a:cubicBezTo>
                    <a:cubicBezTo>
                      <a:pt x="24956" y="1451"/>
                      <a:pt x="5759" y="-2909"/>
                      <a:pt x="578" y="2904"/>
                    </a:cubicBezTo>
                    <a:cubicBezTo>
                      <a:pt x="-2891" y="6982"/>
                      <a:pt x="9486" y="13710"/>
                      <a:pt x="31215" y="1565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0" name="Google Shape;1680;p9"/>
              <p:cNvSpPr/>
              <p:nvPr/>
            </p:nvSpPr>
            <p:spPr>
              <a:xfrm>
                <a:off x="3076449" y="3506056"/>
                <a:ext cx="24015" cy="13706"/>
              </a:xfrm>
              <a:custGeom>
                <a:rect b="b" l="l" r="r" t="t"/>
                <a:pathLst>
                  <a:path extrusionOk="0" h="13706" w="24015">
                    <a:moveTo>
                      <a:pt x="9984" y="13707"/>
                    </a:moveTo>
                    <a:cubicBezTo>
                      <a:pt x="15985" y="13613"/>
                      <a:pt x="22079" y="13566"/>
                      <a:pt x="23228" y="11456"/>
                    </a:cubicBezTo>
                    <a:cubicBezTo>
                      <a:pt x="27025" y="4542"/>
                      <a:pt x="15985" y="2690"/>
                      <a:pt x="13641" y="1916"/>
                    </a:cubicBezTo>
                    <a:cubicBezTo>
                      <a:pt x="10594" y="932"/>
                      <a:pt x="4265" y="-2420"/>
                      <a:pt x="796" y="3065"/>
                    </a:cubicBezTo>
                    <a:cubicBezTo>
                      <a:pt x="-1595" y="6886"/>
                      <a:pt x="1382" y="13824"/>
                      <a:pt x="9984" y="136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1" name="Google Shape;1681;p9"/>
              <p:cNvSpPr/>
              <p:nvPr/>
            </p:nvSpPr>
            <p:spPr>
              <a:xfrm>
                <a:off x="3045606" y="3606442"/>
                <a:ext cx="23467" cy="13170"/>
              </a:xfrm>
              <a:custGeom>
                <a:rect b="b" l="l" r="r" t="t"/>
                <a:pathLst>
                  <a:path extrusionOk="0" h="13170" w="23467">
                    <a:moveTo>
                      <a:pt x="11691" y="705"/>
                    </a:moveTo>
                    <a:cubicBezTo>
                      <a:pt x="6182" y="2627"/>
                      <a:pt x="580" y="4549"/>
                      <a:pt x="135" y="6893"/>
                    </a:cubicBezTo>
                    <a:cubicBezTo>
                      <a:pt x="-1318" y="14628"/>
                      <a:pt x="9394" y="13034"/>
                      <a:pt x="11808" y="13034"/>
                    </a:cubicBezTo>
                    <a:cubicBezTo>
                      <a:pt x="14926" y="13034"/>
                      <a:pt x="21747" y="14300"/>
                      <a:pt x="23317" y="8018"/>
                    </a:cubicBezTo>
                    <a:cubicBezTo>
                      <a:pt x="24395" y="3658"/>
                      <a:pt x="19590" y="-2038"/>
                      <a:pt x="11691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2" name="Google Shape;1682;p9"/>
              <p:cNvSpPr/>
              <p:nvPr/>
            </p:nvSpPr>
            <p:spPr>
              <a:xfrm>
                <a:off x="2936127" y="3536602"/>
                <a:ext cx="34017" cy="13271"/>
              </a:xfrm>
              <a:custGeom>
                <a:rect b="b" l="l" r="r" t="t"/>
                <a:pathLst>
                  <a:path extrusionOk="0" h="13271" w="34017">
                    <a:moveTo>
                      <a:pt x="16510" y="12953"/>
                    </a:moveTo>
                    <a:cubicBezTo>
                      <a:pt x="24620" y="11687"/>
                      <a:pt x="32871" y="10468"/>
                      <a:pt x="33691" y="8171"/>
                    </a:cubicBezTo>
                    <a:cubicBezTo>
                      <a:pt x="36457" y="623"/>
                      <a:pt x="20823" y="951"/>
                      <a:pt x="17354" y="647"/>
                    </a:cubicBezTo>
                    <a:cubicBezTo>
                      <a:pt x="12853" y="272"/>
                      <a:pt x="3102" y="-1815"/>
                      <a:pt x="336" y="4280"/>
                    </a:cubicBezTo>
                    <a:cubicBezTo>
                      <a:pt x="-1586" y="8499"/>
                      <a:pt x="4860" y="14758"/>
                      <a:pt x="16510" y="1295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3" name="Google Shape;1683;p9"/>
              <p:cNvSpPr/>
              <p:nvPr/>
            </p:nvSpPr>
            <p:spPr>
              <a:xfrm>
                <a:off x="2883875" y="3446638"/>
                <a:ext cx="28622" cy="15234"/>
              </a:xfrm>
              <a:custGeom>
                <a:rect b="b" l="l" r="r" t="t"/>
                <a:pathLst>
                  <a:path extrusionOk="0" h="15234" w="28622">
                    <a:moveTo>
                      <a:pt x="15506" y="13470"/>
                    </a:moveTo>
                    <a:cubicBezTo>
                      <a:pt x="21928" y="10423"/>
                      <a:pt x="28468" y="7352"/>
                      <a:pt x="28609" y="4961"/>
                    </a:cubicBezTo>
                    <a:cubicBezTo>
                      <a:pt x="29101" y="-2962"/>
                      <a:pt x="16232" y="859"/>
                      <a:pt x="13279" y="1351"/>
                    </a:cubicBezTo>
                    <a:cubicBezTo>
                      <a:pt x="9458" y="1984"/>
                      <a:pt x="902" y="2172"/>
                      <a:pt x="35" y="8712"/>
                    </a:cubicBezTo>
                    <a:cubicBezTo>
                      <a:pt x="-551" y="13235"/>
                      <a:pt x="6270" y="17853"/>
                      <a:pt x="15506" y="134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4" name="Google Shape;1684;p9"/>
              <p:cNvSpPr/>
              <p:nvPr/>
            </p:nvSpPr>
            <p:spPr>
              <a:xfrm>
                <a:off x="2758767" y="3458406"/>
                <a:ext cx="44439" cy="13278"/>
              </a:xfrm>
              <a:custGeom>
                <a:rect b="b" l="l" r="r" t="t"/>
                <a:pathLst>
                  <a:path extrusionOk="0" h="13278" w="44439">
                    <a:moveTo>
                      <a:pt x="21890" y="12953"/>
                    </a:moveTo>
                    <a:cubicBezTo>
                      <a:pt x="32415" y="11687"/>
                      <a:pt x="43103" y="10468"/>
                      <a:pt x="44088" y="8171"/>
                    </a:cubicBezTo>
                    <a:cubicBezTo>
                      <a:pt x="47346" y="623"/>
                      <a:pt x="26977" y="928"/>
                      <a:pt x="22429" y="647"/>
                    </a:cubicBezTo>
                    <a:cubicBezTo>
                      <a:pt x="16546" y="272"/>
                      <a:pt x="3748" y="-1815"/>
                      <a:pt x="372" y="4280"/>
                    </a:cubicBezTo>
                    <a:cubicBezTo>
                      <a:pt x="-1948" y="8499"/>
                      <a:pt x="6748" y="14781"/>
                      <a:pt x="21867" y="1295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5" name="Google Shape;1685;p9"/>
              <p:cNvSpPr/>
              <p:nvPr/>
            </p:nvSpPr>
            <p:spPr>
              <a:xfrm>
                <a:off x="2790066" y="3583683"/>
                <a:ext cx="65957" cy="24021"/>
              </a:xfrm>
              <a:custGeom>
                <a:rect b="b" l="l" r="r" t="t"/>
                <a:pathLst>
                  <a:path extrusionOk="0" h="24021" w="65957">
                    <a:moveTo>
                      <a:pt x="31329" y="18027"/>
                    </a:moveTo>
                    <a:cubicBezTo>
                      <a:pt x="47058" y="20980"/>
                      <a:pt x="62833" y="25317"/>
                      <a:pt x="64919" y="23652"/>
                    </a:cubicBezTo>
                    <a:cubicBezTo>
                      <a:pt x="68388" y="20886"/>
                      <a:pt x="62669" y="16831"/>
                      <a:pt x="55074" y="13409"/>
                    </a:cubicBezTo>
                    <a:cubicBezTo>
                      <a:pt x="47503" y="9940"/>
                      <a:pt x="38127" y="7244"/>
                      <a:pt x="34752" y="6189"/>
                    </a:cubicBezTo>
                    <a:cubicBezTo>
                      <a:pt x="26055" y="3236"/>
                      <a:pt x="6694" y="-3234"/>
                      <a:pt x="763" y="1947"/>
                    </a:cubicBezTo>
                    <a:cubicBezTo>
                      <a:pt x="-3268" y="5603"/>
                      <a:pt x="8921" y="13807"/>
                      <a:pt x="31353" y="1802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6" name="Google Shape;1686;p9"/>
              <p:cNvSpPr/>
              <p:nvPr/>
            </p:nvSpPr>
            <p:spPr>
              <a:xfrm>
                <a:off x="2735185" y="3619607"/>
                <a:ext cx="72521" cy="16605"/>
              </a:xfrm>
              <a:custGeom>
                <a:rect b="b" l="l" r="r" t="t"/>
                <a:pathLst>
                  <a:path extrusionOk="0" h="16605" w="72521">
                    <a:moveTo>
                      <a:pt x="29298" y="14192"/>
                    </a:moveTo>
                    <a:cubicBezTo>
                      <a:pt x="38182" y="14098"/>
                      <a:pt x="47136" y="14004"/>
                      <a:pt x="52973" y="13442"/>
                    </a:cubicBezTo>
                    <a:lnTo>
                      <a:pt x="72522" y="11519"/>
                    </a:lnTo>
                    <a:lnTo>
                      <a:pt x="53981" y="9222"/>
                    </a:lnTo>
                    <a:cubicBezTo>
                      <a:pt x="50441" y="8777"/>
                      <a:pt x="47980" y="8777"/>
                      <a:pt x="47253" y="9457"/>
                    </a:cubicBezTo>
                    <a:cubicBezTo>
                      <a:pt x="44933" y="11707"/>
                      <a:pt x="47253" y="14238"/>
                      <a:pt x="51309" y="16606"/>
                    </a:cubicBezTo>
                    <a:lnTo>
                      <a:pt x="53934" y="5659"/>
                    </a:lnTo>
                    <a:cubicBezTo>
                      <a:pt x="46480" y="3315"/>
                      <a:pt x="34314" y="2425"/>
                      <a:pt x="30494" y="1932"/>
                    </a:cubicBezTo>
                    <a:cubicBezTo>
                      <a:pt x="22571" y="924"/>
                      <a:pt x="5319" y="-2498"/>
                      <a:pt x="561" y="3245"/>
                    </a:cubicBezTo>
                    <a:cubicBezTo>
                      <a:pt x="-2745" y="7230"/>
                      <a:pt x="8788" y="14403"/>
                      <a:pt x="29275" y="1419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7" name="Google Shape;1687;p9"/>
              <p:cNvSpPr/>
              <p:nvPr/>
            </p:nvSpPr>
            <p:spPr>
              <a:xfrm>
                <a:off x="2594598" y="3573382"/>
                <a:ext cx="44226" cy="14321"/>
              </a:xfrm>
              <a:custGeom>
                <a:rect b="b" l="l" r="r" t="t"/>
                <a:pathLst>
                  <a:path extrusionOk="0" h="14321" w="44226">
                    <a:moveTo>
                      <a:pt x="21602" y="1277"/>
                    </a:moveTo>
                    <a:cubicBezTo>
                      <a:pt x="11312" y="3856"/>
                      <a:pt x="881" y="6458"/>
                      <a:pt x="178" y="8849"/>
                    </a:cubicBezTo>
                    <a:cubicBezTo>
                      <a:pt x="-2095" y="16748"/>
                      <a:pt x="18063" y="13865"/>
                      <a:pt x="22611" y="13560"/>
                    </a:cubicBezTo>
                    <a:cubicBezTo>
                      <a:pt x="28494" y="13185"/>
                      <a:pt x="41456" y="13630"/>
                      <a:pt x="44011" y="7161"/>
                    </a:cubicBezTo>
                    <a:cubicBezTo>
                      <a:pt x="45793" y="2660"/>
                      <a:pt x="36346" y="-2426"/>
                      <a:pt x="21579" y="127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8" name="Google Shape;1688;p9"/>
              <p:cNvSpPr/>
              <p:nvPr/>
            </p:nvSpPr>
            <p:spPr>
              <a:xfrm>
                <a:off x="2539958" y="3537604"/>
                <a:ext cx="36371" cy="15469"/>
              </a:xfrm>
              <a:custGeom>
                <a:rect b="b" l="l" r="r" t="t"/>
                <a:pathLst>
                  <a:path extrusionOk="0" h="15469" w="36371">
                    <a:moveTo>
                      <a:pt x="17150" y="1848"/>
                    </a:moveTo>
                    <a:cubicBezTo>
                      <a:pt x="8852" y="4965"/>
                      <a:pt x="414" y="8107"/>
                      <a:pt x="62" y="10521"/>
                    </a:cubicBezTo>
                    <a:cubicBezTo>
                      <a:pt x="-1134" y="18514"/>
                      <a:pt x="15345" y="14553"/>
                      <a:pt x="19095" y="14013"/>
                    </a:cubicBezTo>
                    <a:cubicBezTo>
                      <a:pt x="23948" y="13334"/>
                      <a:pt x="34730" y="13076"/>
                      <a:pt x="36277" y="6489"/>
                    </a:cubicBezTo>
                    <a:cubicBezTo>
                      <a:pt x="37355" y="1918"/>
                      <a:pt x="29081" y="-2653"/>
                      <a:pt x="17150" y="184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9" name="Google Shape;1689;p9"/>
              <p:cNvSpPr/>
              <p:nvPr/>
            </p:nvSpPr>
            <p:spPr>
              <a:xfrm>
                <a:off x="2474678" y="3607432"/>
                <a:ext cx="36371" cy="15460"/>
              </a:xfrm>
              <a:custGeom>
                <a:rect b="b" l="l" r="r" t="t"/>
                <a:pathLst>
                  <a:path extrusionOk="0" h="15460" w="36371">
                    <a:moveTo>
                      <a:pt x="17150" y="1848"/>
                    </a:moveTo>
                    <a:cubicBezTo>
                      <a:pt x="8852" y="4989"/>
                      <a:pt x="414" y="8106"/>
                      <a:pt x="62" y="10521"/>
                    </a:cubicBezTo>
                    <a:cubicBezTo>
                      <a:pt x="-1134" y="18514"/>
                      <a:pt x="15345" y="14529"/>
                      <a:pt x="19095" y="14013"/>
                    </a:cubicBezTo>
                    <a:cubicBezTo>
                      <a:pt x="23947" y="13334"/>
                      <a:pt x="34730" y="13076"/>
                      <a:pt x="36277" y="6489"/>
                    </a:cubicBezTo>
                    <a:cubicBezTo>
                      <a:pt x="37355" y="1918"/>
                      <a:pt x="29081" y="-2652"/>
                      <a:pt x="17150" y="184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0" name="Google Shape;1690;p9"/>
              <p:cNvSpPr/>
              <p:nvPr/>
            </p:nvSpPr>
            <p:spPr>
              <a:xfrm>
                <a:off x="2524093" y="3638567"/>
                <a:ext cx="28846" cy="13226"/>
              </a:xfrm>
              <a:custGeom>
                <a:rect b="b" l="l" r="r" t="t"/>
                <a:pathLst>
                  <a:path extrusionOk="0" h="13226" w="28846">
                    <a:moveTo>
                      <a:pt x="13864" y="12882"/>
                    </a:moveTo>
                    <a:cubicBezTo>
                      <a:pt x="20779" y="11570"/>
                      <a:pt x="27788" y="10304"/>
                      <a:pt x="28538" y="8007"/>
                    </a:cubicBezTo>
                    <a:cubicBezTo>
                      <a:pt x="31023" y="459"/>
                      <a:pt x="17755" y="858"/>
                      <a:pt x="14825" y="600"/>
                    </a:cubicBezTo>
                    <a:cubicBezTo>
                      <a:pt x="11028" y="248"/>
                      <a:pt x="2801" y="-1768"/>
                      <a:pt x="316" y="4327"/>
                    </a:cubicBezTo>
                    <a:cubicBezTo>
                      <a:pt x="-1395" y="8546"/>
                      <a:pt x="3949" y="14758"/>
                      <a:pt x="13864" y="1288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1" name="Google Shape;1691;p9"/>
              <p:cNvSpPr/>
              <p:nvPr/>
            </p:nvSpPr>
            <p:spPr>
              <a:xfrm>
                <a:off x="2383307" y="3583683"/>
                <a:ext cx="26257" cy="13206"/>
              </a:xfrm>
              <a:custGeom>
                <a:rect b="b" l="l" r="r" t="t"/>
                <a:pathLst>
                  <a:path extrusionOk="0" h="13206" w="26257">
                    <a:moveTo>
                      <a:pt x="12487" y="12870"/>
                    </a:moveTo>
                    <a:cubicBezTo>
                      <a:pt x="18816" y="11581"/>
                      <a:pt x="25215" y="10315"/>
                      <a:pt x="25941" y="8041"/>
                    </a:cubicBezTo>
                    <a:cubicBezTo>
                      <a:pt x="28356" y="517"/>
                      <a:pt x="16260" y="892"/>
                      <a:pt x="13612" y="611"/>
                    </a:cubicBezTo>
                    <a:cubicBezTo>
                      <a:pt x="10143" y="259"/>
                      <a:pt x="2689" y="-1780"/>
                      <a:pt x="321" y="4291"/>
                    </a:cubicBezTo>
                    <a:cubicBezTo>
                      <a:pt x="-1320" y="8510"/>
                      <a:pt x="3415" y="14722"/>
                      <a:pt x="12487" y="128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2" name="Google Shape;1692;p9"/>
              <p:cNvSpPr/>
              <p:nvPr/>
            </p:nvSpPr>
            <p:spPr>
              <a:xfrm>
                <a:off x="2244840" y="3577503"/>
                <a:ext cx="24428" cy="13864"/>
              </a:xfrm>
              <a:custGeom>
                <a:rect b="b" l="l" r="r" t="t"/>
                <a:pathLst>
                  <a:path extrusionOk="0" h="13864" w="24428">
                    <a:moveTo>
                      <a:pt x="10054" y="13822"/>
                    </a:moveTo>
                    <a:cubicBezTo>
                      <a:pt x="16172" y="13916"/>
                      <a:pt x="22384" y="14033"/>
                      <a:pt x="23579" y="11971"/>
                    </a:cubicBezTo>
                    <a:cubicBezTo>
                      <a:pt x="27564" y="5173"/>
                      <a:pt x="16359" y="2970"/>
                      <a:pt x="13969" y="2149"/>
                    </a:cubicBezTo>
                    <a:cubicBezTo>
                      <a:pt x="10875" y="1071"/>
                      <a:pt x="4475" y="-2492"/>
                      <a:pt x="866" y="2923"/>
                    </a:cubicBezTo>
                    <a:cubicBezTo>
                      <a:pt x="-1643" y="6673"/>
                      <a:pt x="1264" y="13705"/>
                      <a:pt x="10054" y="1382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3" name="Google Shape;1693;p9"/>
              <p:cNvSpPr/>
              <p:nvPr/>
            </p:nvSpPr>
            <p:spPr>
              <a:xfrm>
                <a:off x="2284271" y="3622779"/>
                <a:ext cx="45017" cy="21986"/>
              </a:xfrm>
              <a:custGeom>
                <a:rect b="b" l="l" r="r" t="t"/>
                <a:pathLst>
                  <a:path extrusionOk="0" h="21986" w="45017">
                    <a:moveTo>
                      <a:pt x="19894" y="17677"/>
                    </a:moveTo>
                    <a:cubicBezTo>
                      <a:pt x="30981" y="20396"/>
                      <a:pt x="42233" y="23209"/>
                      <a:pt x="43991" y="21428"/>
                    </a:cubicBezTo>
                    <a:cubicBezTo>
                      <a:pt x="49827" y="15521"/>
                      <a:pt x="29083" y="8254"/>
                      <a:pt x="24582" y="6285"/>
                    </a:cubicBezTo>
                    <a:cubicBezTo>
                      <a:pt x="18746" y="3730"/>
                      <a:pt x="6463" y="-2974"/>
                      <a:pt x="1025" y="1503"/>
                    </a:cubicBezTo>
                    <a:cubicBezTo>
                      <a:pt x="-2749" y="4621"/>
                      <a:pt x="3978" y="13763"/>
                      <a:pt x="19894" y="1767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4" name="Google Shape;1694;p9"/>
              <p:cNvSpPr/>
              <p:nvPr/>
            </p:nvSpPr>
            <p:spPr>
              <a:xfrm>
                <a:off x="2385907" y="3649005"/>
                <a:ext cx="35060" cy="13526"/>
              </a:xfrm>
              <a:custGeom>
                <a:rect b="b" l="l" r="r" t="t"/>
                <a:pathLst>
                  <a:path extrusionOk="0" h="13526" w="35060">
                    <a:moveTo>
                      <a:pt x="18746" y="13508"/>
                    </a:moveTo>
                    <a:cubicBezTo>
                      <a:pt x="22942" y="13320"/>
                      <a:pt x="27184" y="13367"/>
                      <a:pt x="30700" y="13320"/>
                    </a:cubicBezTo>
                    <a:lnTo>
                      <a:pt x="33185" y="13320"/>
                    </a:lnTo>
                    <a:cubicBezTo>
                      <a:pt x="33185" y="13320"/>
                      <a:pt x="33724" y="12500"/>
                      <a:pt x="33724" y="12500"/>
                    </a:cubicBezTo>
                    <a:cubicBezTo>
                      <a:pt x="35998" y="9265"/>
                      <a:pt x="34896" y="6335"/>
                      <a:pt x="33888" y="4999"/>
                    </a:cubicBezTo>
                    <a:cubicBezTo>
                      <a:pt x="32740" y="3546"/>
                      <a:pt x="31474" y="3429"/>
                      <a:pt x="30982" y="3827"/>
                    </a:cubicBezTo>
                    <a:cubicBezTo>
                      <a:pt x="30161" y="4413"/>
                      <a:pt x="29786" y="5163"/>
                      <a:pt x="29388" y="5749"/>
                    </a:cubicBezTo>
                    <a:cubicBezTo>
                      <a:pt x="29060" y="6312"/>
                      <a:pt x="28497" y="6827"/>
                      <a:pt x="28310" y="6874"/>
                    </a:cubicBezTo>
                    <a:cubicBezTo>
                      <a:pt x="28028" y="7062"/>
                      <a:pt x="27560" y="7109"/>
                      <a:pt x="27747" y="7085"/>
                    </a:cubicBezTo>
                    <a:cubicBezTo>
                      <a:pt x="27888" y="7015"/>
                      <a:pt x="28755" y="7343"/>
                      <a:pt x="28849" y="7531"/>
                    </a:cubicBezTo>
                    <a:lnTo>
                      <a:pt x="33068" y="4132"/>
                    </a:lnTo>
                    <a:cubicBezTo>
                      <a:pt x="28450" y="2327"/>
                      <a:pt x="22684" y="1647"/>
                      <a:pt x="20621" y="1296"/>
                    </a:cubicBezTo>
                    <a:cubicBezTo>
                      <a:pt x="15300" y="217"/>
                      <a:pt x="3182" y="-2056"/>
                      <a:pt x="299" y="4273"/>
                    </a:cubicBezTo>
                    <a:cubicBezTo>
                      <a:pt x="-686" y="6429"/>
                      <a:pt x="814" y="8961"/>
                      <a:pt x="4049" y="10789"/>
                    </a:cubicBezTo>
                    <a:cubicBezTo>
                      <a:pt x="7307" y="12617"/>
                      <a:pt x="12230" y="13766"/>
                      <a:pt x="18746" y="1348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5" name="Google Shape;1695;p9"/>
              <p:cNvSpPr/>
              <p:nvPr/>
            </p:nvSpPr>
            <p:spPr>
              <a:xfrm>
                <a:off x="2336347" y="3504719"/>
                <a:ext cx="36522" cy="13170"/>
              </a:xfrm>
              <a:custGeom>
                <a:rect b="b" l="l" r="r" t="t"/>
                <a:pathLst>
                  <a:path extrusionOk="0" h="13170" w="36522">
                    <a:moveTo>
                      <a:pt x="18332" y="12465"/>
                    </a:moveTo>
                    <a:cubicBezTo>
                      <a:pt x="26911" y="10543"/>
                      <a:pt x="35608" y="8621"/>
                      <a:pt x="36311" y="6277"/>
                    </a:cubicBezTo>
                    <a:cubicBezTo>
                      <a:pt x="38585" y="-1458"/>
                      <a:pt x="21895" y="136"/>
                      <a:pt x="18145" y="136"/>
                    </a:cubicBezTo>
                    <a:cubicBezTo>
                      <a:pt x="13293" y="136"/>
                      <a:pt x="2674" y="-1130"/>
                      <a:pt x="237" y="5152"/>
                    </a:cubicBezTo>
                    <a:cubicBezTo>
                      <a:pt x="-1451" y="9512"/>
                      <a:pt x="6026" y="15208"/>
                      <a:pt x="18332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6" name="Google Shape;1696;p9"/>
              <p:cNvSpPr/>
              <p:nvPr/>
            </p:nvSpPr>
            <p:spPr>
              <a:xfrm>
                <a:off x="2477295" y="3442984"/>
                <a:ext cx="24147" cy="16259"/>
              </a:xfrm>
              <a:custGeom>
                <a:rect b="b" l="l" r="r" t="t"/>
                <a:pathLst>
                  <a:path extrusionOk="0" h="16259" w="24147">
                    <a:moveTo>
                      <a:pt x="10172" y="2591"/>
                    </a:moveTo>
                    <a:cubicBezTo>
                      <a:pt x="5672" y="6084"/>
                      <a:pt x="210" y="8803"/>
                      <a:pt x="23" y="11170"/>
                    </a:cubicBezTo>
                    <a:cubicBezTo>
                      <a:pt x="-282" y="15108"/>
                      <a:pt x="2508" y="16327"/>
                      <a:pt x="5812" y="16256"/>
                    </a:cubicBezTo>
                    <a:cubicBezTo>
                      <a:pt x="9118" y="16186"/>
                      <a:pt x="12681" y="14756"/>
                      <a:pt x="13993" y="14311"/>
                    </a:cubicBezTo>
                    <a:cubicBezTo>
                      <a:pt x="17392" y="13397"/>
                      <a:pt x="25408" y="11240"/>
                      <a:pt x="23979" y="4771"/>
                    </a:cubicBezTo>
                    <a:cubicBezTo>
                      <a:pt x="23486" y="2567"/>
                      <a:pt x="21424" y="833"/>
                      <a:pt x="18916" y="223"/>
                    </a:cubicBezTo>
                    <a:cubicBezTo>
                      <a:pt x="16361" y="-363"/>
                      <a:pt x="13407" y="130"/>
                      <a:pt x="10172" y="259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7" name="Google Shape;1697;p9"/>
              <p:cNvSpPr/>
              <p:nvPr/>
            </p:nvSpPr>
            <p:spPr>
              <a:xfrm>
                <a:off x="2468914" y="3481095"/>
                <a:ext cx="10190" cy="13488"/>
              </a:xfrm>
              <a:custGeom>
                <a:rect b="b" l="l" r="r" t="t"/>
                <a:pathLst>
                  <a:path extrusionOk="0" h="13488" w="10190">
                    <a:moveTo>
                      <a:pt x="1021" y="1750"/>
                    </a:moveTo>
                    <a:cubicBezTo>
                      <a:pt x="247" y="4563"/>
                      <a:pt x="-573" y="7399"/>
                      <a:pt x="552" y="9462"/>
                    </a:cubicBezTo>
                    <a:cubicBezTo>
                      <a:pt x="4326" y="16236"/>
                      <a:pt x="7021" y="12532"/>
                      <a:pt x="7842" y="12017"/>
                    </a:cubicBezTo>
                    <a:cubicBezTo>
                      <a:pt x="8896" y="11337"/>
                      <a:pt x="11873" y="10892"/>
                      <a:pt x="8920" y="5289"/>
                    </a:cubicBezTo>
                    <a:cubicBezTo>
                      <a:pt x="6881" y="1398"/>
                      <a:pt x="2146" y="-2282"/>
                      <a:pt x="1021" y="17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8" name="Google Shape;1698;p9"/>
              <p:cNvSpPr/>
              <p:nvPr/>
            </p:nvSpPr>
            <p:spPr>
              <a:xfrm>
                <a:off x="2276130" y="3435341"/>
                <a:ext cx="44530" cy="13665"/>
              </a:xfrm>
              <a:custGeom>
                <a:rect b="b" l="l" r="r" t="t"/>
                <a:pathLst>
                  <a:path extrusionOk="0" h="13665" w="44530">
                    <a:moveTo>
                      <a:pt x="22996" y="84"/>
                    </a:moveTo>
                    <a:cubicBezTo>
                      <a:pt x="12354" y="717"/>
                      <a:pt x="1571" y="1303"/>
                      <a:pt x="446" y="3529"/>
                    </a:cubicBezTo>
                    <a:cubicBezTo>
                      <a:pt x="-3257" y="10866"/>
                      <a:pt x="17182" y="11780"/>
                      <a:pt x="21730" y="12343"/>
                    </a:cubicBezTo>
                    <a:cubicBezTo>
                      <a:pt x="27613" y="13070"/>
                      <a:pt x="40341" y="15906"/>
                      <a:pt x="44068" y="10022"/>
                    </a:cubicBezTo>
                    <a:cubicBezTo>
                      <a:pt x="46647" y="5944"/>
                      <a:pt x="38279" y="-830"/>
                      <a:pt x="23019" y="8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9" name="Google Shape;1699;p9"/>
              <p:cNvSpPr/>
              <p:nvPr/>
            </p:nvSpPr>
            <p:spPr>
              <a:xfrm>
                <a:off x="2207343" y="3430563"/>
                <a:ext cx="21226" cy="16087"/>
              </a:xfrm>
              <a:custGeom>
                <a:rect b="b" l="l" r="r" t="t"/>
                <a:pathLst>
                  <a:path extrusionOk="0" h="16087" w="21226">
                    <a:moveTo>
                      <a:pt x="6883" y="14098"/>
                    </a:moveTo>
                    <a:cubicBezTo>
                      <a:pt x="12297" y="15527"/>
                      <a:pt x="17782" y="17028"/>
                      <a:pt x="19470" y="15340"/>
                    </a:cubicBezTo>
                    <a:cubicBezTo>
                      <a:pt x="25049" y="9785"/>
                      <a:pt x="15720" y="5237"/>
                      <a:pt x="13844" y="3925"/>
                    </a:cubicBezTo>
                    <a:cubicBezTo>
                      <a:pt x="11407" y="2213"/>
                      <a:pt x="6789" y="-2545"/>
                      <a:pt x="1960" y="1745"/>
                    </a:cubicBezTo>
                    <a:cubicBezTo>
                      <a:pt x="-1392" y="4745"/>
                      <a:pt x="-876" y="12035"/>
                      <a:pt x="6906" y="1409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0" name="Google Shape;1700;p9"/>
              <p:cNvSpPr/>
              <p:nvPr/>
            </p:nvSpPr>
            <p:spPr>
              <a:xfrm>
                <a:off x="2247661" y="3466147"/>
                <a:ext cx="17767" cy="13096"/>
              </a:xfrm>
              <a:custGeom>
                <a:rect b="b" l="l" r="r" t="t"/>
                <a:pathLst>
                  <a:path extrusionOk="0" h="13096" w="17767">
                    <a:moveTo>
                      <a:pt x="6483" y="12900"/>
                    </a:moveTo>
                    <a:cubicBezTo>
                      <a:pt x="9953" y="11939"/>
                      <a:pt x="14078" y="12525"/>
                      <a:pt x="15789" y="10931"/>
                    </a:cubicBezTo>
                    <a:cubicBezTo>
                      <a:pt x="18649" y="8259"/>
                      <a:pt x="18086" y="5798"/>
                      <a:pt x="16141" y="3993"/>
                    </a:cubicBezTo>
                    <a:cubicBezTo>
                      <a:pt x="14242" y="2188"/>
                      <a:pt x="11242" y="1462"/>
                      <a:pt x="10234" y="1157"/>
                    </a:cubicBezTo>
                    <a:cubicBezTo>
                      <a:pt x="8921" y="712"/>
                      <a:pt x="6788" y="-179"/>
                      <a:pt x="4655" y="32"/>
                    </a:cubicBezTo>
                    <a:cubicBezTo>
                      <a:pt x="2545" y="219"/>
                      <a:pt x="600" y="1485"/>
                      <a:pt x="84" y="4626"/>
                    </a:cubicBezTo>
                    <a:cubicBezTo>
                      <a:pt x="-267" y="6829"/>
                      <a:pt x="530" y="9291"/>
                      <a:pt x="1584" y="10978"/>
                    </a:cubicBezTo>
                    <a:cubicBezTo>
                      <a:pt x="2709" y="12666"/>
                      <a:pt x="3999" y="13533"/>
                      <a:pt x="6460" y="1287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1" name="Google Shape;1701;p9"/>
              <p:cNvSpPr/>
              <p:nvPr/>
            </p:nvSpPr>
            <p:spPr>
              <a:xfrm>
                <a:off x="2120125" y="3639196"/>
                <a:ext cx="20787" cy="14060"/>
              </a:xfrm>
              <a:custGeom>
                <a:rect b="b" l="l" r="r" t="t"/>
                <a:pathLst>
                  <a:path extrusionOk="0" h="14060" w="20787">
                    <a:moveTo>
                      <a:pt x="9576" y="1190"/>
                    </a:moveTo>
                    <a:cubicBezTo>
                      <a:pt x="4888" y="3674"/>
                      <a:pt x="130" y="6159"/>
                      <a:pt x="12" y="8526"/>
                    </a:cubicBezTo>
                    <a:cubicBezTo>
                      <a:pt x="-386" y="16355"/>
                      <a:pt x="8967" y="13660"/>
                      <a:pt x="11100" y="13425"/>
                    </a:cubicBezTo>
                    <a:cubicBezTo>
                      <a:pt x="13866" y="13120"/>
                      <a:pt x="20101" y="13660"/>
                      <a:pt x="20757" y="7237"/>
                    </a:cubicBezTo>
                    <a:cubicBezTo>
                      <a:pt x="21226" y="2783"/>
                      <a:pt x="16280" y="-2373"/>
                      <a:pt x="9576" y="11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2" name="Google Shape;1702;p9"/>
              <p:cNvSpPr/>
              <p:nvPr/>
            </p:nvSpPr>
            <p:spPr>
              <a:xfrm>
                <a:off x="2164134" y="3672150"/>
                <a:ext cx="67871" cy="13787"/>
              </a:xfrm>
              <a:custGeom>
                <a:rect b="b" l="l" r="r" t="t"/>
                <a:pathLst>
                  <a:path extrusionOk="0" h="13787" w="67871">
                    <a:moveTo>
                      <a:pt x="34387" y="67"/>
                    </a:moveTo>
                    <a:cubicBezTo>
                      <a:pt x="18307" y="630"/>
                      <a:pt x="1993" y="1169"/>
                      <a:pt x="516" y="3396"/>
                    </a:cubicBezTo>
                    <a:cubicBezTo>
                      <a:pt x="-4359" y="10756"/>
                      <a:pt x="26746" y="11787"/>
                      <a:pt x="33684" y="12373"/>
                    </a:cubicBezTo>
                    <a:cubicBezTo>
                      <a:pt x="42661" y="13147"/>
                      <a:pt x="62281" y="16077"/>
                      <a:pt x="67320" y="10194"/>
                    </a:cubicBezTo>
                    <a:cubicBezTo>
                      <a:pt x="70813" y="6115"/>
                      <a:pt x="57452" y="-753"/>
                      <a:pt x="34364" y="6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3" name="Google Shape;1703;p9"/>
              <p:cNvSpPr/>
              <p:nvPr/>
            </p:nvSpPr>
            <p:spPr>
              <a:xfrm>
                <a:off x="1976610" y="3671034"/>
                <a:ext cx="26139" cy="16566"/>
              </a:xfrm>
              <a:custGeom>
                <a:rect b="b" l="l" r="r" t="t"/>
                <a:pathLst>
                  <a:path extrusionOk="0" h="16566" w="26139">
                    <a:moveTo>
                      <a:pt x="11138" y="2496"/>
                    </a:moveTo>
                    <a:cubicBezTo>
                      <a:pt x="5535" y="6129"/>
                      <a:pt x="-161" y="9786"/>
                      <a:pt x="3" y="12177"/>
                    </a:cubicBezTo>
                    <a:cubicBezTo>
                      <a:pt x="543" y="20076"/>
                      <a:pt x="12052" y="15060"/>
                      <a:pt x="14724" y="14286"/>
                    </a:cubicBezTo>
                    <a:cubicBezTo>
                      <a:pt x="18193" y="13278"/>
                      <a:pt x="26163" y="12294"/>
                      <a:pt x="26139" y="5731"/>
                    </a:cubicBezTo>
                    <a:cubicBezTo>
                      <a:pt x="26139" y="1183"/>
                      <a:pt x="19177" y="-2731"/>
                      <a:pt x="11138" y="249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4" name="Google Shape;1704;p9"/>
              <p:cNvSpPr/>
              <p:nvPr/>
            </p:nvSpPr>
            <p:spPr>
              <a:xfrm>
                <a:off x="1940015" y="3624702"/>
                <a:ext cx="41719" cy="13170"/>
              </a:xfrm>
              <a:custGeom>
                <a:rect b="b" l="l" r="r" t="t"/>
                <a:pathLst>
                  <a:path extrusionOk="0" h="13170" w="41719">
                    <a:moveTo>
                      <a:pt x="20776" y="705"/>
                    </a:moveTo>
                    <a:cubicBezTo>
                      <a:pt x="10978" y="2627"/>
                      <a:pt x="1040" y="4549"/>
                      <a:pt x="243" y="6893"/>
                    </a:cubicBezTo>
                    <a:cubicBezTo>
                      <a:pt x="-2359" y="14628"/>
                      <a:pt x="16721" y="13034"/>
                      <a:pt x="20987" y="13034"/>
                    </a:cubicBezTo>
                    <a:cubicBezTo>
                      <a:pt x="26519" y="13034"/>
                      <a:pt x="38661" y="14300"/>
                      <a:pt x="41451" y="8018"/>
                    </a:cubicBezTo>
                    <a:cubicBezTo>
                      <a:pt x="43373" y="3658"/>
                      <a:pt x="34840" y="-2038"/>
                      <a:pt x="20776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5" name="Google Shape;1705;p9"/>
              <p:cNvSpPr/>
              <p:nvPr/>
            </p:nvSpPr>
            <p:spPr>
              <a:xfrm>
                <a:off x="1851316" y="3620142"/>
                <a:ext cx="16104" cy="13112"/>
              </a:xfrm>
              <a:custGeom>
                <a:rect b="b" l="l" r="r" t="t"/>
                <a:pathLst>
                  <a:path extrusionOk="0" h="13112" w="16104">
                    <a:moveTo>
                      <a:pt x="6925" y="12766"/>
                    </a:moveTo>
                    <a:cubicBezTo>
                      <a:pt x="10933" y="11500"/>
                      <a:pt x="14965" y="10258"/>
                      <a:pt x="15668" y="8008"/>
                    </a:cubicBezTo>
                    <a:cubicBezTo>
                      <a:pt x="17965" y="554"/>
                      <a:pt x="10534" y="906"/>
                      <a:pt x="8940" y="624"/>
                    </a:cubicBezTo>
                    <a:cubicBezTo>
                      <a:pt x="6878" y="249"/>
                      <a:pt x="2541" y="-1767"/>
                      <a:pt x="432" y="4258"/>
                    </a:cubicBezTo>
                    <a:cubicBezTo>
                      <a:pt x="-1022" y="8430"/>
                      <a:pt x="1205" y="14595"/>
                      <a:pt x="6948" y="127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6" name="Google Shape;1706;p9"/>
              <p:cNvSpPr/>
              <p:nvPr/>
            </p:nvSpPr>
            <p:spPr>
              <a:xfrm>
                <a:off x="1856566" y="3656931"/>
                <a:ext cx="37382" cy="13965"/>
              </a:xfrm>
              <a:custGeom>
                <a:rect b="b" l="l" r="r" t="t"/>
                <a:pathLst>
                  <a:path extrusionOk="0" h="13965" w="37382">
                    <a:moveTo>
                      <a:pt x="17426" y="13692"/>
                    </a:moveTo>
                    <a:cubicBezTo>
                      <a:pt x="26028" y="13505"/>
                      <a:pt x="34936" y="14817"/>
                      <a:pt x="36459" y="12942"/>
                    </a:cubicBezTo>
                    <a:cubicBezTo>
                      <a:pt x="38991" y="9778"/>
                      <a:pt x="35967" y="6918"/>
                      <a:pt x="31630" y="4926"/>
                    </a:cubicBezTo>
                    <a:cubicBezTo>
                      <a:pt x="27294" y="2933"/>
                      <a:pt x="21786" y="2019"/>
                      <a:pt x="19817" y="1621"/>
                    </a:cubicBezTo>
                    <a:cubicBezTo>
                      <a:pt x="14800" y="331"/>
                      <a:pt x="3197" y="-2224"/>
                      <a:pt x="314" y="4058"/>
                    </a:cubicBezTo>
                    <a:cubicBezTo>
                      <a:pt x="-670" y="6191"/>
                      <a:pt x="713" y="8770"/>
                      <a:pt x="3690" y="10645"/>
                    </a:cubicBezTo>
                    <a:cubicBezTo>
                      <a:pt x="6713" y="12544"/>
                      <a:pt x="11261" y="13809"/>
                      <a:pt x="17402" y="1371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7" name="Google Shape;1707;p9"/>
              <p:cNvSpPr/>
              <p:nvPr/>
            </p:nvSpPr>
            <p:spPr>
              <a:xfrm>
                <a:off x="1833093" y="3694642"/>
                <a:ext cx="93991" cy="27385"/>
              </a:xfrm>
              <a:custGeom>
                <a:rect b="b" l="l" r="r" t="t"/>
                <a:pathLst>
                  <a:path extrusionOk="0" h="27385" w="93991">
                    <a:moveTo>
                      <a:pt x="26460" y="15408"/>
                    </a:moveTo>
                    <a:cubicBezTo>
                      <a:pt x="30961" y="15900"/>
                      <a:pt x="35508" y="16627"/>
                      <a:pt x="39563" y="17306"/>
                    </a:cubicBezTo>
                    <a:lnTo>
                      <a:pt x="41204" y="9852"/>
                    </a:lnTo>
                    <a:cubicBezTo>
                      <a:pt x="33328" y="10368"/>
                      <a:pt x="27234" y="11142"/>
                      <a:pt x="26390" y="12595"/>
                    </a:cubicBezTo>
                    <a:cubicBezTo>
                      <a:pt x="23858" y="16955"/>
                      <a:pt x="31968" y="19064"/>
                      <a:pt x="40196" y="20166"/>
                    </a:cubicBezTo>
                    <a:lnTo>
                      <a:pt x="93991" y="27386"/>
                    </a:lnTo>
                    <a:lnTo>
                      <a:pt x="42962" y="7532"/>
                    </a:lnTo>
                    <a:cubicBezTo>
                      <a:pt x="37454" y="5399"/>
                      <a:pt x="31711" y="4039"/>
                      <a:pt x="29343" y="3430"/>
                    </a:cubicBezTo>
                    <a:cubicBezTo>
                      <a:pt x="25593" y="2422"/>
                      <a:pt x="19569" y="687"/>
                      <a:pt x="13826" y="172"/>
                    </a:cubicBezTo>
                    <a:cubicBezTo>
                      <a:pt x="8083" y="-368"/>
                      <a:pt x="2715" y="289"/>
                      <a:pt x="512" y="3219"/>
                    </a:cubicBezTo>
                    <a:cubicBezTo>
                      <a:pt x="-1035" y="5258"/>
                      <a:pt x="1004" y="7954"/>
                      <a:pt x="5552" y="10204"/>
                    </a:cubicBezTo>
                    <a:cubicBezTo>
                      <a:pt x="10122" y="12478"/>
                      <a:pt x="17201" y="14376"/>
                      <a:pt x="26460" y="1540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8" name="Google Shape;1708;p9"/>
              <p:cNvSpPr/>
              <p:nvPr/>
            </p:nvSpPr>
            <p:spPr>
              <a:xfrm>
                <a:off x="1733483" y="3669078"/>
                <a:ext cx="21982" cy="13362"/>
              </a:xfrm>
              <a:custGeom>
                <a:rect b="b" l="l" r="r" t="t"/>
                <a:pathLst>
                  <a:path extrusionOk="0" h="13362" w="21982">
                    <a:moveTo>
                      <a:pt x="10768" y="13172"/>
                    </a:moveTo>
                    <a:cubicBezTo>
                      <a:pt x="17870" y="12000"/>
                      <a:pt x="22769" y="7359"/>
                      <a:pt x="21878" y="5132"/>
                    </a:cubicBezTo>
                    <a:cubicBezTo>
                      <a:pt x="20613" y="1428"/>
                      <a:pt x="18409" y="889"/>
                      <a:pt x="16604" y="748"/>
                    </a:cubicBezTo>
                    <a:cubicBezTo>
                      <a:pt x="14753" y="655"/>
                      <a:pt x="12666" y="1006"/>
                      <a:pt x="11869" y="889"/>
                    </a:cubicBezTo>
                    <a:cubicBezTo>
                      <a:pt x="10838" y="795"/>
                      <a:pt x="9338" y="162"/>
                      <a:pt x="7838" y="22"/>
                    </a:cubicBezTo>
                    <a:cubicBezTo>
                      <a:pt x="6291" y="-96"/>
                      <a:pt x="4533" y="209"/>
                      <a:pt x="2025" y="2248"/>
                    </a:cubicBezTo>
                    <a:cubicBezTo>
                      <a:pt x="313" y="3655"/>
                      <a:pt x="-718" y="6187"/>
                      <a:pt x="595" y="8905"/>
                    </a:cubicBezTo>
                    <a:cubicBezTo>
                      <a:pt x="1790" y="11554"/>
                      <a:pt x="5752" y="14086"/>
                      <a:pt x="10768" y="1317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9" name="Google Shape;1709;p9"/>
              <p:cNvSpPr/>
              <p:nvPr/>
            </p:nvSpPr>
            <p:spPr>
              <a:xfrm>
                <a:off x="1773149" y="3619195"/>
                <a:ext cx="21660" cy="16267"/>
              </a:xfrm>
              <a:custGeom>
                <a:rect b="b" l="l" r="r" t="t"/>
                <a:pathLst>
                  <a:path extrusionOk="0" h="16267" w="21660">
                    <a:moveTo>
                      <a:pt x="13763" y="14464"/>
                    </a:moveTo>
                    <a:cubicBezTo>
                      <a:pt x="16950" y="12424"/>
                      <a:pt x="19459" y="9752"/>
                      <a:pt x="20654" y="7268"/>
                    </a:cubicBezTo>
                    <a:cubicBezTo>
                      <a:pt x="21896" y="4806"/>
                      <a:pt x="21920" y="2790"/>
                      <a:pt x="21099" y="1970"/>
                    </a:cubicBezTo>
                    <a:cubicBezTo>
                      <a:pt x="18240" y="-702"/>
                      <a:pt x="16013" y="-93"/>
                      <a:pt x="14325" y="564"/>
                    </a:cubicBezTo>
                    <a:cubicBezTo>
                      <a:pt x="12591" y="1314"/>
                      <a:pt x="10762" y="2509"/>
                      <a:pt x="9942" y="2720"/>
                    </a:cubicBezTo>
                    <a:cubicBezTo>
                      <a:pt x="8911" y="3048"/>
                      <a:pt x="7246" y="3048"/>
                      <a:pt x="5746" y="3423"/>
                    </a:cubicBezTo>
                    <a:cubicBezTo>
                      <a:pt x="4222" y="3845"/>
                      <a:pt x="2652" y="4713"/>
                      <a:pt x="871" y="7432"/>
                    </a:cubicBezTo>
                    <a:cubicBezTo>
                      <a:pt x="-348" y="9283"/>
                      <a:pt x="-512" y="12049"/>
                      <a:pt x="1855" y="14229"/>
                    </a:cubicBezTo>
                    <a:cubicBezTo>
                      <a:pt x="4058" y="16386"/>
                      <a:pt x="9121" y="17370"/>
                      <a:pt x="13786" y="1444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0" name="Google Shape;1710;p9"/>
              <p:cNvSpPr/>
              <p:nvPr/>
            </p:nvSpPr>
            <p:spPr>
              <a:xfrm>
                <a:off x="1772873" y="3569366"/>
                <a:ext cx="36970" cy="13905"/>
              </a:xfrm>
              <a:custGeom>
                <a:rect b="b" l="l" r="r" t="t"/>
                <a:pathLst>
                  <a:path extrusionOk="0" h="13905" w="36970">
                    <a:moveTo>
                      <a:pt x="18727" y="12584"/>
                    </a:moveTo>
                    <a:cubicBezTo>
                      <a:pt x="26790" y="10193"/>
                      <a:pt x="35580" y="9208"/>
                      <a:pt x="36565" y="7005"/>
                    </a:cubicBezTo>
                    <a:cubicBezTo>
                      <a:pt x="38206" y="3301"/>
                      <a:pt x="34643" y="1286"/>
                      <a:pt x="30002" y="465"/>
                    </a:cubicBezTo>
                    <a:cubicBezTo>
                      <a:pt x="25384" y="-379"/>
                      <a:pt x="19899" y="160"/>
                      <a:pt x="17906" y="278"/>
                    </a:cubicBezTo>
                    <a:cubicBezTo>
                      <a:pt x="12797" y="324"/>
                      <a:pt x="1100" y="887"/>
                      <a:pt x="45" y="7708"/>
                    </a:cubicBezTo>
                    <a:cubicBezTo>
                      <a:pt x="-330" y="10029"/>
                      <a:pt x="1662" y="12138"/>
                      <a:pt x="4991" y="13170"/>
                    </a:cubicBezTo>
                    <a:cubicBezTo>
                      <a:pt x="8343" y="14224"/>
                      <a:pt x="12937" y="14248"/>
                      <a:pt x="18727" y="125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1" name="Google Shape;1711;p9"/>
              <p:cNvSpPr/>
              <p:nvPr/>
            </p:nvSpPr>
            <p:spPr>
              <a:xfrm>
                <a:off x="1637785" y="3611055"/>
                <a:ext cx="28529" cy="16942"/>
              </a:xfrm>
              <a:custGeom>
                <a:rect b="b" l="l" r="r" t="t"/>
                <a:pathLst>
                  <a:path extrusionOk="0" h="16942" w="28529">
                    <a:moveTo>
                      <a:pt x="12377" y="2655"/>
                    </a:moveTo>
                    <a:cubicBezTo>
                      <a:pt x="6189" y="6429"/>
                      <a:pt x="-93" y="10203"/>
                      <a:pt x="1" y="12617"/>
                    </a:cubicBezTo>
                    <a:cubicBezTo>
                      <a:pt x="329" y="20563"/>
                      <a:pt x="12987" y="15289"/>
                      <a:pt x="15893" y="14469"/>
                    </a:cubicBezTo>
                    <a:cubicBezTo>
                      <a:pt x="19691" y="13391"/>
                      <a:pt x="28364" y="12242"/>
                      <a:pt x="28528" y="5632"/>
                    </a:cubicBezTo>
                    <a:cubicBezTo>
                      <a:pt x="28645" y="1061"/>
                      <a:pt x="21238" y="-2759"/>
                      <a:pt x="12354" y="265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2" name="Google Shape;1712;p9"/>
              <p:cNvSpPr/>
              <p:nvPr/>
            </p:nvSpPr>
            <p:spPr>
              <a:xfrm>
                <a:off x="1658180" y="3658428"/>
                <a:ext cx="34393" cy="13855"/>
              </a:xfrm>
              <a:custGeom>
                <a:rect b="b" l="l" r="r" t="t"/>
                <a:pathLst>
                  <a:path extrusionOk="0" h="13855" w="34393">
                    <a:moveTo>
                      <a:pt x="16969" y="1295"/>
                    </a:moveTo>
                    <a:cubicBezTo>
                      <a:pt x="9515" y="3663"/>
                      <a:pt x="1335" y="4647"/>
                      <a:pt x="397" y="6874"/>
                    </a:cubicBezTo>
                    <a:cubicBezTo>
                      <a:pt x="-1173" y="10578"/>
                      <a:pt x="2132" y="12594"/>
                      <a:pt x="6468" y="13391"/>
                    </a:cubicBezTo>
                    <a:cubicBezTo>
                      <a:pt x="10781" y="14235"/>
                      <a:pt x="15915" y="13695"/>
                      <a:pt x="17766" y="13578"/>
                    </a:cubicBezTo>
                    <a:cubicBezTo>
                      <a:pt x="22525" y="13531"/>
                      <a:pt x="33518" y="13062"/>
                      <a:pt x="34362" y="6288"/>
                    </a:cubicBezTo>
                    <a:cubicBezTo>
                      <a:pt x="34667" y="3968"/>
                      <a:pt x="32768" y="1858"/>
                      <a:pt x="29674" y="780"/>
                    </a:cubicBezTo>
                    <a:cubicBezTo>
                      <a:pt x="26556" y="-299"/>
                      <a:pt x="22314" y="-369"/>
                      <a:pt x="16969" y="127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3" name="Google Shape;1713;p9"/>
              <p:cNvSpPr/>
              <p:nvPr/>
            </p:nvSpPr>
            <p:spPr>
              <a:xfrm>
                <a:off x="1791356" y="3475118"/>
                <a:ext cx="46935" cy="13704"/>
              </a:xfrm>
              <a:custGeom>
                <a:rect b="b" l="l" r="r" t="t"/>
                <a:pathLst>
                  <a:path extrusionOk="0" h="13704" w="46935">
                    <a:moveTo>
                      <a:pt x="23778" y="12719"/>
                    </a:moveTo>
                    <a:cubicBezTo>
                      <a:pt x="34748" y="10445"/>
                      <a:pt x="45882" y="8195"/>
                      <a:pt x="46702" y="5828"/>
                    </a:cubicBezTo>
                    <a:cubicBezTo>
                      <a:pt x="49398" y="-2001"/>
                      <a:pt x="27950" y="272"/>
                      <a:pt x="23145" y="413"/>
                    </a:cubicBezTo>
                    <a:cubicBezTo>
                      <a:pt x="16910" y="601"/>
                      <a:pt x="3197" y="-243"/>
                      <a:pt x="267" y="6132"/>
                    </a:cubicBezTo>
                    <a:cubicBezTo>
                      <a:pt x="-1772" y="10563"/>
                      <a:pt x="8026" y="15954"/>
                      <a:pt x="23754" y="1271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4" name="Google Shape;1714;p9"/>
              <p:cNvSpPr/>
              <p:nvPr/>
            </p:nvSpPr>
            <p:spPr>
              <a:xfrm>
                <a:off x="1872173" y="3436236"/>
                <a:ext cx="54477" cy="18990"/>
              </a:xfrm>
              <a:custGeom>
                <a:rect b="b" l="l" r="r" t="t"/>
                <a:pathLst>
                  <a:path extrusionOk="0" h="18990" w="54477">
                    <a:moveTo>
                      <a:pt x="28658" y="15526"/>
                    </a:moveTo>
                    <a:cubicBezTo>
                      <a:pt x="41128" y="11096"/>
                      <a:pt x="53786" y="6643"/>
                      <a:pt x="54372" y="4134"/>
                    </a:cubicBezTo>
                    <a:cubicBezTo>
                      <a:pt x="56294" y="-4140"/>
                      <a:pt x="31588" y="2376"/>
                      <a:pt x="25986" y="3478"/>
                    </a:cubicBezTo>
                    <a:cubicBezTo>
                      <a:pt x="18719" y="4908"/>
                      <a:pt x="2569" y="6807"/>
                      <a:pt x="155" y="13698"/>
                    </a:cubicBezTo>
                    <a:cubicBezTo>
                      <a:pt x="-1533" y="18480"/>
                      <a:pt x="10773" y="21855"/>
                      <a:pt x="28658" y="1550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5" name="Google Shape;1715;p9"/>
              <p:cNvSpPr/>
              <p:nvPr/>
            </p:nvSpPr>
            <p:spPr>
              <a:xfrm>
                <a:off x="1932102" y="3480267"/>
                <a:ext cx="24040" cy="13403"/>
              </a:xfrm>
              <a:custGeom>
                <a:rect b="b" l="l" r="r" t="t"/>
                <a:pathLst>
                  <a:path extrusionOk="0" h="13403" w="24040">
                    <a:moveTo>
                      <a:pt x="10593" y="13313"/>
                    </a:moveTo>
                    <a:cubicBezTo>
                      <a:pt x="16523" y="12657"/>
                      <a:pt x="22524" y="12024"/>
                      <a:pt x="23485" y="9844"/>
                    </a:cubicBezTo>
                    <a:cubicBezTo>
                      <a:pt x="26626" y="2625"/>
                      <a:pt x="15539" y="1804"/>
                      <a:pt x="13148" y="1265"/>
                    </a:cubicBezTo>
                    <a:cubicBezTo>
                      <a:pt x="10030" y="562"/>
                      <a:pt x="3491" y="-2181"/>
                      <a:pt x="561" y="3609"/>
                    </a:cubicBezTo>
                    <a:cubicBezTo>
                      <a:pt x="-1479" y="7641"/>
                      <a:pt x="2084" y="14251"/>
                      <a:pt x="10616" y="133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6" name="Google Shape;1716;p9"/>
              <p:cNvSpPr/>
              <p:nvPr/>
            </p:nvSpPr>
            <p:spPr>
              <a:xfrm>
                <a:off x="1986873" y="3458797"/>
                <a:ext cx="18196" cy="14128"/>
              </a:xfrm>
              <a:custGeom>
                <a:rect b="b" l="l" r="r" t="t"/>
                <a:pathLst>
                  <a:path extrusionOk="0" h="14128" w="18196">
                    <a:moveTo>
                      <a:pt x="10110" y="12890"/>
                    </a:moveTo>
                    <a:cubicBezTo>
                      <a:pt x="14118" y="10358"/>
                      <a:pt x="18197" y="7827"/>
                      <a:pt x="18197" y="5459"/>
                    </a:cubicBezTo>
                    <a:cubicBezTo>
                      <a:pt x="18197" y="-2370"/>
                      <a:pt x="10110" y="443"/>
                      <a:pt x="8235" y="701"/>
                    </a:cubicBezTo>
                    <a:cubicBezTo>
                      <a:pt x="5820" y="1052"/>
                      <a:pt x="312" y="583"/>
                      <a:pt x="7" y="6983"/>
                    </a:cubicBezTo>
                    <a:cubicBezTo>
                      <a:pt x="-204" y="11436"/>
                      <a:pt x="4343" y="16523"/>
                      <a:pt x="10110" y="128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7" name="Google Shape;1717;p9"/>
              <p:cNvSpPr/>
              <p:nvPr/>
            </p:nvSpPr>
            <p:spPr>
              <a:xfrm>
                <a:off x="1541056" y="3408280"/>
                <a:ext cx="46945" cy="13170"/>
              </a:xfrm>
              <a:custGeom>
                <a:rect b="b" l="l" r="r" t="t"/>
                <a:pathLst>
                  <a:path extrusionOk="0" h="13170" w="46945">
                    <a:moveTo>
                      <a:pt x="23385" y="705"/>
                    </a:moveTo>
                    <a:cubicBezTo>
                      <a:pt x="12369" y="2627"/>
                      <a:pt x="1164" y="4549"/>
                      <a:pt x="274" y="6893"/>
                    </a:cubicBezTo>
                    <a:cubicBezTo>
                      <a:pt x="-2657" y="14628"/>
                      <a:pt x="18815" y="13034"/>
                      <a:pt x="23620" y="13034"/>
                    </a:cubicBezTo>
                    <a:cubicBezTo>
                      <a:pt x="29855" y="13034"/>
                      <a:pt x="43497" y="14300"/>
                      <a:pt x="46638" y="8018"/>
                    </a:cubicBezTo>
                    <a:cubicBezTo>
                      <a:pt x="48818" y="3658"/>
                      <a:pt x="39208" y="-2038"/>
                      <a:pt x="23385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8" name="Google Shape;1718;p9"/>
              <p:cNvSpPr/>
              <p:nvPr/>
            </p:nvSpPr>
            <p:spPr>
              <a:xfrm>
                <a:off x="1577348" y="3472531"/>
                <a:ext cx="19173" cy="13232"/>
              </a:xfrm>
              <a:custGeom>
                <a:rect b="b" l="l" r="r" t="t"/>
                <a:pathLst>
                  <a:path extrusionOk="0" h="13232" w="19173">
                    <a:moveTo>
                      <a:pt x="7768" y="13150"/>
                    </a:moveTo>
                    <a:cubicBezTo>
                      <a:pt x="12573" y="12517"/>
                      <a:pt x="17472" y="11931"/>
                      <a:pt x="18456" y="9774"/>
                    </a:cubicBezTo>
                    <a:cubicBezTo>
                      <a:pt x="21714" y="2649"/>
                      <a:pt x="12924" y="1805"/>
                      <a:pt x="11073" y="1266"/>
                    </a:cubicBezTo>
                    <a:cubicBezTo>
                      <a:pt x="8658" y="563"/>
                      <a:pt x="3689" y="-2157"/>
                      <a:pt x="735" y="3539"/>
                    </a:cubicBezTo>
                    <a:cubicBezTo>
                      <a:pt x="-1304" y="7501"/>
                      <a:pt x="853" y="14041"/>
                      <a:pt x="7768" y="131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9" name="Google Shape;1719;p9"/>
              <p:cNvSpPr/>
              <p:nvPr/>
            </p:nvSpPr>
            <p:spPr>
              <a:xfrm>
                <a:off x="1673772" y="3464821"/>
                <a:ext cx="21019" cy="13250"/>
              </a:xfrm>
              <a:custGeom>
                <a:rect b="b" l="l" r="r" t="t"/>
                <a:pathLst>
                  <a:path extrusionOk="0" h="13250" w="21019">
                    <a:moveTo>
                      <a:pt x="9887" y="13007"/>
                    </a:moveTo>
                    <a:cubicBezTo>
                      <a:pt x="15676" y="11835"/>
                      <a:pt x="20857" y="9444"/>
                      <a:pt x="20997" y="7077"/>
                    </a:cubicBezTo>
                    <a:cubicBezTo>
                      <a:pt x="21255" y="3162"/>
                      <a:pt x="19216" y="1850"/>
                      <a:pt x="17036" y="1287"/>
                    </a:cubicBezTo>
                    <a:cubicBezTo>
                      <a:pt x="14832" y="748"/>
                      <a:pt x="12277" y="912"/>
                      <a:pt x="11316" y="771"/>
                    </a:cubicBezTo>
                    <a:cubicBezTo>
                      <a:pt x="8761" y="537"/>
                      <a:pt x="4214" y="-1948"/>
                      <a:pt x="886" y="3467"/>
                    </a:cubicBezTo>
                    <a:cubicBezTo>
                      <a:pt x="-286" y="5366"/>
                      <a:pt x="-380" y="8038"/>
                      <a:pt x="1120" y="10171"/>
                    </a:cubicBezTo>
                    <a:cubicBezTo>
                      <a:pt x="2573" y="12304"/>
                      <a:pt x="5738" y="13874"/>
                      <a:pt x="9887" y="1300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0" name="Google Shape;1720;p9"/>
              <p:cNvSpPr/>
              <p:nvPr/>
            </p:nvSpPr>
            <p:spPr>
              <a:xfrm>
                <a:off x="1751821" y="3424923"/>
                <a:ext cx="31649" cy="16619"/>
              </a:xfrm>
              <a:custGeom>
                <a:rect b="b" l="l" r="r" t="t"/>
                <a:pathLst>
                  <a:path extrusionOk="0" h="16619" w="31649">
                    <a:moveTo>
                      <a:pt x="17206" y="13760"/>
                    </a:moveTo>
                    <a:cubicBezTo>
                      <a:pt x="23652" y="10127"/>
                      <a:pt x="31035" y="7666"/>
                      <a:pt x="31528" y="5322"/>
                    </a:cubicBezTo>
                    <a:cubicBezTo>
                      <a:pt x="32348" y="1408"/>
                      <a:pt x="28903" y="25"/>
                      <a:pt x="24683" y="1"/>
                    </a:cubicBezTo>
                    <a:cubicBezTo>
                      <a:pt x="20487" y="-46"/>
                      <a:pt x="15776" y="1408"/>
                      <a:pt x="14088" y="1830"/>
                    </a:cubicBezTo>
                    <a:cubicBezTo>
                      <a:pt x="9635" y="2720"/>
                      <a:pt x="-562" y="5158"/>
                      <a:pt x="24" y="11909"/>
                    </a:cubicBezTo>
                    <a:cubicBezTo>
                      <a:pt x="212" y="14229"/>
                      <a:pt x="2439" y="15941"/>
                      <a:pt x="5533" y="16456"/>
                    </a:cubicBezTo>
                    <a:cubicBezTo>
                      <a:pt x="8650" y="16972"/>
                      <a:pt x="12588" y="16315"/>
                      <a:pt x="17206" y="1373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1" name="Google Shape;1721;p9"/>
              <p:cNvSpPr/>
              <p:nvPr/>
            </p:nvSpPr>
            <p:spPr>
              <a:xfrm>
                <a:off x="1340290" y="3470841"/>
                <a:ext cx="31303" cy="13170"/>
              </a:xfrm>
              <a:custGeom>
                <a:rect b="b" l="l" r="r" t="t"/>
                <a:pathLst>
                  <a:path extrusionOk="0" h="13170" w="31303">
                    <a:moveTo>
                      <a:pt x="15581" y="705"/>
                    </a:moveTo>
                    <a:cubicBezTo>
                      <a:pt x="8221" y="2627"/>
                      <a:pt x="767" y="4549"/>
                      <a:pt x="181" y="6893"/>
                    </a:cubicBezTo>
                    <a:cubicBezTo>
                      <a:pt x="-1764" y="14628"/>
                      <a:pt x="12534" y="13034"/>
                      <a:pt x="15745" y="13034"/>
                    </a:cubicBezTo>
                    <a:cubicBezTo>
                      <a:pt x="19894" y="13034"/>
                      <a:pt x="29012" y="14300"/>
                      <a:pt x="31099" y="8018"/>
                    </a:cubicBezTo>
                    <a:cubicBezTo>
                      <a:pt x="32552" y="3658"/>
                      <a:pt x="26153" y="-2038"/>
                      <a:pt x="15605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2" name="Google Shape;1722;p9"/>
              <p:cNvSpPr/>
              <p:nvPr/>
            </p:nvSpPr>
            <p:spPr>
              <a:xfrm>
                <a:off x="1358245" y="3426044"/>
                <a:ext cx="57652" cy="14210"/>
              </a:xfrm>
              <a:custGeom>
                <a:rect b="b" l="l" r="r" t="t"/>
                <a:pathLst>
                  <a:path extrusionOk="0" h="14210" w="57652">
                    <a:moveTo>
                      <a:pt x="29599" y="5"/>
                    </a:moveTo>
                    <a:cubicBezTo>
                      <a:pt x="15863" y="145"/>
                      <a:pt x="1939" y="239"/>
                      <a:pt x="533" y="2419"/>
                    </a:cubicBezTo>
                    <a:cubicBezTo>
                      <a:pt x="-4062" y="9615"/>
                      <a:pt x="22403" y="11490"/>
                      <a:pt x="28286" y="12264"/>
                    </a:cubicBezTo>
                    <a:cubicBezTo>
                      <a:pt x="35904" y="13272"/>
                      <a:pt x="52429" y="16717"/>
                      <a:pt x="57094" y="10975"/>
                    </a:cubicBezTo>
                    <a:cubicBezTo>
                      <a:pt x="60329" y="6990"/>
                      <a:pt x="49312" y="-206"/>
                      <a:pt x="29599" y="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3" name="Google Shape;1723;p9"/>
              <p:cNvSpPr/>
              <p:nvPr/>
            </p:nvSpPr>
            <p:spPr>
              <a:xfrm>
                <a:off x="1243600" y="3488947"/>
                <a:ext cx="29357" cy="14048"/>
              </a:xfrm>
              <a:custGeom>
                <a:rect b="b" l="l" r="r" t="t"/>
                <a:pathLst>
                  <a:path extrusionOk="0" h="14048" w="29357">
                    <a:moveTo>
                      <a:pt x="12908" y="14033"/>
                    </a:moveTo>
                    <a:cubicBezTo>
                      <a:pt x="20152" y="14080"/>
                      <a:pt x="27488" y="14150"/>
                      <a:pt x="28660" y="12040"/>
                    </a:cubicBezTo>
                    <a:cubicBezTo>
                      <a:pt x="32551" y="5102"/>
                      <a:pt x="19026" y="2946"/>
                      <a:pt x="16096" y="2125"/>
                    </a:cubicBezTo>
                    <a:cubicBezTo>
                      <a:pt x="12299" y="1047"/>
                      <a:pt x="4306" y="-2516"/>
                      <a:pt x="696" y="3016"/>
                    </a:cubicBezTo>
                    <a:cubicBezTo>
                      <a:pt x="-1812" y="6837"/>
                      <a:pt x="2501" y="13986"/>
                      <a:pt x="12908" y="1403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4" name="Google Shape;1724;p9"/>
              <p:cNvSpPr/>
              <p:nvPr/>
            </p:nvSpPr>
            <p:spPr>
              <a:xfrm>
                <a:off x="1306404" y="3449963"/>
                <a:ext cx="15641" cy="13170"/>
              </a:xfrm>
              <a:custGeom>
                <a:rect b="b" l="l" r="r" t="t"/>
                <a:pathLst>
                  <a:path extrusionOk="0" h="13170" w="15641">
                    <a:moveTo>
                      <a:pt x="7837" y="12465"/>
                    </a:moveTo>
                    <a:cubicBezTo>
                      <a:pt x="11517" y="10543"/>
                      <a:pt x="15244" y="8621"/>
                      <a:pt x="15549" y="6277"/>
                    </a:cubicBezTo>
                    <a:cubicBezTo>
                      <a:pt x="16534" y="-1458"/>
                      <a:pt x="9361" y="136"/>
                      <a:pt x="7767" y="136"/>
                    </a:cubicBezTo>
                    <a:cubicBezTo>
                      <a:pt x="5681" y="136"/>
                      <a:pt x="1133" y="-1130"/>
                      <a:pt x="102" y="5152"/>
                    </a:cubicBezTo>
                    <a:cubicBezTo>
                      <a:pt x="-625" y="9512"/>
                      <a:pt x="2587" y="15208"/>
                      <a:pt x="7861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5" name="Google Shape;1725;p9"/>
              <p:cNvSpPr/>
              <p:nvPr/>
            </p:nvSpPr>
            <p:spPr>
              <a:xfrm>
                <a:off x="1147176" y="3512361"/>
                <a:ext cx="27325" cy="15034"/>
              </a:xfrm>
              <a:custGeom>
                <a:rect b="b" l="l" r="r" t="t"/>
                <a:pathLst>
                  <a:path extrusionOk="0" h="15034" w="27325">
                    <a:moveTo>
                      <a:pt x="11258" y="14410"/>
                    </a:moveTo>
                    <a:cubicBezTo>
                      <a:pt x="18103" y="15020"/>
                      <a:pt x="25041" y="15699"/>
                      <a:pt x="26377" y="13707"/>
                    </a:cubicBezTo>
                    <a:cubicBezTo>
                      <a:pt x="30831" y="7144"/>
                      <a:pt x="18291" y="3933"/>
                      <a:pt x="15618" y="2878"/>
                    </a:cubicBezTo>
                    <a:cubicBezTo>
                      <a:pt x="12149" y="1518"/>
                      <a:pt x="5000" y="-2654"/>
                      <a:pt x="968" y="2526"/>
                    </a:cubicBezTo>
                    <a:cubicBezTo>
                      <a:pt x="-1845" y="6112"/>
                      <a:pt x="1437" y="13519"/>
                      <a:pt x="11258" y="144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6" name="Google Shape;1726;p9"/>
              <p:cNvSpPr/>
              <p:nvPr/>
            </p:nvSpPr>
            <p:spPr>
              <a:xfrm>
                <a:off x="1316869" y="3594352"/>
                <a:ext cx="47135" cy="13637"/>
              </a:xfrm>
              <a:custGeom>
                <a:rect b="b" l="l" r="r" t="t"/>
                <a:pathLst>
                  <a:path extrusionOk="0" h="13637" w="47135">
                    <a:moveTo>
                      <a:pt x="22899" y="13568"/>
                    </a:moveTo>
                    <a:cubicBezTo>
                      <a:pt x="34150" y="12889"/>
                      <a:pt x="45542" y="12256"/>
                      <a:pt x="46691" y="10029"/>
                    </a:cubicBezTo>
                    <a:cubicBezTo>
                      <a:pt x="50488" y="2669"/>
                      <a:pt x="28853" y="1848"/>
                      <a:pt x="24048" y="1286"/>
                    </a:cubicBezTo>
                    <a:cubicBezTo>
                      <a:pt x="17812" y="583"/>
                      <a:pt x="4311" y="-2230"/>
                      <a:pt x="467" y="3677"/>
                    </a:cubicBezTo>
                    <a:cubicBezTo>
                      <a:pt x="-2205" y="7779"/>
                      <a:pt x="6772" y="14506"/>
                      <a:pt x="22899" y="1354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7" name="Google Shape;1727;p9"/>
              <p:cNvSpPr/>
              <p:nvPr/>
            </p:nvSpPr>
            <p:spPr>
              <a:xfrm>
                <a:off x="1371220" y="3626452"/>
                <a:ext cx="16884" cy="13074"/>
              </a:xfrm>
              <a:custGeom>
                <a:rect b="b" l="l" r="r" t="t"/>
                <a:pathLst>
                  <a:path extrusionOk="0" h="13074" w="16884">
                    <a:moveTo>
                      <a:pt x="6357" y="12996"/>
                    </a:moveTo>
                    <a:cubicBezTo>
                      <a:pt x="10646" y="12386"/>
                      <a:pt x="14983" y="11824"/>
                      <a:pt x="16014" y="9691"/>
                    </a:cubicBezTo>
                    <a:cubicBezTo>
                      <a:pt x="19437" y="2682"/>
                      <a:pt x="11772" y="1815"/>
                      <a:pt x="10178" y="1275"/>
                    </a:cubicBezTo>
                    <a:cubicBezTo>
                      <a:pt x="8115" y="572"/>
                      <a:pt x="3942" y="-2147"/>
                      <a:pt x="919" y="3479"/>
                    </a:cubicBezTo>
                    <a:cubicBezTo>
                      <a:pt x="-1191" y="7370"/>
                      <a:pt x="216" y="13863"/>
                      <a:pt x="6357" y="1299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8" name="Google Shape;1728;p9"/>
              <p:cNvSpPr/>
              <p:nvPr/>
            </p:nvSpPr>
            <p:spPr>
              <a:xfrm>
                <a:off x="1425592" y="3629392"/>
                <a:ext cx="24486" cy="13765"/>
              </a:xfrm>
              <a:custGeom>
                <a:rect b="b" l="l" r="r" t="t"/>
                <a:pathLst>
                  <a:path extrusionOk="0" h="13765" w="24486">
                    <a:moveTo>
                      <a:pt x="14312" y="0"/>
                    </a:moveTo>
                    <a:cubicBezTo>
                      <a:pt x="8194" y="0"/>
                      <a:pt x="1983" y="0"/>
                      <a:pt x="811" y="2063"/>
                    </a:cubicBezTo>
                    <a:cubicBezTo>
                      <a:pt x="-3080" y="8931"/>
                      <a:pt x="8171" y="10947"/>
                      <a:pt x="10585" y="11743"/>
                    </a:cubicBezTo>
                    <a:cubicBezTo>
                      <a:pt x="13703" y="12775"/>
                      <a:pt x="20149" y="16221"/>
                      <a:pt x="23665" y="10759"/>
                    </a:cubicBezTo>
                    <a:cubicBezTo>
                      <a:pt x="26126" y="6962"/>
                      <a:pt x="23079" y="-23"/>
                      <a:pt x="14289" y="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9" name="Google Shape;1729;p9"/>
              <p:cNvSpPr/>
              <p:nvPr/>
            </p:nvSpPr>
            <p:spPr>
              <a:xfrm>
                <a:off x="1522806" y="3663800"/>
                <a:ext cx="20861" cy="13170"/>
              </a:xfrm>
              <a:custGeom>
                <a:rect b="b" l="l" r="r" t="t"/>
                <a:pathLst>
                  <a:path extrusionOk="0" h="13170" w="20861">
                    <a:moveTo>
                      <a:pt x="10390" y="705"/>
                    </a:moveTo>
                    <a:cubicBezTo>
                      <a:pt x="5491" y="2627"/>
                      <a:pt x="522" y="4549"/>
                      <a:pt x="123" y="6893"/>
                    </a:cubicBezTo>
                    <a:cubicBezTo>
                      <a:pt x="-1189" y="14628"/>
                      <a:pt x="8351" y="13034"/>
                      <a:pt x="10507" y="13034"/>
                    </a:cubicBezTo>
                    <a:cubicBezTo>
                      <a:pt x="13273" y="13034"/>
                      <a:pt x="19344" y="14300"/>
                      <a:pt x="20727" y="8018"/>
                    </a:cubicBezTo>
                    <a:cubicBezTo>
                      <a:pt x="21688" y="3658"/>
                      <a:pt x="17422" y="-2037"/>
                      <a:pt x="10390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0" name="Google Shape;1730;p9"/>
              <p:cNvSpPr/>
              <p:nvPr/>
            </p:nvSpPr>
            <p:spPr>
              <a:xfrm>
                <a:off x="1275049" y="3656457"/>
                <a:ext cx="18331" cy="15164"/>
              </a:xfrm>
              <a:custGeom>
                <a:rect b="b" l="l" r="r" t="t"/>
                <a:pathLst>
                  <a:path extrusionOk="0" h="15164" w="18331">
                    <a:moveTo>
                      <a:pt x="11322" y="13510"/>
                    </a:moveTo>
                    <a:cubicBezTo>
                      <a:pt x="16315" y="10158"/>
                      <a:pt x="19292" y="5376"/>
                      <a:pt x="18050" y="3360"/>
                    </a:cubicBezTo>
                    <a:cubicBezTo>
                      <a:pt x="16081" y="-15"/>
                      <a:pt x="13901" y="-203"/>
                      <a:pt x="12143" y="102"/>
                    </a:cubicBezTo>
                    <a:cubicBezTo>
                      <a:pt x="10361" y="454"/>
                      <a:pt x="8627" y="1485"/>
                      <a:pt x="7877" y="1673"/>
                    </a:cubicBezTo>
                    <a:cubicBezTo>
                      <a:pt x="5814" y="2352"/>
                      <a:pt x="2204" y="1251"/>
                      <a:pt x="306" y="7275"/>
                    </a:cubicBezTo>
                    <a:cubicBezTo>
                      <a:pt x="-374" y="9384"/>
                      <a:pt x="24" y="12033"/>
                      <a:pt x="2064" y="13721"/>
                    </a:cubicBezTo>
                    <a:cubicBezTo>
                      <a:pt x="4009" y="15408"/>
                      <a:pt x="7736" y="15948"/>
                      <a:pt x="11299" y="135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1" name="Google Shape;1731;p9"/>
              <p:cNvSpPr/>
              <p:nvPr/>
            </p:nvSpPr>
            <p:spPr>
              <a:xfrm>
                <a:off x="1238338" y="3609711"/>
                <a:ext cx="13121" cy="14002"/>
              </a:xfrm>
              <a:custGeom>
                <a:rect b="b" l="l" r="r" t="t"/>
                <a:pathLst>
                  <a:path extrusionOk="0" h="14002" w="13121">
                    <a:moveTo>
                      <a:pt x="7950" y="12766"/>
                    </a:moveTo>
                    <a:cubicBezTo>
                      <a:pt x="10623" y="10258"/>
                      <a:pt x="13342" y="7727"/>
                      <a:pt x="13107" y="5383"/>
                    </a:cubicBezTo>
                    <a:cubicBezTo>
                      <a:pt x="12357" y="-2353"/>
                      <a:pt x="6731" y="437"/>
                      <a:pt x="5395" y="718"/>
                    </a:cubicBezTo>
                    <a:cubicBezTo>
                      <a:pt x="3661" y="1070"/>
                      <a:pt x="-371" y="624"/>
                      <a:pt x="28" y="6953"/>
                    </a:cubicBezTo>
                    <a:cubicBezTo>
                      <a:pt x="309" y="11360"/>
                      <a:pt x="4130" y="16376"/>
                      <a:pt x="7950" y="1276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2" name="Google Shape;1732;p9"/>
              <p:cNvSpPr/>
              <p:nvPr/>
            </p:nvSpPr>
            <p:spPr>
              <a:xfrm>
                <a:off x="1141957" y="3633193"/>
                <a:ext cx="45027" cy="17113"/>
              </a:xfrm>
              <a:custGeom>
                <a:rect b="b" l="l" r="r" t="t"/>
                <a:pathLst>
                  <a:path extrusionOk="0" h="17113" w="45027">
                    <a:moveTo>
                      <a:pt x="20720" y="15678"/>
                    </a:moveTo>
                    <a:cubicBezTo>
                      <a:pt x="31690" y="16826"/>
                      <a:pt x="42801" y="18045"/>
                      <a:pt x="44277" y="16053"/>
                    </a:cubicBezTo>
                    <a:cubicBezTo>
                      <a:pt x="49200" y="9419"/>
                      <a:pt x="28455" y="5106"/>
                      <a:pt x="23908" y="3770"/>
                    </a:cubicBezTo>
                    <a:cubicBezTo>
                      <a:pt x="18024" y="2059"/>
                      <a:pt x="5461" y="-2887"/>
                      <a:pt x="749" y="2317"/>
                    </a:cubicBezTo>
                    <a:cubicBezTo>
                      <a:pt x="-2509" y="5927"/>
                      <a:pt x="4992" y="14014"/>
                      <a:pt x="20720" y="1567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3" name="Google Shape;1733;p9"/>
              <p:cNvSpPr/>
              <p:nvPr/>
            </p:nvSpPr>
            <p:spPr>
              <a:xfrm>
                <a:off x="1068197" y="3648634"/>
                <a:ext cx="16401" cy="12384"/>
              </a:xfrm>
              <a:custGeom>
                <a:rect b="b" l="l" r="r" t="t"/>
                <a:pathLst>
                  <a:path extrusionOk="0" h="12384" w="16401">
                    <a:moveTo>
                      <a:pt x="5736" y="12027"/>
                    </a:moveTo>
                    <a:cubicBezTo>
                      <a:pt x="8643" y="12636"/>
                      <a:pt x="11479" y="12449"/>
                      <a:pt x="13448" y="11605"/>
                    </a:cubicBezTo>
                    <a:cubicBezTo>
                      <a:pt x="15440" y="10785"/>
                      <a:pt x="16425" y="9495"/>
                      <a:pt x="16402" y="8347"/>
                    </a:cubicBezTo>
                    <a:cubicBezTo>
                      <a:pt x="16120" y="4479"/>
                      <a:pt x="14925" y="3120"/>
                      <a:pt x="14268" y="2440"/>
                    </a:cubicBezTo>
                    <a:cubicBezTo>
                      <a:pt x="13518" y="1784"/>
                      <a:pt x="12417" y="1713"/>
                      <a:pt x="12042" y="1455"/>
                    </a:cubicBezTo>
                    <a:cubicBezTo>
                      <a:pt x="11549" y="1174"/>
                      <a:pt x="11151" y="424"/>
                      <a:pt x="10354" y="166"/>
                    </a:cubicBezTo>
                    <a:cubicBezTo>
                      <a:pt x="9534" y="-92"/>
                      <a:pt x="8151" y="-92"/>
                      <a:pt x="5010" y="471"/>
                    </a:cubicBezTo>
                    <a:cubicBezTo>
                      <a:pt x="2853" y="846"/>
                      <a:pt x="533" y="2205"/>
                      <a:pt x="87" y="4854"/>
                    </a:cubicBezTo>
                    <a:cubicBezTo>
                      <a:pt x="-452" y="7386"/>
                      <a:pt x="1517" y="11113"/>
                      <a:pt x="5760" y="120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4" name="Google Shape;1734;p9"/>
              <p:cNvSpPr/>
              <p:nvPr/>
            </p:nvSpPr>
            <p:spPr>
              <a:xfrm>
                <a:off x="1012889" y="3552062"/>
                <a:ext cx="25879" cy="25571"/>
              </a:xfrm>
              <a:custGeom>
                <a:rect b="b" l="l" r="r" t="t"/>
                <a:pathLst>
                  <a:path extrusionOk="0" h="25571" w="25879">
                    <a:moveTo>
                      <a:pt x="9968" y="16174"/>
                    </a:moveTo>
                    <a:cubicBezTo>
                      <a:pt x="11703" y="16854"/>
                      <a:pt x="13719" y="17628"/>
                      <a:pt x="14680" y="17909"/>
                    </a:cubicBezTo>
                    <a:cubicBezTo>
                      <a:pt x="15219" y="18073"/>
                      <a:pt x="15594" y="18214"/>
                      <a:pt x="15852" y="18167"/>
                    </a:cubicBezTo>
                    <a:cubicBezTo>
                      <a:pt x="15875" y="18167"/>
                      <a:pt x="16344" y="18026"/>
                      <a:pt x="16414" y="18049"/>
                    </a:cubicBezTo>
                    <a:cubicBezTo>
                      <a:pt x="16461" y="18049"/>
                      <a:pt x="16438" y="18049"/>
                      <a:pt x="16414" y="18049"/>
                    </a:cubicBezTo>
                    <a:lnTo>
                      <a:pt x="17891" y="18284"/>
                    </a:lnTo>
                    <a:cubicBezTo>
                      <a:pt x="17891" y="18284"/>
                      <a:pt x="17961" y="18284"/>
                      <a:pt x="17985" y="18307"/>
                    </a:cubicBezTo>
                    <a:cubicBezTo>
                      <a:pt x="17938" y="18307"/>
                      <a:pt x="17750" y="18167"/>
                      <a:pt x="17563" y="17862"/>
                    </a:cubicBezTo>
                    <a:cubicBezTo>
                      <a:pt x="17305" y="17370"/>
                      <a:pt x="17563" y="17862"/>
                      <a:pt x="17422" y="17909"/>
                    </a:cubicBezTo>
                    <a:cubicBezTo>
                      <a:pt x="17305" y="18190"/>
                      <a:pt x="17047" y="18448"/>
                      <a:pt x="16836" y="18659"/>
                    </a:cubicBezTo>
                    <a:cubicBezTo>
                      <a:pt x="16625" y="18847"/>
                      <a:pt x="16414" y="19081"/>
                      <a:pt x="16086" y="19057"/>
                    </a:cubicBezTo>
                    <a:cubicBezTo>
                      <a:pt x="15781" y="19011"/>
                      <a:pt x="15500" y="18753"/>
                      <a:pt x="15266" y="18612"/>
                    </a:cubicBezTo>
                    <a:cubicBezTo>
                      <a:pt x="14375" y="18120"/>
                      <a:pt x="13672" y="17581"/>
                      <a:pt x="12851" y="18049"/>
                    </a:cubicBezTo>
                    <a:cubicBezTo>
                      <a:pt x="12453" y="18261"/>
                      <a:pt x="12007" y="18729"/>
                      <a:pt x="11867" y="19784"/>
                    </a:cubicBezTo>
                    <a:cubicBezTo>
                      <a:pt x="11726" y="20769"/>
                      <a:pt x="12172" y="22245"/>
                      <a:pt x="13062" y="23230"/>
                    </a:cubicBezTo>
                    <a:cubicBezTo>
                      <a:pt x="14867" y="25152"/>
                      <a:pt x="16836" y="25691"/>
                      <a:pt x="19086" y="25550"/>
                    </a:cubicBezTo>
                    <a:cubicBezTo>
                      <a:pt x="20235" y="25433"/>
                      <a:pt x="21618" y="25082"/>
                      <a:pt x="23095" y="23910"/>
                    </a:cubicBezTo>
                    <a:cubicBezTo>
                      <a:pt x="23845" y="23300"/>
                      <a:pt x="24524" y="22480"/>
                      <a:pt x="25040" y="21448"/>
                    </a:cubicBezTo>
                    <a:cubicBezTo>
                      <a:pt x="25275" y="20956"/>
                      <a:pt x="25462" y="20417"/>
                      <a:pt x="25603" y="19854"/>
                    </a:cubicBezTo>
                    <a:cubicBezTo>
                      <a:pt x="25743" y="19292"/>
                      <a:pt x="25743" y="19104"/>
                      <a:pt x="25814" y="18706"/>
                    </a:cubicBezTo>
                    <a:cubicBezTo>
                      <a:pt x="26189" y="15752"/>
                      <a:pt x="24899" y="13057"/>
                      <a:pt x="23774" y="11627"/>
                    </a:cubicBezTo>
                    <a:cubicBezTo>
                      <a:pt x="22626" y="10103"/>
                      <a:pt x="21501" y="9213"/>
                      <a:pt x="20587" y="8509"/>
                    </a:cubicBezTo>
                    <a:cubicBezTo>
                      <a:pt x="19086" y="7478"/>
                      <a:pt x="17797" y="6611"/>
                      <a:pt x="17117" y="6142"/>
                    </a:cubicBezTo>
                    <a:cubicBezTo>
                      <a:pt x="13765" y="3704"/>
                      <a:pt x="7179" y="-2648"/>
                      <a:pt x="1788" y="1219"/>
                    </a:cubicBezTo>
                    <a:cubicBezTo>
                      <a:pt x="-1939" y="3915"/>
                      <a:pt x="-135" y="12260"/>
                      <a:pt x="10015" y="1622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5" name="Google Shape;1735;p9"/>
              <p:cNvSpPr/>
              <p:nvPr/>
            </p:nvSpPr>
            <p:spPr>
              <a:xfrm>
                <a:off x="920300" y="3610723"/>
                <a:ext cx="50660" cy="25747"/>
              </a:xfrm>
              <a:custGeom>
                <a:rect b="b" l="l" r="r" t="t"/>
                <a:pathLst>
                  <a:path extrusionOk="0" h="25747" w="50660">
                    <a:moveTo>
                      <a:pt x="22532" y="19373"/>
                    </a:moveTo>
                    <a:cubicBezTo>
                      <a:pt x="35002" y="23146"/>
                      <a:pt x="47613" y="27014"/>
                      <a:pt x="49559" y="25350"/>
                    </a:cubicBezTo>
                    <a:cubicBezTo>
                      <a:pt x="55958" y="19818"/>
                      <a:pt x="32612" y="10536"/>
                      <a:pt x="27549" y="8121"/>
                    </a:cubicBezTo>
                    <a:cubicBezTo>
                      <a:pt x="20985" y="5004"/>
                      <a:pt x="7109" y="-2966"/>
                      <a:pt x="1108" y="1160"/>
                    </a:cubicBezTo>
                    <a:cubicBezTo>
                      <a:pt x="-3064" y="4019"/>
                      <a:pt x="4648" y="13981"/>
                      <a:pt x="22532" y="1939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6" name="Google Shape;1736;p9"/>
              <p:cNvSpPr/>
              <p:nvPr/>
            </p:nvSpPr>
            <p:spPr>
              <a:xfrm>
                <a:off x="1086050" y="3619489"/>
                <a:ext cx="9493" cy="10432"/>
              </a:xfrm>
              <a:custGeom>
                <a:rect b="b" l="l" r="r" t="t"/>
                <a:pathLst>
                  <a:path extrusionOk="0" h="10432" w="9493">
                    <a:moveTo>
                      <a:pt x="9355" y="9388"/>
                    </a:moveTo>
                    <a:cubicBezTo>
                      <a:pt x="8604" y="7419"/>
                      <a:pt x="7878" y="5450"/>
                      <a:pt x="6260" y="3739"/>
                    </a:cubicBezTo>
                    <a:cubicBezTo>
                      <a:pt x="963" y="-1887"/>
                      <a:pt x="893" y="434"/>
                      <a:pt x="611" y="692"/>
                    </a:cubicBezTo>
                    <a:cubicBezTo>
                      <a:pt x="260" y="1043"/>
                      <a:pt x="-1404" y="902"/>
                      <a:pt x="2885" y="5520"/>
                    </a:cubicBezTo>
                    <a:cubicBezTo>
                      <a:pt x="5862" y="8731"/>
                      <a:pt x="10409" y="12224"/>
                      <a:pt x="9331" y="938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7" name="Google Shape;1737;p9"/>
              <p:cNvSpPr/>
              <p:nvPr/>
            </p:nvSpPr>
            <p:spPr>
              <a:xfrm>
                <a:off x="1048138" y="3504292"/>
                <a:ext cx="15781" cy="13970"/>
              </a:xfrm>
              <a:custGeom>
                <a:rect b="b" l="l" r="r" t="t"/>
                <a:pathLst>
                  <a:path extrusionOk="0" h="13970" w="15781">
                    <a:moveTo>
                      <a:pt x="9082" y="12939"/>
                    </a:moveTo>
                    <a:cubicBezTo>
                      <a:pt x="13630" y="10361"/>
                      <a:pt x="16560" y="6493"/>
                      <a:pt x="15599" y="4337"/>
                    </a:cubicBezTo>
                    <a:cubicBezTo>
                      <a:pt x="14075" y="751"/>
                      <a:pt x="12223" y="71"/>
                      <a:pt x="10770" y="1"/>
                    </a:cubicBezTo>
                    <a:cubicBezTo>
                      <a:pt x="9293" y="-23"/>
                      <a:pt x="7840" y="680"/>
                      <a:pt x="7207" y="751"/>
                    </a:cubicBezTo>
                    <a:cubicBezTo>
                      <a:pt x="5496" y="1055"/>
                      <a:pt x="2801" y="-375"/>
                      <a:pt x="527" y="5509"/>
                    </a:cubicBezTo>
                    <a:cubicBezTo>
                      <a:pt x="-270" y="7548"/>
                      <a:pt x="-270" y="10197"/>
                      <a:pt x="1277" y="12049"/>
                    </a:cubicBezTo>
                    <a:cubicBezTo>
                      <a:pt x="2730" y="13901"/>
                      <a:pt x="5871" y="14815"/>
                      <a:pt x="9106" y="1293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8" name="Google Shape;1738;p9"/>
              <p:cNvSpPr/>
              <p:nvPr/>
            </p:nvSpPr>
            <p:spPr>
              <a:xfrm>
                <a:off x="1092576" y="3424409"/>
                <a:ext cx="26280" cy="13227"/>
              </a:xfrm>
              <a:custGeom>
                <a:rect b="b" l="l" r="r" t="t"/>
                <a:pathLst>
                  <a:path extrusionOk="0" h="13227" w="26280">
                    <a:moveTo>
                      <a:pt x="12509" y="12892"/>
                    </a:moveTo>
                    <a:cubicBezTo>
                      <a:pt x="18838" y="11602"/>
                      <a:pt x="25237" y="10313"/>
                      <a:pt x="25964" y="8039"/>
                    </a:cubicBezTo>
                    <a:cubicBezTo>
                      <a:pt x="28378" y="515"/>
                      <a:pt x="16283" y="890"/>
                      <a:pt x="13611" y="609"/>
                    </a:cubicBezTo>
                    <a:cubicBezTo>
                      <a:pt x="10142" y="257"/>
                      <a:pt x="2688" y="-1782"/>
                      <a:pt x="320" y="4312"/>
                    </a:cubicBezTo>
                    <a:cubicBezTo>
                      <a:pt x="-1321" y="8532"/>
                      <a:pt x="3438" y="14743"/>
                      <a:pt x="12509" y="1289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9" name="Google Shape;1739;p9"/>
              <p:cNvSpPr/>
              <p:nvPr/>
            </p:nvSpPr>
            <p:spPr>
              <a:xfrm>
                <a:off x="1129055" y="3468223"/>
                <a:ext cx="5220" cy="13170"/>
              </a:xfrm>
              <a:custGeom>
                <a:rect b="b" l="l" r="r" t="t"/>
                <a:pathLst>
                  <a:path extrusionOk="0" h="13170" w="5220">
                    <a:moveTo>
                      <a:pt x="2634" y="12465"/>
                    </a:moveTo>
                    <a:cubicBezTo>
                      <a:pt x="3853" y="10543"/>
                      <a:pt x="5096" y="8621"/>
                      <a:pt x="5189" y="6277"/>
                    </a:cubicBezTo>
                    <a:cubicBezTo>
                      <a:pt x="5517" y="-1458"/>
                      <a:pt x="3127" y="136"/>
                      <a:pt x="2587" y="136"/>
                    </a:cubicBezTo>
                    <a:cubicBezTo>
                      <a:pt x="1884" y="136"/>
                      <a:pt x="384" y="-1130"/>
                      <a:pt x="32" y="5152"/>
                    </a:cubicBezTo>
                    <a:cubicBezTo>
                      <a:pt x="-202" y="9512"/>
                      <a:pt x="853" y="15208"/>
                      <a:pt x="2611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0" name="Google Shape;1740;p9"/>
              <p:cNvSpPr/>
              <p:nvPr/>
            </p:nvSpPr>
            <p:spPr>
              <a:xfrm>
                <a:off x="943316" y="3414237"/>
                <a:ext cx="23213" cy="16459"/>
              </a:xfrm>
              <a:custGeom>
                <a:rect b="b" l="l" r="r" t="t"/>
                <a:pathLst>
                  <a:path extrusionOk="0" h="16459" w="23213">
                    <a:moveTo>
                      <a:pt x="8119" y="14484"/>
                    </a:moveTo>
                    <a:cubicBezTo>
                      <a:pt x="14026" y="15914"/>
                      <a:pt x="20027" y="17414"/>
                      <a:pt x="21668" y="15679"/>
                    </a:cubicBezTo>
                    <a:cubicBezTo>
                      <a:pt x="27082" y="9936"/>
                      <a:pt x="16698" y="5319"/>
                      <a:pt x="14565" y="3983"/>
                    </a:cubicBezTo>
                    <a:cubicBezTo>
                      <a:pt x="11799" y="2248"/>
                      <a:pt x="6408" y="-2628"/>
                      <a:pt x="1673" y="1826"/>
                    </a:cubicBezTo>
                    <a:cubicBezTo>
                      <a:pt x="-1608" y="4920"/>
                      <a:pt x="-366" y="12421"/>
                      <a:pt x="8119" y="1448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1" name="Google Shape;1741;p9"/>
              <p:cNvSpPr/>
              <p:nvPr/>
            </p:nvSpPr>
            <p:spPr>
              <a:xfrm>
                <a:off x="953873" y="3441599"/>
                <a:ext cx="40185" cy="20838"/>
              </a:xfrm>
              <a:custGeom>
                <a:rect b="b" l="l" r="r" t="t"/>
                <a:pathLst>
                  <a:path extrusionOk="0" h="20838" w="40185">
                    <a:moveTo>
                      <a:pt x="16923" y="17993"/>
                    </a:moveTo>
                    <a:cubicBezTo>
                      <a:pt x="27401" y="20782"/>
                      <a:pt x="38090" y="21814"/>
                      <a:pt x="39473" y="19751"/>
                    </a:cubicBezTo>
                    <a:cubicBezTo>
                      <a:pt x="41770" y="16376"/>
                      <a:pt x="38160" y="13844"/>
                      <a:pt x="33730" y="11688"/>
                    </a:cubicBezTo>
                    <a:cubicBezTo>
                      <a:pt x="29253" y="9555"/>
                      <a:pt x="23838" y="7632"/>
                      <a:pt x="21916" y="6718"/>
                    </a:cubicBezTo>
                    <a:cubicBezTo>
                      <a:pt x="16783" y="4538"/>
                      <a:pt x="7313" y="-2540"/>
                      <a:pt x="1500" y="952"/>
                    </a:cubicBezTo>
                    <a:cubicBezTo>
                      <a:pt x="-539" y="2194"/>
                      <a:pt x="-586" y="5265"/>
                      <a:pt x="1898" y="8734"/>
                    </a:cubicBezTo>
                    <a:cubicBezTo>
                      <a:pt x="4336" y="12180"/>
                      <a:pt x="9423" y="16024"/>
                      <a:pt x="16947" y="179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2" name="Google Shape;1742;p9"/>
              <p:cNvSpPr/>
              <p:nvPr/>
            </p:nvSpPr>
            <p:spPr>
              <a:xfrm>
                <a:off x="766602" y="3618996"/>
                <a:ext cx="62439" cy="14193"/>
              </a:xfrm>
              <a:custGeom>
                <a:rect b="b" l="l" r="r" t="t"/>
                <a:pathLst>
                  <a:path extrusionOk="0" h="14193" w="62439">
                    <a:moveTo>
                      <a:pt x="31698" y="13326"/>
                    </a:moveTo>
                    <a:cubicBezTo>
                      <a:pt x="46676" y="10982"/>
                      <a:pt x="61420" y="7138"/>
                      <a:pt x="62241" y="4653"/>
                    </a:cubicBezTo>
                    <a:cubicBezTo>
                      <a:pt x="63647" y="551"/>
                      <a:pt x="57389" y="-105"/>
                      <a:pt x="50052" y="12"/>
                    </a:cubicBezTo>
                    <a:cubicBezTo>
                      <a:pt x="42692" y="153"/>
                      <a:pt x="34136" y="950"/>
                      <a:pt x="30995" y="1020"/>
                    </a:cubicBezTo>
                    <a:cubicBezTo>
                      <a:pt x="22791" y="1442"/>
                      <a:pt x="5117" y="-386"/>
                      <a:pt x="523" y="5474"/>
                    </a:cubicBezTo>
                    <a:cubicBezTo>
                      <a:pt x="-2806" y="9506"/>
                      <a:pt x="10016" y="16678"/>
                      <a:pt x="31698" y="1332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3" name="Google Shape;1743;p9"/>
              <p:cNvSpPr/>
              <p:nvPr/>
            </p:nvSpPr>
            <p:spPr>
              <a:xfrm>
                <a:off x="714342" y="3581858"/>
                <a:ext cx="56533" cy="16435"/>
              </a:xfrm>
              <a:custGeom>
                <a:rect b="b" l="l" r="r" t="t"/>
                <a:pathLst>
                  <a:path extrusionOk="0" h="16435" w="56533">
                    <a:moveTo>
                      <a:pt x="28639" y="14273"/>
                    </a:moveTo>
                    <a:cubicBezTo>
                      <a:pt x="32132" y="13523"/>
                      <a:pt x="35671" y="12913"/>
                      <a:pt x="39000" y="12421"/>
                    </a:cubicBezTo>
                    <a:lnTo>
                      <a:pt x="56533" y="9796"/>
                    </a:lnTo>
                    <a:lnTo>
                      <a:pt x="41063" y="4381"/>
                    </a:lnTo>
                    <a:cubicBezTo>
                      <a:pt x="32390" y="1334"/>
                      <a:pt x="25217" y="-822"/>
                      <a:pt x="23717" y="303"/>
                    </a:cubicBezTo>
                    <a:cubicBezTo>
                      <a:pt x="19263" y="3678"/>
                      <a:pt x="27983" y="9538"/>
                      <a:pt x="35929" y="13945"/>
                    </a:cubicBezTo>
                    <a:lnTo>
                      <a:pt x="39117" y="1568"/>
                    </a:lnTo>
                    <a:cubicBezTo>
                      <a:pt x="34171" y="1451"/>
                      <a:pt x="29624" y="1850"/>
                      <a:pt x="27561" y="1990"/>
                    </a:cubicBezTo>
                    <a:cubicBezTo>
                      <a:pt x="23647" y="2225"/>
                      <a:pt x="17318" y="2529"/>
                      <a:pt x="11669" y="3983"/>
                    </a:cubicBezTo>
                    <a:cubicBezTo>
                      <a:pt x="6020" y="5413"/>
                      <a:pt x="1144" y="7897"/>
                      <a:pt x="113" y="11413"/>
                    </a:cubicBezTo>
                    <a:cubicBezTo>
                      <a:pt x="-614" y="13874"/>
                      <a:pt x="2222" y="15656"/>
                      <a:pt x="7262" y="16218"/>
                    </a:cubicBezTo>
                    <a:cubicBezTo>
                      <a:pt x="12325" y="16804"/>
                      <a:pt x="19545" y="16218"/>
                      <a:pt x="28639" y="142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4" name="Google Shape;1744;p9"/>
              <p:cNvSpPr/>
              <p:nvPr/>
            </p:nvSpPr>
            <p:spPr>
              <a:xfrm>
                <a:off x="604970" y="3562704"/>
                <a:ext cx="21129" cy="13183"/>
              </a:xfrm>
              <a:custGeom>
                <a:rect b="b" l="l" r="r" t="t"/>
                <a:pathLst>
                  <a:path extrusionOk="0" h="13183" w="21129">
                    <a:moveTo>
                      <a:pt x="9748" y="12846"/>
                    </a:moveTo>
                    <a:cubicBezTo>
                      <a:pt x="14881" y="11557"/>
                      <a:pt x="20108" y="10292"/>
                      <a:pt x="20788" y="8041"/>
                    </a:cubicBezTo>
                    <a:cubicBezTo>
                      <a:pt x="23062" y="540"/>
                      <a:pt x="13334" y="892"/>
                      <a:pt x="11201" y="611"/>
                    </a:cubicBezTo>
                    <a:cubicBezTo>
                      <a:pt x="8435" y="259"/>
                      <a:pt x="2528" y="-1780"/>
                      <a:pt x="348" y="4291"/>
                    </a:cubicBezTo>
                    <a:cubicBezTo>
                      <a:pt x="-1175" y="8510"/>
                      <a:pt x="2364" y="14698"/>
                      <a:pt x="9748" y="1284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5" name="Google Shape;1745;p9"/>
              <p:cNvSpPr/>
              <p:nvPr/>
            </p:nvSpPr>
            <p:spPr>
              <a:xfrm>
                <a:off x="448907" y="3616099"/>
                <a:ext cx="37514" cy="16835"/>
              </a:xfrm>
              <a:custGeom>
                <a:rect b="b" l="l" r="r" t="t"/>
                <a:pathLst>
                  <a:path extrusionOk="0" h="16835" w="37514">
                    <a:moveTo>
                      <a:pt x="16637" y="15426"/>
                    </a:moveTo>
                    <a:cubicBezTo>
                      <a:pt x="25872" y="16575"/>
                      <a:pt x="35225" y="17747"/>
                      <a:pt x="36678" y="15778"/>
                    </a:cubicBezTo>
                    <a:cubicBezTo>
                      <a:pt x="41483" y="9238"/>
                      <a:pt x="24184" y="4995"/>
                      <a:pt x="20434" y="3706"/>
                    </a:cubicBezTo>
                    <a:cubicBezTo>
                      <a:pt x="15582" y="2018"/>
                      <a:pt x="5315" y="-2834"/>
                      <a:pt x="838" y="2276"/>
                    </a:cubicBezTo>
                    <a:cubicBezTo>
                      <a:pt x="-2279" y="5816"/>
                      <a:pt x="3370" y="13785"/>
                      <a:pt x="16637" y="1542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6" name="Google Shape;1746;p9"/>
              <p:cNvSpPr/>
              <p:nvPr/>
            </p:nvSpPr>
            <p:spPr>
              <a:xfrm>
                <a:off x="683109" y="3526563"/>
                <a:ext cx="18196" cy="14128"/>
              </a:xfrm>
              <a:custGeom>
                <a:rect b="b" l="l" r="r" t="t"/>
                <a:pathLst>
                  <a:path extrusionOk="0" h="14128" w="18196">
                    <a:moveTo>
                      <a:pt x="10110" y="12890"/>
                    </a:moveTo>
                    <a:cubicBezTo>
                      <a:pt x="14118" y="10358"/>
                      <a:pt x="18197" y="7826"/>
                      <a:pt x="18197" y="5459"/>
                    </a:cubicBezTo>
                    <a:cubicBezTo>
                      <a:pt x="18197" y="-2370"/>
                      <a:pt x="10110" y="443"/>
                      <a:pt x="8235" y="701"/>
                    </a:cubicBezTo>
                    <a:cubicBezTo>
                      <a:pt x="5820" y="1052"/>
                      <a:pt x="312" y="583"/>
                      <a:pt x="7" y="6983"/>
                    </a:cubicBezTo>
                    <a:cubicBezTo>
                      <a:pt x="-204" y="11436"/>
                      <a:pt x="4343" y="16523"/>
                      <a:pt x="10110" y="128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7" name="Google Shape;1747;p9"/>
              <p:cNvSpPr/>
              <p:nvPr/>
            </p:nvSpPr>
            <p:spPr>
              <a:xfrm>
                <a:off x="469190" y="3524765"/>
                <a:ext cx="21583" cy="13347"/>
              </a:xfrm>
              <a:custGeom>
                <a:rect b="b" l="l" r="r" t="t"/>
                <a:pathLst>
                  <a:path extrusionOk="0" h="13347" w="21583">
                    <a:moveTo>
                      <a:pt x="9199" y="13234"/>
                    </a:moveTo>
                    <a:cubicBezTo>
                      <a:pt x="14567" y="12578"/>
                      <a:pt x="20005" y="11968"/>
                      <a:pt x="20966" y="9788"/>
                    </a:cubicBezTo>
                    <a:cubicBezTo>
                      <a:pt x="24131" y="2592"/>
                      <a:pt x="14192" y="1795"/>
                      <a:pt x="12059" y="1256"/>
                    </a:cubicBezTo>
                    <a:cubicBezTo>
                      <a:pt x="9293" y="553"/>
                      <a:pt x="3527" y="-2166"/>
                      <a:pt x="620" y="3600"/>
                    </a:cubicBezTo>
                    <a:cubicBezTo>
                      <a:pt x="-1395" y="7608"/>
                      <a:pt x="1511" y="14195"/>
                      <a:pt x="9199" y="1325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8" name="Google Shape;1748;p9"/>
              <p:cNvSpPr/>
              <p:nvPr/>
            </p:nvSpPr>
            <p:spPr>
              <a:xfrm>
                <a:off x="195535" y="3555020"/>
                <a:ext cx="18611" cy="13147"/>
              </a:xfrm>
              <a:custGeom>
                <a:rect b="b" l="l" r="r" t="t"/>
                <a:pathLst>
                  <a:path extrusionOk="0" h="13147" w="18611">
                    <a:moveTo>
                      <a:pt x="8300" y="12841"/>
                    </a:moveTo>
                    <a:cubicBezTo>
                      <a:pt x="12871" y="11599"/>
                      <a:pt x="17512" y="10403"/>
                      <a:pt x="18215" y="8130"/>
                    </a:cubicBezTo>
                    <a:cubicBezTo>
                      <a:pt x="20536" y="652"/>
                      <a:pt x="11980" y="934"/>
                      <a:pt x="10105" y="652"/>
                    </a:cubicBezTo>
                    <a:cubicBezTo>
                      <a:pt x="7691" y="277"/>
                      <a:pt x="2581" y="-1809"/>
                      <a:pt x="401" y="4215"/>
                    </a:cubicBezTo>
                    <a:cubicBezTo>
                      <a:pt x="-1123" y="8388"/>
                      <a:pt x="1737" y="14599"/>
                      <a:pt x="8300" y="1284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9" name="Google Shape;1749;p9"/>
              <p:cNvSpPr/>
              <p:nvPr/>
            </p:nvSpPr>
            <p:spPr>
              <a:xfrm>
                <a:off x="104106" y="3510467"/>
                <a:ext cx="43214" cy="20286"/>
              </a:xfrm>
              <a:custGeom>
                <a:rect b="b" l="l" r="r" t="t"/>
                <a:pathLst>
                  <a:path extrusionOk="0" h="20286" w="43214">
                    <a:moveTo>
                      <a:pt x="14782" y="15414"/>
                    </a:moveTo>
                    <a:cubicBezTo>
                      <a:pt x="18228" y="15906"/>
                      <a:pt x="21697" y="16421"/>
                      <a:pt x="24674" y="16703"/>
                    </a:cubicBezTo>
                    <a:lnTo>
                      <a:pt x="24627" y="10186"/>
                    </a:lnTo>
                    <a:cubicBezTo>
                      <a:pt x="21111" y="12905"/>
                      <a:pt x="18626" y="15249"/>
                      <a:pt x="18790" y="16679"/>
                    </a:cubicBezTo>
                    <a:cubicBezTo>
                      <a:pt x="19259" y="21063"/>
                      <a:pt x="23806" y="20758"/>
                      <a:pt x="28377" y="19375"/>
                    </a:cubicBezTo>
                    <a:lnTo>
                      <a:pt x="43215" y="14851"/>
                    </a:lnTo>
                    <a:lnTo>
                      <a:pt x="28260" y="7420"/>
                    </a:lnTo>
                    <a:cubicBezTo>
                      <a:pt x="24697" y="5662"/>
                      <a:pt x="20595" y="4420"/>
                      <a:pt x="19048" y="3811"/>
                    </a:cubicBezTo>
                    <a:cubicBezTo>
                      <a:pt x="14641" y="2100"/>
                      <a:pt x="5406" y="-2823"/>
                      <a:pt x="929" y="2193"/>
                    </a:cubicBezTo>
                    <a:cubicBezTo>
                      <a:pt x="-2189" y="5662"/>
                      <a:pt x="2570" y="13609"/>
                      <a:pt x="14782" y="153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0" name="Google Shape;1750;p9"/>
              <p:cNvSpPr/>
              <p:nvPr/>
            </p:nvSpPr>
            <p:spPr>
              <a:xfrm>
                <a:off x="42818" y="3521307"/>
                <a:ext cx="16966" cy="13878"/>
              </a:xfrm>
              <a:custGeom>
                <a:rect b="b" l="l" r="r" t="t"/>
                <a:pathLst>
                  <a:path extrusionOk="0" h="13878" w="16966">
                    <a:moveTo>
                      <a:pt x="4531" y="12754"/>
                    </a:moveTo>
                    <a:cubicBezTo>
                      <a:pt x="8797" y="13668"/>
                      <a:pt x="13110" y="14630"/>
                      <a:pt x="14821" y="12989"/>
                    </a:cubicBezTo>
                    <a:cubicBezTo>
                      <a:pt x="20423" y="7551"/>
                      <a:pt x="13438" y="4082"/>
                      <a:pt x="12102" y="3027"/>
                    </a:cubicBezTo>
                    <a:cubicBezTo>
                      <a:pt x="10367" y="1644"/>
                      <a:pt x="7344" y="-2341"/>
                      <a:pt x="2562" y="1901"/>
                    </a:cubicBezTo>
                    <a:cubicBezTo>
                      <a:pt x="-743" y="4855"/>
                      <a:pt x="-1587" y="11442"/>
                      <a:pt x="4531" y="1275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1" name="Google Shape;1751;p9"/>
              <p:cNvSpPr/>
              <p:nvPr/>
            </p:nvSpPr>
            <p:spPr>
              <a:xfrm>
                <a:off x="32276" y="3546748"/>
                <a:ext cx="24952" cy="14997"/>
              </a:xfrm>
              <a:custGeom>
                <a:rect b="b" l="l" r="r" t="t"/>
                <a:pathLst>
                  <a:path extrusionOk="0" h="14997" w="24952">
                    <a:moveTo>
                      <a:pt x="9798" y="14269"/>
                    </a:moveTo>
                    <a:cubicBezTo>
                      <a:pt x="16104" y="14949"/>
                      <a:pt x="22456" y="15699"/>
                      <a:pt x="23862" y="13753"/>
                    </a:cubicBezTo>
                    <a:cubicBezTo>
                      <a:pt x="28480" y="7331"/>
                      <a:pt x="17088" y="4026"/>
                      <a:pt x="14674" y="2947"/>
                    </a:cubicBezTo>
                    <a:cubicBezTo>
                      <a:pt x="11556" y="1564"/>
                      <a:pt x="5251" y="-2631"/>
                      <a:pt x="1125" y="2432"/>
                    </a:cubicBezTo>
                    <a:cubicBezTo>
                      <a:pt x="-1734" y="5948"/>
                      <a:pt x="750" y="13284"/>
                      <a:pt x="9798" y="1426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2" name="Google Shape;1752;p9"/>
              <p:cNvSpPr/>
              <p:nvPr/>
            </p:nvSpPr>
            <p:spPr>
              <a:xfrm>
                <a:off x="93751" y="3415314"/>
                <a:ext cx="24044" cy="13407"/>
              </a:xfrm>
              <a:custGeom>
                <a:rect b="b" l="l" r="r" t="t"/>
                <a:pathLst>
                  <a:path extrusionOk="0" h="13407" w="24044">
                    <a:moveTo>
                      <a:pt x="10604" y="13289"/>
                    </a:moveTo>
                    <a:cubicBezTo>
                      <a:pt x="16534" y="12610"/>
                      <a:pt x="22535" y="11977"/>
                      <a:pt x="23496" y="9797"/>
                    </a:cubicBezTo>
                    <a:cubicBezTo>
                      <a:pt x="26613" y="2554"/>
                      <a:pt x="15526" y="1757"/>
                      <a:pt x="13135" y="1241"/>
                    </a:cubicBezTo>
                    <a:cubicBezTo>
                      <a:pt x="10018" y="561"/>
                      <a:pt x="3455" y="-2181"/>
                      <a:pt x="548" y="3632"/>
                    </a:cubicBezTo>
                    <a:cubicBezTo>
                      <a:pt x="-1468" y="7664"/>
                      <a:pt x="2119" y="14274"/>
                      <a:pt x="10627" y="133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3" name="Google Shape;1753;p9"/>
              <p:cNvSpPr/>
              <p:nvPr/>
            </p:nvSpPr>
            <p:spPr>
              <a:xfrm>
                <a:off x="114720" y="3392268"/>
                <a:ext cx="45231" cy="15160"/>
              </a:xfrm>
              <a:custGeom>
                <a:rect b="b" l="l" r="r" t="t"/>
                <a:pathLst>
                  <a:path extrusionOk="0" h="15160" w="45231">
                    <a:moveTo>
                      <a:pt x="21607" y="13669"/>
                    </a:moveTo>
                    <a:cubicBezTo>
                      <a:pt x="31851" y="13575"/>
                      <a:pt x="42352" y="16294"/>
                      <a:pt x="44133" y="14607"/>
                    </a:cubicBezTo>
                    <a:cubicBezTo>
                      <a:pt x="47134" y="11770"/>
                      <a:pt x="43594" y="8254"/>
                      <a:pt x="38273" y="5723"/>
                    </a:cubicBezTo>
                    <a:cubicBezTo>
                      <a:pt x="32999" y="3168"/>
                      <a:pt x="26202" y="1973"/>
                      <a:pt x="23764" y="1527"/>
                    </a:cubicBezTo>
                    <a:cubicBezTo>
                      <a:pt x="20600" y="894"/>
                      <a:pt x="15490" y="-184"/>
                      <a:pt x="10708" y="27"/>
                    </a:cubicBezTo>
                    <a:cubicBezTo>
                      <a:pt x="5926" y="191"/>
                      <a:pt x="1590" y="1644"/>
                      <a:pt x="230" y="4856"/>
                    </a:cubicBezTo>
                    <a:cubicBezTo>
                      <a:pt x="-708" y="7106"/>
                      <a:pt x="1285" y="9450"/>
                      <a:pt x="5035" y="11067"/>
                    </a:cubicBezTo>
                    <a:cubicBezTo>
                      <a:pt x="8833" y="12685"/>
                      <a:pt x="14318" y="13646"/>
                      <a:pt x="21631" y="1366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4" name="Google Shape;1754;p9"/>
              <p:cNvSpPr/>
              <p:nvPr/>
            </p:nvSpPr>
            <p:spPr>
              <a:xfrm>
                <a:off x="205544" y="3440753"/>
                <a:ext cx="35040" cy="16787"/>
              </a:xfrm>
              <a:custGeom>
                <a:rect b="b" l="l" r="r" t="t"/>
                <a:pathLst>
                  <a:path extrusionOk="0" h="16787" w="35040">
                    <a:moveTo>
                      <a:pt x="15238" y="15347"/>
                    </a:moveTo>
                    <a:cubicBezTo>
                      <a:pt x="23911" y="16495"/>
                      <a:pt x="32701" y="17714"/>
                      <a:pt x="34154" y="15745"/>
                    </a:cubicBezTo>
                    <a:cubicBezTo>
                      <a:pt x="38959" y="9276"/>
                      <a:pt x="22832" y="5010"/>
                      <a:pt x="19340" y="3720"/>
                    </a:cubicBezTo>
                    <a:cubicBezTo>
                      <a:pt x="14816" y="2033"/>
                      <a:pt x="5346" y="-2819"/>
                      <a:pt x="892" y="2244"/>
                    </a:cubicBezTo>
                    <a:cubicBezTo>
                      <a:pt x="-2202" y="5760"/>
                      <a:pt x="2791" y="13682"/>
                      <a:pt x="15238" y="1534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5" name="Google Shape;1755;p9"/>
              <p:cNvSpPr/>
              <p:nvPr/>
            </p:nvSpPr>
            <p:spPr>
              <a:xfrm>
                <a:off x="268603" y="3424434"/>
                <a:ext cx="39233" cy="13256"/>
              </a:xfrm>
              <a:custGeom>
                <a:rect b="b" l="l" r="r" t="t"/>
                <a:pathLst>
                  <a:path extrusionOk="0" h="13256" w="39233">
                    <a:moveTo>
                      <a:pt x="19241" y="12913"/>
                    </a:moveTo>
                    <a:cubicBezTo>
                      <a:pt x="28547" y="11600"/>
                      <a:pt x="38017" y="10335"/>
                      <a:pt x="38907" y="8038"/>
                    </a:cubicBezTo>
                    <a:cubicBezTo>
                      <a:pt x="41861" y="490"/>
                      <a:pt x="23882" y="865"/>
                      <a:pt x="19874" y="607"/>
                    </a:cubicBezTo>
                    <a:cubicBezTo>
                      <a:pt x="14694" y="255"/>
                      <a:pt x="3396" y="-1784"/>
                      <a:pt x="348" y="4334"/>
                    </a:cubicBezTo>
                    <a:cubicBezTo>
                      <a:pt x="-1761" y="8577"/>
                      <a:pt x="5857" y="14788"/>
                      <a:pt x="19241" y="129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6" name="Google Shape;1756;p9"/>
              <p:cNvSpPr/>
              <p:nvPr/>
            </p:nvSpPr>
            <p:spPr>
              <a:xfrm>
                <a:off x="396349" y="3439532"/>
                <a:ext cx="10422" cy="13170"/>
              </a:xfrm>
              <a:custGeom>
                <a:rect b="b" l="l" r="r" t="t"/>
                <a:pathLst>
                  <a:path extrusionOk="0" h="13170" w="10422">
                    <a:moveTo>
                      <a:pt x="5227" y="12465"/>
                    </a:moveTo>
                    <a:cubicBezTo>
                      <a:pt x="7688" y="10543"/>
                      <a:pt x="10173" y="8621"/>
                      <a:pt x="10360" y="6277"/>
                    </a:cubicBezTo>
                    <a:cubicBezTo>
                      <a:pt x="11017" y="-1458"/>
                      <a:pt x="6235" y="136"/>
                      <a:pt x="5180" y="136"/>
                    </a:cubicBezTo>
                    <a:cubicBezTo>
                      <a:pt x="3797" y="136"/>
                      <a:pt x="750" y="-1130"/>
                      <a:pt x="70" y="5152"/>
                    </a:cubicBezTo>
                    <a:cubicBezTo>
                      <a:pt x="-422" y="9512"/>
                      <a:pt x="1711" y="15208"/>
                      <a:pt x="5227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7" name="Google Shape;1757;p9"/>
              <p:cNvSpPr/>
              <p:nvPr/>
            </p:nvSpPr>
            <p:spPr>
              <a:xfrm>
                <a:off x="435211" y="3418642"/>
                <a:ext cx="34884" cy="13473"/>
              </a:xfrm>
              <a:custGeom>
                <a:rect b="b" l="l" r="r" t="t"/>
                <a:pathLst>
                  <a:path extrusionOk="0" h="13473" w="34884">
                    <a:moveTo>
                      <a:pt x="17254" y="12353"/>
                    </a:moveTo>
                    <a:cubicBezTo>
                      <a:pt x="24473" y="10290"/>
                      <a:pt x="32654" y="10829"/>
                      <a:pt x="34060" y="8907"/>
                    </a:cubicBezTo>
                    <a:cubicBezTo>
                      <a:pt x="36404" y="5649"/>
                      <a:pt x="33451" y="2883"/>
                      <a:pt x="28974" y="1383"/>
                    </a:cubicBezTo>
                    <a:cubicBezTo>
                      <a:pt x="24544" y="-141"/>
                      <a:pt x="19035" y="-24"/>
                      <a:pt x="17090" y="23"/>
                    </a:cubicBezTo>
                    <a:cubicBezTo>
                      <a:pt x="14535" y="0"/>
                      <a:pt x="10386" y="-71"/>
                      <a:pt x="6729" y="1078"/>
                    </a:cubicBezTo>
                    <a:cubicBezTo>
                      <a:pt x="3072" y="2179"/>
                      <a:pt x="119" y="4430"/>
                      <a:pt x="2" y="7782"/>
                    </a:cubicBezTo>
                    <a:cubicBezTo>
                      <a:pt x="-69" y="10126"/>
                      <a:pt x="2088" y="12001"/>
                      <a:pt x="5112" y="12868"/>
                    </a:cubicBezTo>
                    <a:cubicBezTo>
                      <a:pt x="8206" y="13759"/>
                      <a:pt x="12097" y="13735"/>
                      <a:pt x="17254" y="1232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8" name="Google Shape;1758;p9"/>
              <p:cNvSpPr/>
              <p:nvPr/>
            </p:nvSpPr>
            <p:spPr>
              <a:xfrm>
                <a:off x="500642" y="3448209"/>
                <a:ext cx="26275" cy="13226"/>
              </a:xfrm>
              <a:custGeom>
                <a:rect b="b" l="l" r="r" t="t"/>
                <a:pathLst>
                  <a:path extrusionOk="0" h="13226" w="26275">
                    <a:moveTo>
                      <a:pt x="12509" y="12882"/>
                    </a:moveTo>
                    <a:cubicBezTo>
                      <a:pt x="18838" y="11570"/>
                      <a:pt x="25237" y="10304"/>
                      <a:pt x="25964" y="8007"/>
                    </a:cubicBezTo>
                    <a:cubicBezTo>
                      <a:pt x="28354" y="459"/>
                      <a:pt x="16283" y="881"/>
                      <a:pt x="13611" y="600"/>
                    </a:cubicBezTo>
                    <a:cubicBezTo>
                      <a:pt x="10142" y="248"/>
                      <a:pt x="2688" y="-1768"/>
                      <a:pt x="320" y="4327"/>
                    </a:cubicBezTo>
                    <a:cubicBezTo>
                      <a:pt x="-1321" y="8546"/>
                      <a:pt x="3438" y="14758"/>
                      <a:pt x="12509" y="1288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9" name="Google Shape;1759;p9"/>
              <p:cNvSpPr/>
              <p:nvPr/>
            </p:nvSpPr>
            <p:spPr>
              <a:xfrm>
                <a:off x="714284" y="3438964"/>
                <a:ext cx="18398" cy="15076"/>
              </a:xfrm>
              <a:custGeom>
                <a:rect b="b" l="l" r="r" t="t"/>
                <a:pathLst>
                  <a:path extrusionOk="0" h="15076" w="18398">
                    <a:moveTo>
                      <a:pt x="11070" y="13267"/>
                    </a:moveTo>
                    <a:cubicBezTo>
                      <a:pt x="14844" y="10197"/>
                      <a:pt x="18665" y="7126"/>
                      <a:pt x="18384" y="4782"/>
                    </a:cubicBezTo>
                    <a:cubicBezTo>
                      <a:pt x="17423" y="-2977"/>
                      <a:pt x="9500" y="914"/>
                      <a:pt x="7625" y="1430"/>
                    </a:cubicBezTo>
                    <a:cubicBezTo>
                      <a:pt x="5210" y="2110"/>
                      <a:pt x="-462" y="2391"/>
                      <a:pt x="30" y="8790"/>
                    </a:cubicBezTo>
                    <a:cubicBezTo>
                      <a:pt x="382" y="13244"/>
                      <a:pt x="5656" y="17651"/>
                      <a:pt x="11070" y="1326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0" name="Google Shape;1760;p9"/>
              <p:cNvSpPr/>
              <p:nvPr/>
            </p:nvSpPr>
            <p:spPr>
              <a:xfrm>
                <a:off x="750948" y="3403823"/>
                <a:ext cx="54749" cy="17236"/>
              </a:xfrm>
              <a:custGeom>
                <a:rect b="b" l="l" r="r" t="t"/>
                <a:pathLst>
                  <a:path extrusionOk="0" h="17236" w="54749">
                    <a:moveTo>
                      <a:pt x="28179" y="13951"/>
                    </a:moveTo>
                    <a:cubicBezTo>
                      <a:pt x="40414" y="10084"/>
                      <a:pt x="53447" y="7763"/>
                      <a:pt x="54455" y="5419"/>
                    </a:cubicBezTo>
                    <a:cubicBezTo>
                      <a:pt x="56119" y="1505"/>
                      <a:pt x="50494" y="51"/>
                      <a:pt x="43649" y="4"/>
                    </a:cubicBezTo>
                    <a:cubicBezTo>
                      <a:pt x="36804" y="-89"/>
                      <a:pt x="28929" y="1364"/>
                      <a:pt x="26045" y="1809"/>
                    </a:cubicBezTo>
                    <a:cubicBezTo>
                      <a:pt x="18591" y="2723"/>
                      <a:pt x="1926" y="5278"/>
                      <a:pt x="74" y="12475"/>
                    </a:cubicBezTo>
                    <a:cubicBezTo>
                      <a:pt x="-1051" y="17467"/>
                      <a:pt x="10809" y="19413"/>
                      <a:pt x="28179" y="139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1" name="Google Shape;1761;p9"/>
              <p:cNvSpPr/>
              <p:nvPr/>
            </p:nvSpPr>
            <p:spPr>
              <a:xfrm>
                <a:off x="831843" y="3429594"/>
                <a:ext cx="40598" cy="16816"/>
              </a:xfrm>
              <a:custGeom>
                <a:rect b="b" l="l" r="r" t="t"/>
                <a:pathLst>
                  <a:path extrusionOk="0" h="16816" w="40598">
                    <a:moveTo>
                      <a:pt x="11556" y="2643"/>
                    </a:moveTo>
                    <a:cubicBezTo>
                      <a:pt x="7149" y="6886"/>
                      <a:pt x="656" y="9254"/>
                      <a:pt x="141" y="11551"/>
                    </a:cubicBezTo>
                    <a:cubicBezTo>
                      <a:pt x="-726" y="15418"/>
                      <a:pt x="2532" y="16989"/>
                      <a:pt x="6657" y="16801"/>
                    </a:cubicBezTo>
                    <a:cubicBezTo>
                      <a:pt x="10783" y="16661"/>
                      <a:pt x="15166" y="14575"/>
                      <a:pt x="16713" y="13824"/>
                    </a:cubicBezTo>
                    <a:cubicBezTo>
                      <a:pt x="17580" y="13449"/>
                      <a:pt x="18635" y="12981"/>
                      <a:pt x="19807" y="12395"/>
                    </a:cubicBezTo>
                    <a:lnTo>
                      <a:pt x="40598" y="1893"/>
                    </a:lnTo>
                    <a:lnTo>
                      <a:pt x="16971" y="112"/>
                    </a:lnTo>
                    <a:cubicBezTo>
                      <a:pt x="12822" y="-193"/>
                      <a:pt x="7196" y="-216"/>
                      <a:pt x="5438" y="4683"/>
                    </a:cubicBezTo>
                    <a:cubicBezTo>
                      <a:pt x="4055" y="8503"/>
                      <a:pt x="8392" y="13660"/>
                      <a:pt x="16361" y="13121"/>
                    </a:cubicBezTo>
                    <a:lnTo>
                      <a:pt x="13572" y="956"/>
                    </a:lnTo>
                    <a:cubicBezTo>
                      <a:pt x="12916" y="1425"/>
                      <a:pt x="12259" y="1987"/>
                      <a:pt x="11556" y="262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2" name="Google Shape;1762;p9"/>
              <p:cNvSpPr/>
              <p:nvPr/>
            </p:nvSpPr>
            <p:spPr>
              <a:xfrm>
                <a:off x="607543" y="3449963"/>
                <a:ext cx="7829" cy="13170"/>
              </a:xfrm>
              <a:custGeom>
                <a:rect b="b" l="l" r="r" t="t"/>
                <a:pathLst>
                  <a:path extrusionOk="0" h="13170" w="7829">
                    <a:moveTo>
                      <a:pt x="3939" y="12465"/>
                    </a:moveTo>
                    <a:cubicBezTo>
                      <a:pt x="5768" y="10543"/>
                      <a:pt x="7643" y="8621"/>
                      <a:pt x="7784" y="6277"/>
                    </a:cubicBezTo>
                    <a:cubicBezTo>
                      <a:pt x="8276" y="-1458"/>
                      <a:pt x="4690" y="136"/>
                      <a:pt x="3893" y="136"/>
                    </a:cubicBezTo>
                    <a:cubicBezTo>
                      <a:pt x="2861" y="136"/>
                      <a:pt x="587" y="-1130"/>
                      <a:pt x="48" y="5152"/>
                    </a:cubicBezTo>
                    <a:cubicBezTo>
                      <a:pt x="-303" y="9512"/>
                      <a:pt x="1291" y="15208"/>
                      <a:pt x="3916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763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p10"/>
          <p:cNvSpPr txBox="1"/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b="1" sz="3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b="1" sz="3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b="1" sz="3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b="1" sz="3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b="1" sz="3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b="1" sz="3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b="1" sz="3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b="1" sz="3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b="1" sz="35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Malayalam"/>
              <a:buChar char="●"/>
              <a:defRPr>
                <a:solidFill>
                  <a:schemeClr val="dk1"/>
                </a:solidFill>
                <a:latin typeface="Anek Malayalam"/>
                <a:ea typeface="Anek Malayalam"/>
                <a:cs typeface="Anek Malayalam"/>
                <a:sym typeface="Anek Malayalam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Malayalam"/>
              <a:buChar char="○"/>
              <a:defRPr>
                <a:solidFill>
                  <a:schemeClr val="dk1"/>
                </a:solidFill>
                <a:latin typeface="Anek Malayalam"/>
                <a:ea typeface="Anek Malayalam"/>
                <a:cs typeface="Anek Malayalam"/>
                <a:sym typeface="Anek Malayalam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Malayalam"/>
              <a:buChar char="■"/>
              <a:defRPr>
                <a:solidFill>
                  <a:schemeClr val="dk1"/>
                </a:solidFill>
                <a:latin typeface="Anek Malayalam"/>
                <a:ea typeface="Anek Malayalam"/>
                <a:cs typeface="Anek Malayalam"/>
                <a:sym typeface="Anek Malayalam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Malayalam"/>
              <a:buChar char="●"/>
              <a:defRPr>
                <a:solidFill>
                  <a:schemeClr val="dk1"/>
                </a:solidFill>
                <a:latin typeface="Anek Malayalam"/>
                <a:ea typeface="Anek Malayalam"/>
                <a:cs typeface="Anek Malayalam"/>
                <a:sym typeface="Anek Malayalam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Malayalam"/>
              <a:buChar char="○"/>
              <a:defRPr>
                <a:solidFill>
                  <a:schemeClr val="dk1"/>
                </a:solidFill>
                <a:latin typeface="Anek Malayalam"/>
                <a:ea typeface="Anek Malayalam"/>
                <a:cs typeface="Anek Malayalam"/>
                <a:sym typeface="Anek Malayalam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Malayalam"/>
              <a:buChar char="■"/>
              <a:defRPr>
                <a:solidFill>
                  <a:schemeClr val="dk1"/>
                </a:solidFill>
                <a:latin typeface="Anek Malayalam"/>
                <a:ea typeface="Anek Malayalam"/>
                <a:cs typeface="Anek Malayalam"/>
                <a:sym typeface="Anek Malayalam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Malayalam"/>
              <a:buChar char="●"/>
              <a:defRPr>
                <a:solidFill>
                  <a:schemeClr val="dk1"/>
                </a:solidFill>
                <a:latin typeface="Anek Malayalam"/>
                <a:ea typeface="Anek Malayalam"/>
                <a:cs typeface="Anek Malayalam"/>
                <a:sym typeface="Anek Malayalam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Malayalam"/>
              <a:buChar char="○"/>
              <a:defRPr>
                <a:solidFill>
                  <a:schemeClr val="dk1"/>
                </a:solidFill>
                <a:latin typeface="Anek Malayalam"/>
                <a:ea typeface="Anek Malayalam"/>
                <a:cs typeface="Anek Malayalam"/>
                <a:sym typeface="Anek Malayalam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ek Malayalam"/>
              <a:buChar char="■"/>
              <a:defRPr>
                <a:solidFill>
                  <a:schemeClr val="dk1"/>
                </a:solidFill>
                <a:latin typeface="Anek Malayalam"/>
                <a:ea typeface="Anek Malayalam"/>
                <a:cs typeface="Anek Malayalam"/>
                <a:sym typeface="Anek Malayala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Relationship Id="rId4" Type="http://schemas.openxmlformats.org/officeDocument/2006/relationships/image" Target="../media/image1.png"/><Relationship Id="rId5" Type="http://schemas.openxmlformats.org/officeDocument/2006/relationships/image" Target="../media/image2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Relationship Id="rId4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Relationship Id="rId6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2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5.png"/><Relationship Id="rId4" Type="http://schemas.openxmlformats.org/officeDocument/2006/relationships/image" Target="../media/image2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2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Relationship Id="rId4" Type="http://schemas.openxmlformats.org/officeDocument/2006/relationships/image" Target="../media/image30.png"/><Relationship Id="rId5" Type="http://schemas.openxmlformats.org/officeDocument/2006/relationships/image" Target="../media/image26.png"/><Relationship Id="rId6" Type="http://schemas.openxmlformats.org/officeDocument/2006/relationships/image" Target="../media/image4.png"/><Relationship Id="rId7" Type="http://schemas.openxmlformats.org/officeDocument/2006/relationships/image" Target="../media/image17.png"/><Relationship Id="rId8" Type="http://schemas.openxmlformats.org/officeDocument/2006/relationships/image" Target="../media/image2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Relationship Id="rId4" Type="http://schemas.openxmlformats.org/officeDocument/2006/relationships/image" Target="../media/image3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png"/><Relationship Id="rId4" Type="http://schemas.openxmlformats.org/officeDocument/2006/relationships/image" Target="../media/image36.png"/><Relationship Id="rId5" Type="http://schemas.openxmlformats.org/officeDocument/2006/relationships/image" Target="../media/image2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Relationship Id="rId6" Type="http://schemas.openxmlformats.org/officeDocument/2006/relationships/image" Target="../media/image3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4.png"/><Relationship Id="rId4" Type="http://schemas.openxmlformats.org/officeDocument/2006/relationships/image" Target="../media/image9.png"/><Relationship Id="rId5" Type="http://schemas.openxmlformats.org/officeDocument/2006/relationships/image" Target="../media/image3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6" Type="http://schemas.openxmlformats.org/officeDocument/2006/relationships/hyperlink" Target="https://aznps.com/the-plant-list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9" name="Shape 3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0" name="Google Shape;3650;p21"/>
          <p:cNvSpPr txBox="1"/>
          <p:nvPr>
            <p:ph type="ctrTitle"/>
          </p:nvPr>
        </p:nvSpPr>
        <p:spPr>
          <a:xfrm>
            <a:off x="713225" y="334250"/>
            <a:ext cx="5740800" cy="28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/>
              <a:t>Plant Identification:</a:t>
            </a:r>
            <a:r>
              <a:rPr lang="en" sz="5700"/>
              <a:t> </a:t>
            </a:r>
            <a:r>
              <a:rPr lang="en" sz="4200">
                <a:solidFill>
                  <a:schemeClr val="dk2"/>
                </a:solidFill>
              </a:rPr>
              <a:t>Sonoran Desert vs Riparian Habitat Richness</a:t>
            </a:r>
            <a:endParaRPr sz="4200">
              <a:solidFill>
                <a:schemeClr val="dk2"/>
              </a:solidFill>
            </a:endParaRPr>
          </a:p>
        </p:txBody>
      </p:sp>
      <p:grpSp>
        <p:nvGrpSpPr>
          <p:cNvPr id="3651" name="Google Shape;3651;p21"/>
          <p:cNvGrpSpPr/>
          <p:nvPr/>
        </p:nvGrpSpPr>
        <p:grpSpPr>
          <a:xfrm>
            <a:off x="6200018" y="1562400"/>
            <a:ext cx="2569334" cy="3441427"/>
            <a:chOff x="6200018" y="1562400"/>
            <a:chExt cx="2569334" cy="3441427"/>
          </a:xfrm>
        </p:grpSpPr>
        <p:pic>
          <p:nvPicPr>
            <p:cNvPr id="3652" name="Google Shape;3652;p21"/>
            <p:cNvPicPr preferRelativeResize="0"/>
            <p:nvPr/>
          </p:nvPicPr>
          <p:blipFill rotWithShape="1">
            <a:blip r:embed="rId3">
              <a:alphaModFix/>
            </a:blip>
            <a:srcRect b="40294" l="0" r="0" t="0"/>
            <a:stretch/>
          </p:blipFill>
          <p:spPr>
            <a:xfrm>
              <a:off x="6200018" y="1562400"/>
              <a:ext cx="2569334" cy="23248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53" name="Google Shape;3653;p21"/>
            <p:cNvPicPr preferRelativeResize="0"/>
            <p:nvPr/>
          </p:nvPicPr>
          <p:blipFill rotWithShape="1">
            <a:blip r:embed="rId3">
              <a:alphaModFix/>
            </a:blip>
            <a:srcRect b="1078" l="0" r="0" t="59862"/>
            <a:stretch/>
          </p:blipFill>
          <p:spPr>
            <a:xfrm>
              <a:off x="6496200" y="3874575"/>
              <a:ext cx="1907625" cy="112925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0" name="Shape 3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1" name="Google Shape;3731;p30"/>
          <p:cNvSpPr txBox="1"/>
          <p:nvPr>
            <p:ph type="title"/>
          </p:nvPr>
        </p:nvSpPr>
        <p:spPr>
          <a:xfrm>
            <a:off x="90925" y="107700"/>
            <a:ext cx="77175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Local School Plant 6</a:t>
            </a:r>
            <a:endParaRPr sz="2800"/>
          </a:p>
        </p:txBody>
      </p:sp>
      <p:pic>
        <p:nvPicPr>
          <p:cNvPr id="3732" name="Google Shape;373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7225" y="1776375"/>
            <a:ext cx="2068825" cy="3415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3" name="Google Shape;3733;p30"/>
          <p:cNvPicPr preferRelativeResize="0"/>
          <p:nvPr/>
        </p:nvPicPr>
        <p:blipFill rotWithShape="1">
          <a:blip r:embed="rId4">
            <a:alphaModFix/>
          </a:blip>
          <a:srcRect b="0" l="-10" r="0" t="0"/>
          <a:stretch/>
        </p:blipFill>
        <p:spPr>
          <a:xfrm>
            <a:off x="5714125" y="3443775"/>
            <a:ext cx="1096325" cy="150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4" name="Google Shape;3734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29388" y="3857875"/>
            <a:ext cx="592125" cy="1264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8" name="Shape 3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9" name="Google Shape;3739;p31"/>
          <p:cNvSpPr txBox="1"/>
          <p:nvPr>
            <p:ph type="title"/>
          </p:nvPr>
        </p:nvSpPr>
        <p:spPr>
          <a:xfrm>
            <a:off x="65525" y="82300"/>
            <a:ext cx="77175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Local School Plant 7</a:t>
            </a:r>
            <a:endParaRPr sz="2800"/>
          </a:p>
        </p:txBody>
      </p:sp>
      <p:pic>
        <p:nvPicPr>
          <p:cNvPr id="3740" name="Google Shape;374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7225" y="1776375"/>
            <a:ext cx="2068825" cy="3415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1" name="Google Shape;3741;p31"/>
          <p:cNvPicPr preferRelativeResize="0"/>
          <p:nvPr/>
        </p:nvPicPr>
        <p:blipFill rotWithShape="1">
          <a:blip r:embed="rId4">
            <a:alphaModFix/>
          </a:blip>
          <a:srcRect b="0" l="-10" r="0" t="0"/>
          <a:stretch/>
        </p:blipFill>
        <p:spPr>
          <a:xfrm>
            <a:off x="5714125" y="3443775"/>
            <a:ext cx="1096325" cy="150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2" name="Google Shape;3742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29388" y="3857875"/>
            <a:ext cx="592125" cy="1264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6" name="Shape 3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" name="Google Shape;3747;p32"/>
          <p:cNvSpPr txBox="1"/>
          <p:nvPr>
            <p:ph type="title"/>
          </p:nvPr>
        </p:nvSpPr>
        <p:spPr>
          <a:xfrm>
            <a:off x="79675" y="87925"/>
            <a:ext cx="77175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Local School Plant 8</a:t>
            </a:r>
            <a:endParaRPr sz="2800"/>
          </a:p>
        </p:txBody>
      </p:sp>
      <p:pic>
        <p:nvPicPr>
          <p:cNvPr id="3748" name="Google Shape;374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7225" y="1776375"/>
            <a:ext cx="2068825" cy="3415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9" name="Google Shape;3749;p32"/>
          <p:cNvPicPr preferRelativeResize="0"/>
          <p:nvPr/>
        </p:nvPicPr>
        <p:blipFill rotWithShape="1">
          <a:blip r:embed="rId4">
            <a:alphaModFix/>
          </a:blip>
          <a:srcRect b="0" l="-10" r="0" t="0"/>
          <a:stretch/>
        </p:blipFill>
        <p:spPr>
          <a:xfrm>
            <a:off x="5714125" y="3443775"/>
            <a:ext cx="1096325" cy="150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0" name="Google Shape;3750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29388" y="3857875"/>
            <a:ext cx="592125" cy="1264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4" name="Shape 3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5" name="Google Shape;3755;p33"/>
          <p:cNvSpPr txBox="1"/>
          <p:nvPr>
            <p:ph type="title"/>
          </p:nvPr>
        </p:nvSpPr>
        <p:spPr>
          <a:xfrm>
            <a:off x="79675" y="87925"/>
            <a:ext cx="77175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Local School Plant 9</a:t>
            </a:r>
            <a:endParaRPr sz="2800"/>
          </a:p>
        </p:txBody>
      </p:sp>
      <p:pic>
        <p:nvPicPr>
          <p:cNvPr id="3756" name="Google Shape;375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7225" y="1776375"/>
            <a:ext cx="2068825" cy="3415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7" name="Google Shape;3757;p33"/>
          <p:cNvPicPr preferRelativeResize="0"/>
          <p:nvPr/>
        </p:nvPicPr>
        <p:blipFill rotWithShape="1">
          <a:blip r:embed="rId4">
            <a:alphaModFix/>
          </a:blip>
          <a:srcRect b="0" l="-10" r="0" t="0"/>
          <a:stretch/>
        </p:blipFill>
        <p:spPr>
          <a:xfrm>
            <a:off x="5714125" y="3443775"/>
            <a:ext cx="1096325" cy="150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8" name="Google Shape;3758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29388" y="3857875"/>
            <a:ext cx="592125" cy="1264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2" name="Shape 3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3" name="Google Shape;3763;p34"/>
          <p:cNvSpPr txBox="1"/>
          <p:nvPr>
            <p:ph type="title"/>
          </p:nvPr>
        </p:nvSpPr>
        <p:spPr>
          <a:xfrm>
            <a:off x="79675" y="87925"/>
            <a:ext cx="77175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Local School Plant 10</a:t>
            </a:r>
            <a:endParaRPr sz="2800"/>
          </a:p>
        </p:txBody>
      </p:sp>
      <p:pic>
        <p:nvPicPr>
          <p:cNvPr id="3764" name="Google Shape;376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7225" y="1776375"/>
            <a:ext cx="2068825" cy="3415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5" name="Google Shape;3765;p34"/>
          <p:cNvPicPr preferRelativeResize="0"/>
          <p:nvPr/>
        </p:nvPicPr>
        <p:blipFill rotWithShape="1">
          <a:blip r:embed="rId4">
            <a:alphaModFix/>
          </a:blip>
          <a:srcRect b="0" l="-10" r="0" t="0"/>
          <a:stretch/>
        </p:blipFill>
        <p:spPr>
          <a:xfrm>
            <a:off x="5714125" y="3443775"/>
            <a:ext cx="1096325" cy="150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6" name="Google Shape;3766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29388" y="3857875"/>
            <a:ext cx="592125" cy="1264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0" name="Shape 3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1" name="Google Shape;3771;p35"/>
          <p:cNvSpPr txBox="1"/>
          <p:nvPr>
            <p:ph idx="2" type="title"/>
          </p:nvPr>
        </p:nvSpPr>
        <p:spPr>
          <a:xfrm>
            <a:off x="713225" y="912227"/>
            <a:ext cx="1724400" cy="101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772" name="Google Shape;3772;p35"/>
          <p:cNvSpPr txBox="1"/>
          <p:nvPr>
            <p:ph type="title"/>
          </p:nvPr>
        </p:nvSpPr>
        <p:spPr>
          <a:xfrm>
            <a:off x="190500" y="1703025"/>
            <a:ext cx="6413400" cy="13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600">
                <a:latin typeface="Rubik Medium"/>
                <a:ea typeface="Rubik Medium"/>
                <a:cs typeface="Rubik Medium"/>
                <a:sym typeface="Rubik Medium"/>
              </a:rPr>
              <a:t>Zoom-In/Zoom-Out Plant Nature Journaling</a:t>
            </a:r>
            <a:endParaRPr sz="4600"/>
          </a:p>
        </p:txBody>
      </p:sp>
      <p:pic>
        <p:nvPicPr>
          <p:cNvPr id="3773" name="Google Shape;377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0852" y="1396768"/>
            <a:ext cx="1121688" cy="2940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4" name="Google Shape;377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1113" y="1779225"/>
            <a:ext cx="428675" cy="2557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5" name="Google Shape;3775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37450" y="2470825"/>
            <a:ext cx="1244824" cy="177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9" name="Shape 3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0" name="Google Shape;378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1525" y="0"/>
            <a:ext cx="4774325" cy="5316775"/>
          </a:xfrm>
          <a:prstGeom prst="rect">
            <a:avLst/>
          </a:prstGeom>
          <a:noFill/>
          <a:ln>
            <a:noFill/>
          </a:ln>
        </p:spPr>
      </p:pic>
      <p:sp>
        <p:nvSpPr>
          <p:cNvPr id="3781" name="Google Shape;3781;p36"/>
          <p:cNvSpPr txBox="1"/>
          <p:nvPr>
            <p:ph idx="4294967295" type="title"/>
          </p:nvPr>
        </p:nvSpPr>
        <p:spPr>
          <a:xfrm>
            <a:off x="43200" y="125650"/>
            <a:ext cx="2735400" cy="3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Zoom-in/ Zoom-out Plant Nature Journaling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3782" name="Google Shape;378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325" y="3268750"/>
            <a:ext cx="2025226" cy="2041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6" name="Shape 3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7" name="Google Shape;3787;p37"/>
          <p:cNvSpPr txBox="1"/>
          <p:nvPr>
            <p:ph type="title"/>
          </p:nvPr>
        </p:nvSpPr>
        <p:spPr>
          <a:xfrm>
            <a:off x="53050" y="46850"/>
            <a:ext cx="77175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Student Work:</a:t>
            </a:r>
            <a:endParaRPr/>
          </a:p>
        </p:txBody>
      </p:sp>
      <p:sp>
        <p:nvSpPr>
          <p:cNvPr id="3788" name="Google Shape;3788;p37"/>
          <p:cNvSpPr txBox="1"/>
          <p:nvPr/>
        </p:nvSpPr>
        <p:spPr>
          <a:xfrm>
            <a:off x="354725" y="1014900"/>
            <a:ext cx="3843000" cy="7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Anek Malayalam"/>
                <a:ea typeface="Anek Malayalam"/>
                <a:cs typeface="Anek Malayalam"/>
                <a:sym typeface="Anek Malayalam"/>
              </a:rPr>
              <a:t>Place sample student work here</a:t>
            </a:r>
            <a:endParaRPr sz="2000">
              <a:solidFill>
                <a:schemeClr val="dk1"/>
              </a:solidFill>
              <a:latin typeface="Anek Malayalam"/>
              <a:ea typeface="Anek Malayalam"/>
              <a:cs typeface="Anek Malayalam"/>
              <a:sym typeface="Anek Malayalam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2" name="Shape 3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3" name="Google Shape;3793;p38"/>
          <p:cNvSpPr txBox="1"/>
          <p:nvPr>
            <p:ph type="title"/>
          </p:nvPr>
        </p:nvSpPr>
        <p:spPr>
          <a:xfrm>
            <a:off x="713225" y="539500"/>
            <a:ext cx="77175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Objective: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794" name="Google Shape;3794;p38"/>
          <p:cNvSpPr txBox="1"/>
          <p:nvPr/>
        </p:nvSpPr>
        <p:spPr>
          <a:xfrm>
            <a:off x="3278800" y="1226175"/>
            <a:ext cx="56976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Muli"/>
                <a:ea typeface="Muli"/>
                <a:cs typeface="Muli"/>
                <a:sym typeface="Muli"/>
              </a:rPr>
              <a:t>SWBAT construct a “Zoom-in &amp; Zoom-out” nature drawing of a single plant found on our local school campus</a:t>
            </a:r>
            <a:endParaRPr sz="3800">
              <a:solidFill>
                <a:schemeClr val="dk1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grpSp>
        <p:nvGrpSpPr>
          <p:cNvPr id="3795" name="Google Shape;3795;p38"/>
          <p:cNvGrpSpPr/>
          <p:nvPr/>
        </p:nvGrpSpPr>
        <p:grpSpPr>
          <a:xfrm>
            <a:off x="823100" y="1380795"/>
            <a:ext cx="2372624" cy="3338437"/>
            <a:chOff x="823100" y="1380795"/>
            <a:chExt cx="2372624" cy="3338437"/>
          </a:xfrm>
        </p:grpSpPr>
        <p:sp>
          <p:nvSpPr>
            <p:cNvPr id="3796" name="Google Shape;3796;p38"/>
            <p:cNvSpPr/>
            <p:nvPr/>
          </p:nvSpPr>
          <p:spPr>
            <a:xfrm>
              <a:off x="823100" y="1924732"/>
              <a:ext cx="2347800" cy="2794500"/>
            </a:xfrm>
            <a:prstGeom prst="pie">
              <a:avLst>
                <a:gd fmla="val 0" name="adj1"/>
                <a:gd fmla="val 1080000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  <p:pic>
          <p:nvPicPr>
            <p:cNvPr id="3797" name="Google Shape;3797;p38"/>
            <p:cNvPicPr preferRelativeResize="0"/>
            <p:nvPr/>
          </p:nvPicPr>
          <p:blipFill rotWithShape="1">
            <a:blip r:embed="rId3">
              <a:alphaModFix/>
            </a:blip>
            <a:srcRect b="40898" l="0" r="0" t="0"/>
            <a:stretch/>
          </p:blipFill>
          <p:spPr>
            <a:xfrm>
              <a:off x="1023450" y="1380795"/>
              <a:ext cx="2172274" cy="19455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98" name="Google Shape;3798;p38"/>
            <p:cNvPicPr preferRelativeResize="0"/>
            <p:nvPr/>
          </p:nvPicPr>
          <p:blipFill rotWithShape="1">
            <a:blip r:embed="rId4">
              <a:alphaModFix/>
            </a:blip>
            <a:srcRect b="1904" l="7023" r="31370" t="77045"/>
            <a:stretch/>
          </p:blipFill>
          <p:spPr>
            <a:xfrm>
              <a:off x="1425975" y="3318612"/>
              <a:ext cx="1142050" cy="1257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99" name="Google Shape;3799;p38"/>
            <p:cNvPicPr preferRelativeResize="0"/>
            <p:nvPr/>
          </p:nvPicPr>
          <p:blipFill rotWithShape="1">
            <a:blip r:embed="rId5">
              <a:alphaModFix/>
            </a:blip>
            <a:srcRect b="0" l="1625" r="1625" t="0"/>
            <a:stretch/>
          </p:blipFill>
          <p:spPr>
            <a:xfrm>
              <a:off x="1558336" y="3318599"/>
              <a:ext cx="1009251" cy="125154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3" name="Shape 3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4" name="Google Shape;3804;p39"/>
          <p:cNvSpPr txBox="1"/>
          <p:nvPr>
            <p:ph type="title"/>
          </p:nvPr>
        </p:nvSpPr>
        <p:spPr>
          <a:xfrm>
            <a:off x="713225" y="539500"/>
            <a:ext cx="77175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Instructions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805" name="Google Shape;3805;p39"/>
          <p:cNvSpPr txBox="1"/>
          <p:nvPr/>
        </p:nvSpPr>
        <p:spPr>
          <a:xfrm>
            <a:off x="713225" y="1110275"/>
            <a:ext cx="7622700" cy="35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Muli"/>
              <a:buAutoNum type="arabicPeriod"/>
            </a:pPr>
            <a:r>
              <a:rPr lang="en" sz="2200">
                <a:latin typeface="Muli"/>
                <a:ea typeface="Muli"/>
                <a:cs typeface="Muli"/>
                <a:sym typeface="Muli"/>
              </a:rPr>
              <a:t>You will record observations of a single plant at three different scales: close-up, lifesize, and far away</a:t>
            </a:r>
            <a:endParaRPr sz="2200">
              <a:latin typeface="Muli"/>
              <a:ea typeface="Muli"/>
              <a:cs typeface="Muli"/>
              <a:sym typeface="Muli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Font typeface="Muli"/>
              <a:buAutoNum type="alphaLcPeriod"/>
            </a:pPr>
            <a:r>
              <a:rPr lang="en" sz="2200">
                <a:latin typeface="Muli"/>
                <a:ea typeface="Muli"/>
                <a:cs typeface="Muli"/>
                <a:sym typeface="Muli"/>
              </a:rPr>
              <a:t>You should use writing, drawings, and numbers to record their observations</a:t>
            </a:r>
            <a:endParaRPr sz="2200">
              <a:latin typeface="Muli"/>
              <a:ea typeface="Muli"/>
              <a:cs typeface="Muli"/>
              <a:sym typeface="Muli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Font typeface="Muli"/>
              <a:buAutoNum type="alphaLcPeriod"/>
            </a:pPr>
            <a:r>
              <a:rPr lang="en" sz="2200">
                <a:latin typeface="Muli"/>
                <a:ea typeface="Muli"/>
                <a:cs typeface="Muli"/>
                <a:sym typeface="Muli"/>
              </a:rPr>
              <a:t>You should use circles to show the magnified view for the “Zoomed-in” portion of this exercise.</a:t>
            </a:r>
            <a:endParaRPr sz="2200">
              <a:latin typeface="Muli"/>
              <a:ea typeface="Muli"/>
              <a:cs typeface="Muli"/>
              <a:sym typeface="Muli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Font typeface="Muli"/>
              <a:buAutoNum type="alphaLcPeriod"/>
            </a:pPr>
            <a:r>
              <a:rPr lang="en" sz="2200">
                <a:latin typeface="Muli"/>
                <a:ea typeface="Muli"/>
                <a:cs typeface="Muli"/>
                <a:sym typeface="Muli"/>
              </a:rPr>
              <a:t>You should include details such as growth forms, where the subject is, or a small map for the “Zoomed-out” portion of this exercise.</a:t>
            </a:r>
            <a:endParaRPr sz="2200">
              <a:latin typeface="Muli"/>
              <a:ea typeface="Muli"/>
              <a:cs typeface="Muli"/>
              <a:sym typeface="Mul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pic>
        <p:nvPicPr>
          <p:cNvPr id="3806" name="Google Shape;380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3599" y="2929236"/>
            <a:ext cx="861823" cy="2262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7" name="Shape 3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8" name="Google Shape;3658;p22"/>
          <p:cNvSpPr txBox="1"/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3659" name="Google Shape;3659;p22"/>
          <p:cNvSpPr txBox="1"/>
          <p:nvPr>
            <p:ph idx="3" type="title"/>
          </p:nvPr>
        </p:nvSpPr>
        <p:spPr>
          <a:xfrm>
            <a:off x="713225" y="1149775"/>
            <a:ext cx="1133400" cy="38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</a:t>
            </a:r>
            <a:r>
              <a:rPr lang="en"/>
              <a:t>1</a:t>
            </a:r>
            <a:endParaRPr/>
          </a:p>
        </p:txBody>
      </p:sp>
      <p:sp>
        <p:nvSpPr>
          <p:cNvPr id="3660" name="Google Shape;3660;p22"/>
          <p:cNvSpPr txBox="1"/>
          <p:nvPr>
            <p:ph idx="2" type="title"/>
          </p:nvPr>
        </p:nvSpPr>
        <p:spPr>
          <a:xfrm>
            <a:off x="713225" y="1490919"/>
            <a:ext cx="3248100" cy="3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Native Plants of the Sonoran Desert</a:t>
            </a:r>
            <a:endParaRPr/>
          </a:p>
        </p:txBody>
      </p:sp>
      <p:sp>
        <p:nvSpPr>
          <p:cNvPr id="3661" name="Google Shape;3661;p22"/>
          <p:cNvSpPr txBox="1"/>
          <p:nvPr>
            <p:ph idx="5" type="title"/>
          </p:nvPr>
        </p:nvSpPr>
        <p:spPr>
          <a:xfrm>
            <a:off x="713225" y="2052571"/>
            <a:ext cx="1133400" cy="38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662" name="Google Shape;3662;p22"/>
          <p:cNvSpPr txBox="1"/>
          <p:nvPr>
            <p:ph idx="4" type="title"/>
          </p:nvPr>
        </p:nvSpPr>
        <p:spPr>
          <a:xfrm>
            <a:off x="713225" y="2393715"/>
            <a:ext cx="3248100" cy="3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Zoom-In/Zoom-Out Plant Journaling</a:t>
            </a:r>
            <a:endParaRPr/>
          </a:p>
        </p:txBody>
      </p:sp>
      <p:sp>
        <p:nvSpPr>
          <p:cNvPr id="3663" name="Google Shape;3663;p22"/>
          <p:cNvSpPr txBox="1"/>
          <p:nvPr>
            <p:ph idx="7" type="title"/>
          </p:nvPr>
        </p:nvSpPr>
        <p:spPr>
          <a:xfrm>
            <a:off x="713225" y="2955367"/>
            <a:ext cx="1133400" cy="38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664" name="Google Shape;3664;p22"/>
          <p:cNvSpPr txBox="1"/>
          <p:nvPr>
            <p:ph idx="6" type="title"/>
          </p:nvPr>
        </p:nvSpPr>
        <p:spPr>
          <a:xfrm>
            <a:off x="713225" y="3296511"/>
            <a:ext cx="3248100" cy="3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Sonoran Desert Data Collection</a:t>
            </a:r>
            <a:endParaRPr/>
          </a:p>
        </p:txBody>
      </p:sp>
      <p:sp>
        <p:nvSpPr>
          <p:cNvPr id="3665" name="Google Shape;3665;p22"/>
          <p:cNvSpPr txBox="1"/>
          <p:nvPr>
            <p:ph idx="9" type="title"/>
          </p:nvPr>
        </p:nvSpPr>
        <p:spPr>
          <a:xfrm>
            <a:off x="713225" y="3858163"/>
            <a:ext cx="1133400" cy="38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666" name="Google Shape;3666;p22"/>
          <p:cNvSpPr txBox="1"/>
          <p:nvPr>
            <p:ph idx="8" type="title"/>
          </p:nvPr>
        </p:nvSpPr>
        <p:spPr>
          <a:xfrm>
            <a:off x="713225" y="4199307"/>
            <a:ext cx="3248100" cy="3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Sonoran Desert Data Analysis</a:t>
            </a:r>
            <a:endParaRPr/>
          </a:p>
        </p:txBody>
      </p:sp>
      <p:sp>
        <p:nvSpPr>
          <p:cNvPr id="3667" name="Google Shape;3667;p22"/>
          <p:cNvSpPr txBox="1"/>
          <p:nvPr>
            <p:ph idx="14" type="title"/>
          </p:nvPr>
        </p:nvSpPr>
        <p:spPr>
          <a:xfrm>
            <a:off x="4207625" y="1149775"/>
            <a:ext cx="1133400" cy="38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3668" name="Google Shape;3668;p22"/>
          <p:cNvSpPr txBox="1"/>
          <p:nvPr>
            <p:ph idx="13" type="title"/>
          </p:nvPr>
        </p:nvSpPr>
        <p:spPr>
          <a:xfrm>
            <a:off x="4207625" y="1490919"/>
            <a:ext cx="4223100" cy="3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Riparian Habitat Data Analysis</a:t>
            </a:r>
            <a:endParaRPr/>
          </a:p>
        </p:txBody>
      </p:sp>
      <p:sp>
        <p:nvSpPr>
          <p:cNvPr id="3669" name="Google Shape;3669;p22"/>
          <p:cNvSpPr txBox="1"/>
          <p:nvPr>
            <p:ph idx="16" type="title"/>
          </p:nvPr>
        </p:nvSpPr>
        <p:spPr>
          <a:xfrm>
            <a:off x="4207625" y="2052571"/>
            <a:ext cx="1133400" cy="38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3670" name="Google Shape;3670;p22"/>
          <p:cNvSpPr txBox="1"/>
          <p:nvPr>
            <p:ph idx="15" type="title"/>
          </p:nvPr>
        </p:nvSpPr>
        <p:spPr>
          <a:xfrm>
            <a:off x="4207625" y="2393715"/>
            <a:ext cx="4223100" cy="32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Questions</a:t>
            </a:r>
            <a:endParaRPr/>
          </a:p>
        </p:txBody>
      </p:sp>
      <p:pic>
        <p:nvPicPr>
          <p:cNvPr id="3671" name="Google Shape;367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5624" y="2728336"/>
            <a:ext cx="861823" cy="2262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2" name="Google Shape;367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3132" y="3012725"/>
            <a:ext cx="1019779" cy="2097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3" name="Google Shape;367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90019" y="3695845"/>
            <a:ext cx="710400" cy="141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4" name="Google Shape;367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30418" y="4726800"/>
            <a:ext cx="205732" cy="38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5" name="Google Shape;367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08863" y="4320200"/>
            <a:ext cx="408443" cy="860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0" name="Shape 3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1" name="Google Shape;3811;p40"/>
          <p:cNvSpPr txBox="1"/>
          <p:nvPr>
            <p:ph idx="2" type="title"/>
          </p:nvPr>
        </p:nvSpPr>
        <p:spPr>
          <a:xfrm>
            <a:off x="722663" y="958250"/>
            <a:ext cx="1231200" cy="101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812" name="Google Shape;3812;p40"/>
          <p:cNvSpPr txBox="1"/>
          <p:nvPr>
            <p:ph type="title"/>
          </p:nvPr>
        </p:nvSpPr>
        <p:spPr>
          <a:xfrm>
            <a:off x="2039502" y="958250"/>
            <a:ext cx="4132800" cy="101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Sonoran Desert Plant Transect Data Collection</a:t>
            </a:r>
            <a:endParaRPr/>
          </a:p>
        </p:txBody>
      </p:sp>
      <p:pic>
        <p:nvPicPr>
          <p:cNvPr id="3813" name="Google Shape;381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0003" y="1499350"/>
            <a:ext cx="1717650" cy="283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4" name="Google Shape;381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2175" y="2492715"/>
            <a:ext cx="1231199" cy="1973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5" name="Google Shape;3815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49900" y="3065825"/>
            <a:ext cx="655650" cy="139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6" name="Google Shape;3816;p40"/>
          <p:cNvPicPr preferRelativeResize="0"/>
          <p:nvPr/>
        </p:nvPicPr>
        <p:blipFill rotWithShape="1">
          <a:blip r:embed="rId6">
            <a:alphaModFix/>
          </a:blip>
          <a:srcRect b="24885" l="1626" r="26082" t="29452"/>
          <a:stretch/>
        </p:blipFill>
        <p:spPr>
          <a:xfrm>
            <a:off x="1389325" y="4465750"/>
            <a:ext cx="6610473" cy="56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0" name="Shape 3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1" name="Google Shape;382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725" y="44025"/>
            <a:ext cx="8877950" cy="50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5" name="Shape 3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6" name="Google Shape;3826;p42"/>
          <p:cNvSpPr txBox="1"/>
          <p:nvPr>
            <p:ph type="title"/>
          </p:nvPr>
        </p:nvSpPr>
        <p:spPr>
          <a:xfrm>
            <a:off x="53050" y="46850"/>
            <a:ext cx="77175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Student Work:</a:t>
            </a:r>
            <a:endParaRPr/>
          </a:p>
        </p:txBody>
      </p:sp>
      <p:sp>
        <p:nvSpPr>
          <p:cNvPr id="3827" name="Google Shape;3827;p42"/>
          <p:cNvSpPr txBox="1"/>
          <p:nvPr/>
        </p:nvSpPr>
        <p:spPr>
          <a:xfrm>
            <a:off x="354725" y="1014900"/>
            <a:ext cx="3843000" cy="7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Anek Malayalam"/>
                <a:ea typeface="Anek Malayalam"/>
                <a:cs typeface="Anek Malayalam"/>
                <a:sym typeface="Anek Malayalam"/>
              </a:rPr>
              <a:t>Place sample student work here</a:t>
            </a:r>
            <a:endParaRPr sz="2000">
              <a:solidFill>
                <a:schemeClr val="dk1"/>
              </a:solidFill>
              <a:latin typeface="Anek Malayalam"/>
              <a:ea typeface="Anek Malayalam"/>
              <a:cs typeface="Anek Malayalam"/>
              <a:sym typeface="Anek Malayalam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1" name="Shape 3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2" name="Google Shape;3832;p43"/>
          <p:cNvSpPr txBox="1"/>
          <p:nvPr>
            <p:ph type="title"/>
          </p:nvPr>
        </p:nvSpPr>
        <p:spPr>
          <a:xfrm>
            <a:off x="713225" y="539500"/>
            <a:ext cx="77175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Objective: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833" name="Google Shape;3833;p43"/>
          <p:cNvSpPr txBox="1"/>
          <p:nvPr/>
        </p:nvSpPr>
        <p:spPr>
          <a:xfrm>
            <a:off x="3278800" y="1226175"/>
            <a:ext cx="58653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Muli"/>
                <a:ea typeface="Muli"/>
                <a:cs typeface="Muli"/>
                <a:sym typeface="Muli"/>
              </a:rPr>
              <a:t>SWBAT collect data on plant biodiversity/plant richness data by identifying/recording the different types of plants in each quadrant  along a transect in a Sonoran Desert Habitat.</a:t>
            </a:r>
            <a:endParaRPr sz="3000">
              <a:latin typeface="Muli"/>
              <a:ea typeface="Muli"/>
              <a:cs typeface="Muli"/>
              <a:sym typeface="Mul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grpSp>
        <p:nvGrpSpPr>
          <p:cNvPr id="3834" name="Google Shape;3834;p43"/>
          <p:cNvGrpSpPr/>
          <p:nvPr/>
        </p:nvGrpSpPr>
        <p:grpSpPr>
          <a:xfrm>
            <a:off x="823100" y="1380795"/>
            <a:ext cx="2372624" cy="3338437"/>
            <a:chOff x="823100" y="1380795"/>
            <a:chExt cx="2372624" cy="3338437"/>
          </a:xfrm>
        </p:grpSpPr>
        <p:sp>
          <p:nvSpPr>
            <p:cNvPr id="3835" name="Google Shape;3835;p43"/>
            <p:cNvSpPr/>
            <p:nvPr/>
          </p:nvSpPr>
          <p:spPr>
            <a:xfrm>
              <a:off x="823100" y="1924732"/>
              <a:ext cx="2347800" cy="2794500"/>
            </a:xfrm>
            <a:prstGeom prst="pie">
              <a:avLst>
                <a:gd fmla="val 0" name="adj1"/>
                <a:gd fmla="val 10800000" name="adj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  <p:pic>
          <p:nvPicPr>
            <p:cNvPr id="3836" name="Google Shape;3836;p43"/>
            <p:cNvPicPr preferRelativeResize="0"/>
            <p:nvPr/>
          </p:nvPicPr>
          <p:blipFill rotWithShape="1">
            <a:blip r:embed="rId3">
              <a:alphaModFix/>
            </a:blip>
            <a:srcRect b="40898" l="0" r="0" t="0"/>
            <a:stretch/>
          </p:blipFill>
          <p:spPr>
            <a:xfrm>
              <a:off x="1023450" y="1380795"/>
              <a:ext cx="2172274" cy="19455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37" name="Google Shape;3837;p43"/>
            <p:cNvPicPr preferRelativeResize="0"/>
            <p:nvPr/>
          </p:nvPicPr>
          <p:blipFill rotWithShape="1">
            <a:blip r:embed="rId4">
              <a:alphaModFix/>
            </a:blip>
            <a:srcRect b="1904" l="7023" r="31370" t="77045"/>
            <a:stretch/>
          </p:blipFill>
          <p:spPr>
            <a:xfrm>
              <a:off x="1425975" y="3318612"/>
              <a:ext cx="1142050" cy="1257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38" name="Google Shape;3838;p43"/>
            <p:cNvPicPr preferRelativeResize="0"/>
            <p:nvPr/>
          </p:nvPicPr>
          <p:blipFill rotWithShape="1">
            <a:blip r:embed="rId5">
              <a:alphaModFix/>
            </a:blip>
            <a:srcRect b="0" l="1625" r="1625" t="0"/>
            <a:stretch/>
          </p:blipFill>
          <p:spPr>
            <a:xfrm>
              <a:off x="1558336" y="3318599"/>
              <a:ext cx="1009251" cy="125154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2" name="Shape 3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3" name="Google Shape;3843;p44"/>
          <p:cNvSpPr txBox="1"/>
          <p:nvPr>
            <p:ph type="title"/>
          </p:nvPr>
        </p:nvSpPr>
        <p:spPr>
          <a:xfrm>
            <a:off x="1176350" y="-34250"/>
            <a:ext cx="77175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Instructions</a:t>
            </a:r>
            <a:endParaRPr sz="2800">
              <a:solidFill>
                <a:schemeClr val="dk2"/>
              </a:solidFill>
            </a:endParaRPr>
          </a:p>
        </p:txBody>
      </p:sp>
      <p:pic>
        <p:nvPicPr>
          <p:cNvPr id="3844" name="Google Shape;384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-58287" y="1977813"/>
            <a:ext cx="2501824" cy="238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5" name="Google Shape;3845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98275" y="82857"/>
            <a:ext cx="930501" cy="602950"/>
          </a:xfrm>
          <a:prstGeom prst="rect">
            <a:avLst/>
          </a:prstGeom>
          <a:noFill/>
          <a:ln>
            <a:noFill/>
          </a:ln>
        </p:spPr>
      </p:pic>
      <p:sp>
        <p:nvSpPr>
          <p:cNvPr id="3846" name="Google Shape;3846;p44"/>
          <p:cNvSpPr txBox="1"/>
          <p:nvPr/>
        </p:nvSpPr>
        <p:spPr>
          <a:xfrm>
            <a:off x="2167100" y="493450"/>
            <a:ext cx="6848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Muli"/>
              <a:buAutoNum type="arabicPeriod"/>
            </a:pPr>
            <a:r>
              <a:rPr lang="en" sz="1700">
                <a:latin typeface="Muli"/>
                <a:ea typeface="Muli"/>
                <a:cs typeface="Muli"/>
                <a:sym typeface="Muli"/>
              </a:rPr>
              <a:t>You will collect data, in a group, along a 50 meter transect line of your choosing. </a:t>
            </a:r>
            <a:endParaRPr sz="1700">
              <a:latin typeface="Muli"/>
              <a:ea typeface="Muli"/>
              <a:cs typeface="Muli"/>
              <a:sym typeface="Muli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Muli"/>
              <a:buAutoNum type="arabicPeriod"/>
            </a:pPr>
            <a:r>
              <a:rPr lang="en" sz="1700">
                <a:latin typeface="Muli"/>
                <a:ea typeface="Muli"/>
                <a:cs typeface="Muli"/>
                <a:sym typeface="Muli"/>
              </a:rPr>
              <a:t>Each group will record the name of each species of plant located within their quadrants (dimensions of quadrant: 1 meter square). </a:t>
            </a:r>
            <a:endParaRPr sz="1700">
              <a:latin typeface="Muli"/>
              <a:ea typeface="Muli"/>
              <a:cs typeface="Muli"/>
              <a:sym typeface="Muli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Muli"/>
              <a:buAutoNum type="alphaLcPeriod"/>
            </a:pPr>
            <a:r>
              <a:rPr lang="en" sz="1700">
                <a:latin typeface="Muli"/>
                <a:ea typeface="Muli"/>
                <a:cs typeface="Muli"/>
                <a:sym typeface="Muli"/>
              </a:rPr>
              <a:t>Quadrants will be located every 5 meters along the transect line, for a total of 10 quadrants (starting at 2.5 meters) along each transect line; transect line = 50 meters total.</a:t>
            </a:r>
            <a:endParaRPr sz="1700">
              <a:latin typeface="Muli"/>
              <a:ea typeface="Muli"/>
              <a:cs typeface="Muli"/>
              <a:sym typeface="Muli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Muli"/>
              <a:buAutoNum type="arabicPeriod"/>
            </a:pPr>
            <a:r>
              <a:rPr lang="en" sz="1700">
                <a:latin typeface="Muli"/>
                <a:ea typeface="Muli"/>
                <a:cs typeface="Muli"/>
                <a:sym typeface="Muli"/>
              </a:rPr>
              <a:t>Each group will end up with a different transect line and a different set of data points depending on where they placed their transect line.</a:t>
            </a:r>
            <a:endParaRPr sz="1700">
              <a:latin typeface="Muli"/>
              <a:ea typeface="Muli"/>
              <a:cs typeface="Muli"/>
              <a:sym typeface="Muli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Muli"/>
              <a:buAutoNum type="arabicPeriod"/>
            </a:pPr>
            <a:r>
              <a:rPr b="1" lang="en" sz="1700">
                <a:latin typeface="Muli"/>
                <a:ea typeface="Muli"/>
                <a:cs typeface="Muli"/>
                <a:sym typeface="Muli"/>
              </a:rPr>
              <a:t>You should notate on their graphic organizer every species of plant, tree, or shrub they find, in each quadrant, along the transect line!</a:t>
            </a:r>
            <a:endParaRPr b="1" sz="1700">
              <a:latin typeface="Muli"/>
              <a:ea typeface="Muli"/>
              <a:cs typeface="Muli"/>
              <a:sym typeface="Mul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0" name="Shape 3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1" name="Google Shape;3851;p45"/>
          <p:cNvSpPr txBox="1"/>
          <p:nvPr>
            <p:ph idx="2" type="title"/>
          </p:nvPr>
        </p:nvSpPr>
        <p:spPr>
          <a:xfrm>
            <a:off x="6469850" y="416327"/>
            <a:ext cx="1724400" cy="101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852" name="Google Shape;3852;p45"/>
          <p:cNvSpPr txBox="1"/>
          <p:nvPr>
            <p:ph type="title"/>
          </p:nvPr>
        </p:nvSpPr>
        <p:spPr>
          <a:xfrm>
            <a:off x="4520700" y="1677450"/>
            <a:ext cx="3969000" cy="11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Sonoran Desert Habitat Data Analysis</a:t>
            </a:r>
            <a:endParaRPr/>
          </a:p>
        </p:txBody>
      </p:sp>
      <p:pic>
        <p:nvPicPr>
          <p:cNvPr id="3853" name="Google Shape;385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7782" y="2229250"/>
            <a:ext cx="1019779" cy="2097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4" name="Google Shape;3854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4669" y="2912370"/>
            <a:ext cx="710400" cy="141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5" name="Google Shape;3855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3513" y="3536725"/>
            <a:ext cx="408443" cy="860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6" name="Google Shape;3856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5081" y="3981700"/>
            <a:ext cx="205732" cy="38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7" name="Google Shape;3857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44475" y="2742824"/>
            <a:ext cx="1531101" cy="1543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1" name="Shape 3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2" name="Google Shape;3862;p46"/>
          <p:cNvSpPr txBox="1"/>
          <p:nvPr>
            <p:ph type="title"/>
          </p:nvPr>
        </p:nvSpPr>
        <p:spPr>
          <a:xfrm>
            <a:off x="179825" y="539500"/>
            <a:ext cx="67275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</a:rPr>
              <a:t>Objectives: </a:t>
            </a:r>
            <a:endParaRPr sz="2500">
              <a:solidFill>
                <a:schemeClr val="dk2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AutoNum type="arabicPeriod"/>
            </a:pPr>
            <a:r>
              <a:rPr lang="en" sz="2500">
                <a:solidFill>
                  <a:schemeClr val="dk2"/>
                </a:solidFill>
              </a:rPr>
              <a:t>SWBAT construct &amp; analyze data on plant biodiversity/plant richness data per transect (Sonoran Desert) by making a histogram of species richness for each individual transect.</a:t>
            </a:r>
            <a:endParaRPr sz="2500">
              <a:solidFill>
                <a:schemeClr val="dk2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AutoNum type="arabicPeriod"/>
            </a:pPr>
            <a:r>
              <a:rPr lang="en" sz="2500">
                <a:solidFill>
                  <a:schemeClr val="dk2"/>
                </a:solidFill>
              </a:rPr>
              <a:t>SWBAT analyze data on plant biodiversity/plant richness by making a graph on total species richness/transect for the entire Sonoran Habitat.</a:t>
            </a:r>
            <a:endParaRPr sz="25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3863" name="Google Shape;3863;p46"/>
          <p:cNvSpPr txBox="1"/>
          <p:nvPr/>
        </p:nvSpPr>
        <p:spPr>
          <a:xfrm>
            <a:off x="4145900" y="1301125"/>
            <a:ext cx="1593600" cy="15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ek Malayalam"/>
              <a:buAutoNum type="arabicPeriod"/>
            </a:pPr>
            <a:r>
              <a:t/>
            </a:r>
            <a:endParaRPr sz="1200">
              <a:solidFill>
                <a:schemeClr val="dk1"/>
              </a:solidFill>
              <a:latin typeface="Anek Malayalam"/>
              <a:ea typeface="Anek Malayalam"/>
              <a:cs typeface="Anek Malayalam"/>
              <a:sym typeface="Anek Malayalam"/>
            </a:endParaRPr>
          </a:p>
        </p:txBody>
      </p:sp>
      <p:pic>
        <p:nvPicPr>
          <p:cNvPr id="3864" name="Google Shape;386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8334301" y="-315289"/>
            <a:ext cx="282250" cy="112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5" name="Google Shape;3865;p46"/>
          <p:cNvPicPr preferRelativeResize="0"/>
          <p:nvPr/>
        </p:nvPicPr>
        <p:blipFill rotWithShape="1">
          <a:blip r:embed="rId4">
            <a:alphaModFix/>
          </a:blip>
          <a:srcRect b="-5211" l="0" r="0" t="-5200"/>
          <a:stretch/>
        </p:blipFill>
        <p:spPr>
          <a:xfrm>
            <a:off x="91256" y="96110"/>
            <a:ext cx="753495" cy="4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6" name="Google Shape;3866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250" y="4403886"/>
            <a:ext cx="576259" cy="4433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67" name="Google Shape;3867;p46"/>
          <p:cNvGrpSpPr/>
          <p:nvPr/>
        </p:nvGrpSpPr>
        <p:grpSpPr>
          <a:xfrm>
            <a:off x="3928750" y="2947970"/>
            <a:ext cx="4681774" cy="2614752"/>
            <a:chOff x="1425975" y="2898695"/>
            <a:chExt cx="4681774" cy="2614752"/>
          </a:xfrm>
        </p:grpSpPr>
        <p:pic>
          <p:nvPicPr>
            <p:cNvPr id="3868" name="Google Shape;3868;p46"/>
            <p:cNvPicPr preferRelativeResize="0"/>
            <p:nvPr/>
          </p:nvPicPr>
          <p:blipFill rotWithShape="1">
            <a:blip r:embed="rId6">
              <a:alphaModFix/>
            </a:blip>
            <a:srcRect b="40898" l="0" r="0" t="0"/>
            <a:stretch/>
          </p:blipFill>
          <p:spPr>
            <a:xfrm>
              <a:off x="3935475" y="2898695"/>
              <a:ext cx="2172274" cy="19455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69" name="Google Shape;3869;p46"/>
            <p:cNvPicPr preferRelativeResize="0"/>
            <p:nvPr/>
          </p:nvPicPr>
          <p:blipFill rotWithShape="1">
            <a:blip r:embed="rId7">
              <a:alphaModFix/>
            </a:blip>
            <a:srcRect b="35570" l="-431252" r="729429" t="-3284"/>
            <a:stretch/>
          </p:blipFill>
          <p:spPr>
            <a:xfrm>
              <a:off x="1425975" y="3318612"/>
              <a:ext cx="1142050" cy="1257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70" name="Google Shape;3870;p46"/>
            <p:cNvPicPr preferRelativeResize="0"/>
            <p:nvPr/>
          </p:nvPicPr>
          <p:blipFill rotWithShape="1">
            <a:blip r:embed="rId8">
              <a:alphaModFix/>
            </a:blip>
            <a:srcRect b="0" l="1625" r="1625" t="0"/>
            <a:stretch/>
          </p:blipFill>
          <p:spPr>
            <a:xfrm>
              <a:off x="4703655" y="4798853"/>
              <a:ext cx="576249" cy="71459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4" name="Shape 3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5" name="Google Shape;3875;p47"/>
          <p:cNvSpPr txBox="1"/>
          <p:nvPr>
            <p:ph type="title"/>
          </p:nvPr>
        </p:nvSpPr>
        <p:spPr>
          <a:xfrm>
            <a:off x="713225" y="539500"/>
            <a:ext cx="77175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Instructions (P1 - Group Data Analysis):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876" name="Google Shape;3876;p47"/>
          <p:cNvSpPr txBox="1"/>
          <p:nvPr/>
        </p:nvSpPr>
        <p:spPr>
          <a:xfrm>
            <a:off x="713225" y="1034075"/>
            <a:ext cx="70710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Muli"/>
              <a:buAutoNum type="arabicPeriod"/>
            </a:pPr>
            <a:r>
              <a:rPr lang="en" sz="1500">
                <a:latin typeface="Muli"/>
                <a:ea typeface="Muli"/>
                <a:cs typeface="Muli"/>
                <a:sym typeface="Muli"/>
              </a:rPr>
              <a:t>You will analyze data on plant richness data, for the Sonoran Desert Habitat, by making a histogram (1 per group) of species richness (y-axis) for their group’s transect line (x-axis = quadrant points along transect, 10 total). </a:t>
            </a:r>
            <a:endParaRPr sz="1500">
              <a:latin typeface="Muli"/>
              <a:ea typeface="Muli"/>
              <a:cs typeface="Muli"/>
              <a:sym typeface="Muli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Muli"/>
              <a:buAutoNum type="arabicPeriod"/>
            </a:pPr>
            <a:r>
              <a:rPr lang="en" sz="1500">
                <a:latin typeface="Muli"/>
                <a:ea typeface="Muli"/>
                <a:cs typeface="Muli"/>
                <a:sym typeface="Muli"/>
              </a:rPr>
              <a:t>You will obtain data by counting the total number of different plant species located in each quadrant (located every 5 meters) along their group’s  entire transect (50 meters)</a:t>
            </a:r>
            <a:endParaRPr sz="1500">
              <a:latin typeface="Muli"/>
              <a:ea typeface="Muli"/>
              <a:cs typeface="Muli"/>
              <a:sym typeface="Muli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Muli"/>
              <a:buAutoNum type="alphaLcPeriod"/>
            </a:pPr>
            <a:r>
              <a:rPr lang="en" sz="1500">
                <a:latin typeface="Muli"/>
                <a:ea typeface="Muli"/>
                <a:cs typeface="Muli"/>
                <a:sym typeface="Muli"/>
              </a:rPr>
              <a:t>Each group will end up with 10 data points (1 for each quadrant = x-axis) for the entire transect. </a:t>
            </a:r>
            <a:endParaRPr sz="1500">
              <a:latin typeface="Muli"/>
              <a:ea typeface="Muli"/>
              <a:cs typeface="Muli"/>
              <a:sym typeface="Muli"/>
            </a:endParaRPr>
          </a:p>
          <a:p>
            <a:pPr indent="-323850" lvl="2" marL="1371600" rtl="0" algn="l">
              <a:spcBef>
                <a:spcPts val="0"/>
              </a:spcBef>
              <a:spcAft>
                <a:spcPts val="0"/>
              </a:spcAft>
              <a:buSzPts val="1500"/>
              <a:buFont typeface="Muli"/>
              <a:buAutoNum type="romanLcPeriod"/>
            </a:pPr>
            <a:r>
              <a:rPr lang="en" sz="1500">
                <a:latin typeface="Muli"/>
                <a:ea typeface="Muli"/>
                <a:cs typeface="Muli"/>
                <a:sym typeface="Muli"/>
              </a:rPr>
              <a:t>Quadrant points along the transect are as follows:  1 = 2.5m, 2 = 7.5m, 3 = 12.5m, 4 = 17.5m, 5 = 22.5m, 6 = 27.5m, 7 = 32.5m, 8 = 37.5m, 9 = 42.5m, 10 = 47.5</a:t>
            </a:r>
            <a:endParaRPr sz="1500">
              <a:latin typeface="Muli"/>
              <a:ea typeface="Muli"/>
              <a:cs typeface="Muli"/>
              <a:sym typeface="Muli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Font typeface="Muli"/>
              <a:buAutoNum type="alphaLcPeriod"/>
            </a:pPr>
            <a:r>
              <a:rPr lang="en" sz="1500">
                <a:latin typeface="Muli"/>
                <a:ea typeface="Muli"/>
                <a:cs typeface="Muli"/>
                <a:sym typeface="Muli"/>
              </a:rPr>
              <a:t>*Each group will have a unique set of data points depending on where they placed their transect line.</a:t>
            </a:r>
            <a:endParaRPr sz="1500">
              <a:latin typeface="Muli"/>
              <a:ea typeface="Muli"/>
              <a:cs typeface="Muli"/>
              <a:sym typeface="Muli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Muli"/>
              <a:buAutoNum type="arabicPeriod"/>
            </a:pPr>
            <a:r>
              <a:rPr lang="en" sz="1500">
                <a:latin typeface="Muli"/>
                <a:ea typeface="Muli"/>
                <a:cs typeface="Muli"/>
                <a:sym typeface="Muli"/>
              </a:rPr>
              <a:t>Each group will make a histogram representing the total species richness (y-axis) per quadrant over the entire transect line. </a:t>
            </a:r>
            <a:endParaRPr sz="2100">
              <a:solidFill>
                <a:schemeClr val="dk1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pic>
        <p:nvPicPr>
          <p:cNvPr id="3877" name="Google Shape;387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83599" y="2929236"/>
            <a:ext cx="861823" cy="2262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8" name="Google Shape;387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925" y="3033125"/>
            <a:ext cx="908663" cy="2262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2" name="Shape 3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3" name="Google Shape;3883;p48"/>
          <p:cNvSpPr txBox="1"/>
          <p:nvPr>
            <p:ph type="title"/>
          </p:nvPr>
        </p:nvSpPr>
        <p:spPr>
          <a:xfrm>
            <a:off x="151600" y="56675"/>
            <a:ext cx="843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Instructions (P2 - Whole Class Data Analysis):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3884" name="Google Shape;388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4225" y="3745249"/>
            <a:ext cx="1531101" cy="1543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5" name="Google Shape;3885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16377" y="3407755"/>
            <a:ext cx="727620" cy="1811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6" name="Google Shape;3886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" y="3636367"/>
            <a:ext cx="893142" cy="1811944"/>
          </a:xfrm>
          <a:prstGeom prst="rect">
            <a:avLst/>
          </a:prstGeom>
          <a:noFill/>
          <a:ln>
            <a:noFill/>
          </a:ln>
        </p:spPr>
      </p:pic>
      <p:sp>
        <p:nvSpPr>
          <p:cNvPr id="3887" name="Google Shape;3887;p48"/>
          <p:cNvSpPr txBox="1"/>
          <p:nvPr/>
        </p:nvSpPr>
        <p:spPr>
          <a:xfrm>
            <a:off x="0" y="609600"/>
            <a:ext cx="89325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Muli"/>
              <a:buAutoNum type="arabicPeriod"/>
            </a:pPr>
            <a:r>
              <a:rPr lang="en" sz="2200">
                <a:latin typeface="Muli"/>
                <a:ea typeface="Muli"/>
                <a:cs typeface="Muli"/>
                <a:sym typeface="Muli"/>
              </a:rPr>
              <a:t>You</a:t>
            </a:r>
            <a:r>
              <a:rPr lang="en" sz="2200">
                <a:latin typeface="Muli"/>
                <a:ea typeface="Muli"/>
                <a:cs typeface="Muli"/>
                <a:sym typeface="Muli"/>
              </a:rPr>
              <a:t> will analyze data on plant richness, for the entire Sonoran Desert, by making a graph of the total number of different species (i.e. species richness) per transect line by utilizing the whole class's data. </a:t>
            </a:r>
            <a:endParaRPr sz="2200">
              <a:latin typeface="Muli"/>
              <a:ea typeface="Muli"/>
              <a:cs typeface="Muli"/>
              <a:sym typeface="Mul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Muli"/>
              <a:buAutoNum type="arabicPeriod"/>
            </a:pPr>
            <a:r>
              <a:rPr lang="en" sz="2200">
                <a:latin typeface="Muli"/>
                <a:ea typeface="Muli"/>
                <a:cs typeface="Muli"/>
                <a:sym typeface="Muli"/>
              </a:rPr>
              <a:t>You will obtain data by counting the total number of different species for each individual transect line and graphing the total number of species (species richness, y-axis) for each individual transect (individual group transects, x-axis, number of points depends on # of groups in class)</a:t>
            </a:r>
            <a:endParaRPr sz="22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1" name="Shape 3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" name="Google Shape;3892;p49"/>
          <p:cNvSpPr txBox="1"/>
          <p:nvPr>
            <p:ph idx="2" type="title"/>
          </p:nvPr>
        </p:nvSpPr>
        <p:spPr>
          <a:xfrm>
            <a:off x="713225" y="912227"/>
            <a:ext cx="1724400" cy="101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05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893" name="Google Shape;3893;p49"/>
          <p:cNvSpPr txBox="1"/>
          <p:nvPr>
            <p:ph type="title"/>
          </p:nvPr>
        </p:nvSpPr>
        <p:spPr>
          <a:xfrm>
            <a:off x="2063150" y="570950"/>
            <a:ext cx="4908300" cy="130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Riparian Habitat Data Analysis</a:t>
            </a:r>
            <a:endParaRPr/>
          </a:p>
        </p:txBody>
      </p:sp>
      <p:pic>
        <p:nvPicPr>
          <p:cNvPr id="3894" name="Google Shape;3894;p49"/>
          <p:cNvPicPr preferRelativeResize="0"/>
          <p:nvPr/>
        </p:nvPicPr>
        <p:blipFill rotWithShape="1">
          <a:blip r:embed="rId3">
            <a:alphaModFix/>
          </a:blip>
          <a:srcRect b="-1292" l="0" r="0" t="-1292"/>
          <a:stretch/>
        </p:blipFill>
        <p:spPr>
          <a:xfrm>
            <a:off x="6146000" y="1873250"/>
            <a:ext cx="1641626" cy="269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5" name="Google Shape;3895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61149" y="3220125"/>
            <a:ext cx="533850" cy="1139851"/>
          </a:xfrm>
          <a:prstGeom prst="rect">
            <a:avLst/>
          </a:prstGeom>
          <a:noFill/>
          <a:ln>
            <a:noFill/>
          </a:ln>
        </p:spPr>
      </p:pic>
      <p:sp>
        <p:nvSpPr>
          <p:cNvPr id="3896" name="Google Shape;3896;p49"/>
          <p:cNvSpPr/>
          <p:nvPr/>
        </p:nvSpPr>
        <p:spPr>
          <a:xfrm rot="-25">
            <a:off x="0" y="3774197"/>
            <a:ext cx="6089425" cy="632706"/>
          </a:xfrm>
          <a:prstGeom prst="flowChartPunchedTape">
            <a:avLst/>
          </a:prstGeom>
          <a:solidFill>
            <a:srgbClr val="00C3B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nek Malayalam"/>
              <a:ea typeface="Anek Malayalam"/>
              <a:cs typeface="Anek Malayalam"/>
              <a:sym typeface="Anek Malayalam"/>
            </a:endParaRPr>
          </a:p>
        </p:txBody>
      </p:sp>
      <p:pic>
        <p:nvPicPr>
          <p:cNvPr id="3897" name="Google Shape;3897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291" y="1973850"/>
            <a:ext cx="1528684" cy="210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8" name="Google Shape;3898;p4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67824" y="1754875"/>
            <a:ext cx="983825" cy="244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9" name="Shape 3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0" name="Google Shape;3680;p23"/>
          <p:cNvSpPr txBox="1"/>
          <p:nvPr>
            <p:ph idx="2" type="title"/>
          </p:nvPr>
        </p:nvSpPr>
        <p:spPr>
          <a:xfrm>
            <a:off x="6706325" y="1362252"/>
            <a:ext cx="1724400" cy="101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681" name="Google Shape;3681;p23"/>
          <p:cNvSpPr txBox="1"/>
          <p:nvPr>
            <p:ph type="title"/>
          </p:nvPr>
        </p:nvSpPr>
        <p:spPr>
          <a:xfrm>
            <a:off x="4461575" y="2229250"/>
            <a:ext cx="3969000" cy="11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Introduction: Plants of the Sonoran Desert</a:t>
            </a:r>
            <a:endParaRPr/>
          </a:p>
        </p:txBody>
      </p:sp>
      <p:pic>
        <p:nvPicPr>
          <p:cNvPr id="3682" name="Google Shape;368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4615" y="1583975"/>
            <a:ext cx="933425" cy="3020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3" name="Google Shape;368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71150" y="2255779"/>
            <a:ext cx="671703" cy="2173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4" name="Google Shape;368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939797" y="2255779"/>
            <a:ext cx="671703" cy="2173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2" name="Shape 3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3" name="Google Shape;3903;p50"/>
          <p:cNvSpPr txBox="1"/>
          <p:nvPr>
            <p:ph type="title"/>
          </p:nvPr>
        </p:nvSpPr>
        <p:spPr>
          <a:xfrm>
            <a:off x="713225" y="539500"/>
            <a:ext cx="77175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2"/>
                </a:solidFill>
              </a:rPr>
              <a:t>Objective:</a:t>
            </a:r>
            <a:endParaRPr sz="2800">
              <a:solidFill>
                <a:schemeClr val="dk2"/>
              </a:solidFill>
            </a:endParaRPr>
          </a:p>
        </p:txBody>
      </p:sp>
      <p:grpSp>
        <p:nvGrpSpPr>
          <p:cNvPr id="3904" name="Google Shape;3904;p50"/>
          <p:cNvGrpSpPr/>
          <p:nvPr/>
        </p:nvGrpSpPr>
        <p:grpSpPr>
          <a:xfrm>
            <a:off x="254157" y="1936254"/>
            <a:ext cx="3576993" cy="2121096"/>
            <a:chOff x="254157" y="1936254"/>
            <a:chExt cx="3576993" cy="2121096"/>
          </a:xfrm>
        </p:grpSpPr>
        <p:sp>
          <p:nvSpPr>
            <p:cNvPr id="3905" name="Google Shape;3905;p50"/>
            <p:cNvSpPr/>
            <p:nvPr/>
          </p:nvSpPr>
          <p:spPr>
            <a:xfrm>
              <a:off x="490225" y="2138250"/>
              <a:ext cx="3340925" cy="1919100"/>
            </a:xfrm>
            <a:custGeom>
              <a:rect b="b" l="l" r="r" t="t"/>
              <a:pathLst>
                <a:path extrusionOk="0" h="76764" w="133637">
                  <a:moveTo>
                    <a:pt x="7148" y="0"/>
                  </a:moveTo>
                  <a:lnTo>
                    <a:pt x="133637" y="76764"/>
                  </a:lnTo>
                  <a:lnTo>
                    <a:pt x="23309" y="75832"/>
                  </a:lnTo>
                  <a:lnTo>
                    <a:pt x="0" y="5595"/>
                  </a:lnTo>
                </a:path>
              </a:pathLst>
            </a:custGeom>
            <a:solidFill>
              <a:srgbClr val="F8D74C">
                <a:alpha val="6960"/>
              </a:srgbClr>
            </a:solidFill>
            <a:ln>
              <a:noFill/>
            </a:ln>
          </p:spPr>
        </p:sp>
        <p:grpSp>
          <p:nvGrpSpPr>
            <p:cNvPr id="3906" name="Google Shape;3906;p50"/>
            <p:cNvGrpSpPr/>
            <p:nvPr/>
          </p:nvGrpSpPr>
          <p:grpSpPr>
            <a:xfrm>
              <a:off x="254157" y="1936254"/>
              <a:ext cx="459234" cy="459234"/>
              <a:chOff x="8327050" y="157300"/>
              <a:chExt cx="684300" cy="684300"/>
            </a:xfrm>
          </p:grpSpPr>
          <p:sp>
            <p:nvSpPr>
              <p:cNvPr id="3907" name="Google Shape;3907;p50"/>
              <p:cNvSpPr/>
              <p:nvPr/>
            </p:nvSpPr>
            <p:spPr>
              <a:xfrm>
                <a:off x="8327050" y="157300"/>
                <a:ext cx="684300" cy="6843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Karla"/>
                  <a:ea typeface="Karla"/>
                  <a:cs typeface="Karla"/>
                  <a:sym typeface="Karla"/>
                </a:endParaRPr>
              </a:p>
            </p:txBody>
          </p:sp>
          <p:sp>
            <p:nvSpPr>
              <p:cNvPr id="3908" name="Google Shape;3908;p50"/>
              <p:cNvSpPr/>
              <p:nvPr/>
            </p:nvSpPr>
            <p:spPr>
              <a:xfrm>
                <a:off x="8456589" y="286839"/>
                <a:ext cx="425100" cy="425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Karla"/>
                  <a:ea typeface="Karla"/>
                  <a:cs typeface="Karla"/>
                  <a:sym typeface="Karla"/>
                </a:endParaRPr>
              </a:p>
            </p:txBody>
          </p:sp>
        </p:grpSp>
      </p:grpSp>
      <p:grpSp>
        <p:nvGrpSpPr>
          <p:cNvPr id="3909" name="Google Shape;3909;p50"/>
          <p:cNvGrpSpPr/>
          <p:nvPr/>
        </p:nvGrpSpPr>
        <p:grpSpPr>
          <a:xfrm>
            <a:off x="-12" y="3844350"/>
            <a:ext cx="9239365" cy="1299144"/>
            <a:chOff x="0" y="3844550"/>
            <a:chExt cx="9239365" cy="1299144"/>
          </a:xfrm>
        </p:grpSpPr>
        <p:sp>
          <p:nvSpPr>
            <p:cNvPr id="3910" name="Google Shape;3910;p50"/>
            <p:cNvSpPr/>
            <p:nvPr/>
          </p:nvSpPr>
          <p:spPr>
            <a:xfrm>
              <a:off x="0" y="3844836"/>
              <a:ext cx="9239365" cy="1298858"/>
            </a:xfrm>
            <a:custGeom>
              <a:rect b="b" l="l" r="r" t="t"/>
              <a:pathLst>
                <a:path extrusionOk="0" h="532319" w="6306734">
                  <a:moveTo>
                    <a:pt x="6306735" y="35740"/>
                  </a:moveTo>
                  <a:lnTo>
                    <a:pt x="6306735" y="532319"/>
                  </a:lnTo>
                  <a:lnTo>
                    <a:pt x="0" y="532319"/>
                  </a:lnTo>
                  <a:lnTo>
                    <a:pt x="0" y="12112"/>
                  </a:lnTo>
                  <a:cubicBezTo>
                    <a:pt x="0" y="12112"/>
                    <a:pt x="68961" y="-6804"/>
                    <a:pt x="247387" y="2643"/>
                  </a:cubicBezTo>
                  <a:cubicBezTo>
                    <a:pt x="425861" y="12112"/>
                    <a:pt x="389669" y="23129"/>
                    <a:pt x="531951" y="33209"/>
                  </a:cubicBezTo>
                  <a:cubicBezTo>
                    <a:pt x="674232" y="43288"/>
                    <a:pt x="941848" y="7682"/>
                    <a:pt x="1047985" y="9909"/>
                  </a:cubicBezTo>
                  <a:cubicBezTo>
                    <a:pt x="1154076" y="12089"/>
                    <a:pt x="1259181" y="29505"/>
                    <a:pt x="1325986" y="31544"/>
                  </a:cubicBezTo>
                  <a:cubicBezTo>
                    <a:pt x="1392766" y="33630"/>
                    <a:pt x="1533478" y="-6851"/>
                    <a:pt x="1598172" y="2619"/>
                  </a:cubicBezTo>
                  <a:cubicBezTo>
                    <a:pt x="1662867" y="12089"/>
                    <a:pt x="1770551" y="36725"/>
                    <a:pt x="1842067" y="31544"/>
                  </a:cubicBezTo>
                  <a:cubicBezTo>
                    <a:pt x="1913653" y="26411"/>
                    <a:pt x="2109355" y="5830"/>
                    <a:pt x="2168213" y="8971"/>
                  </a:cubicBezTo>
                  <a:cubicBezTo>
                    <a:pt x="2227072" y="12065"/>
                    <a:pt x="2398278" y="31872"/>
                    <a:pt x="2453738" y="31544"/>
                  </a:cubicBezTo>
                  <a:cubicBezTo>
                    <a:pt x="2509197" y="31216"/>
                    <a:pt x="2631836" y="13683"/>
                    <a:pt x="2676279" y="12089"/>
                  </a:cubicBezTo>
                  <a:cubicBezTo>
                    <a:pt x="2720674" y="10542"/>
                    <a:pt x="2830585" y="34310"/>
                    <a:pt x="2886935" y="31544"/>
                  </a:cubicBezTo>
                  <a:cubicBezTo>
                    <a:pt x="2943215" y="28825"/>
                    <a:pt x="3131322" y="-6851"/>
                    <a:pt x="3210901" y="2619"/>
                  </a:cubicBezTo>
                  <a:cubicBezTo>
                    <a:pt x="3290481" y="12089"/>
                    <a:pt x="3413119" y="27700"/>
                    <a:pt x="3492839" y="19894"/>
                  </a:cubicBezTo>
                  <a:cubicBezTo>
                    <a:pt x="3572606" y="12089"/>
                    <a:pt x="3738961" y="5830"/>
                    <a:pt x="3905362" y="8971"/>
                  </a:cubicBezTo>
                  <a:cubicBezTo>
                    <a:pt x="4071764" y="12065"/>
                    <a:pt x="4125325" y="22473"/>
                    <a:pt x="4181581" y="24395"/>
                  </a:cubicBezTo>
                  <a:cubicBezTo>
                    <a:pt x="4237814" y="26387"/>
                    <a:pt x="4392472" y="-733"/>
                    <a:pt x="4463613" y="5666"/>
                  </a:cubicBezTo>
                  <a:cubicBezTo>
                    <a:pt x="4534801" y="12065"/>
                    <a:pt x="4875269" y="14456"/>
                    <a:pt x="4957122" y="17457"/>
                  </a:cubicBezTo>
                  <a:cubicBezTo>
                    <a:pt x="5039045" y="20457"/>
                    <a:pt x="5098231" y="12065"/>
                    <a:pt x="5138713" y="12065"/>
                  </a:cubicBezTo>
                  <a:cubicBezTo>
                    <a:pt x="5159480" y="12065"/>
                    <a:pt x="5209455" y="12698"/>
                    <a:pt x="5261961" y="14292"/>
                  </a:cubicBezTo>
                  <a:cubicBezTo>
                    <a:pt x="5311654" y="15792"/>
                    <a:pt x="5363621" y="18066"/>
                    <a:pt x="5395265" y="21418"/>
                  </a:cubicBezTo>
                  <a:cubicBezTo>
                    <a:pt x="5460382" y="28356"/>
                    <a:pt x="5600929" y="19473"/>
                    <a:pt x="5688853" y="17433"/>
                  </a:cubicBezTo>
                  <a:cubicBezTo>
                    <a:pt x="5776777" y="15394"/>
                    <a:pt x="5846722" y="39514"/>
                    <a:pt x="5934154" y="44085"/>
                  </a:cubicBezTo>
                  <a:cubicBezTo>
                    <a:pt x="5947984" y="44811"/>
                    <a:pt x="5963267" y="45046"/>
                    <a:pt x="5979323" y="44905"/>
                  </a:cubicBezTo>
                  <a:cubicBezTo>
                    <a:pt x="6064692" y="44179"/>
                    <a:pt x="6172986" y="33302"/>
                    <a:pt x="6214686" y="32669"/>
                  </a:cubicBezTo>
                  <a:cubicBezTo>
                    <a:pt x="6264144" y="31896"/>
                    <a:pt x="6306688" y="35670"/>
                    <a:pt x="6306688" y="356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1" name="Google Shape;3911;p50"/>
            <p:cNvSpPr/>
            <p:nvPr/>
          </p:nvSpPr>
          <p:spPr>
            <a:xfrm>
              <a:off x="0" y="3844780"/>
              <a:ext cx="9239365" cy="1129249"/>
            </a:xfrm>
            <a:custGeom>
              <a:rect b="b" l="l" r="r" t="t"/>
              <a:pathLst>
                <a:path extrusionOk="0" h="462807" w="6306734">
                  <a:moveTo>
                    <a:pt x="6306735" y="35763"/>
                  </a:moveTo>
                  <a:lnTo>
                    <a:pt x="6306735" y="390694"/>
                  </a:lnTo>
                  <a:cubicBezTo>
                    <a:pt x="6099477" y="347400"/>
                    <a:pt x="6032180" y="468773"/>
                    <a:pt x="5823798" y="415400"/>
                  </a:cubicBezTo>
                  <a:cubicBezTo>
                    <a:pt x="5704417" y="384834"/>
                    <a:pt x="5531335" y="423463"/>
                    <a:pt x="5421260" y="456936"/>
                  </a:cubicBezTo>
                  <a:cubicBezTo>
                    <a:pt x="5310623" y="490619"/>
                    <a:pt x="5155519" y="368379"/>
                    <a:pt x="5042303" y="368754"/>
                  </a:cubicBezTo>
                  <a:cubicBezTo>
                    <a:pt x="4900514" y="369246"/>
                    <a:pt x="4823208" y="358652"/>
                    <a:pt x="4646704" y="445145"/>
                  </a:cubicBezTo>
                  <a:cubicBezTo>
                    <a:pt x="4549170" y="492940"/>
                    <a:pt x="4433094" y="379583"/>
                    <a:pt x="4308767" y="383990"/>
                  </a:cubicBezTo>
                  <a:cubicBezTo>
                    <a:pt x="4186246" y="388303"/>
                    <a:pt x="3921583" y="450912"/>
                    <a:pt x="3802835" y="444700"/>
                  </a:cubicBezTo>
                  <a:cubicBezTo>
                    <a:pt x="3636059" y="435957"/>
                    <a:pt x="3629683" y="354643"/>
                    <a:pt x="3462273" y="358652"/>
                  </a:cubicBezTo>
                  <a:cubicBezTo>
                    <a:pt x="3368560" y="360925"/>
                    <a:pt x="3171006" y="440176"/>
                    <a:pt x="3077597" y="444302"/>
                  </a:cubicBezTo>
                  <a:cubicBezTo>
                    <a:pt x="2896874" y="452318"/>
                    <a:pt x="2848540" y="343134"/>
                    <a:pt x="2665613" y="358652"/>
                  </a:cubicBezTo>
                  <a:cubicBezTo>
                    <a:pt x="2544100" y="368988"/>
                    <a:pt x="2338295" y="439989"/>
                    <a:pt x="2215773" y="443716"/>
                  </a:cubicBezTo>
                  <a:cubicBezTo>
                    <a:pt x="2085962" y="447654"/>
                    <a:pt x="1844552" y="429605"/>
                    <a:pt x="1715420" y="443481"/>
                  </a:cubicBezTo>
                  <a:cubicBezTo>
                    <a:pt x="1666360" y="448732"/>
                    <a:pt x="1317313" y="359730"/>
                    <a:pt x="1267666" y="358652"/>
                  </a:cubicBezTo>
                  <a:cubicBezTo>
                    <a:pt x="1208714" y="357433"/>
                    <a:pt x="1123580" y="420322"/>
                    <a:pt x="901485" y="442544"/>
                  </a:cubicBezTo>
                  <a:cubicBezTo>
                    <a:pt x="756531" y="457053"/>
                    <a:pt x="595145" y="298903"/>
                    <a:pt x="453778" y="293183"/>
                  </a:cubicBezTo>
                  <a:cubicBezTo>
                    <a:pt x="324998" y="287933"/>
                    <a:pt x="179692" y="306779"/>
                    <a:pt x="50373" y="317631"/>
                  </a:cubicBezTo>
                  <a:cubicBezTo>
                    <a:pt x="31504" y="319225"/>
                    <a:pt x="14814" y="320350"/>
                    <a:pt x="0" y="320491"/>
                  </a:cubicBezTo>
                  <a:lnTo>
                    <a:pt x="0" y="12112"/>
                  </a:lnTo>
                  <a:cubicBezTo>
                    <a:pt x="0" y="12112"/>
                    <a:pt x="68961" y="-6804"/>
                    <a:pt x="247387" y="2643"/>
                  </a:cubicBezTo>
                  <a:cubicBezTo>
                    <a:pt x="425861" y="12112"/>
                    <a:pt x="389669" y="23129"/>
                    <a:pt x="531951" y="33209"/>
                  </a:cubicBezTo>
                  <a:cubicBezTo>
                    <a:pt x="674232" y="43288"/>
                    <a:pt x="941848" y="7682"/>
                    <a:pt x="1047985" y="9909"/>
                  </a:cubicBezTo>
                  <a:cubicBezTo>
                    <a:pt x="1154076" y="12089"/>
                    <a:pt x="1259181" y="29505"/>
                    <a:pt x="1325986" y="31544"/>
                  </a:cubicBezTo>
                  <a:cubicBezTo>
                    <a:pt x="1392766" y="33630"/>
                    <a:pt x="1533478" y="-6851"/>
                    <a:pt x="1598172" y="2619"/>
                  </a:cubicBezTo>
                  <a:cubicBezTo>
                    <a:pt x="1662867" y="12089"/>
                    <a:pt x="1770551" y="36725"/>
                    <a:pt x="1842067" y="31544"/>
                  </a:cubicBezTo>
                  <a:cubicBezTo>
                    <a:pt x="1913653" y="26411"/>
                    <a:pt x="2109355" y="5830"/>
                    <a:pt x="2168213" y="8971"/>
                  </a:cubicBezTo>
                  <a:cubicBezTo>
                    <a:pt x="2227072" y="12065"/>
                    <a:pt x="2398278" y="31872"/>
                    <a:pt x="2453738" y="31544"/>
                  </a:cubicBezTo>
                  <a:cubicBezTo>
                    <a:pt x="2509197" y="31216"/>
                    <a:pt x="2631836" y="13683"/>
                    <a:pt x="2676279" y="12089"/>
                  </a:cubicBezTo>
                  <a:cubicBezTo>
                    <a:pt x="2720674" y="10542"/>
                    <a:pt x="2830585" y="34310"/>
                    <a:pt x="2886935" y="31544"/>
                  </a:cubicBezTo>
                  <a:cubicBezTo>
                    <a:pt x="2943215" y="28825"/>
                    <a:pt x="3131322" y="-6851"/>
                    <a:pt x="3210901" y="2619"/>
                  </a:cubicBezTo>
                  <a:cubicBezTo>
                    <a:pt x="3290481" y="12089"/>
                    <a:pt x="3413119" y="27700"/>
                    <a:pt x="3492839" y="19895"/>
                  </a:cubicBezTo>
                  <a:cubicBezTo>
                    <a:pt x="3572606" y="12089"/>
                    <a:pt x="3738961" y="5830"/>
                    <a:pt x="3905362" y="8971"/>
                  </a:cubicBezTo>
                  <a:cubicBezTo>
                    <a:pt x="4071764" y="12065"/>
                    <a:pt x="4125325" y="22473"/>
                    <a:pt x="4181581" y="24395"/>
                  </a:cubicBezTo>
                  <a:cubicBezTo>
                    <a:pt x="4237814" y="26387"/>
                    <a:pt x="4392472" y="-733"/>
                    <a:pt x="4463613" y="5666"/>
                  </a:cubicBezTo>
                  <a:cubicBezTo>
                    <a:pt x="4534801" y="12065"/>
                    <a:pt x="4875269" y="14456"/>
                    <a:pt x="4957122" y="17457"/>
                  </a:cubicBezTo>
                  <a:cubicBezTo>
                    <a:pt x="5039045" y="20457"/>
                    <a:pt x="5098231" y="12065"/>
                    <a:pt x="5138713" y="12065"/>
                  </a:cubicBezTo>
                  <a:cubicBezTo>
                    <a:pt x="5159480" y="12065"/>
                    <a:pt x="5209455" y="12698"/>
                    <a:pt x="5261961" y="14292"/>
                  </a:cubicBezTo>
                  <a:cubicBezTo>
                    <a:pt x="5311654" y="15793"/>
                    <a:pt x="5363621" y="18066"/>
                    <a:pt x="5395265" y="21418"/>
                  </a:cubicBezTo>
                  <a:cubicBezTo>
                    <a:pt x="5460382" y="28356"/>
                    <a:pt x="5600929" y="19473"/>
                    <a:pt x="5688853" y="17433"/>
                  </a:cubicBezTo>
                  <a:cubicBezTo>
                    <a:pt x="5776777" y="15394"/>
                    <a:pt x="5846722" y="39514"/>
                    <a:pt x="5934154" y="44085"/>
                  </a:cubicBezTo>
                  <a:cubicBezTo>
                    <a:pt x="5947984" y="44811"/>
                    <a:pt x="5963267" y="45046"/>
                    <a:pt x="5979323" y="44905"/>
                  </a:cubicBezTo>
                  <a:cubicBezTo>
                    <a:pt x="6064692" y="44179"/>
                    <a:pt x="6172986" y="33302"/>
                    <a:pt x="6214686" y="32669"/>
                  </a:cubicBezTo>
                  <a:cubicBezTo>
                    <a:pt x="6264144" y="31896"/>
                    <a:pt x="6306688" y="35670"/>
                    <a:pt x="6306688" y="35670"/>
                  </a:cubicBezTo>
                  <a:close/>
                </a:path>
              </a:pathLst>
            </a:custGeom>
            <a:solidFill>
              <a:srgbClr val="F6F6F6">
                <a:alpha val="315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2" name="Google Shape;3912;p50"/>
            <p:cNvSpPr/>
            <p:nvPr/>
          </p:nvSpPr>
          <p:spPr>
            <a:xfrm>
              <a:off x="0" y="3844951"/>
              <a:ext cx="9239365" cy="964303"/>
            </a:xfrm>
            <a:custGeom>
              <a:rect b="b" l="l" r="r" t="t"/>
              <a:pathLst>
                <a:path extrusionOk="0" h="395206" w="6306734">
                  <a:moveTo>
                    <a:pt x="6306735" y="35693"/>
                  </a:moveTo>
                  <a:lnTo>
                    <a:pt x="6306735" y="247662"/>
                  </a:lnTo>
                  <a:cubicBezTo>
                    <a:pt x="6261519" y="236880"/>
                    <a:pt x="6216139" y="226941"/>
                    <a:pt x="6168977" y="226754"/>
                  </a:cubicBezTo>
                  <a:cubicBezTo>
                    <a:pt x="6103228" y="226566"/>
                    <a:pt x="6038158" y="256007"/>
                    <a:pt x="5973323" y="237630"/>
                  </a:cubicBezTo>
                  <a:cubicBezTo>
                    <a:pt x="5930872" y="225558"/>
                    <a:pt x="5901361" y="252538"/>
                    <a:pt x="5856028" y="241076"/>
                  </a:cubicBezTo>
                  <a:cubicBezTo>
                    <a:pt x="5772464" y="219909"/>
                    <a:pt x="5736015" y="283292"/>
                    <a:pt x="5655802" y="294027"/>
                  </a:cubicBezTo>
                  <a:cubicBezTo>
                    <a:pt x="5517248" y="312521"/>
                    <a:pt x="5406188" y="312896"/>
                    <a:pt x="5266087" y="319366"/>
                  </a:cubicBezTo>
                  <a:cubicBezTo>
                    <a:pt x="5147924" y="324804"/>
                    <a:pt x="4922758" y="289526"/>
                    <a:pt x="4804362" y="270306"/>
                  </a:cubicBezTo>
                  <a:cubicBezTo>
                    <a:pt x="4720658" y="256710"/>
                    <a:pt x="4593214" y="334696"/>
                    <a:pt x="4509650" y="329703"/>
                  </a:cubicBezTo>
                  <a:cubicBezTo>
                    <a:pt x="4428992" y="324851"/>
                    <a:pt x="4368727" y="280455"/>
                    <a:pt x="4291328" y="260508"/>
                  </a:cubicBezTo>
                  <a:cubicBezTo>
                    <a:pt x="4230173" y="244732"/>
                    <a:pt x="4136037" y="280057"/>
                    <a:pt x="4071295" y="276822"/>
                  </a:cubicBezTo>
                  <a:cubicBezTo>
                    <a:pt x="3951141" y="270845"/>
                    <a:pt x="3868702" y="260179"/>
                    <a:pt x="3748407" y="287394"/>
                  </a:cubicBezTo>
                  <a:cubicBezTo>
                    <a:pt x="3602774" y="320350"/>
                    <a:pt x="3446522" y="328109"/>
                    <a:pt x="3303185" y="296418"/>
                  </a:cubicBezTo>
                  <a:cubicBezTo>
                    <a:pt x="3121219" y="256195"/>
                    <a:pt x="3101741" y="317373"/>
                    <a:pt x="2915696" y="319366"/>
                  </a:cubicBezTo>
                  <a:cubicBezTo>
                    <a:pt x="2663996" y="322038"/>
                    <a:pt x="2700961" y="325437"/>
                    <a:pt x="2451722" y="358136"/>
                  </a:cubicBezTo>
                  <a:cubicBezTo>
                    <a:pt x="2340827" y="372645"/>
                    <a:pt x="2215258" y="326163"/>
                    <a:pt x="2100917" y="323679"/>
                  </a:cubicBezTo>
                  <a:cubicBezTo>
                    <a:pt x="2023963" y="321991"/>
                    <a:pt x="1839887" y="417721"/>
                    <a:pt x="1769778" y="390249"/>
                  </a:cubicBezTo>
                  <a:cubicBezTo>
                    <a:pt x="1718913" y="370301"/>
                    <a:pt x="1556261" y="322460"/>
                    <a:pt x="1500990" y="308818"/>
                  </a:cubicBezTo>
                  <a:cubicBezTo>
                    <a:pt x="1446046" y="295269"/>
                    <a:pt x="1350129" y="324687"/>
                    <a:pt x="1293380" y="324593"/>
                  </a:cubicBezTo>
                  <a:cubicBezTo>
                    <a:pt x="1220927" y="324452"/>
                    <a:pt x="1121072" y="324734"/>
                    <a:pt x="1049673" y="341634"/>
                  </a:cubicBezTo>
                  <a:cubicBezTo>
                    <a:pt x="997214" y="354010"/>
                    <a:pt x="933996" y="252444"/>
                    <a:pt x="819467" y="292292"/>
                  </a:cubicBezTo>
                  <a:cubicBezTo>
                    <a:pt x="704845" y="332188"/>
                    <a:pt x="600185" y="280596"/>
                    <a:pt x="485703" y="263719"/>
                  </a:cubicBezTo>
                  <a:cubicBezTo>
                    <a:pt x="389481" y="249538"/>
                    <a:pt x="296893" y="199657"/>
                    <a:pt x="200366" y="212526"/>
                  </a:cubicBezTo>
                  <a:cubicBezTo>
                    <a:pt x="142141" y="220284"/>
                    <a:pt x="59679" y="248483"/>
                    <a:pt x="0" y="242224"/>
                  </a:cubicBezTo>
                  <a:lnTo>
                    <a:pt x="0" y="12112"/>
                  </a:lnTo>
                  <a:cubicBezTo>
                    <a:pt x="0" y="12112"/>
                    <a:pt x="68961" y="-6804"/>
                    <a:pt x="247387" y="2643"/>
                  </a:cubicBezTo>
                  <a:cubicBezTo>
                    <a:pt x="425861" y="12112"/>
                    <a:pt x="389669" y="23129"/>
                    <a:pt x="531951" y="33208"/>
                  </a:cubicBezTo>
                  <a:cubicBezTo>
                    <a:pt x="674232" y="43288"/>
                    <a:pt x="941848" y="7682"/>
                    <a:pt x="1047985" y="9909"/>
                  </a:cubicBezTo>
                  <a:cubicBezTo>
                    <a:pt x="1154076" y="12089"/>
                    <a:pt x="1259181" y="29505"/>
                    <a:pt x="1325986" y="31544"/>
                  </a:cubicBezTo>
                  <a:cubicBezTo>
                    <a:pt x="1392766" y="33630"/>
                    <a:pt x="1533478" y="-6851"/>
                    <a:pt x="1598172" y="2619"/>
                  </a:cubicBezTo>
                  <a:cubicBezTo>
                    <a:pt x="1662867" y="12089"/>
                    <a:pt x="1770551" y="36724"/>
                    <a:pt x="1842067" y="31544"/>
                  </a:cubicBezTo>
                  <a:cubicBezTo>
                    <a:pt x="1913653" y="26411"/>
                    <a:pt x="2109355" y="5830"/>
                    <a:pt x="2168213" y="8971"/>
                  </a:cubicBezTo>
                  <a:cubicBezTo>
                    <a:pt x="2227072" y="12066"/>
                    <a:pt x="2398278" y="31872"/>
                    <a:pt x="2453738" y="31544"/>
                  </a:cubicBezTo>
                  <a:cubicBezTo>
                    <a:pt x="2509197" y="31216"/>
                    <a:pt x="2631836" y="13683"/>
                    <a:pt x="2676279" y="12089"/>
                  </a:cubicBezTo>
                  <a:cubicBezTo>
                    <a:pt x="2720674" y="10542"/>
                    <a:pt x="2830585" y="34310"/>
                    <a:pt x="2886935" y="31544"/>
                  </a:cubicBezTo>
                  <a:cubicBezTo>
                    <a:pt x="2943215" y="28825"/>
                    <a:pt x="3131322" y="-6851"/>
                    <a:pt x="3210901" y="2619"/>
                  </a:cubicBezTo>
                  <a:cubicBezTo>
                    <a:pt x="3290481" y="12089"/>
                    <a:pt x="3413119" y="27700"/>
                    <a:pt x="3492839" y="19894"/>
                  </a:cubicBezTo>
                  <a:cubicBezTo>
                    <a:pt x="3572606" y="12089"/>
                    <a:pt x="3738961" y="5830"/>
                    <a:pt x="3905362" y="8971"/>
                  </a:cubicBezTo>
                  <a:cubicBezTo>
                    <a:pt x="4071764" y="12066"/>
                    <a:pt x="4125325" y="22473"/>
                    <a:pt x="4181581" y="24395"/>
                  </a:cubicBezTo>
                  <a:cubicBezTo>
                    <a:pt x="4237814" y="26387"/>
                    <a:pt x="4392472" y="-733"/>
                    <a:pt x="4463613" y="5666"/>
                  </a:cubicBezTo>
                  <a:cubicBezTo>
                    <a:pt x="4534801" y="12066"/>
                    <a:pt x="4875269" y="14456"/>
                    <a:pt x="4957122" y="17457"/>
                  </a:cubicBezTo>
                  <a:cubicBezTo>
                    <a:pt x="5039045" y="20457"/>
                    <a:pt x="5098231" y="12066"/>
                    <a:pt x="5138713" y="12066"/>
                  </a:cubicBezTo>
                  <a:cubicBezTo>
                    <a:pt x="5159480" y="12066"/>
                    <a:pt x="5209455" y="12698"/>
                    <a:pt x="5261961" y="14292"/>
                  </a:cubicBezTo>
                  <a:cubicBezTo>
                    <a:pt x="5311654" y="15792"/>
                    <a:pt x="5363621" y="18066"/>
                    <a:pt x="5395265" y="21418"/>
                  </a:cubicBezTo>
                  <a:cubicBezTo>
                    <a:pt x="5460382" y="28356"/>
                    <a:pt x="5600929" y="19473"/>
                    <a:pt x="5688853" y="17433"/>
                  </a:cubicBezTo>
                  <a:cubicBezTo>
                    <a:pt x="5776777" y="15394"/>
                    <a:pt x="5846722" y="39514"/>
                    <a:pt x="5934154" y="44085"/>
                  </a:cubicBezTo>
                  <a:cubicBezTo>
                    <a:pt x="5947984" y="44811"/>
                    <a:pt x="5963267" y="45046"/>
                    <a:pt x="5979323" y="44905"/>
                  </a:cubicBezTo>
                  <a:cubicBezTo>
                    <a:pt x="6064692" y="44178"/>
                    <a:pt x="6172986" y="33302"/>
                    <a:pt x="6214686" y="32669"/>
                  </a:cubicBezTo>
                  <a:cubicBezTo>
                    <a:pt x="6264144" y="31896"/>
                    <a:pt x="6306688" y="35670"/>
                    <a:pt x="6306688" y="35670"/>
                  </a:cubicBezTo>
                  <a:close/>
                </a:path>
              </a:pathLst>
            </a:custGeom>
            <a:solidFill>
              <a:srgbClr val="F6F6F6">
                <a:alpha val="315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3" name="Google Shape;3913;p50"/>
            <p:cNvSpPr/>
            <p:nvPr/>
          </p:nvSpPr>
          <p:spPr>
            <a:xfrm>
              <a:off x="34" y="3844550"/>
              <a:ext cx="9239332" cy="533384"/>
            </a:xfrm>
            <a:custGeom>
              <a:rect b="b" l="l" r="r" t="t"/>
              <a:pathLst>
                <a:path extrusionOk="0" h="218600" w="6306711">
                  <a:moveTo>
                    <a:pt x="6306712" y="35857"/>
                  </a:moveTo>
                  <a:lnTo>
                    <a:pt x="6306712" y="179006"/>
                  </a:lnTo>
                  <a:cubicBezTo>
                    <a:pt x="6254791" y="175162"/>
                    <a:pt x="6192371" y="148042"/>
                    <a:pt x="6144928" y="145463"/>
                  </a:cubicBezTo>
                  <a:cubicBezTo>
                    <a:pt x="6063051" y="141104"/>
                    <a:pt x="5983191" y="126735"/>
                    <a:pt x="5901033" y="120078"/>
                  </a:cubicBezTo>
                  <a:cubicBezTo>
                    <a:pt x="5834603" y="114686"/>
                    <a:pt x="5794263" y="153761"/>
                    <a:pt x="5730600" y="155402"/>
                  </a:cubicBezTo>
                  <a:cubicBezTo>
                    <a:pt x="5666538" y="157043"/>
                    <a:pt x="5610680" y="126149"/>
                    <a:pt x="5552595" y="103857"/>
                  </a:cubicBezTo>
                  <a:cubicBezTo>
                    <a:pt x="5518771" y="90895"/>
                    <a:pt x="5484220" y="80862"/>
                    <a:pt x="5446857" y="81870"/>
                  </a:cubicBezTo>
                  <a:cubicBezTo>
                    <a:pt x="5430589" y="82316"/>
                    <a:pt x="5416431" y="85855"/>
                    <a:pt x="5403469" y="91176"/>
                  </a:cubicBezTo>
                  <a:cubicBezTo>
                    <a:pt x="5360620" y="108780"/>
                    <a:pt x="5330781" y="145815"/>
                    <a:pt x="5280994" y="154464"/>
                  </a:cubicBezTo>
                  <a:cubicBezTo>
                    <a:pt x="5197149" y="169068"/>
                    <a:pt x="5108686" y="123453"/>
                    <a:pt x="5022637" y="126664"/>
                  </a:cubicBezTo>
                  <a:cubicBezTo>
                    <a:pt x="4915398" y="130649"/>
                    <a:pt x="4809261" y="126266"/>
                    <a:pt x="4702117" y="121273"/>
                  </a:cubicBezTo>
                  <a:cubicBezTo>
                    <a:pt x="4572445" y="115249"/>
                    <a:pt x="4478708" y="141221"/>
                    <a:pt x="4355343" y="163348"/>
                  </a:cubicBezTo>
                  <a:cubicBezTo>
                    <a:pt x="4223305" y="187070"/>
                    <a:pt x="4085383" y="130391"/>
                    <a:pt x="3948539" y="143987"/>
                  </a:cubicBezTo>
                  <a:cubicBezTo>
                    <a:pt x="3872546" y="151558"/>
                    <a:pt x="3826791" y="195531"/>
                    <a:pt x="3760315" y="209830"/>
                  </a:cubicBezTo>
                  <a:cubicBezTo>
                    <a:pt x="3651904" y="233176"/>
                    <a:pt x="3550150" y="180670"/>
                    <a:pt x="3445725" y="170076"/>
                  </a:cubicBezTo>
                  <a:cubicBezTo>
                    <a:pt x="3356090" y="161004"/>
                    <a:pt x="3284949" y="203220"/>
                    <a:pt x="3199884" y="208353"/>
                  </a:cubicBezTo>
                  <a:cubicBezTo>
                    <a:pt x="3103077" y="214166"/>
                    <a:pt x="3010488" y="161871"/>
                    <a:pt x="2916399" y="144291"/>
                  </a:cubicBezTo>
                  <a:cubicBezTo>
                    <a:pt x="2812935" y="125024"/>
                    <a:pt x="2644353" y="77088"/>
                    <a:pt x="2543232" y="112061"/>
                  </a:cubicBezTo>
                  <a:cubicBezTo>
                    <a:pt x="2511846" y="122937"/>
                    <a:pt x="2488687" y="165059"/>
                    <a:pt x="2460840" y="175185"/>
                  </a:cubicBezTo>
                  <a:cubicBezTo>
                    <a:pt x="2422398" y="189156"/>
                    <a:pt x="2362368" y="170193"/>
                    <a:pt x="2324629" y="161309"/>
                  </a:cubicBezTo>
                  <a:cubicBezTo>
                    <a:pt x="2239120" y="141314"/>
                    <a:pt x="2155087" y="120500"/>
                    <a:pt x="2066507" y="144127"/>
                  </a:cubicBezTo>
                  <a:cubicBezTo>
                    <a:pt x="1987420" y="165247"/>
                    <a:pt x="1977950" y="192461"/>
                    <a:pt x="1890073" y="176193"/>
                  </a:cubicBezTo>
                  <a:cubicBezTo>
                    <a:pt x="1811032" y="161590"/>
                    <a:pt x="1746103" y="158332"/>
                    <a:pt x="1668399" y="182546"/>
                  </a:cubicBezTo>
                  <a:cubicBezTo>
                    <a:pt x="1599204" y="204087"/>
                    <a:pt x="1535095" y="233059"/>
                    <a:pt x="1458868" y="210299"/>
                  </a:cubicBezTo>
                  <a:cubicBezTo>
                    <a:pt x="1389766" y="189625"/>
                    <a:pt x="1366514" y="161051"/>
                    <a:pt x="1286887" y="177553"/>
                  </a:cubicBezTo>
                  <a:cubicBezTo>
                    <a:pt x="1211434" y="193187"/>
                    <a:pt x="1146106" y="218550"/>
                    <a:pt x="1064886" y="196422"/>
                  </a:cubicBezTo>
                  <a:cubicBezTo>
                    <a:pt x="1020678" y="184397"/>
                    <a:pt x="979142" y="152214"/>
                    <a:pt x="937254" y="134306"/>
                  </a:cubicBezTo>
                  <a:cubicBezTo>
                    <a:pt x="798699" y="75049"/>
                    <a:pt x="602459" y="136064"/>
                    <a:pt x="453965" y="136064"/>
                  </a:cubicBezTo>
                  <a:cubicBezTo>
                    <a:pt x="361142" y="136064"/>
                    <a:pt x="274179" y="117968"/>
                    <a:pt x="182013" y="115530"/>
                  </a:cubicBezTo>
                  <a:cubicBezTo>
                    <a:pt x="121607" y="113936"/>
                    <a:pt x="60897" y="119562"/>
                    <a:pt x="0" y="124062"/>
                  </a:cubicBezTo>
                  <a:lnTo>
                    <a:pt x="0" y="12112"/>
                  </a:lnTo>
                  <a:cubicBezTo>
                    <a:pt x="0" y="12112"/>
                    <a:pt x="68961" y="-6804"/>
                    <a:pt x="247387" y="2643"/>
                  </a:cubicBezTo>
                  <a:cubicBezTo>
                    <a:pt x="425861" y="12112"/>
                    <a:pt x="389669" y="23129"/>
                    <a:pt x="531951" y="33208"/>
                  </a:cubicBezTo>
                  <a:cubicBezTo>
                    <a:pt x="674232" y="43288"/>
                    <a:pt x="941848" y="7682"/>
                    <a:pt x="1047985" y="9909"/>
                  </a:cubicBezTo>
                  <a:cubicBezTo>
                    <a:pt x="1154075" y="12089"/>
                    <a:pt x="1259181" y="29505"/>
                    <a:pt x="1325986" y="31544"/>
                  </a:cubicBezTo>
                  <a:cubicBezTo>
                    <a:pt x="1392767" y="33630"/>
                    <a:pt x="1533478" y="-6851"/>
                    <a:pt x="1598173" y="2619"/>
                  </a:cubicBezTo>
                  <a:cubicBezTo>
                    <a:pt x="1662867" y="12089"/>
                    <a:pt x="1770551" y="36724"/>
                    <a:pt x="1842067" y="31544"/>
                  </a:cubicBezTo>
                  <a:cubicBezTo>
                    <a:pt x="1913653" y="26411"/>
                    <a:pt x="2109355" y="5830"/>
                    <a:pt x="2168213" y="8971"/>
                  </a:cubicBezTo>
                  <a:cubicBezTo>
                    <a:pt x="2227072" y="12066"/>
                    <a:pt x="2398278" y="31872"/>
                    <a:pt x="2453738" y="31544"/>
                  </a:cubicBezTo>
                  <a:cubicBezTo>
                    <a:pt x="2509197" y="31216"/>
                    <a:pt x="2631836" y="13683"/>
                    <a:pt x="2676279" y="12089"/>
                  </a:cubicBezTo>
                  <a:cubicBezTo>
                    <a:pt x="2720674" y="10542"/>
                    <a:pt x="2830585" y="34310"/>
                    <a:pt x="2886935" y="31544"/>
                  </a:cubicBezTo>
                  <a:cubicBezTo>
                    <a:pt x="2943215" y="28825"/>
                    <a:pt x="3131322" y="-6851"/>
                    <a:pt x="3210901" y="2619"/>
                  </a:cubicBezTo>
                  <a:cubicBezTo>
                    <a:pt x="3290481" y="12089"/>
                    <a:pt x="3413119" y="27700"/>
                    <a:pt x="3492839" y="19894"/>
                  </a:cubicBezTo>
                  <a:cubicBezTo>
                    <a:pt x="3572606" y="12089"/>
                    <a:pt x="3738961" y="5830"/>
                    <a:pt x="3905362" y="8971"/>
                  </a:cubicBezTo>
                  <a:cubicBezTo>
                    <a:pt x="4071764" y="12066"/>
                    <a:pt x="4125325" y="22473"/>
                    <a:pt x="4181581" y="24395"/>
                  </a:cubicBezTo>
                  <a:cubicBezTo>
                    <a:pt x="4237814" y="26387"/>
                    <a:pt x="4392472" y="-733"/>
                    <a:pt x="4463613" y="5666"/>
                  </a:cubicBezTo>
                  <a:cubicBezTo>
                    <a:pt x="4534801" y="12066"/>
                    <a:pt x="4875269" y="14456"/>
                    <a:pt x="4957122" y="17457"/>
                  </a:cubicBezTo>
                  <a:cubicBezTo>
                    <a:pt x="5039045" y="20457"/>
                    <a:pt x="5098231" y="12066"/>
                    <a:pt x="5138713" y="12066"/>
                  </a:cubicBezTo>
                  <a:cubicBezTo>
                    <a:pt x="5159480" y="12066"/>
                    <a:pt x="5209455" y="12698"/>
                    <a:pt x="5261961" y="14292"/>
                  </a:cubicBezTo>
                  <a:cubicBezTo>
                    <a:pt x="5311654" y="15792"/>
                    <a:pt x="5363621" y="18066"/>
                    <a:pt x="5395265" y="21418"/>
                  </a:cubicBezTo>
                  <a:cubicBezTo>
                    <a:pt x="5460382" y="28356"/>
                    <a:pt x="5600929" y="19473"/>
                    <a:pt x="5688853" y="17433"/>
                  </a:cubicBezTo>
                  <a:cubicBezTo>
                    <a:pt x="5776777" y="15394"/>
                    <a:pt x="5846722" y="39514"/>
                    <a:pt x="5934154" y="44085"/>
                  </a:cubicBezTo>
                  <a:cubicBezTo>
                    <a:pt x="5947984" y="44811"/>
                    <a:pt x="5963267" y="45046"/>
                    <a:pt x="5979323" y="44905"/>
                  </a:cubicBezTo>
                  <a:cubicBezTo>
                    <a:pt x="6064692" y="44178"/>
                    <a:pt x="6172986" y="33302"/>
                    <a:pt x="6214686" y="32669"/>
                  </a:cubicBezTo>
                  <a:cubicBezTo>
                    <a:pt x="6264144" y="31896"/>
                    <a:pt x="6306688" y="35670"/>
                    <a:pt x="6306688" y="35670"/>
                  </a:cubicBezTo>
                  <a:close/>
                </a:path>
              </a:pathLst>
            </a:custGeom>
            <a:solidFill>
              <a:srgbClr val="F6F6F6">
                <a:alpha val="315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14" name="Google Shape;3914;p50"/>
            <p:cNvGrpSpPr/>
            <p:nvPr/>
          </p:nvGrpSpPr>
          <p:grpSpPr>
            <a:xfrm>
              <a:off x="47278" y="3902871"/>
              <a:ext cx="9134042" cy="1184168"/>
              <a:chOff x="32276" y="3392268"/>
              <a:chExt cx="6235692" cy="485076"/>
            </a:xfrm>
          </p:grpSpPr>
          <p:sp>
            <p:nvSpPr>
              <p:cNvPr id="3915" name="Google Shape;3915;p50"/>
              <p:cNvSpPr/>
              <p:nvPr/>
            </p:nvSpPr>
            <p:spPr>
              <a:xfrm>
                <a:off x="72640" y="3797726"/>
                <a:ext cx="118837" cy="13308"/>
              </a:xfrm>
              <a:custGeom>
                <a:rect b="b" l="l" r="r" t="t"/>
                <a:pathLst>
                  <a:path extrusionOk="0" h="13308" w="118837">
                    <a:moveTo>
                      <a:pt x="59562" y="12413"/>
                    </a:moveTo>
                    <a:cubicBezTo>
                      <a:pt x="87292" y="10561"/>
                      <a:pt x="115631" y="10632"/>
                      <a:pt x="118045" y="8499"/>
                    </a:cubicBezTo>
                    <a:cubicBezTo>
                      <a:pt x="122030" y="4912"/>
                      <a:pt x="110404" y="2474"/>
                      <a:pt x="96152" y="1232"/>
                    </a:cubicBezTo>
                    <a:cubicBezTo>
                      <a:pt x="81901" y="-34"/>
                      <a:pt x="65141" y="107"/>
                      <a:pt x="59023" y="107"/>
                    </a:cubicBezTo>
                    <a:cubicBezTo>
                      <a:pt x="43177" y="-221"/>
                      <a:pt x="8205" y="-221"/>
                      <a:pt x="680" y="6694"/>
                    </a:cubicBezTo>
                    <a:cubicBezTo>
                      <a:pt x="-4453" y="11522"/>
                      <a:pt x="19878" y="15038"/>
                      <a:pt x="59562" y="124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6" name="Google Shape;3916;p50"/>
              <p:cNvSpPr/>
              <p:nvPr/>
            </p:nvSpPr>
            <p:spPr>
              <a:xfrm>
                <a:off x="327616" y="3814939"/>
                <a:ext cx="114030" cy="19346"/>
              </a:xfrm>
              <a:custGeom>
                <a:rect b="b" l="l" r="r" t="t"/>
                <a:pathLst>
                  <a:path extrusionOk="0" h="19346" w="114030">
                    <a:moveTo>
                      <a:pt x="56333" y="17000"/>
                    </a:moveTo>
                    <a:cubicBezTo>
                      <a:pt x="83336" y="18711"/>
                      <a:pt x="110714" y="20469"/>
                      <a:pt x="113175" y="18430"/>
                    </a:cubicBezTo>
                    <a:cubicBezTo>
                      <a:pt x="121309" y="11726"/>
                      <a:pt x="69038" y="6288"/>
                      <a:pt x="57388" y="4694"/>
                    </a:cubicBezTo>
                    <a:cubicBezTo>
                      <a:pt x="42292" y="2654"/>
                      <a:pt x="9335" y="-3088"/>
                      <a:pt x="920" y="2139"/>
                    </a:cubicBezTo>
                    <a:cubicBezTo>
                      <a:pt x="-4940" y="5748"/>
                      <a:pt x="17610" y="14538"/>
                      <a:pt x="56333" y="1700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7" name="Google Shape;3917;p50"/>
              <p:cNvSpPr/>
              <p:nvPr/>
            </p:nvSpPr>
            <p:spPr>
              <a:xfrm>
                <a:off x="249986" y="3741248"/>
                <a:ext cx="96835" cy="16360"/>
              </a:xfrm>
              <a:custGeom>
                <a:rect b="b" l="l" r="r" t="t"/>
                <a:pathLst>
                  <a:path extrusionOk="0" h="16360" w="96835">
                    <a:moveTo>
                      <a:pt x="47938" y="14744"/>
                    </a:moveTo>
                    <a:cubicBezTo>
                      <a:pt x="70698" y="15354"/>
                      <a:pt x="93787" y="17510"/>
                      <a:pt x="96014" y="15565"/>
                    </a:cubicBezTo>
                    <a:cubicBezTo>
                      <a:pt x="99694" y="12307"/>
                      <a:pt x="90482" y="9025"/>
                      <a:pt x="78996" y="6681"/>
                    </a:cubicBezTo>
                    <a:cubicBezTo>
                      <a:pt x="67510" y="4313"/>
                      <a:pt x="53821" y="3001"/>
                      <a:pt x="48852" y="2462"/>
                    </a:cubicBezTo>
                    <a:cubicBezTo>
                      <a:pt x="35983" y="797"/>
                      <a:pt x="7504" y="-2602"/>
                      <a:pt x="683" y="3470"/>
                    </a:cubicBezTo>
                    <a:cubicBezTo>
                      <a:pt x="-3959" y="7712"/>
                      <a:pt x="15426" y="13853"/>
                      <a:pt x="47961" y="1474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8" name="Google Shape;3918;p50"/>
              <p:cNvSpPr/>
              <p:nvPr/>
            </p:nvSpPr>
            <p:spPr>
              <a:xfrm>
                <a:off x="504785" y="3789896"/>
                <a:ext cx="73266" cy="18329"/>
              </a:xfrm>
              <a:custGeom>
                <a:rect b="b" l="l" r="r" t="t"/>
                <a:pathLst>
                  <a:path extrusionOk="0" h="18329" w="73266">
                    <a:moveTo>
                      <a:pt x="35580" y="16000"/>
                    </a:moveTo>
                    <a:cubicBezTo>
                      <a:pt x="52949" y="17360"/>
                      <a:pt x="70576" y="19493"/>
                      <a:pt x="72475" y="17547"/>
                    </a:cubicBezTo>
                    <a:cubicBezTo>
                      <a:pt x="78827" y="10961"/>
                      <a:pt x="45073" y="5077"/>
                      <a:pt x="37526" y="3835"/>
                    </a:cubicBezTo>
                    <a:cubicBezTo>
                      <a:pt x="27822" y="1866"/>
                      <a:pt x="6514" y="-2963"/>
                      <a:pt x="678" y="2569"/>
                    </a:cubicBezTo>
                    <a:cubicBezTo>
                      <a:pt x="-3330" y="6437"/>
                      <a:pt x="10710" y="14055"/>
                      <a:pt x="35580" y="1600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9" name="Google Shape;3919;p50"/>
              <p:cNvSpPr/>
              <p:nvPr/>
            </p:nvSpPr>
            <p:spPr>
              <a:xfrm>
                <a:off x="660829" y="3843026"/>
                <a:ext cx="95213" cy="23448"/>
              </a:xfrm>
              <a:custGeom>
                <a:rect b="b" l="l" r="r" t="t"/>
                <a:pathLst>
                  <a:path extrusionOk="0" h="23448" w="95213">
                    <a:moveTo>
                      <a:pt x="46360" y="18846"/>
                    </a:moveTo>
                    <a:cubicBezTo>
                      <a:pt x="69050" y="21752"/>
                      <a:pt x="92045" y="24753"/>
                      <a:pt x="94342" y="22854"/>
                    </a:cubicBezTo>
                    <a:cubicBezTo>
                      <a:pt x="101890" y="16572"/>
                      <a:pt x="58174" y="8790"/>
                      <a:pt x="48470" y="6704"/>
                    </a:cubicBezTo>
                    <a:cubicBezTo>
                      <a:pt x="35882" y="3985"/>
                      <a:pt x="8575" y="-3188"/>
                      <a:pt x="910" y="1617"/>
                    </a:cubicBezTo>
                    <a:cubicBezTo>
                      <a:pt x="-4388" y="4945"/>
                      <a:pt x="13802" y="14697"/>
                      <a:pt x="46360" y="1886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0" name="Google Shape;3920;p50"/>
              <p:cNvSpPr/>
              <p:nvPr/>
            </p:nvSpPr>
            <p:spPr>
              <a:xfrm>
                <a:off x="993078" y="3855084"/>
                <a:ext cx="47624" cy="13963"/>
              </a:xfrm>
              <a:custGeom>
                <a:rect b="b" l="l" r="r" t="t"/>
                <a:pathLst>
                  <a:path extrusionOk="0" h="13963" w="47624">
                    <a:moveTo>
                      <a:pt x="24036" y="12624"/>
                    </a:moveTo>
                    <a:cubicBezTo>
                      <a:pt x="34818" y="10186"/>
                      <a:pt x="46163" y="8991"/>
                      <a:pt x="47242" y="6741"/>
                    </a:cubicBezTo>
                    <a:cubicBezTo>
                      <a:pt x="49023" y="2990"/>
                      <a:pt x="44335" y="1092"/>
                      <a:pt x="38499" y="365"/>
                    </a:cubicBezTo>
                    <a:cubicBezTo>
                      <a:pt x="32662" y="-362"/>
                      <a:pt x="25794" y="201"/>
                      <a:pt x="23286" y="318"/>
                    </a:cubicBezTo>
                    <a:cubicBezTo>
                      <a:pt x="16816" y="412"/>
                      <a:pt x="2307" y="763"/>
                      <a:pt x="127" y="7585"/>
                    </a:cubicBezTo>
                    <a:cubicBezTo>
                      <a:pt x="-1256" y="12320"/>
                      <a:pt x="8776" y="16070"/>
                      <a:pt x="24059" y="1262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1" name="Google Shape;3921;p50"/>
              <p:cNvSpPr/>
              <p:nvPr/>
            </p:nvSpPr>
            <p:spPr>
              <a:xfrm>
                <a:off x="1048464" y="3809006"/>
                <a:ext cx="118675" cy="15936"/>
              </a:xfrm>
              <a:custGeom>
                <a:rect b="b" l="l" r="r" t="t"/>
                <a:pathLst>
                  <a:path extrusionOk="0" h="15936" w="118675">
                    <a:moveTo>
                      <a:pt x="59856" y="13651"/>
                    </a:moveTo>
                    <a:cubicBezTo>
                      <a:pt x="87562" y="10298"/>
                      <a:pt x="115831" y="7744"/>
                      <a:pt x="118011" y="5376"/>
                    </a:cubicBezTo>
                    <a:cubicBezTo>
                      <a:pt x="121644" y="1438"/>
                      <a:pt x="109854" y="125"/>
                      <a:pt x="95602" y="8"/>
                    </a:cubicBezTo>
                    <a:cubicBezTo>
                      <a:pt x="81351" y="-109"/>
                      <a:pt x="64708" y="1063"/>
                      <a:pt x="58614" y="1368"/>
                    </a:cubicBezTo>
                    <a:cubicBezTo>
                      <a:pt x="42815" y="2047"/>
                      <a:pt x="8077" y="3149"/>
                      <a:pt x="669" y="10111"/>
                    </a:cubicBezTo>
                    <a:cubicBezTo>
                      <a:pt x="-4440" y="14963"/>
                      <a:pt x="20125" y="18432"/>
                      <a:pt x="59856" y="136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2" name="Google Shape;3922;p50"/>
              <p:cNvSpPr/>
              <p:nvPr/>
            </p:nvSpPr>
            <p:spPr>
              <a:xfrm>
                <a:off x="1281959" y="3851065"/>
                <a:ext cx="69360" cy="13917"/>
              </a:xfrm>
              <a:custGeom>
                <a:rect b="b" l="l" r="r" t="t"/>
                <a:pathLst>
                  <a:path extrusionOk="0" h="13917" w="69360">
                    <a:moveTo>
                      <a:pt x="34205" y="13877"/>
                    </a:moveTo>
                    <a:cubicBezTo>
                      <a:pt x="50637" y="13432"/>
                      <a:pt x="67302" y="13033"/>
                      <a:pt x="68826" y="10807"/>
                    </a:cubicBezTo>
                    <a:cubicBezTo>
                      <a:pt x="73842" y="3493"/>
                      <a:pt x="42057" y="2204"/>
                      <a:pt x="34955" y="1571"/>
                    </a:cubicBezTo>
                    <a:cubicBezTo>
                      <a:pt x="25767" y="727"/>
                      <a:pt x="5749" y="-2367"/>
                      <a:pt x="568" y="3493"/>
                    </a:cubicBezTo>
                    <a:cubicBezTo>
                      <a:pt x="-3018" y="7549"/>
                      <a:pt x="10624" y="14510"/>
                      <a:pt x="34205" y="1387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3" name="Google Shape;3923;p50"/>
              <p:cNvSpPr/>
              <p:nvPr/>
            </p:nvSpPr>
            <p:spPr>
              <a:xfrm>
                <a:off x="1428353" y="3851130"/>
                <a:ext cx="75384" cy="14324"/>
              </a:xfrm>
              <a:custGeom>
                <a:rect b="b" l="l" r="r" t="t"/>
                <a:pathLst>
                  <a:path extrusionOk="0" h="14324" w="75384">
                    <a:moveTo>
                      <a:pt x="37124" y="14211"/>
                    </a:moveTo>
                    <a:cubicBezTo>
                      <a:pt x="54892" y="14211"/>
                      <a:pt x="72964" y="14914"/>
                      <a:pt x="74722" y="12828"/>
                    </a:cubicBezTo>
                    <a:cubicBezTo>
                      <a:pt x="80582" y="5749"/>
                      <a:pt x="45844" y="2608"/>
                      <a:pt x="38085" y="1928"/>
                    </a:cubicBezTo>
                    <a:cubicBezTo>
                      <a:pt x="28077" y="733"/>
                      <a:pt x="6090" y="-2455"/>
                      <a:pt x="581" y="3499"/>
                    </a:cubicBezTo>
                    <a:cubicBezTo>
                      <a:pt x="-3193" y="7647"/>
                      <a:pt x="11692" y="14211"/>
                      <a:pt x="37124" y="1423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4" name="Google Shape;3924;p50"/>
              <p:cNvSpPr/>
              <p:nvPr/>
            </p:nvSpPr>
            <p:spPr>
              <a:xfrm>
                <a:off x="1566420" y="3816930"/>
                <a:ext cx="115119" cy="20969"/>
              </a:xfrm>
              <a:custGeom>
                <a:rect b="b" l="l" r="r" t="t"/>
                <a:pathLst>
                  <a:path extrusionOk="0" h="20969" w="115119">
                    <a:moveTo>
                      <a:pt x="58263" y="3733"/>
                    </a:moveTo>
                    <a:cubicBezTo>
                      <a:pt x="31072" y="1624"/>
                      <a:pt x="3483" y="-1283"/>
                      <a:pt x="928" y="616"/>
                    </a:cubicBezTo>
                    <a:cubicBezTo>
                      <a:pt x="-7604" y="7109"/>
                      <a:pt x="45206" y="14445"/>
                      <a:pt x="57020" y="15992"/>
                    </a:cubicBezTo>
                    <a:cubicBezTo>
                      <a:pt x="72280" y="18383"/>
                      <a:pt x="105752" y="24103"/>
                      <a:pt x="114214" y="18758"/>
                    </a:cubicBezTo>
                    <a:cubicBezTo>
                      <a:pt x="120051" y="15008"/>
                      <a:pt x="97243" y="6757"/>
                      <a:pt x="58239" y="373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5" name="Google Shape;3925;p50"/>
              <p:cNvSpPr/>
              <p:nvPr/>
            </p:nvSpPr>
            <p:spPr>
              <a:xfrm>
                <a:off x="1964472" y="3862434"/>
                <a:ext cx="93162" cy="13633"/>
              </a:xfrm>
              <a:custGeom>
                <a:rect b="b" l="l" r="r" t="t"/>
                <a:pathLst>
                  <a:path extrusionOk="0" h="13633" w="93162">
                    <a:moveTo>
                      <a:pt x="46340" y="13549"/>
                    </a:moveTo>
                    <a:cubicBezTo>
                      <a:pt x="68210" y="13033"/>
                      <a:pt x="90454" y="13455"/>
                      <a:pt x="92470" y="11322"/>
                    </a:cubicBezTo>
                    <a:cubicBezTo>
                      <a:pt x="95775" y="7782"/>
                      <a:pt x="86774" y="5251"/>
                      <a:pt x="75663" y="3680"/>
                    </a:cubicBezTo>
                    <a:cubicBezTo>
                      <a:pt x="64576" y="2087"/>
                      <a:pt x="51450" y="1547"/>
                      <a:pt x="46668" y="1243"/>
                    </a:cubicBezTo>
                    <a:cubicBezTo>
                      <a:pt x="34292" y="305"/>
                      <a:pt x="7031" y="-2086"/>
                      <a:pt x="632" y="4126"/>
                    </a:cubicBezTo>
                    <a:cubicBezTo>
                      <a:pt x="-3752" y="8462"/>
                      <a:pt x="15024" y="14299"/>
                      <a:pt x="46340" y="1357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6" name="Google Shape;3926;p50"/>
              <p:cNvSpPr/>
              <p:nvPr/>
            </p:nvSpPr>
            <p:spPr>
              <a:xfrm>
                <a:off x="2536248" y="3840642"/>
                <a:ext cx="112727" cy="13919"/>
              </a:xfrm>
              <a:custGeom>
                <a:rect b="b" l="l" r="r" t="t"/>
                <a:pathLst>
                  <a:path extrusionOk="0" h="13919" w="112727">
                    <a:moveTo>
                      <a:pt x="56020" y="1071"/>
                    </a:moveTo>
                    <a:cubicBezTo>
                      <a:pt x="29556" y="3462"/>
                      <a:pt x="2718" y="5829"/>
                      <a:pt x="631" y="8220"/>
                    </a:cubicBezTo>
                    <a:cubicBezTo>
                      <a:pt x="-6260" y="16073"/>
                      <a:pt x="45285" y="13588"/>
                      <a:pt x="56817" y="13401"/>
                    </a:cubicBezTo>
                    <a:cubicBezTo>
                      <a:pt x="71772" y="13143"/>
                      <a:pt x="104612" y="13846"/>
                      <a:pt x="112019" y="7424"/>
                    </a:cubicBezTo>
                    <a:cubicBezTo>
                      <a:pt x="117152" y="2970"/>
                      <a:pt x="93993" y="-2328"/>
                      <a:pt x="56020" y="109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7" name="Google Shape;3927;p50"/>
              <p:cNvSpPr/>
              <p:nvPr/>
            </p:nvSpPr>
            <p:spPr>
              <a:xfrm>
                <a:off x="2403597" y="3849318"/>
                <a:ext cx="65386" cy="13886"/>
              </a:xfrm>
              <a:custGeom>
                <a:rect b="b" l="l" r="r" t="t"/>
                <a:pathLst>
                  <a:path extrusionOk="0" h="13886" w="65386">
                    <a:moveTo>
                      <a:pt x="32466" y="1278"/>
                    </a:moveTo>
                    <a:cubicBezTo>
                      <a:pt x="17370" y="3646"/>
                      <a:pt x="1783" y="4888"/>
                      <a:pt x="447" y="7162"/>
                    </a:cubicBezTo>
                    <a:cubicBezTo>
                      <a:pt x="-1780" y="10935"/>
                      <a:pt x="4642" y="12811"/>
                      <a:pt x="12565" y="13514"/>
                    </a:cubicBezTo>
                    <a:cubicBezTo>
                      <a:pt x="20465" y="14241"/>
                      <a:pt x="29770" y="13702"/>
                      <a:pt x="33146" y="13584"/>
                    </a:cubicBezTo>
                    <a:cubicBezTo>
                      <a:pt x="41912" y="13491"/>
                      <a:pt x="61367" y="13350"/>
                      <a:pt x="65094" y="6552"/>
                    </a:cubicBezTo>
                    <a:cubicBezTo>
                      <a:pt x="67579" y="1817"/>
                      <a:pt x="54007" y="-2121"/>
                      <a:pt x="32466" y="127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8" name="Google Shape;3928;p50"/>
              <p:cNvSpPr/>
              <p:nvPr/>
            </p:nvSpPr>
            <p:spPr>
              <a:xfrm>
                <a:off x="2716290" y="3806189"/>
                <a:ext cx="63585" cy="15303"/>
              </a:xfrm>
              <a:custGeom>
                <a:rect b="b" l="l" r="r" t="t"/>
                <a:pathLst>
                  <a:path extrusionOk="0" h="15303" w="63585">
                    <a:moveTo>
                      <a:pt x="30870" y="14944"/>
                    </a:moveTo>
                    <a:cubicBezTo>
                      <a:pt x="46036" y="15365"/>
                      <a:pt x="61436" y="15834"/>
                      <a:pt x="62983" y="13701"/>
                    </a:cubicBezTo>
                    <a:cubicBezTo>
                      <a:pt x="68117" y="6669"/>
                      <a:pt x="38934" y="3739"/>
                      <a:pt x="32441" y="2708"/>
                    </a:cubicBezTo>
                    <a:cubicBezTo>
                      <a:pt x="24049" y="1395"/>
                      <a:pt x="5813" y="-2730"/>
                      <a:pt x="633" y="2825"/>
                    </a:cubicBezTo>
                    <a:cubicBezTo>
                      <a:pt x="-2977" y="6693"/>
                      <a:pt x="9094" y="14334"/>
                      <a:pt x="30870" y="1494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9" name="Google Shape;3929;p50"/>
              <p:cNvSpPr/>
              <p:nvPr/>
            </p:nvSpPr>
            <p:spPr>
              <a:xfrm>
                <a:off x="2836928" y="3804901"/>
                <a:ext cx="65987" cy="20597"/>
              </a:xfrm>
              <a:custGeom>
                <a:rect b="b" l="l" r="r" t="t"/>
                <a:pathLst>
                  <a:path extrusionOk="0" h="20597" w="65987">
                    <a:moveTo>
                      <a:pt x="31418" y="17404"/>
                    </a:moveTo>
                    <a:cubicBezTo>
                      <a:pt x="47287" y="19561"/>
                      <a:pt x="63367" y="21787"/>
                      <a:pt x="65195" y="19865"/>
                    </a:cubicBezTo>
                    <a:cubicBezTo>
                      <a:pt x="71243" y="13442"/>
                      <a:pt x="40888" y="7161"/>
                      <a:pt x="34184" y="5403"/>
                    </a:cubicBezTo>
                    <a:cubicBezTo>
                      <a:pt x="25511" y="3129"/>
                      <a:pt x="6783" y="-3083"/>
                      <a:pt x="805" y="1863"/>
                    </a:cubicBezTo>
                    <a:cubicBezTo>
                      <a:pt x="-3320" y="5285"/>
                      <a:pt x="8634" y="14310"/>
                      <a:pt x="31395" y="1740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0" name="Google Shape;3930;p50"/>
              <p:cNvSpPr/>
              <p:nvPr/>
            </p:nvSpPr>
            <p:spPr>
              <a:xfrm>
                <a:off x="2882372" y="3856236"/>
                <a:ext cx="87249" cy="15247"/>
              </a:xfrm>
              <a:custGeom>
                <a:rect b="b" l="l" r="r" t="t"/>
                <a:pathLst>
                  <a:path extrusionOk="0" h="15247" w="87249">
                    <a:moveTo>
                      <a:pt x="43051" y="14941"/>
                    </a:moveTo>
                    <a:cubicBezTo>
                      <a:pt x="63725" y="15317"/>
                      <a:pt x="84681" y="15738"/>
                      <a:pt x="86579" y="13605"/>
                    </a:cubicBezTo>
                    <a:cubicBezTo>
                      <a:pt x="92885" y="6526"/>
                      <a:pt x="52872" y="3667"/>
                      <a:pt x="43965" y="2659"/>
                    </a:cubicBezTo>
                    <a:cubicBezTo>
                      <a:pt x="32409" y="1369"/>
                      <a:pt x="7211" y="-2733"/>
                      <a:pt x="718" y="2870"/>
                    </a:cubicBezTo>
                    <a:cubicBezTo>
                      <a:pt x="-3806" y="6761"/>
                      <a:pt x="13376" y="14426"/>
                      <a:pt x="43051" y="1494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1" name="Google Shape;3931;p50"/>
              <p:cNvSpPr/>
              <p:nvPr/>
            </p:nvSpPr>
            <p:spPr>
              <a:xfrm>
                <a:off x="3183037" y="3805870"/>
                <a:ext cx="122649" cy="33208"/>
              </a:xfrm>
              <a:custGeom>
                <a:rect b="b" l="l" r="r" t="t"/>
                <a:pathLst>
                  <a:path extrusionOk="0" h="33208" w="122649">
                    <a:moveTo>
                      <a:pt x="62063" y="19623"/>
                    </a:moveTo>
                    <a:cubicBezTo>
                      <a:pt x="90144" y="11090"/>
                      <a:pt x="119842" y="6473"/>
                      <a:pt x="122022" y="4011"/>
                    </a:cubicBezTo>
                    <a:cubicBezTo>
                      <a:pt x="125656" y="-161"/>
                      <a:pt x="112975" y="-770"/>
                      <a:pt x="97762" y="777"/>
                    </a:cubicBezTo>
                    <a:cubicBezTo>
                      <a:pt x="82549" y="2253"/>
                      <a:pt x="65063" y="6262"/>
                      <a:pt x="58687" y="7762"/>
                    </a:cubicBezTo>
                    <a:cubicBezTo>
                      <a:pt x="50413" y="9614"/>
                      <a:pt x="37193" y="12661"/>
                      <a:pt x="25379" y="16810"/>
                    </a:cubicBezTo>
                    <a:cubicBezTo>
                      <a:pt x="13565" y="20888"/>
                      <a:pt x="3251" y="26022"/>
                      <a:pt x="392" y="30428"/>
                    </a:cubicBezTo>
                    <a:cubicBezTo>
                      <a:pt x="-1577" y="33523"/>
                      <a:pt x="3978" y="34015"/>
                      <a:pt x="14831" y="31999"/>
                    </a:cubicBezTo>
                    <a:cubicBezTo>
                      <a:pt x="25707" y="30007"/>
                      <a:pt x="41881" y="25647"/>
                      <a:pt x="62039" y="1964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2" name="Google Shape;3932;p50"/>
              <p:cNvSpPr/>
              <p:nvPr/>
            </p:nvSpPr>
            <p:spPr>
              <a:xfrm>
                <a:off x="3355377" y="3839623"/>
                <a:ext cx="110683" cy="19841"/>
              </a:xfrm>
              <a:custGeom>
                <a:rect b="b" l="l" r="r" t="t"/>
                <a:pathLst>
                  <a:path extrusionOk="0" h="19841" w="110683">
                    <a:moveTo>
                      <a:pt x="54273" y="3169"/>
                    </a:moveTo>
                    <a:cubicBezTo>
                      <a:pt x="28254" y="7693"/>
                      <a:pt x="2189" y="13459"/>
                      <a:pt x="454" y="16108"/>
                    </a:cubicBezTo>
                    <a:cubicBezTo>
                      <a:pt x="-2406" y="20444"/>
                      <a:pt x="8658" y="20303"/>
                      <a:pt x="21855" y="19155"/>
                    </a:cubicBezTo>
                    <a:cubicBezTo>
                      <a:pt x="35052" y="17983"/>
                      <a:pt x="50429" y="15920"/>
                      <a:pt x="56078" y="15357"/>
                    </a:cubicBezTo>
                    <a:cubicBezTo>
                      <a:pt x="70728" y="13740"/>
                      <a:pt x="102934" y="12685"/>
                      <a:pt x="110013" y="6099"/>
                    </a:cubicBezTo>
                    <a:cubicBezTo>
                      <a:pt x="115006" y="1551"/>
                      <a:pt x="91683" y="-3371"/>
                      <a:pt x="54273" y="314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3" name="Google Shape;3933;p50"/>
              <p:cNvSpPr/>
              <p:nvPr/>
            </p:nvSpPr>
            <p:spPr>
              <a:xfrm>
                <a:off x="3529085" y="3807848"/>
                <a:ext cx="45753" cy="13740"/>
              </a:xfrm>
              <a:custGeom>
                <a:rect b="b" l="l" r="r" t="t"/>
                <a:pathLst>
                  <a:path extrusionOk="0" h="13740" w="45753">
                    <a:moveTo>
                      <a:pt x="23644" y="64"/>
                    </a:moveTo>
                    <a:cubicBezTo>
                      <a:pt x="12697" y="627"/>
                      <a:pt x="1610" y="1142"/>
                      <a:pt x="461" y="3369"/>
                    </a:cubicBezTo>
                    <a:cubicBezTo>
                      <a:pt x="-3359" y="10683"/>
                      <a:pt x="17666" y="11737"/>
                      <a:pt x="22331" y="12323"/>
                    </a:cubicBezTo>
                    <a:cubicBezTo>
                      <a:pt x="28379" y="13097"/>
                      <a:pt x="41458" y="16027"/>
                      <a:pt x="45279" y="10167"/>
                    </a:cubicBezTo>
                    <a:cubicBezTo>
                      <a:pt x="47928" y="6088"/>
                      <a:pt x="39325" y="-733"/>
                      <a:pt x="23644" y="6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4" name="Google Shape;3934;p50"/>
              <p:cNvSpPr/>
              <p:nvPr/>
            </p:nvSpPr>
            <p:spPr>
              <a:xfrm>
                <a:off x="3618366" y="3857557"/>
                <a:ext cx="71225" cy="13170"/>
              </a:xfrm>
              <a:custGeom>
                <a:rect b="b" l="l" r="r" t="t"/>
                <a:pathLst>
                  <a:path extrusionOk="0" h="13170" w="71225">
                    <a:moveTo>
                      <a:pt x="35460" y="705"/>
                    </a:moveTo>
                    <a:cubicBezTo>
                      <a:pt x="18723" y="2627"/>
                      <a:pt x="1753" y="4549"/>
                      <a:pt x="416" y="6893"/>
                    </a:cubicBezTo>
                    <a:cubicBezTo>
                      <a:pt x="-4037" y="14628"/>
                      <a:pt x="28545" y="13034"/>
                      <a:pt x="35834" y="13034"/>
                    </a:cubicBezTo>
                    <a:cubicBezTo>
                      <a:pt x="45281" y="13034"/>
                      <a:pt x="66002" y="14300"/>
                      <a:pt x="70760" y="8018"/>
                    </a:cubicBezTo>
                    <a:cubicBezTo>
                      <a:pt x="74065" y="3658"/>
                      <a:pt x="59486" y="-2037"/>
                      <a:pt x="35460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5" name="Google Shape;3935;p50"/>
              <p:cNvSpPr/>
              <p:nvPr/>
            </p:nvSpPr>
            <p:spPr>
              <a:xfrm>
                <a:off x="3974359" y="3816649"/>
                <a:ext cx="126428" cy="25932"/>
              </a:xfrm>
              <a:custGeom>
                <a:rect b="b" l="l" r="r" t="t"/>
                <a:pathLst>
                  <a:path extrusionOk="0" h="25932" w="126428">
                    <a:moveTo>
                      <a:pt x="64495" y="19227"/>
                    </a:moveTo>
                    <a:cubicBezTo>
                      <a:pt x="93959" y="12734"/>
                      <a:pt x="123845" y="6171"/>
                      <a:pt x="125884" y="3499"/>
                    </a:cubicBezTo>
                    <a:cubicBezTo>
                      <a:pt x="132612" y="-5362"/>
                      <a:pt x="74926" y="5163"/>
                      <a:pt x="61963" y="7155"/>
                    </a:cubicBezTo>
                    <a:cubicBezTo>
                      <a:pt x="45157" y="9734"/>
                      <a:pt x="8121" y="14187"/>
                      <a:pt x="644" y="21712"/>
                    </a:cubicBezTo>
                    <a:cubicBezTo>
                      <a:pt x="-4560" y="26939"/>
                      <a:pt x="22232" y="28556"/>
                      <a:pt x="64518" y="1922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6" name="Google Shape;3936;p50"/>
              <p:cNvSpPr/>
              <p:nvPr/>
            </p:nvSpPr>
            <p:spPr>
              <a:xfrm>
                <a:off x="4085395" y="3831792"/>
                <a:ext cx="63176" cy="17015"/>
              </a:xfrm>
              <a:custGeom>
                <a:rect b="b" l="l" r="r" t="t"/>
                <a:pathLst>
                  <a:path extrusionOk="0" h="17015" w="63176">
                    <a:moveTo>
                      <a:pt x="30647" y="2537"/>
                    </a:moveTo>
                    <a:cubicBezTo>
                      <a:pt x="15997" y="6264"/>
                      <a:pt x="1136" y="9991"/>
                      <a:pt x="222" y="12452"/>
                    </a:cubicBezTo>
                    <a:cubicBezTo>
                      <a:pt x="-2802" y="20609"/>
                      <a:pt x="25982" y="15499"/>
                      <a:pt x="32452" y="14726"/>
                    </a:cubicBezTo>
                    <a:cubicBezTo>
                      <a:pt x="40843" y="13718"/>
                      <a:pt x="59432" y="12733"/>
                      <a:pt x="62901" y="5959"/>
                    </a:cubicBezTo>
                    <a:cubicBezTo>
                      <a:pt x="65315" y="1271"/>
                      <a:pt x="51649" y="-2808"/>
                      <a:pt x="30647" y="25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7" name="Google Shape;3937;p50"/>
              <p:cNvSpPr/>
              <p:nvPr/>
            </p:nvSpPr>
            <p:spPr>
              <a:xfrm>
                <a:off x="4225771" y="3786782"/>
                <a:ext cx="100851" cy="14112"/>
              </a:xfrm>
              <a:custGeom>
                <a:rect b="b" l="l" r="r" t="t"/>
                <a:pathLst>
                  <a:path extrusionOk="0" h="14112" w="100851">
                    <a:moveTo>
                      <a:pt x="50062" y="1183"/>
                    </a:moveTo>
                    <a:cubicBezTo>
                      <a:pt x="26411" y="3668"/>
                      <a:pt x="2408" y="6152"/>
                      <a:pt x="557" y="8520"/>
                    </a:cubicBezTo>
                    <a:cubicBezTo>
                      <a:pt x="-5561" y="16395"/>
                      <a:pt x="40545" y="13723"/>
                      <a:pt x="50883" y="13489"/>
                    </a:cubicBezTo>
                    <a:cubicBezTo>
                      <a:pt x="64267" y="13184"/>
                      <a:pt x="93661" y="13747"/>
                      <a:pt x="100224" y="7301"/>
                    </a:cubicBezTo>
                    <a:cubicBezTo>
                      <a:pt x="104795" y="2824"/>
                      <a:pt x="84004" y="-2380"/>
                      <a:pt x="50062" y="11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8" name="Google Shape;3938;p50"/>
              <p:cNvSpPr/>
              <p:nvPr/>
            </p:nvSpPr>
            <p:spPr>
              <a:xfrm>
                <a:off x="4235610" y="3849900"/>
                <a:ext cx="102980" cy="14456"/>
              </a:xfrm>
              <a:custGeom>
                <a:rect b="b" l="l" r="r" t="t"/>
                <a:pathLst>
                  <a:path extrusionOk="0" h="14456" w="102980">
                    <a:moveTo>
                      <a:pt x="51146" y="14456"/>
                    </a:moveTo>
                    <a:cubicBezTo>
                      <a:pt x="75454" y="14456"/>
                      <a:pt x="100136" y="14456"/>
                      <a:pt x="102269" y="12276"/>
                    </a:cubicBezTo>
                    <a:cubicBezTo>
                      <a:pt x="109301" y="5057"/>
                      <a:pt x="62116" y="2947"/>
                      <a:pt x="51592" y="2127"/>
                    </a:cubicBezTo>
                    <a:cubicBezTo>
                      <a:pt x="37949" y="1049"/>
                      <a:pt x="8110" y="-2584"/>
                      <a:pt x="773" y="3158"/>
                    </a:cubicBezTo>
                    <a:cubicBezTo>
                      <a:pt x="-4337" y="7143"/>
                      <a:pt x="16267" y="14480"/>
                      <a:pt x="51169" y="1445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9" name="Google Shape;3939;p50"/>
              <p:cNvSpPr/>
              <p:nvPr/>
            </p:nvSpPr>
            <p:spPr>
              <a:xfrm>
                <a:off x="4621401" y="3861782"/>
                <a:ext cx="77368" cy="13237"/>
              </a:xfrm>
              <a:custGeom>
                <a:rect b="b" l="l" r="r" t="t"/>
                <a:pathLst>
                  <a:path extrusionOk="0" h="13237" w="77368">
                    <a:moveTo>
                      <a:pt x="38522" y="12934"/>
                    </a:moveTo>
                    <a:cubicBezTo>
                      <a:pt x="56594" y="11786"/>
                      <a:pt x="75089" y="11692"/>
                      <a:pt x="76776" y="9512"/>
                    </a:cubicBezTo>
                    <a:cubicBezTo>
                      <a:pt x="79566" y="5902"/>
                      <a:pt x="72088" y="3582"/>
                      <a:pt x="62853" y="2269"/>
                    </a:cubicBezTo>
                    <a:cubicBezTo>
                      <a:pt x="53617" y="956"/>
                      <a:pt x="42671" y="769"/>
                      <a:pt x="38686" y="605"/>
                    </a:cubicBezTo>
                    <a:cubicBezTo>
                      <a:pt x="28373" y="-5"/>
                      <a:pt x="5589" y="-1528"/>
                      <a:pt x="479" y="4894"/>
                    </a:cubicBezTo>
                    <a:cubicBezTo>
                      <a:pt x="-2990" y="9371"/>
                      <a:pt x="12668" y="14552"/>
                      <a:pt x="38522" y="1293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0" name="Google Shape;3940;p50"/>
              <p:cNvSpPr/>
              <p:nvPr/>
            </p:nvSpPr>
            <p:spPr>
              <a:xfrm>
                <a:off x="4769764" y="3843996"/>
                <a:ext cx="65365" cy="15514"/>
              </a:xfrm>
              <a:custGeom>
                <a:rect b="b" l="l" r="r" t="t"/>
                <a:pathLst>
                  <a:path extrusionOk="0" h="15514" w="65365">
                    <a:moveTo>
                      <a:pt x="37176" y="1843"/>
                    </a:moveTo>
                    <a:cubicBezTo>
                      <a:pt x="28550" y="3952"/>
                      <a:pt x="19854" y="6085"/>
                      <a:pt x="14861" y="7984"/>
                    </a:cubicBezTo>
                    <a:lnTo>
                      <a:pt x="0" y="13656"/>
                    </a:lnTo>
                    <a:lnTo>
                      <a:pt x="14791" y="11641"/>
                    </a:lnTo>
                    <a:cubicBezTo>
                      <a:pt x="17346" y="11289"/>
                      <a:pt x="19033" y="10797"/>
                      <a:pt x="19479" y="10093"/>
                    </a:cubicBezTo>
                    <a:cubicBezTo>
                      <a:pt x="20979" y="7679"/>
                      <a:pt x="19104" y="5851"/>
                      <a:pt x="15752" y="4491"/>
                    </a:cubicBezTo>
                    <a:lnTo>
                      <a:pt x="15541" y="15157"/>
                    </a:lnTo>
                    <a:cubicBezTo>
                      <a:pt x="22573" y="16282"/>
                      <a:pt x="34879" y="14430"/>
                      <a:pt x="38606" y="14078"/>
                    </a:cubicBezTo>
                    <a:cubicBezTo>
                      <a:pt x="45919" y="13399"/>
                      <a:pt x="62046" y="13141"/>
                      <a:pt x="65117" y="6531"/>
                    </a:cubicBezTo>
                    <a:cubicBezTo>
                      <a:pt x="67250" y="1936"/>
                      <a:pt x="55459" y="-2658"/>
                      <a:pt x="37153" y="184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1" name="Google Shape;3941;p50"/>
              <p:cNvSpPr/>
              <p:nvPr/>
            </p:nvSpPr>
            <p:spPr>
              <a:xfrm>
                <a:off x="4912274" y="3787448"/>
                <a:ext cx="100897" cy="15646"/>
              </a:xfrm>
              <a:custGeom>
                <a:rect b="b" l="l" r="r" t="t"/>
                <a:pathLst>
                  <a:path extrusionOk="0" h="15646" w="100897">
                    <a:moveTo>
                      <a:pt x="50824" y="13128"/>
                    </a:moveTo>
                    <a:cubicBezTo>
                      <a:pt x="74194" y="9893"/>
                      <a:pt x="98267" y="8698"/>
                      <a:pt x="100259" y="6447"/>
                    </a:cubicBezTo>
                    <a:cubicBezTo>
                      <a:pt x="103565" y="2697"/>
                      <a:pt x="93556" y="751"/>
                      <a:pt x="81366" y="189"/>
                    </a:cubicBezTo>
                    <a:cubicBezTo>
                      <a:pt x="69178" y="-397"/>
                      <a:pt x="54879" y="540"/>
                      <a:pt x="49652" y="845"/>
                    </a:cubicBezTo>
                    <a:cubicBezTo>
                      <a:pt x="42878" y="1173"/>
                      <a:pt x="32049" y="1595"/>
                      <a:pt x="22180" y="3048"/>
                    </a:cubicBezTo>
                    <a:cubicBezTo>
                      <a:pt x="12288" y="4479"/>
                      <a:pt x="3382" y="6916"/>
                      <a:pt x="475" y="10479"/>
                    </a:cubicBezTo>
                    <a:cubicBezTo>
                      <a:pt x="-3463" y="15589"/>
                      <a:pt x="17422" y="17698"/>
                      <a:pt x="50824" y="131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2" name="Google Shape;3942;p50"/>
              <p:cNvSpPr/>
              <p:nvPr/>
            </p:nvSpPr>
            <p:spPr>
              <a:xfrm>
                <a:off x="5024908" y="3847371"/>
                <a:ext cx="65326" cy="13206"/>
              </a:xfrm>
              <a:custGeom>
                <a:rect b="b" l="l" r="r" t="t"/>
                <a:pathLst>
                  <a:path extrusionOk="0" h="13206" w="65326">
                    <a:moveTo>
                      <a:pt x="32747" y="390"/>
                    </a:moveTo>
                    <a:cubicBezTo>
                      <a:pt x="17348" y="1819"/>
                      <a:pt x="1736" y="3226"/>
                      <a:pt x="423" y="5546"/>
                    </a:cubicBezTo>
                    <a:cubicBezTo>
                      <a:pt x="-3889" y="13141"/>
                      <a:pt x="26020" y="12508"/>
                      <a:pt x="32700" y="12719"/>
                    </a:cubicBezTo>
                    <a:cubicBezTo>
                      <a:pt x="41350" y="13000"/>
                      <a:pt x="60313" y="14876"/>
                      <a:pt x="64860" y="8734"/>
                    </a:cubicBezTo>
                    <a:cubicBezTo>
                      <a:pt x="68025" y="4468"/>
                      <a:pt x="54852" y="-1650"/>
                      <a:pt x="32747" y="4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3" name="Google Shape;3943;p50"/>
              <p:cNvSpPr/>
              <p:nvPr/>
            </p:nvSpPr>
            <p:spPr>
              <a:xfrm>
                <a:off x="5157675" y="3840564"/>
                <a:ext cx="135783" cy="16299"/>
              </a:xfrm>
              <a:custGeom>
                <a:rect b="b" l="l" r="r" t="t"/>
                <a:pathLst>
                  <a:path extrusionOk="0" h="16299" w="135783">
                    <a:moveTo>
                      <a:pt x="56397" y="3235"/>
                    </a:moveTo>
                    <a:cubicBezTo>
                      <a:pt x="36074" y="3633"/>
                      <a:pt x="15564" y="3375"/>
                      <a:pt x="679" y="3305"/>
                    </a:cubicBezTo>
                    <a:lnTo>
                      <a:pt x="93" y="8555"/>
                    </a:lnTo>
                    <a:cubicBezTo>
                      <a:pt x="12470" y="9423"/>
                      <a:pt x="21002" y="9681"/>
                      <a:pt x="22479" y="8837"/>
                    </a:cubicBezTo>
                    <a:cubicBezTo>
                      <a:pt x="27190" y="6141"/>
                      <a:pt x="16408" y="2953"/>
                      <a:pt x="1336" y="0"/>
                    </a:cubicBezTo>
                    <a:lnTo>
                      <a:pt x="0" y="11907"/>
                    </a:lnTo>
                    <a:cubicBezTo>
                      <a:pt x="20064" y="14556"/>
                      <a:pt x="47560" y="15306"/>
                      <a:pt x="56819" y="15564"/>
                    </a:cubicBezTo>
                    <a:cubicBezTo>
                      <a:pt x="67367" y="15939"/>
                      <a:pt x="84244" y="16619"/>
                      <a:pt x="99831" y="16127"/>
                    </a:cubicBezTo>
                    <a:cubicBezTo>
                      <a:pt x="115396" y="15658"/>
                      <a:pt x="129624" y="14041"/>
                      <a:pt x="134804" y="10735"/>
                    </a:cubicBezTo>
                    <a:cubicBezTo>
                      <a:pt x="141930" y="5954"/>
                      <a:pt x="109583" y="2180"/>
                      <a:pt x="56420" y="323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4" name="Google Shape;3944;p50"/>
              <p:cNvSpPr/>
              <p:nvPr/>
            </p:nvSpPr>
            <p:spPr>
              <a:xfrm>
                <a:off x="5436251" y="3860037"/>
                <a:ext cx="146076" cy="17307"/>
              </a:xfrm>
              <a:custGeom>
                <a:rect b="b" l="l" r="r" t="t"/>
                <a:pathLst>
                  <a:path extrusionOk="0" h="17307" w="146076">
                    <a:moveTo>
                      <a:pt x="72886" y="14867"/>
                    </a:moveTo>
                    <a:cubicBezTo>
                      <a:pt x="107179" y="15688"/>
                      <a:pt x="141964" y="18571"/>
                      <a:pt x="145035" y="16672"/>
                    </a:cubicBezTo>
                    <a:cubicBezTo>
                      <a:pt x="150098" y="13485"/>
                      <a:pt x="135963" y="9875"/>
                      <a:pt x="118594" y="7249"/>
                    </a:cubicBezTo>
                    <a:cubicBezTo>
                      <a:pt x="101225" y="4601"/>
                      <a:pt x="80668" y="3124"/>
                      <a:pt x="73144" y="2538"/>
                    </a:cubicBezTo>
                    <a:cubicBezTo>
                      <a:pt x="53735" y="686"/>
                      <a:pt x="10910" y="-2595"/>
                      <a:pt x="972" y="3616"/>
                    </a:cubicBezTo>
                    <a:cubicBezTo>
                      <a:pt x="-5850" y="7976"/>
                      <a:pt x="23779" y="13672"/>
                      <a:pt x="72886" y="1486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5" name="Google Shape;3945;p50"/>
              <p:cNvSpPr/>
              <p:nvPr/>
            </p:nvSpPr>
            <p:spPr>
              <a:xfrm>
                <a:off x="5609445" y="3821958"/>
                <a:ext cx="45565" cy="13170"/>
              </a:xfrm>
              <a:custGeom>
                <a:rect b="b" l="l" r="r" t="t"/>
                <a:pathLst>
                  <a:path extrusionOk="0" h="13170" w="45565">
                    <a:moveTo>
                      <a:pt x="22869" y="12465"/>
                    </a:moveTo>
                    <a:cubicBezTo>
                      <a:pt x="33581" y="10543"/>
                      <a:pt x="44434" y="8621"/>
                      <a:pt x="45301" y="6277"/>
                    </a:cubicBezTo>
                    <a:cubicBezTo>
                      <a:pt x="48137" y="-1458"/>
                      <a:pt x="27299" y="136"/>
                      <a:pt x="22635" y="136"/>
                    </a:cubicBezTo>
                    <a:cubicBezTo>
                      <a:pt x="16587" y="136"/>
                      <a:pt x="3320" y="-1130"/>
                      <a:pt x="296" y="5152"/>
                    </a:cubicBezTo>
                    <a:cubicBezTo>
                      <a:pt x="-1813" y="9512"/>
                      <a:pt x="7516" y="15208"/>
                      <a:pt x="22869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6" name="Google Shape;3946;p50"/>
              <p:cNvSpPr/>
              <p:nvPr/>
            </p:nvSpPr>
            <p:spPr>
              <a:xfrm>
                <a:off x="5700579" y="3859526"/>
                <a:ext cx="63890" cy="13361"/>
              </a:xfrm>
              <a:custGeom>
                <a:rect b="b" l="l" r="r" t="t"/>
                <a:pathLst>
                  <a:path extrusionOk="0" h="13361" w="63890">
                    <a:moveTo>
                      <a:pt x="31731" y="13105"/>
                    </a:moveTo>
                    <a:cubicBezTo>
                      <a:pt x="46826" y="11956"/>
                      <a:pt x="62132" y="10854"/>
                      <a:pt x="63445" y="8581"/>
                    </a:cubicBezTo>
                    <a:cubicBezTo>
                      <a:pt x="67828" y="1056"/>
                      <a:pt x="38575" y="1127"/>
                      <a:pt x="32035" y="775"/>
                    </a:cubicBezTo>
                    <a:cubicBezTo>
                      <a:pt x="23573" y="330"/>
                      <a:pt x="5079" y="-1921"/>
                      <a:pt x="485" y="4151"/>
                    </a:cubicBezTo>
                    <a:cubicBezTo>
                      <a:pt x="-2703" y="8346"/>
                      <a:pt x="10072" y="14722"/>
                      <a:pt x="31707" y="1310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7" name="Google Shape;3947;p50"/>
              <p:cNvSpPr/>
              <p:nvPr/>
            </p:nvSpPr>
            <p:spPr>
              <a:xfrm>
                <a:off x="5812433" y="3818891"/>
                <a:ext cx="119171" cy="21802"/>
              </a:xfrm>
              <a:custGeom>
                <a:rect b="b" l="l" r="r" t="t"/>
                <a:pathLst>
                  <a:path extrusionOk="0" h="21802" w="119171">
                    <a:moveTo>
                      <a:pt x="59862" y="14267"/>
                    </a:moveTo>
                    <a:cubicBezTo>
                      <a:pt x="87263" y="9110"/>
                      <a:pt x="115931" y="8922"/>
                      <a:pt x="118369" y="6813"/>
                    </a:cubicBezTo>
                    <a:cubicBezTo>
                      <a:pt x="122424" y="3250"/>
                      <a:pt x="110540" y="695"/>
                      <a:pt x="95890" y="132"/>
                    </a:cubicBezTo>
                    <a:cubicBezTo>
                      <a:pt x="81240" y="-501"/>
                      <a:pt x="64152" y="1304"/>
                      <a:pt x="57916" y="2078"/>
                    </a:cubicBezTo>
                    <a:cubicBezTo>
                      <a:pt x="49853" y="2922"/>
                      <a:pt x="36914" y="4469"/>
                      <a:pt x="25288" y="7399"/>
                    </a:cubicBezTo>
                    <a:cubicBezTo>
                      <a:pt x="13662" y="10258"/>
                      <a:pt x="3418" y="14407"/>
                      <a:pt x="441" y="18556"/>
                    </a:cubicBezTo>
                    <a:cubicBezTo>
                      <a:pt x="-1621" y="21463"/>
                      <a:pt x="3653" y="22400"/>
                      <a:pt x="14107" y="21439"/>
                    </a:cubicBezTo>
                    <a:cubicBezTo>
                      <a:pt x="24584" y="20502"/>
                      <a:pt x="40243" y="17830"/>
                      <a:pt x="59885" y="1426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8" name="Google Shape;3948;p50"/>
              <p:cNvSpPr/>
              <p:nvPr/>
            </p:nvSpPr>
            <p:spPr>
              <a:xfrm>
                <a:off x="6010022" y="3817473"/>
                <a:ext cx="42701" cy="21395"/>
              </a:xfrm>
              <a:custGeom>
                <a:rect b="b" l="l" r="r" t="t"/>
                <a:pathLst>
                  <a:path extrusionOk="0" h="21395" w="42701">
                    <a:moveTo>
                      <a:pt x="18032" y="1972"/>
                    </a:moveTo>
                    <a:cubicBezTo>
                      <a:pt x="12101" y="4433"/>
                      <a:pt x="6921" y="8137"/>
                      <a:pt x="3850" y="11770"/>
                    </a:cubicBezTo>
                    <a:cubicBezTo>
                      <a:pt x="710" y="15356"/>
                      <a:pt x="-439" y="18521"/>
                      <a:pt x="147" y="19576"/>
                    </a:cubicBezTo>
                    <a:cubicBezTo>
                      <a:pt x="2280" y="23092"/>
                      <a:pt x="5960" y="20794"/>
                      <a:pt x="10015" y="18685"/>
                    </a:cubicBezTo>
                    <a:cubicBezTo>
                      <a:pt x="14094" y="16434"/>
                      <a:pt x="19133" y="14301"/>
                      <a:pt x="21150" y="13926"/>
                    </a:cubicBezTo>
                    <a:cubicBezTo>
                      <a:pt x="23705" y="13270"/>
                      <a:pt x="27854" y="13083"/>
                      <a:pt x="31651" y="13036"/>
                    </a:cubicBezTo>
                    <a:cubicBezTo>
                      <a:pt x="35495" y="12895"/>
                      <a:pt x="39104" y="12825"/>
                      <a:pt x="41730" y="10457"/>
                    </a:cubicBezTo>
                    <a:cubicBezTo>
                      <a:pt x="43535" y="8887"/>
                      <a:pt x="42972" y="5675"/>
                      <a:pt x="38800" y="2886"/>
                    </a:cubicBezTo>
                    <a:cubicBezTo>
                      <a:pt x="34768" y="144"/>
                      <a:pt x="26658" y="-1521"/>
                      <a:pt x="18032" y="199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9" name="Google Shape;3949;p50"/>
              <p:cNvSpPr/>
              <p:nvPr/>
            </p:nvSpPr>
            <p:spPr>
              <a:xfrm>
                <a:off x="6156267" y="3825627"/>
                <a:ext cx="97318" cy="14016"/>
              </a:xfrm>
              <a:custGeom>
                <a:rect b="b" l="l" r="r" t="t"/>
                <a:pathLst>
                  <a:path extrusionOk="0" h="14016" w="97318">
                    <a:moveTo>
                      <a:pt x="48925" y="29"/>
                    </a:moveTo>
                    <a:cubicBezTo>
                      <a:pt x="25953" y="404"/>
                      <a:pt x="2654" y="733"/>
                      <a:pt x="661" y="2936"/>
                    </a:cubicBezTo>
                    <a:cubicBezTo>
                      <a:pt x="-5925" y="10249"/>
                      <a:pt x="38635" y="11656"/>
                      <a:pt x="48597" y="12359"/>
                    </a:cubicBezTo>
                    <a:cubicBezTo>
                      <a:pt x="61489" y="13250"/>
                      <a:pt x="89687" y="16414"/>
                      <a:pt x="96602" y="10577"/>
                    </a:cubicBezTo>
                    <a:cubicBezTo>
                      <a:pt x="101383" y="6522"/>
                      <a:pt x="81882" y="-510"/>
                      <a:pt x="48948" y="2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0" name="Google Shape;3950;p50"/>
              <p:cNvSpPr/>
              <p:nvPr/>
            </p:nvSpPr>
            <p:spPr>
              <a:xfrm>
                <a:off x="70934" y="3649272"/>
                <a:ext cx="35948" cy="13171"/>
              </a:xfrm>
              <a:custGeom>
                <a:rect b="b" l="l" r="r" t="t"/>
                <a:pathLst>
                  <a:path extrusionOk="0" h="13171" w="35948">
                    <a:moveTo>
                      <a:pt x="17833" y="12608"/>
                    </a:moveTo>
                    <a:cubicBezTo>
                      <a:pt x="26318" y="10968"/>
                      <a:pt x="34944" y="9327"/>
                      <a:pt x="35694" y="7006"/>
                    </a:cubicBezTo>
                    <a:cubicBezTo>
                      <a:pt x="38179" y="-659"/>
                      <a:pt x="21724" y="420"/>
                      <a:pt x="18044" y="302"/>
                    </a:cubicBezTo>
                    <a:cubicBezTo>
                      <a:pt x="13286" y="138"/>
                      <a:pt x="2878" y="-1456"/>
                      <a:pt x="276" y="4756"/>
                    </a:cubicBezTo>
                    <a:cubicBezTo>
                      <a:pt x="-1529" y="9069"/>
                      <a:pt x="5644" y="14999"/>
                      <a:pt x="17833" y="1263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1" name="Google Shape;3951;p50"/>
              <p:cNvSpPr/>
              <p:nvPr/>
            </p:nvSpPr>
            <p:spPr>
              <a:xfrm>
                <a:off x="149691" y="3630561"/>
                <a:ext cx="43042" cy="13177"/>
              </a:xfrm>
              <a:custGeom>
                <a:rect b="b" l="l" r="r" t="t"/>
                <a:pathLst>
                  <a:path extrusionOk="0" h="13177" w="43042">
                    <a:moveTo>
                      <a:pt x="21211" y="12708"/>
                    </a:moveTo>
                    <a:cubicBezTo>
                      <a:pt x="31196" y="11278"/>
                      <a:pt x="41533" y="10505"/>
                      <a:pt x="42612" y="8278"/>
                    </a:cubicBezTo>
                    <a:cubicBezTo>
                      <a:pt x="46221" y="777"/>
                      <a:pt x="26086" y="449"/>
                      <a:pt x="21633" y="402"/>
                    </a:cubicBezTo>
                    <a:cubicBezTo>
                      <a:pt x="15866" y="27"/>
                      <a:pt x="3068" y="-1403"/>
                      <a:pt x="255" y="4973"/>
                    </a:cubicBezTo>
                    <a:cubicBezTo>
                      <a:pt x="-1620" y="9403"/>
                      <a:pt x="6983" y="14771"/>
                      <a:pt x="21234" y="1273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2" name="Google Shape;3952;p50"/>
              <p:cNvSpPr/>
              <p:nvPr/>
            </p:nvSpPr>
            <p:spPr>
              <a:xfrm>
                <a:off x="208716" y="3643552"/>
                <a:ext cx="35948" cy="13171"/>
              </a:xfrm>
              <a:custGeom>
                <a:rect b="b" l="l" r="r" t="t"/>
                <a:pathLst>
                  <a:path extrusionOk="0" h="13171" w="35948">
                    <a:moveTo>
                      <a:pt x="17833" y="12608"/>
                    </a:moveTo>
                    <a:cubicBezTo>
                      <a:pt x="26318" y="10944"/>
                      <a:pt x="34944" y="9327"/>
                      <a:pt x="35694" y="7006"/>
                    </a:cubicBezTo>
                    <a:cubicBezTo>
                      <a:pt x="38179" y="-659"/>
                      <a:pt x="21724" y="420"/>
                      <a:pt x="18044" y="302"/>
                    </a:cubicBezTo>
                    <a:cubicBezTo>
                      <a:pt x="13286" y="138"/>
                      <a:pt x="2878" y="-1456"/>
                      <a:pt x="276" y="4756"/>
                    </a:cubicBezTo>
                    <a:cubicBezTo>
                      <a:pt x="-1529" y="9069"/>
                      <a:pt x="5644" y="14999"/>
                      <a:pt x="17833" y="1263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3" name="Google Shape;3953;p50"/>
              <p:cNvSpPr/>
              <p:nvPr/>
            </p:nvSpPr>
            <p:spPr>
              <a:xfrm>
                <a:off x="334869" y="3540606"/>
                <a:ext cx="40218" cy="15511"/>
              </a:xfrm>
              <a:custGeom>
                <a:rect b="b" l="l" r="r" t="t"/>
                <a:pathLst>
                  <a:path extrusionOk="0" h="15511" w="40218">
                    <a:moveTo>
                      <a:pt x="18584" y="14411"/>
                    </a:moveTo>
                    <a:cubicBezTo>
                      <a:pt x="28031" y="14833"/>
                      <a:pt x="37688" y="16520"/>
                      <a:pt x="39282" y="14645"/>
                    </a:cubicBezTo>
                    <a:cubicBezTo>
                      <a:pt x="41907" y="11528"/>
                      <a:pt x="38649" y="8551"/>
                      <a:pt x="34031" y="6371"/>
                    </a:cubicBezTo>
                    <a:cubicBezTo>
                      <a:pt x="29437" y="4191"/>
                      <a:pt x="23600" y="2972"/>
                      <a:pt x="21491" y="2433"/>
                    </a:cubicBezTo>
                    <a:cubicBezTo>
                      <a:pt x="16146" y="886"/>
                      <a:pt x="4051" y="-2607"/>
                      <a:pt x="441" y="3347"/>
                    </a:cubicBezTo>
                    <a:cubicBezTo>
                      <a:pt x="-1903" y="7519"/>
                      <a:pt x="5223" y="13825"/>
                      <a:pt x="18584" y="1441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4" name="Google Shape;3954;p50"/>
              <p:cNvSpPr/>
              <p:nvPr/>
            </p:nvSpPr>
            <p:spPr>
              <a:xfrm>
                <a:off x="356938" y="3628319"/>
                <a:ext cx="34255" cy="13651"/>
              </a:xfrm>
              <a:custGeom>
                <a:rect b="b" l="l" r="r" t="t"/>
                <a:pathLst>
                  <a:path extrusionOk="0" h="13651" w="34255">
                    <a:moveTo>
                      <a:pt x="15877" y="13613"/>
                    </a:moveTo>
                    <a:cubicBezTo>
                      <a:pt x="23964" y="13215"/>
                      <a:pt x="32285" y="13496"/>
                      <a:pt x="33551" y="11433"/>
                    </a:cubicBezTo>
                    <a:cubicBezTo>
                      <a:pt x="37794" y="4448"/>
                      <a:pt x="21644" y="2010"/>
                      <a:pt x="18081" y="1495"/>
                    </a:cubicBezTo>
                    <a:cubicBezTo>
                      <a:pt x="13533" y="510"/>
                      <a:pt x="3431" y="-2256"/>
                      <a:pt x="383" y="3768"/>
                    </a:cubicBezTo>
                    <a:cubicBezTo>
                      <a:pt x="-1633" y="7964"/>
                      <a:pt x="4415" y="14199"/>
                      <a:pt x="15877" y="136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5" name="Google Shape;3955;p50"/>
              <p:cNvSpPr/>
              <p:nvPr/>
            </p:nvSpPr>
            <p:spPr>
              <a:xfrm>
                <a:off x="388704" y="3705914"/>
                <a:ext cx="36865" cy="15897"/>
              </a:xfrm>
              <a:custGeom>
                <a:rect b="b" l="l" r="r" t="t"/>
                <a:pathLst>
                  <a:path extrusionOk="0" h="15897" w="36865">
                    <a:moveTo>
                      <a:pt x="16552" y="14848"/>
                    </a:moveTo>
                    <a:cubicBezTo>
                      <a:pt x="25459" y="15575"/>
                      <a:pt x="34531" y="16794"/>
                      <a:pt x="35984" y="14848"/>
                    </a:cubicBezTo>
                    <a:cubicBezTo>
                      <a:pt x="40906" y="8308"/>
                      <a:pt x="23772" y="4042"/>
                      <a:pt x="19998" y="3011"/>
                    </a:cubicBezTo>
                    <a:cubicBezTo>
                      <a:pt x="15169" y="1464"/>
                      <a:pt x="4691" y="-2755"/>
                      <a:pt x="660" y="2730"/>
                    </a:cubicBezTo>
                    <a:cubicBezTo>
                      <a:pt x="-2083" y="6574"/>
                      <a:pt x="3824" y="13817"/>
                      <a:pt x="16529" y="1482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6" name="Google Shape;3956;p50"/>
              <p:cNvSpPr/>
              <p:nvPr/>
            </p:nvSpPr>
            <p:spPr>
              <a:xfrm>
                <a:off x="545618" y="3666210"/>
                <a:ext cx="23487" cy="13236"/>
              </a:xfrm>
              <a:custGeom>
                <a:rect b="b" l="l" r="r" t="t"/>
                <a:pathLst>
                  <a:path extrusionOk="0" h="13236" w="23487">
                    <a:moveTo>
                      <a:pt x="10781" y="13016"/>
                    </a:moveTo>
                    <a:cubicBezTo>
                      <a:pt x="16500" y="11938"/>
                      <a:pt x="22313" y="10860"/>
                      <a:pt x="23087" y="8609"/>
                    </a:cubicBezTo>
                    <a:cubicBezTo>
                      <a:pt x="25689" y="1179"/>
                      <a:pt x="14859" y="1179"/>
                      <a:pt x="12492" y="804"/>
                    </a:cubicBezTo>
                    <a:cubicBezTo>
                      <a:pt x="9421" y="335"/>
                      <a:pt x="2881" y="-1916"/>
                      <a:pt x="397" y="4062"/>
                    </a:cubicBezTo>
                    <a:cubicBezTo>
                      <a:pt x="-1314" y="8211"/>
                      <a:pt x="2577" y="14563"/>
                      <a:pt x="10781" y="1299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7" name="Google Shape;3957;p50"/>
              <p:cNvSpPr/>
              <p:nvPr/>
            </p:nvSpPr>
            <p:spPr>
              <a:xfrm>
                <a:off x="591966" y="3653713"/>
                <a:ext cx="37961" cy="14907"/>
              </a:xfrm>
              <a:custGeom>
                <a:rect b="b" l="l" r="r" t="t"/>
                <a:pathLst>
                  <a:path extrusionOk="0" h="14907" w="37961">
                    <a:moveTo>
                      <a:pt x="17524" y="14097"/>
                    </a:moveTo>
                    <a:cubicBezTo>
                      <a:pt x="26338" y="14261"/>
                      <a:pt x="35409" y="15878"/>
                      <a:pt x="36980" y="14027"/>
                    </a:cubicBezTo>
                    <a:cubicBezTo>
                      <a:pt x="39605" y="10933"/>
                      <a:pt x="36605" y="7956"/>
                      <a:pt x="32245" y="5823"/>
                    </a:cubicBezTo>
                    <a:cubicBezTo>
                      <a:pt x="27885" y="3666"/>
                      <a:pt x="22329" y="2565"/>
                      <a:pt x="20337" y="2072"/>
                    </a:cubicBezTo>
                    <a:cubicBezTo>
                      <a:pt x="15250" y="595"/>
                      <a:pt x="3601" y="-2452"/>
                      <a:pt x="389" y="3690"/>
                    </a:cubicBezTo>
                    <a:cubicBezTo>
                      <a:pt x="-712" y="5776"/>
                      <a:pt x="577" y="8401"/>
                      <a:pt x="3577" y="10417"/>
                    </a:cubicBezTo>
                    <a:cubicBezTo>
                      <a:pt x="6578" y="12456"/>
                      <a:pt x="11219" y="13910"/>
                      <a:pt x="17524" y="1407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8" name="Google Shape;3958;p50"/>
              <p:cNvSpPr/>
              <p:nvPr/>
            </p:nvSpPr>
            <p:spPr>
              <a:xfrm>
                <a:off x="728482" y="3690051"/>
                <a:ext cx="50634" cy="16055"/>
              </a:xfrm>
              <a:custGeom>
                <a:rect b="b" l="l" r="r" t="t"/>
                <a:pathLst>
                  <a:path extrusionOk="0" h="16055" w="50634">
                    <a:moveTo>
                      <a:pt x="23900" y="15264"/>
                    </a:moveTo>
                    <a:cubicBezTo>
                      <a:pt x="36042" y="15991"/>
                      <a:pt x="48442" y="16811"/>
                      <a:pt x="49942" y="14748"/>
                    </a:cubicBezTo>
                    <a:cubicBezTo>
                      <a:pt x="54934" y="7927"/>
                      <a:pt x="31471" y="4341"/>
                      <a:pt x="26337" y="3192"/>
                    </a:cubicBezTo>
                    <a:cubicBezTo>
                      <a:pt x="19657" y="1692"/>
                      <a:pt x="5218" y="-2832"/>
                      <a:pt x="624" y="2606"/>
                    </a:cubicBezTo>
                    <a:cubicBezTo>
                      <a:pt x="-2541" y="6380"/>
                      <a:pt x="6507" y="14233"/>
                      <a:pt x="23900" y="1528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9" name="Google Shape;3959;p50"/>
              <p:cNvSpPr/>
              <p:nvPr/>
            </p:nvSpPr>
            <p:spPr>
              <a:xfrm>
                <a:off x="732627" y="3724615"/>
                <a:ext cx="34969" cy="18233"/>
              </a:xfrm>
              <a:custGeom>
                <a:rect b="b" l="l" r="r" t="t"/>
                <a:pathLst>
                  <a:path extrusionOk="0" h="18233" w="34969">
                    <a:moveTo>
                      <a:pt x="14925" y="15837"/>
                    </a:moveTo>
                    <a:cubicBezTo>
                      <a:pt x="23739" y="17571"/>
                      <a:pt x="32529" y="19306"/>
                      <a:pt x="34029" y="17407"/>
                    </a:cubicBezTo>
                    <a:cubicBezTo>
                      <a:pt x="38952" y="11125"/>
                      <a:pt x="23106" y="5969"/>
                      <a:pt x="19660" y="4468"/>
                    </a:cubicBezTo>
                    <a:cubicBezTo>
                      <a:pt x="15207" y="2523"/>
                      <a:pt x="6065" y="-2821"/>
                      <a:pt x="1119" y="1890"/>
                    </a:cubicBezTo>
                    <a:cubicBezTo>
                      <a:pt x="-2350" y="5148"/>
                      <a:pt x="2244" y="13352"/>
                      <a:pt x="14925" y="158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0" name="Google Shape;3960;p50"/>
              <p:cNvSpPr/>
              <p:nvPr/>
            </p:nvSpPr>
            <p:spPr>
              <a:xfrm>
                <a:off x="812608" y="3748795"/>
                <a:ext cx="18756" cy="13448"/>
              </a:xfrm>
              <a:custGeom>
                <a:rect b="b" l="l" r="r" t="t"/>
                <a:pathLst>
                  <a:path extrusionOk="0" h="13448" w="18756">
                    <a:moveTo>
                      <a:pt x="6812" y="13338"/>
                    </a:moveTo>
                    <a:cubicBezTo>
                      <a:pt x="12133" y="13737"/>
                      <a:pt x="17196" y="13080"/>
                      <a:pt x="18110" y="10901"/>
                    </a:cubicBezTo>
                    <a:cubicBezTo>
                      <a:pt x="20970" y="3775"/>
                      <a:pt x="13493" y="3095"/>
                      <a:pt x="11992" y="2157"/>
                    </a:cubicBezTo>
                    <a:cubicBezTo>
                      <a:pt x="9906" y="1243"/>
                      <a:pt x="6742" y="-2203"/>
                      <a:pt x="2101" y="2157"/>
                    </a:cubicBezTo>
                    <a:cubicBezTo>
                      <a:pt x="483" y="3681"/>
                      <a:pt x="-431" y="6142"/>
                      <a:pt x="202" y="8510"/>
                    </a:cubicBezTo>
                    <a:cubicBezTo>
                      <a:pt x="788" y="10854"/>
                      <a:pt x="3015" y="13080"/>
                      <a:pt x="6836" y="1333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1" name="Google Shape;3961;p50"/>
              <p:cNvSpPr/>
              <p:nvPr/>
            </p:nvSpPr>
            <p:spPr>
              <a:xfrm>
                <a:off x="887348" y="3775608"/>
                <a:ext cx="39909" cy="13536"/>
              </a:xfrm>
              <a:custGeom>
                <a:rect b="b" l="l" r="r" t="t"/>
                <a:pathLst>
                  <a:path extrusionOk="0" h="13536" w="39909">
                    <a:moveTo>
                      <a:pt x="19223" y="13458"/>
                    </a:moveTo>
                    <a:cubicBezTo>
                      <a:pt x="28903" y="12755"/>
                      <a:pt x="38584" y="12051"/>
                      <a:pt x="39545" y="9801"/>
                    </a:cubicBezTo>
                    <a:cubicBezTo>
                      <a:pt x="42686" y="2394"/>
                      <a:pt x="24614" y="1714"/>
                      <a:pt x="20582" y="1199"/>
                    </a:cubicBezTo>
                    <a:cubicBezTo>
                      <a:pt x="15355" y="519"/>
                      <a:pt x="4174" y="-2153"/>
                      <a:pt x="517" y="3707"/>
                    </a:cubicBezTo>
                    <a:cubicBezTo>
                      <a:pt x="-2084" y="7785"/>
                      <a:pt x="5276" y="14442"/>
                      <a:pt x="19223" y="1343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2" name="Google Shape;3962;p50"/>
              <p:cNvSpPr/>
              <p:nvPr/>
            </p:nvSpPr>
            <p:spPr>
              <a:xfrm>
                <a:off x="1030773" y="3756155"/>
                <a:ext cx="46221" cy="15105"/>
              </a:xfrm>
              <a:custGeom>
                <a:rect b="b" l="l" r="r" t="t"/>
                <a:pathLst>
                  <a:path extrusionOk="0" h="15105" w="46221">
                    <a:moveTo>
                      <a:pt x="23846" y="13456"/>
                    </a:moveTo>
                    <a:cubicBezTo>
                      <a:pt x="34534" y="10502"/>
                      <a:pt x="45410" y="7525"/>
                      <a:pt x="46067" y="5111"/>
                    </a:cubicBezTo>
                    <a:cubicBezTo>
                      <a:pt x="48223" y="-2859"/>
                      <a:pt x="27174" y="751"/>
                      <a:pt x="22439" y="1220"/>
                    </a:cubicBezTo>
                    <a:cubicBezTo>
                      <a:pt x="16298" y="1806"/>
                      <a:pt x="2679" y="1829"/>
                      <a:pt x="194" y="8392"/>
                    </a:cubicBezTo>
                    <a:cubicBezTo>
                      <a:pt x="-1540" y="12940"/>
                      <a:pt x="8492" y="17698"/>
                      <a:pt x="23846" y="1345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3" name="Google Shape;3963;p50"/>
              <p:cNvSpPr/>
              <p:nvPr/>
            </p:nvSpPr>
            <p:spPr>
              <a:xfrm>
                <a:off x="988720" y="3716718"/>
                <a:ext cx="27354" cy="13194"/>
              </a:xfrm>
              <a:custGeom>
                <a:rect b="b" l="l" r="r" t="t"/>
                <a:pathLst>
                  <a:path extrusionOk="0" h="13194" w="27354">
                    <a:moveTo>
                      <a:pt x="14189" y="387"/>
                    </a:moveTo>
                    <a:cubicBezTo>
                      <a:pt x="7626" y="1770"/>
                      <a:pt x="993" y="3130"/>
                      <a:pt x="289" y="5427"/>
                    </a:cubicBezTo>
                    <a:cubicBezTo>
                      <a:pt x="-2055" y="12998"/>
                      <a:pt x="10533" y="12435"/>
                      <a:pt x="13299" y="12670"/>
                    </a:cubicBezTo>
                    <a:cubicBezTo>
                      <a:pt x="16908" y="12974"/>
                      <a:pt x="24714" y="14896"/>
                      <a:pt x="27058" y="8778"/>
                    </a:cubicBezTo>
                    <a:cubicBezTo>
                      <a:pt x="28675" y="4536"/>
                      <a:pt x="23589" y="-1605"/>
                      <a:pt x="14189" y="38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4" name="Google Shape;3964;p50"/>
              <p:cNvSpPr/>
              <p:nvPr/>
            </p:nvSpPr>
            <p:spPr>
              <a:xfrm>
                <a:off x="1112642" y="3718703"/>
                <a:ext cx="59145" cy="15848"/>
              </a:xfrm>
              <a:custGeom>
                <a:rect b="b" l="l" r="r" t="t"/>
                <a:pathLst>
                  <a:path extrusionOk="0" h="15848" w="59145">
                    <a:moveTo>
                      <a:pt x="28799" y="1988"/>
                    </a:moveTo>
                    <a:cubicBezTo>
                      <a:pt x="15063" y="5247"/>
                      <a:pt x="1116" y="8528"/>
                      <a:pt x="225" y="10966"/>
                    </a:cubicBezTo>
                    <a:cubicBezTo>
                      <a:pt x="-2728" y="19029"/>
                      <a:pt x="24228" y="14810"/>
                      <a:pt x="30299" y="14224"/>
                    </a:cubicBezTo>
                    <a:cubicBezTo>
                      <a:pt x="38151" y="13474"/>
                      <a:pt x="55521" y="13052"/>
                      <a:pt x="58873" y="6395"/>
                    </a:cubicBezTo>
                    <a:cubicBezTo>
                      <a:pt x="61193" y="1777"/>
                      <a:pt x="48512" y="-2700"/>
                      <a:pt x="28799" y="198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5" name="Google Shape;3965;p50"/>
              <p:cNvSpPr/>
              <p:nvPr/>
            </p:nvSpPr>
            <p:spPr>
              <a:xfrm>
                <a:off x="1249548" y="3710204"/>
                <a:ext cx="32909" cy="13754"/>
              </a:xfrm>
              <a:custGeom>
                <a:rect b="b" l="l" r="r" t="t"/>
                <a:pathLst>
                  <a:path extrusionOk="0" h="13754" w="32909">
                    <a:moveTo>
                      <a:pt x="16172" y="1158"/>
                    </a:moveTo>
                    <a:cubicBezTo>
                      <a:pt x="8859" y="3479"/>
                      <a:pt x="1053" y="4956"/>
                      <a:pt x="280" y="7253"/>
                    </a:cubicBezTo>
                    <a:cubicBezTo>
                      <a:pt x="-986" y="11050"/>
                      <a:pt x="2225" y="12808"/>
                      <a:pt x="6327" y="13441"/>
                    </a:cubicBezTo>
                    <a:cubicBezTo>
                      <a:pt x="10406" y="14097"/>
                      <a:pt x="15187" y="13534"/>
                      <a:pt x="16945" y="13441"/>
                    </a:cubicBezTo>
                    <a:cubicBezTo>
                      <a:pt x="21446" y="13347"/>
                      <a:pt x="31642" y="13441"/>
                      <a:pt x="32861" y="6807"/>
                    </a:cubicBezTo>
                    <a:cubicBezTo>
                      <a:pt x="33565" y="2213"/>
                      <a:pt x="26486" y="-2147"/>
                      <a:pt x="16195" y="115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6" name="Google Shape;3966;p50"/>
              <p:cNvSpPr/>
              <p:nvPr/>
            </p:nvSpPr>
            <p:spPr>
              <a:xfrm>
                <a:off x="1368074" y="3692313"/>
                <a:ext cx="56291" cy="14056"/>
              </a:xfrm>
              <a:custGeom>
                <a:rect b="b" l="l" r="r" t="t"/>
                <a:pathLst>
                  <a:path extrusionOk="0" h="14056" w="56291">
                    <a:moveTo>
                      <a:pt x="28372" y="12603"/>
                    </a:moveTo>
                    <a:cubicBezTo>
                      <a:pt x="41194" y="10118"/>
                      <a:pt x="54602" y="9204"/>
                      <a:pt x="55844" y="6978"/>
                    </a:cubicBezTo>
                    <a:cubicBezTo>
                      <a:pt x="57930" y="3274"/>
                      <a:pt x="52422" y="1235"/>
                      <a:pt x="45530" y="438"/>
                    </a:cubicBezTo>
                    <a:cubicBezTo>
                      <a:pt x="38662" y="-383"/>
                      <a:pt x="30552" y="180"/>
                      <a:pt x="27599" y="297"/>
                    </a:cubicBezTo>
                    <a:cubicBezTo>
                      <a:pt x="19981" y="367"/>
                      <a:pt x="2940" y="1000"/>
                      <a:pt x="174" y="7938"/>
                    </a:cubicBezTo>
                    <a:cubicBezTo>
                      <a:pt x="-1584" y="12744"/>
                      <a:pt x="10159" y="16119"/>
                      <a:pt x="28349" y="1260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7" name="Google Shape;3967;p50"/>
              <p:cNvSpPr/>
              <p:nvPr/>
            </p:nvSpPr>
            <p:spPr>
              <a:xfrm>
                <a:off x="1413259" y="3725440"/>
                <a:ext cx="42527" cy="14960"/>
              </a:xfrm>
              <a:custGeom>
                <a:rect b="b" l="l" r="r" t="t"/>
                <a:pathLst>
                  <a:path extrusionOk="0" h="14960" w="42527">
                    <a:moveTo>
                      <a:pt x="19848" y="14659"/>
                    </a:moveTo>
                    <a:cubicBezTo>
                      <a:pt x="30138" y="15034"/>
                      <a:pt x="40592" y="15433"/>
                      <a:pt x="41905" y="13347"/>
                    </a:cubicBezTo>
                    <a:cubicBezTo>
                      <a:pt x="46241" y="6409"/>
                      <a:pt x="26669" y="3596"/>
                      <a:pt x="22356" y="2611"/>
                    </a:cubicBezTo>
                    <a:cubicBezTo>
                      <a:pt x="16777" y="1346"/>
                      <a:pt x="4823" y="-2686"/>
                      <a:pt x="627" y="2822"/>
                    </a:cubicBezTo>
                    <a:cubicBezTo>
                      <a:pt x="-2280" y="6643"/>
                      <a:pt x="5057" y="14144"/>
                      <a:pt x="19824" y="146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8" name="Google Shape;3968;p50"/>
              <p:cNvSpPr/>
              <p:nvPr/>
            </p:nvSpPr>
            <p:spPr>
              <a:xfrm>
                <a:off x="1470729" y="3696794"/>
                <a:ext cx="54829" cy="16046"/>
              </a:xfrm>
              <a:custGeom>
                <a:rect b="b" l="l" r="r" t="t"/>
                <a:pathLst>
                  <a:path extrusionOk="0" h="16046" w="54829">
                    <a:moveTo>
                      <a:pt x="28736" y="410"/>
                    </a:moveTo>
                    <a:cubicBezTo>
                      <a:pt x="15352" y="-340"/>
                      <a:pt x="1850" y="-199"/>
                      <a:pt x="514" y="2004"/>
                    </a:cubicBezTo>
                    <a:cubicBezTo>
                      <a:pt x="-1689" y="5614"/>
                      <a:pt x="3515" y="7817"/>
                      <a:pt x="9867" y="9388"/>
                    </a:cubicBezTo>
                    <a:cubicBezTo>
                      <a:pt x="16243" y="10958"/>
                      <a:pt x="23837" y="11990"/>
                      <a:pt x="26580" y="12552"/>
                    </a:cubicBezTo>
                    <a:cubicBezTo>
                      <a:pt x="33753" y="13888"/>
                      <a:pt x="48848" y="18881"/>
                      <a:pt x="54052" y="13841"/>
                    </a:cubicBezTo>
                    <a:cubicBezTo>
                      <a:pt x="57755" y="10396"/>
                      <a:pt x="48051" y="1488"/>
                      <a:pt x="28736" y="4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9" name="Google Shape;3969;p50"/>
              <p:cNvSpPr/>
              <p:nvPr/>
            </p:nvSpPr>
            <p:spPr>
              <a:xfrm>
                <a:off x="1626198" y="3780496"/>
                <a:ext cx="27079" cy="13170"/>
              </a:xfrm>
              <a:custGeom>
                <a:rect b="b" l="l" r="r" t="t"/>
                <a:pathLst>
                  <a:path extrusionOk="0" h="13170" w="27079">
                    <a:moveTo>
                      <a:pt x="14354" y="366"/>
                    </a:moveTo>
                    <a:cubicBezTo>
                      <a:pt x="8306" y="1655"/>
                      <a:pt x="1767" y="1936"/>
                      <a:pt x="665" y="4023"/>
                    </a:cubicBezTo>
                    <a:cubicBezTo>
                      <a:pt x="-1187" y="7515"/>
                      <a:pt x="1087" y="9765"/>
                      <a:pt x="4321" y="11031"/>
                    </a:cubicBezTo>
                    <a:cubicBezTo>
                      <a:pt x="7556" y="12297"/>
                      <a:pt x="11635" y="12461"/>
                      <a:pt x="13065" y="12625"/>
                    </a:cubicBezTo>
                    <a:cubicBezTo>
                      <a:pt x="16768" y="13188"/>
                      <a:pt x="25347" y="14641"/>
                      <a:pt x="26941" y="8195"/>
                    </a:cubicBezTo>
                    <a:cubicBezTo>
                      <a:pt x="27504" y="5991"/>
                      <a:pt x="26308" y="3530"/>
                      <a:pt x="24105" y="1913"/>
                    </a:cubicBezTo>
                    <a:cubicBezTo>
                      <a:pt x="21878" y="296"/>
                      <a:pt x="18643" y="-525"/>
                      <a:pt x="14330" y="36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0" name="Google Shape;3970;p50"/>
              <p:cNvSpPr/>
              <p:nvPr/>
            </p:nvSpPr>
            <p:spPr>
              <a:xfrm>
                <a:off x="1752765" y="3774228"/>
                <a:ext cx="43969" cy="14296"/>
              </a:xfrm>
              <a:custGeom>
                <a:rect b="b" l="l" r="r" t="t"/>
                <a:pathLst>
                  <a:path extrusionOk="0" h="14296" w="43969">
                    <a:moveTo>
                      <a:pt x="23130" y="0"/>
                    </a:moveTo>
                    <a:cubicBezTo>
                      <a:pt x="12535" y="0"/>
                      <a:pt x="1800" y="-70"/>
                      <a:pt x="557" y="2086"/>
                    </a:cubicBezTo>
                    <a:cubicBezTo>
                      <a:pt x="-3592" y="9189"/>
                      <a:pt x="16637" y="11322"/>
                      <a:pt x="21114" y="12166"/>
                    </a:cubicBezTo>
                    <a:cubicBezTo>
                      <a:pt x="26904" y="13244"/>
                      <a:pt x="39351" y="16854"/>
                      <a:pt x="43406" y="11205"/>
                    </a:cubicBezTo>
                    <a:cubicBezTo>
                      <a:pt x="46219" y="7290"/>
                      <a:pt x="38343" y="24"/>
                      <a:pt x="23154" y="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1" name="Google Shape;3971;p50"/>
              <p:cNvSpPr/>
              <p:nvPr/>
            </p:nvSpPr>
            <p:spPr>
              <a:xfrm>
                <a:off x="1860739" y="3774131"/>
                <a:ext cx="34178" cy="15149"/>
              </a:xfrm>
              <a:custGeom>
                <a:rect b="b" l="l" r="r" t="t"/>
                <a:pathLst>
                  <a:path extrusionOk="0" h="15149" w="34178">
                    <a:moveTo>
                      <a:pt x="16113" y="1715"/>
                    </a:moveTo>
                    <a:cubicBezTo>
                      <a:pt x="8307" y="4716"/>
                      <a:pt x="384" y="7716"/>
                      <a:pt x="56" y="10107"/>
                    </a:cubicBezTo>
                    <a:cubicBezTo>
                      <a:pt x="-1046" y="18053"/>
                      <a:pt x="14425" y="14349"/>
                      <a:pt x="17941" y="13881"/>
                    </a:cubicBezTo>
                    <a:cubicBezTo>
                      <a:pt x="22488" y="13271"/>
                      <a:pt x="32638" y="13177"/>
                      <a:pt x="34091" y="6638"/>
                    </a:cubicBezTo>
                    <a:cubicBezTo>
                      <a:pt x="35099" y="2090"/>
                      <a:pt x="27317" y="-2598"/>
                      <a:pt x="16113" y="169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2" name="Google Shape;3972;p50"/>
              <p:cNvSpPr/>
              <p:nvPr/>
            </p:nvSpPr>
            <p:spPr>
              <a:xfrm>
                <a:off x="1966769" y="3729464"/>
                <a:ext cx="37480" cy="17719"/>
              </a:xfrm>
              <a:custGeom>
                <a:rect b="b" l="l" r="r" t="t"/>
                <a:pathLst>
                  <a:path extrusionOk="0" h="17719" w="37480">
                    <a:moveTo>
                      <a:pt x="17251" y="3300"/>
                    </a:moveTo>
                    <a:cubicBezTo>
                      <a:pt x="9188" y="7331"/>
                      <a:pt x="468" y="10566"/>
                      <a:pt x="70" y="12980"/>
                    </a:cubicBezTo>
                    <a:cubicBezTo>
                      <a:pt x="-587" y="16988"/>
                      <a:pt x="3492" y="17973"/>
                      <a:pt x="8297" y="17668"/>
                    </a:cubicBezTo>
                    <a:cubicBezTo>
                      <a:pt x="13102" y="17364"/>
                      <a:pt x="18470" y="15723"/>
                      <a:pt x="20439" y="15207"/>
                    </a:cubicBezTo>
                    <a:cubicBezTo>
                      <a:pt x="25572" y="14058"/>
                      <a:pt x="37199" y="11691"/>
                      <a:pt x="37480" y="4823"/>
                    </a:cubicBezTo>
                    <a:cubicBezTo>
                      <a:pt x="37550" y="88"/>
                      <a:pt x="28667" y="-2420"/>
                      <a:pt x="17251" y="330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3" name="Google Shape;3973;p50"/>
              <p:cNvSpPr/>
              <p:nvPr/>
            </p:nvSpPr>
            <p:spPr>
              <a:xfrm>
                <a:off x="2022811" y="3761262"/>
                <a:ext cx="51602" cy="18246"/>
              </a:xfrm>
              <a:custGeom>
                <a:rect b="b" l="l" r="r" t="t"/>
                <a:pathLst>
                  <a:path extrusionOk="0" h="18246" w="51602">
                    <a:moveTo>
                      <a:pt x="24615" y="3497"/>
                    </a:moveTo>
                    <a:cubicBezTo>
                      <a:pt x="13035" y="7716"/>
                      <a:pt x="870" y="11139"/>
                      <a:pt x="167" y="13576"/>
                    </a:cubicBezTo>
                    <a:cubicBezTo>
                      <a:pt x="-1029" y="17608"/>
                      <a:pt x="4386" y="18546"/>
                      <a:pt x="10808" y="18171"/>
                    </a:cubicBezTo>
                    <a:cubicBezTo>
                      <a:pt x="17208" y="17819"/>
                      <a:pt x="24544" y="16084"/>
                      <a:pt x="27217" y="15569"/>
                    </a:cubicBezTo>
                    <a:cubicBezTo>
                      <a:pt x="34178" y="14350"/>
                      <a:pt x="49742" y="11959"/>
                      <a:pt x="51524" y="4904"/>
                    </a:cubicBezTo>
                    <a:cubicBezTo>
                      <a:pt x="52672" y="5"/>
                      <a:pt x="41140" y="-2480"/>
                      <a:pt x="24615" y="352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4" name="Google Shape;3974;p50"/>
              <p:cNvSpPr/>
              <p:nvPr/>
            </p:nvSpPr>
            <p:spPr>
              <a:xfrm>
                <a:off x="2159634" y="3730824"/>
                <a:ext cx="51570" cy="13618"/>
              </a:xfrm>
              <a:custGeom>
                <a:rect b="b" l="l" r="r" t="t"/>
                <a:pathLst>
                  <a:path extrusionOk="0" h="13618" w="51570">
                    <a:moveTo>
                      <a:pt x="26346" y="111"/>
                    </a:moveTo>
                    <a:cubicBezTo>
                      <a:pt x="14087" y="837"/>
                      <a:pt x="1640" y="1517"/>
                      <a:pt x="445" y="3744"/>
                    </a:cubicBezTo>
                    <a:cubicBezTo>
                      <a:pt x="-3516" y="11127"/>
                      <a:pt x="20135" y="11854"/>
                      <a:pt x="25409" y="12393"/>
                    </a:cubicBezTo>
                    <a:cubicBezTo>
                      <a:pt x="32230" y="13073"/>
                      <a:pt x="47044" y="15816"/>
                      <a:pt x="51099" y="9885"/>
                    </a:cubicBezTo>
                    <a:cubicBezTo>
                      <a:pt x="53912" y="5783"/>
                      <a:pt x="43950" y="-944"/>
                      <a:pt x="26346" y="11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5" name="Google Shape;3975;p50"/>
              <p:cNvSpPr/>
              <p:nvPr/>
            </p:nvSpPr>
            <p:spPr>
              <a:xfrm>
                <a:off x="2272113" y="3761422"/>
                <a:ext cx="40438" cy="14308"/>
              </a:xfrm>
              <a:custGeom>
                <a:rect b="b" l="l" r="r" t="t"/>
                <a:pathLst>
                  <a:path extrusionOk="0" h="14308" w="40438">
                    <a:moveTo>
                      <a:pt x="19676" y="1274"/>
                    </a:moveTo>
                    <a:cubicBezTo>
                      <a:pt x="10276" y="3853"/>
                      <a:pt x="760" y="6455"/>
                      <a:pt x="150" y="8846"/>
                    </a:cubicBezTo>
                    <a:cubicBezTo>
                      <a:pt x="-1842" y="16745"/>
                      <a:pt x="16582" y="13838"/>
                      <a:pt x="20731" y="13557"/>
                    </a:cubicBezTo>
                    <a:cubicBezTo>
                      <a:pt x="26098" y="13182"/>
                      <a:pt x="37983" y="13627"/>
                      <a:pt x="40256" y="7158"/>
                    </a:cubicBezTo>
                    <a:cubicBezTo>
                      <a:pt x="41827" y="2681"/>
                      <a:pt x="33130" y="-2429"/>
                      <a:pt x="19652" y="127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6" name="Google Shape;3976;p50"/>
              <p:cNvSpPr/>
              <p:nvPr/>
            </p:nvSpPr>
            <p:spPr>
              <a:xfrm>
                <a:off x="2434106" y="3740168"/>
                <a:ext cx="54538" cy="13170"/>
              </a:xfrm>
              <a:custGeom>
                <a:rect b="b" l="l" r="r" t="t"/>
                <a:pathLst>
                  <a:path extrusionOk="0" h="13170" w="54538">
                    <a:moveTo>
                      <a:pt x="27156" y="705"/>
                    </a:moveTo>
                    <a:cubicBezTo>
                      <a:pt x="14334" y="2627"/>
                      <a:pt x="1348" y="4549"/>
                      <a:pt x="317" y="6893"/>
                    </a:cubicBezTo>
                    <a:cubicBezTo>
                      <a:pt x="-3082" y="14628"/>
                      <a:pt x="21859" y="13035"/>
                      <a:pt x="27437" y="13035"/>
                    </a:cubicBezTo>
                    <a:cubicBezTo>
                      <a:pt x="34680" y="13035"/>
                      <a:pt x="50549" y="14300"/>
                      <a:pt x="54183" y="8018"/>
                    </a:cubicBezTo>
                    <a:cubicBezTo>
                      <a:pt x="56714" y="3658"/>
                      <a:pt x="45533" y="-2038"/>
                      <a:pt x="27156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7" name="Google Shape;3977;p50"/>
              <p:cNvSpPr/>
              <p:nvPr/>
            </p:nvSpPr>
            <p:spPr>
              <a:xfrm>
                <a:off x="2582342" y="3710556"/>
                <a:ext cx="43515" cy="15263"/>
              </a:xfrm>
              <a:custGeom>
                <a:rect b="b" l="l" r="r" t="t"/>
                <a:pathLst>
                  <a:path extrusionOk="0" h="15263" w="43515">
                    <a:moveTo>
                      <a:pt x="20943" y="1744"/>
                    </a:moveTo>
                    <a:cubicBezTo>
                      <a:pt x="10910" y="4768"/>
                      <a:pt x="714" y="7792"/>
                      <a:pt x="128" y="10206"/>
                    </a:cubicBezTo>
                    <a:cubicBezTo>
                      <a:pt x="-1771" y="18199"/>
                      <a:pt x="18013" y="14449"/>
                      <a:pt x="22490" y="13957"/>
                    </a:cubicBezTo>
                    <a:cubicBezTo>
                      <a:pt x="28280" y="13347"/>
                      <a:pt x="41101" y="13206"/>
                      <a:pt x="43352" y="6643"/>
                    </a:cubicBezTo>
                    <a:cubicBezTo>
                      <a:pt x="44899" y="2072"/>
                      <a:pt x="35359" y="-2616"/>
                      <a:pt x="20943" y="172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8" name="Google Shape;3978;p50"/>
              <p:cNvSpPr/>
              <p:nvPr/>
            </p:nvSpPr>
            <p:spPr>
              <a:xfrm>
                <a:off x="2728633" y="3707944"/>
                <a:ext cx="54827" cy="14224"/>
              </a:xfrm>
              <a:custGeom>
                <a:rect b="b" l="l" r="r" t="t"/>
                <a:pathLst>
                  <a:path extrusionOk="0" h="14224" w="54827">
                    <a:moveTo>
                      <a:pt x="26591" y="14224"/>
                    </a:moveTo>
                    <a:cubicBezTo>
                      <a:pt x="39671" y="14107"/>
                      <a:pt x="52961" y="14013"/>
                      <a:pt x="54297" y="11834"/>
                    </a:cubicBezTo>
                    <a:cubicBezTo>
                      <a:pt x="58774" y="4637"/>
                      <a:pt x="33600" y="2762"/>
                      <a:pt x="27997" y="1965"/>
                    </a:cubicBezTo>
                    <a:cubicBezTo>
                      <a:pt x="20754" y="957"/>
                      <a:pt x="5049" y="-2512"/>
                      <a:pt x="549" y="3207"/>
                    </a:cubicBezTo>
                    <a:cubicBezTo>
                      <a:pt x="-2569" y="7192"/>
                      <a:pt x="7792" y="14388"/>
                      <a:pt x="26591" y="1420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9" name="Google Shape;3979;p50"/>
              <p:cNvSpPr/>
              <p:nvPr/>
            </p:nvSpPr>
            <p:spPr>
              <a:xfrm>
                <a:off x="2858058" y="3746867"/>
                <a:ext cx="71641" cy="18711"/>
              </a:xfrm>
              <a:custGeom>
                <a:rect b="b" l="l" r="r" t="t"/>
                <a:pathLst>
                  <a:path extrusionOk="0" h="18711" w="71641">
                    <a:moveTo>
                      <a:pt x="34338" y="17752"/>
                    </a:moveTo>
                    <a:cubicBezTo>
                      <a:pt x="51894" y="19392"/>
                      <a:pt x="69592" y="18877"/>
                      <a:pt x="71115" y="16603"/>
                    </a:cubicBezTo>
                    <a:cubicBezTo>
                      <a:pt x="73647" y="12899"/>
                      <a:pt x="66662" y="10907"/>
                      <a:pt x="58270" y="9313"/>
                    </a:cubicBezTo>
                    <a:cubicBezTo>
                      <a:pt x="49879" y="7743"/>
                      <a:pt x="39963" y="6336"/>
                      <a:pt x="36377" y="5586"/>
                    </a:cubicBezTo>
                    <a:cubicBezTo>
                      <a:pt x="31712" y="4672"/>
                      <a:pt x="24423" y="2679"/>
                      <a:pt x="17555" y="1297"/>
                    </a:cubicBezTo>
                    <a:cubicBezTo>
                      <a:pt x="10687" y="-63"/>
                      <a:pt x="4217" y="-813"/>
                      <a:pt x="935" y="1414"/>
                    </a:cubicBezTo>
                    <a:cubicBezTo>
                      <a:pt x="-1338" y="2937"/>
                      <a:pt x="561" y="6289"/>
                      <a:pt x="6327" y="9735"/>
                    </a:cubicBezTo>
                    <a:cubicBezTo>
                      <a:pt x="12070" y="13157"/>
                      <a:pt x="21727" y="16603"/>
                      <a:pt x="34338" y="17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0" name="Google Shape;3980;p50"/>
              <p:cNvSpPr/>
              <p:nvPr/>
            </p:nvSpPr>
            <p:spPr>
              <a:xfrm>
                <a:off x="2962466" y="3708790"/>
                <a:ext cx="65607" cy="13929"/>
              </a:xfrm>
              <a:custGeom>
                <a:rect b="b" l="l" r="r" t="t"/>
                <a:pathLst>
                  <a:path extrusionOk="0" h="13929" w="65607">
                    <a:moveTo>
                      <a:pt x="32270" y="13894"/>
                    </a:moveTo>
                    <a:cubicBezTo>
                      <a:pt x="47834" y="13472"/>
                      <a:pt x="63609" y="13097"/>
                      <a:pt x="65086" y="10870"/>
                    </a:cubicBezTo>
                    <a:cubicBezTo>
                      <a:pt x="69915" y="3557"/>
                      <a:pt x="39841" y="2245"/>
                      <a:pt x="33137" y="1588"/>
                    </a:cubicBezTo>
                    <a:cubicBezTo>
                      <a:pt x="24464" y="744"/>
                      <a:pt x="5524" y="-2373"/>
                      <a:pt x="555" y="3464"/>
                    </a:cubicBezTo>
                    <a:cubicBezTo>
                      <a:pt x="-2891" y="7519"/>
                      <a:pt x="9954" y="14480"/>
                      <a:pt x="32270" y="1389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1" name="Google Shape;3981;p50"/>
              <p:cNvSpPr/>
              <p:nvPr/>
            </p:nvSpPr>
            <p:spPr>
              <a:xfrm>
                <a:off x="3087216" y="3697345"/>
                <a:ext cx="45278" cy="19242"/>
              </a:xfrm>
              <a:custGeom>
                <a:rect b="b" l="l" r="r" t="t"/>
                <a:pathLst>
                  <a:path extrusionOk="0" h="19242" w="45278">
                    <a:moveTo>
                      <a:pt x="21438" y="4571"/>
                    </a:moveTo>
                    <a:cubicBezTo>
                      <a:pt x="11781" y="9118"/>
                      <a:pt x="952" y="11814"/>
                      <a:pt x="202" y="14181"/>
                    </a:cubicBezTo>
                    <a:cubicBezTo>
                      <a:pt x="-1064" y="18119"/>
                      <a:pt x="3811" y="19432"/>
                      <a:pt x="9718" y="19221"/>
                    </a:cubicBezTo>
                    <a:cubicBezTo>
                      <a:pt x="15625" y="19033"/>
                      <a:pt x="22282" y="17111"/>
                      <a:pt x="24697" y="16478"/>
                    </a:cubicBezTo>
                    <a:cubicBezTo>
                      <a:pt x="27861" y="15705"/>
                      <a:pt x="32971" y="14533"/>
                      <a:pt x="37307" y="12423"/>
                    </a:cubicBezTo>
                    <a:cubicBezTo>
                      <a:pt x="41667" y="10361"/>
                      <a:pt x="45183" y="7407"/>
                      <a:pt x="45277" y="3891"/>
                    </a:cubicBezTo>
                    <a:cubicBezTo>
                      <a:pt x="45347" y="1430"/>
                      <a:pt x="42581" y="0"/>
                      <a:pt x="38362" y="0"/>
                    </a:cubicBezTo>
                    <a:cubicBezTo>
                      <a:pt x="34096" y="0"/>
                      <a:pt x="28353" y="1407"/>
                      <a:pt x="21415" y="459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2" name="Google Shape;3982;p50"/>
              <p:cNvSpPr/>
              <p:nvPr/>
            </p:nvSpPr>
            <p:spPr>
              <a:xfrm>
                <a:off x="3067035" y="3747903"/>
                <a:ext cx="41980" cy="18062"/>
              </a:xfrm>
              <a:custGeom>
                <a:rect b="b" l="l" r="r" t="t"/>
                <a:pathLst>
                  <a:path extrusionOk="0" h="18062" w="41980">
                    <a:moveTo>
                      <a:pt x="19633" y="3495"/>
                    </a:moveTo>
                    <a:cubicBezTo>
                      <a:pt x="10468" y="7644"/>
                      <a:pt x="623" y="10903"/>
                      <a:pt x="107" y="13317"/>
                    </a:cubicBezTo>
                    <a:cubicBezTo>
                      <a:pt x="-760" y="17325"/>
                      <a:pt x="3764" y="18333"/>
                      <a:pt x="9085" y="18005"/>
                    </a:cubicBezTo>
                    <a:cubicBezTo>
                      <a:pt x="14406" y="17700"/>
                      <a:pt x="20430" y="15989"/>
                      <a:pt x="22633" y="15450"/>
                    </a:cubicBezTo>
                    <a:cubicBezTo>
                      <a:pt x="28353" y="14254"/>
                      <a:pt x="41291" y="11723"/>
                      <a:pt x="41971" y="4738"/>
                    </a:cubicBezTo>
                    <a:cubicBezTo>
                      <a:pt x="42323" y="-68"/>
                      <a:pt x="32595" y="-2388"/>
                      <a:pt x="19609" y="349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3" name="Google Shape;3983;p50"/>
              <p:cNvSpPr/>
              <p:nvPr/>
            </p:nvSpPr>
            <p:spPr>
              <a:xfrm>
                <a:off x="3244772" y="3725522"/>
                <a:ext cx="29590" cy="16620"/>
              </a:xfrm>
              <a:custGeom>
                <a:rect b="b" l="l" r="r" t="t"/>
                <a:pathLst>
                  <a:path extrusionOk="0" h="16620" w="29590">
                    <a:moveTo>
                      <a:pt x="13080" y="2460"/>
                    </a:moveTo>
                    <a:cubicBezTo>
                      <a:pt x="6587" y="6093"/>
                      <a:pt x="-23" y="9749"/>
                      <a:pt x="0" y="12164"/>
                    </a:cubicBezTo>
                    <a:cubicBezTo>
                      <a:pt x="47" y="20134"/>
                      <a:pt x="13220" y="15141"/>
                      <a:pt x="16267" y="14367"/>
                    </a:cubicBezTo>
                    <a:cubicBezTo>
                      <a:pt x="20205" y="13383"/>
                      <a:pt x="29159" y="12398"/>
                      <a:pt x="29582" y="5811"/>
                    </a:cubicBezTo>
                    <a:cubicBezTo>
                      <a:pt x="29886" y="1241"/>
                      <a:pt x="22409" y="-2744"/>
                      <a:pt x="13080" y="24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4" name="Google Shape;3984;p50"/>
              <p:cNvSpPr/>
              <p:nvPr/>
            </p:nvSpPr>
            <p:spPr>
              <a:xfrm>
                <a:off x="3217667" y="3692810"/>
                <a:ext cx="61171" cy="15636"/>
              </a:xfrm>
              <a:custGeom>
                <a:rect b="b" l="l" r="r" t="t"/>
                <a:pathLst>
                  <a:path extrusionOk="0" h="15636" w="61171">
                    <a:moveTo>
                      <a:pt x="31605" y="527"/>
                    </a:moveTo>
                    <a:cubicBezTo>
                      <a:pt x="16979" y="-36"/>
                      <a:pt x="2141" y="-622"/>
                      <a:pt x="617" y="1488"/>
                    </a:cubicBezTo>
                    <a:cubicBezTo>
                      <a:pt x="-4492" y="8473"/>
                      <a:pt x="23612" y="11661"/>
                      <a:pt x="29847" y="12739"/>
                    </a:cubicBezTo>
                    <a:cubicBezTo>
                      <a:pt x="37911" y="14122"/>
                      <a:pt x="55420" y="18411"/>
                      <a:pt x="60531" y="12903"/>
                    </a:cubicBezTo>
                    <a:cubicBezTo>
                      <a:pt x="64093" y="9082"/>
                      <a:pt x="52584" y="1323"/>
                      <a:pt x="31605" y="52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5" name="Google Shape;3985;p50"/>
              <p:cNvSpPr/>
              <p:nvPr/>
            </p:nvSpPr>
            <p:spPr>
              <a:xfrm>
                <a:off x="3378466" y="3706944"/>
                <a:ext cx="45260" cy="13184"/>
              </a:xfrm>
              <a:custGeom>
                <a:rect b="b" l="l" r="r" t="t"/>
                <a:pathLst>
                  <a:path extrusionOk="0" h="13184" w="45260">
                    <a:moveTo>
                      <a:pt x="22769" y="480"/>
                    </a:moveTo>
                    <a:cubicBezTo>
                      <a:pt x="12080" y="2051"/>
                      <a:pt x="1251" y="3574"/>
                      <a:pt x="313" y="5895"/>
                    </a:cubicBezTo>
                    <a:cubicBezTo>
                      <a:pt x="-2781" y="13536"/>
                      <a:pt x="17964" y="12646"/>
                      <a:pt x="22581" y="12810"/>
                    </a:cubicBezTo>
                    <a:cubicBezTo>
                      <a:pt x="28582" y="13021"/>
                      <a:pt x="41685" y="14732"/>
                      <a:pt x="44920" y="8544"/>
                    </a:cubicBezTo>
                    <a:cubicBezTo>
                      <a:pt x="47170" y="4254"/>
                      <a:pt x="38099" y="-1746"/>
                      <a:pt x="22769" y="48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6" name="Google Shape;3986;p50"/>
              <p:cNvSpPr/>
              <p:nvPr/>
            </p:nvSpPr>
            <p:spPr>
              <a:xfrm>
                <a:off x="3512394" y="3700766"/>
                <a:ext cx="20406" cy="13154"/>
              </a:xfrm>
              <a:custGeom>
                <a:rect b="b" l="l" r="r" t="t"/>
                <a:pathLst>
                  <a:path extrusionOk="0" h="13154" w="20406">
                    <a:moveTo>
                      <a:pt x="10729" y="470"/>
                    </a:moveTo>
                    <a:cubicBezTo>
                      <a:pt x="5807" y="1994"/>
                      <a:pt x="838" y="3517"/>
                      <a:pt x="252" y="5814"/>
                    </a:cubicBezTo>
                    <a:cubicBezTo>
                      <a:pt x="-1647" y="13432"/>
                      <a:pt x="7752" y="12589"/>
                      <a:pt x="9815" y="12753"/>
                    </a:cubicBezTo>
                    <a:cubicBezTo>
                      <a:pt x="12511" y="12987"/>
                      <a:pt x="18301" y="14722"/>
                      <a:pt x="20152" y="8557"/>
                    </a:cubicBezTo>
                    <a:cubicBezTo>
                      <a:pt x="21441" y="4291"/>
                      <a:pt x="17761" y="-1733"/>
                      <a:pt x="10706" y="4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7" name="Google Shape;3987;p50"/>
              <p:cNvSpPr/>
              <p:nvPr/>
            </p:nvSpPr>
            <p:spPr>
              <a:xfrm>
                <a:off x="3657301" y="3685887"/>
                <a:ext cx="54691" cy="13173"/>
              </a:xfrm>
              <a:custGeom>
                <a:rect b="b" l="l" r="r" t="t"/>
                <a:pathLst>
                  <a:path extrusionOk="0" h="13173" w="54691">
                    <a:moveTo>
                      <a:pt x="27489" y="582"/>
                    </a:moveTo>
                    <a:cubicBezTo>
                      <a:pt x="14808" y="2176"/>
                      <a:pt x="1728" y="2879"/>
                      <a:pt x="462" y="5106"/>
                    </a:cubicBezTo>
                    <a:cubicBezTo>
                      <a:pt x="-1624" y="8786"/>
                      <a:pt x="3650" y="10872"/>
                      <a:pt x="10214" y="11903"/>
                    </a:cubicBezTo>
                    <a:cubicBezTo>
                      <a:pt x="16777" y="12958"/>
                      <a:pt x="24559" y="12841"/>
                      <a:pt x="27395" y="12911"/>
                    </a:cubicBezTo>
                    <a:cubicBezTo>
                      <a:pt x="34709" y="13239"/>
                      <a:pt x="51000" y="14271"/>
                      <a:pt x="54398" y="7754"/>
                    </a:cubicBezTo>
                    <a:cubicBezTo>
                      <a:pt x="56672" y="3230"/>
                      <a:pt x="45538" y="-1716"/>
                      <a:pt x="27466" y="58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8" name="Google Shape;3988;p50"/>
              <p:cNvSpPr/>
              <p:nvPr/>
            </p:nvSpPr>
            <p:spPr>
              <a:xfrm>
                <a:off x="3657288" y="3730747"/>
                <a:ext cx="65654" cy="13389"/>
              </a:xfrm>
              <a:custGeom>
                <a:rect b="b" l="l" r="r" t="t"/>
                <a:pathLst>
                  <a:path extrusionOk="0" h="13389" w="65654">
                    <a:moveTo>
                      <a:pt x="32800" y="1008"/>
                    </a:moveTo>
                    <a:cubicBezTo>
                      <a:pt x="17704" y="3024"/>
                      <a:pt x="2046" y="3282"/>
                      <a:pt x="546" y="5462"/>
                    </a:cubicBezTo>
                    <a:cubicBezTo>
                      <a:pt x="-1939" y="9071"/>
                      <a:pt x="4414" y="11392"/>
                      <a:pt x="12360" y="12494"/>
                    </a:cubicBezTo>
                    <a:cubicBezTo>
                      <a:pt x="20306" y="13619"/>
                      <a:pt x="29705" y="13385"/>
                      <a:pt x="33128" y="13338"/>
                    </a:cubicBezTo>
                    <a:cubicBezTo>
                      <a:pt x="41965" y="13549"/>
                      <a:pt x="61701" y="13432"/>
                      <a:pt x="65382" y="6540"/>
                    </a:cubicBezTo>
                    <a:cubicBezTo>
                      <a:pt x="67773" y="1735"/>
                      <a:pt x="54271" y="-1828"/>
                      <a:pt x="32800" y="100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9" name="Google Shape;3989;p50"/>
              <p:cNvSpPr/>
              <p:nvPr/>
            </p:nvSpPr>
            <p:spPr>
              <a:xfrm>
                <a:off x="3793646" y="3782880"/>
                <a:ext cx="46163" cy="13444"/>
              </a:xfrm>
              <a:custGeom>
                <a:rect b="b" l="l" r="r" t="t"/>
                <a:pathLst>
                  <a:path extrusionOk="0" h="13444" w="46163">
                    <a:moveTo>
                      <a:pt x="23862" y="92"/>
                    </a:moveTo>
                    <a:cubicBezTo>
                      <a:pt x="13244" y="655"/>
                      <a:pt x="2250" y="-494"/>
                      <a:pt x="750" y="1475"/>
                    </a:cubicBezTo>
                    <a:cubicBezTo>
                      <a:pt x="-1735" y="4757"/>
                      <a:pt x="2297" y="7616"/>
                      <a:pt x="7782" y="9468"/>
                    </a:cubicBezTo>
                    <a:cubicBezTo>
                      <a:pt x="13244" y="11343"/>
                      <a:pt x="19995" y="12023"/>
                      <a:pt x="22409" y="12328"/>
                    </a:cubicBezTo>
                    <a:cubicBezTo>
                      <a:pt x="28644" y="13406"/>
                      <a:pt x="42825" y="15305"/>
                      <a:pt x="45873" y="8835"/>
                    </a:cubicBezTo>
                    <a:cubicBezTo>
                      <a:pt x="46927" y="6632"/>
                      <a:pt x="45052" y="4171"/>
                      <a:pt x="41185" y="2460"/>
                    </a:cubicBezTo>
                    <a:cubicBezTo>
                      <a:pt x="37293" y="748"/>
                      <a:pt x="31457" y="-283"/>
                      <a:pt x="23862" y="6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0" name="Google Shape;3990;p50"/>
              <p:cNvSpPr/>
              <p:nvPr/>
            </p:nvSpPr>
            <p:spPr>
              <a:xfrm>
                <a:off x="3814534" y="3704878"/>
                <a:ext cx="59592" cy="13161"/>
              </a:xfrm>
              <a:custGeom>
                <a:rect b="b" l="l" r="r" t="t"/>
                <a:pathLst>
                  <a:path extrusionOk="0" h="13161" w="59592">
                    <a:moveTo>
                      <a:pt x="30001" y="507"/>
                    </a:moveTo>
                    <a:cubicBezTo>
                      <a:pt x="16312" y="1936"/>
                      <a:pt x="2107" y="1561"/>
                      <a:pt x="607" y="3647"/>
                    </a:cubicBezTo>
                    <a:cubicBezTo>
                      <a:pt x="-1901" y="7140"/>
                      <a:pt x="3724" y="9719"/>
                      <a:pt x="10920" y="11148"/>
                    </a:cubicBezTo>
                    <a:cubicBezTo>
                      <a:pt x="18093" y="12602"/>
                      <a:pt x="26672" y="12742"/>
                      <a:pt x="29790" y="12836"/>
                    </a:cubicBezTo>
                    <a:cubicBezTo>
                      <a:pt x="37830" y="13399"/>
                      <a:pt x="55855" y="14032"/>
                      <a:pt x="59324" y="7281"/>
                    </a:cubicBezTo>
                    <a:cubicBezTo>
                      <a:pt x="61574" y="2569"/>
                      <a:pt x="49456" y="-1486"/>
                      <a:pt x="30024" y="53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1" name="Google Shape;3991;p50"/>
              <p:cNvSpPr/>
              <p:nvPr/>
            </p:nvSpPr>
            <p:spPr>
              <a:xfrm>
                <a:off x="3900448" y="3656161"/>
                <a:ext cx="51582" cy="13161"/>
              </a:xfrm>
              <a:custGeom>
                <a:rect b="b" l="l" r="r" t="t"/>
                <a:pathLst>
                  <a:path extrusionOk="0" h="13161" w="51582">
                    <a:moveTo>
                      <a:pt x="25940" y="586"/>
                    </a:moveTo>
                    <a:cubicBezTo>
                      <a:pt x="13962" y="2180"/>
                      <a:pt x="1632" y="2977"/>
                      <a:pt x="437" y="5203"/>
                    </a:cubicBezTo>
                    <a:cubicBezTo>
                      <a:pt x="-1532" y="8907"/>
                      <a:pt x="3437" y="10946"/>
                      <a:pt x="9626" y="11931"/>
                    </a:cubicBezTo>
                    <a:cubicBezTo>
                      <a:pt x="15814" y="12939"/>
                      <a:pt x="23151" y="12821"/>
                      <a:pt x="25823" y="12892"/>
                    </a:cubicBezTo>
                    <a:cubicBezTo>
                      <a:pt x="32714" y="13197"/>
                      <a:pt x="48068" y="14322"/>
                      <a:pt x="51302" y="7852"/>
                    </a:cubicBezTo>
                    <a:cubicBezTo>
                      <a:pt x="53459" y="3352"/>
                      <a:pt x="43004" y="-1711"/>
                      <a:pt x="25940" y="56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2" name="Google Shape;3992;p50"/>
              <p:cNvSpPr/>
              <p:nvPr/>
            </p:nvSpPr>
            <p:spPr>
              <a:xfrm>
                <a:off x="3992698" y="3720667"/>
                <a:ext cx="51325" cy="15837"/>
              </a:xfrm>
              <a:custGeom>
                <a:rect b="b" l="l" r="r" t="t"/>
                <a:pathLst>
                  <a:path extrusionOk="0" h="15837" w="51325">
                    <a:moveTo>
                      <a:pt x="24661" y="1525"/>
                    </a:moveTo>
                    <a:cubicBezTo>
                      <a:pt x="12401" y="4666"/>
                      <a:pt x="517" y="9096"/>
                      <a:pt x="72" y="11604"/>
                    </a:cubicBezTo>
                    <a:cubicBezTo>
                      <a:pt x="-678" y="15730"/>
                      <a:pt x="4549" y="16128"/>
                      <a:pt x="10597" y="15706"/>
                    </a:cubicBezTo>
                    <a:cubicBezTo>
                      <a:pt x="16644" y="15237"/>
                      <a:pt x="23606" y="14018"/>
                      <a:pt x="26184" y="13784"/>
                    </a:cubicBezTo>
                    <a:cubicBezTo>
                      <a:pt x="32912" y="12964"/>
                      <a:pt x="47491" y="13714"/>
                      <a:pt x="50960" y="7549"/>
                    </a:cubicBezTo>
                    <a:cubicBezTo>
                      <a:pt x="53515" y="3306"/>
                      <a:pt x="42452" y="-2952"/>
                      <a:pt x="24684" y="157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3" name="Google Shape;3993;p50"/>
              <p:cNvSpPr/>
              <p:nvPr/>
            </p:nvSpPr>
            <p:spPr>
              <a:xfrm>
                <a:off x="3992669" y="3758740"/>
                <a:ext cx="57582" cy="15025"/>
              </a:xfrm>
              <a:custGeom>
                <a:rect b="b" l="l" r="r" t="t"/>
                <a:pathLst>
                  <a:path extrusionOk="0" h="15025" w="57582">
                    <a:moveTo>
                      <a:pt x="28182" y="1612"/>
                    </a:moveTo>
                    <a:cubicBezTo>
                      <a:pt x="14775" y="4542"/>
                      <a:pt x="1156" y="7449"/>
                      <a:pt x="242" y="9863"/>
                    </a:cubicBezTo>
                    <a:cubicBezTo>
                      <a:pt x="-2782" y="17856"/>
                      <a:pt x="23471" y="14293"/>
                      <a:pt x="29378" y="13872"/>
                    </a:cubicBezTo>
                    <a:cubicBezTo>
                      <a:pt x="37043" y="13309"/>
                      <a:pt x="53920" y="13332"/>
                      <a:pt x="57295" y="6769"/>
                    </a:cubicBezTo>
                    <a:cubicBezTo>
                      <a:pt x="59639" y="2222"/>
                      <a:pt x="47427" y="-2583"/>
                      <a:pt x="28182" y="161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4" name="Google Shape;3994;p50"/>
              <p:cNvSpPr/>
              <p:nvPr/>
            </p:nvSpPr>
            <p:spPr>
              <a:xfrm>
                <a:off x="4132872" y="3672524"/>
                <a:ext cx="43606" cy="14057"/>
              </a:xfrm>
              <a:custGeom>
                <a:rect b="b" l="l" r="r" t="t"/>
                <a:pathLst>
                  <a:path extrusionOk="0" h="14057" w="43606">
                    <a:moveTo>
                      <a:pt x="21354" y="1147"/>
                    </a:moveTo>
                    <a:cubicBezTo>
                      <a:pt x="11204" y="3608"/>
                      <a:pt x="891" y="6069"/>
                      <a:pt x="188" y="8460"/>
                    </a:cubicBezTo>
                    <a:cubicBezTo>
                      <a:pt x="-2133" y="16336"/>
                      <a:pt x="17768" y="13663"/>
                      <a:pt x="22245" y="13453"/>
                    </a:cubicBezTo>
                    <a:cubicBezTo>
                      <a:pt x="28034" y="13148"/>
                      <a:pt x="40809" y="13734"/>
                      <a:pt x="43388" y="7311"/>
                    </a:cubicBezTo>
                    <a:cubicBezTo>
                      <a:pt x="45169" y="2834"/>
                      <a:pt x="35934" y="-2370"/>
                      <a:pt x="21354" y="11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5" name="Google Shape;3995;p50"/>
              <p:cNvSpPr/>
              <p:nvPr/>
            </p:nvSpPr>
            <p:spPr>
              <a:xfrm>
                <a:off x="4146998" y="3701152"/>
                <a:ext cx="62299" cy="17677"/>
              </a:xfrm>
              <a:custGeom>
                <a:rect b="b" l="l" r="r" t="t"/>
                <a:pathLst>
                  <a:path extrusionOk="0" h="17677" w="62299">
                    <a:moveTo>
                      <a:pt x="30175" y="3107"/>
                    </a:moveTo>
                    <a:cubicBezTo>
                      <a:pt x="15900" y="7116"/>
                      <a:pt x="1180" y="10561"/>
                      <a:pt x="242" y="12999"/>
                    </a:cubicBezTo>
                    <a:cubicBezTo>
                      <a:pt x="-2922" y="21203"/>
                      <a:pt x="25839" y="16351"/>
                      <a:pt x="32238" y="15249"/>
                    </a:cubicBezTo>
                    <a:cubicBezTo>
                      <a:pt x="40583" y="14148"/>
                      <a:pt x="59101" y="12319"/>
                      <a:pt x="62101" y="5311"/>
                    </a:cubicBezTo>
                    <a:cubicBezTo>
                      <a:pt x="64117" y="459"/>
                      <a:pt x="50592" y="-2636"/>
                      <a:pt x="30175" y="310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6" name="Google Shape;3996;p50"/>
              <p:cNvSpPr/>
              <p:nvPr/>
            </p:nvSpPr>
            <p:spPr>
              <a:xfrm>
                <a:off x="4323612" y="3732740"/>
                <a:ext cx="22968" cy="13681"/>
              </a:xfrm>
              <a:custGeom>
                <a:rect b="b" l="l" r="r" t="t"/>
                <a:pathLst>
                  <a:path extrusionOk="0" h="13681" w="22968">
                    <a:moveTo>
                      <a:pt x="13704" y="0"/>
                    </a:moveTo>
                    <a:cubicBezTo>
                      <a:pt x="7938" y="0"/>
                      <a:pt x="2078" y="-47"/>
                      <a:pt x="883" y="2016"/>
                    </a:cubicBezTo>
                    <a:cubicBezTo>
                      <a:pt x="-3079" y="8837"/>
                      <a:pt x="7446" y="10853"/>
                      <a:pt x="9696" y="11650"/>
                    </a:cubicBezTo>
                    <a:cubicBezTo>
                      <a:pt x="12579" y="12681"/>
                      <a:pt x="18510" y="16127"/>
                      <a:pt x="22072" y="10712"/>
                    </a:cubicBezTo>
                    <a:cubicBezTo>
                      <a:pt x="24534" y="6962"/>
                      <a:pt x="21979" y="0"/>
                      <a:pt x="13704" y="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7" name="Google Shape;3997;p50"/>
              <p:cNvSpPr/>
              <p:nvPr/>
            </p:nvSpPr>
            <p:spPr>
              <a:xfrm>
                <a:off x="4478736" y="3764391"/>
                <a:ext cx="37962" cy="14805"/>
              </a:xfrm>
              <a:custGeom>
                <a:rect b="b" l="l" r="r" t="t"/>
                <a:pathLst>
                  <a:path extrusionOk="0" h="14805" w="37962">
                    <a:moveTo>
                      <a:pt x="17411" y="14549"/>
                    </a:moveTo>
                    <a:cubicBezTo>
                      <a:pt x="26670" y="14877"/>
                      <a:pt x="36046" y="15252"/>
                      <a:pt x="37311" y="13166"/>
                    </a:cubicBezTo>
                    <a:cubicBezTo>
                      <a:pt x="41531" y="6251"/>
                      <a:pt x="24021" y="3509"/>
                      <a:pt x="20200" y="2548"/>
                    </a:cubicBezTo>
                    <a:cubicBezTo>
                      <a:pt x="15231" y="1305"/>
                      <a:pt x="4659" y="-2656"/>
                      <a:pt x="651" y="2829"/>
                    </a:cubicBezTo>
                    <a:cubicBezTo>
                      <a:pt x="-2138" y="6626"/>
                      <a:pt x="4144" y="14080"/>
                      <a:pt x="17411" y="1454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8" name="Google Shape;3998;p50"/>
              <p:cNvSpPr/>
              <p:nvPr/>
            </p:nvSpPr>
            <p:spPr>
              <a:xfrm>
                <a:off x="4577053" y="3719002"/>
                <a:ext cx="40462" cy="14301"/>
              </a:xfrm>
              <a:custGeom>
                <a:rect b="b" l="l" r="r" t="t"/>
                <a:pathLst>
                  <a:path extrusionOk="0" h="14301" w="40462">
                    <a:moveTo>
                      <a:pt x="19676" y="1267"/>
                    </a:moveTo>
                    <a:cubicBezTo>
                      <a:pt x="10300" y="3869"/>
                      <a:pt x="760" y="6447"/>
                      <a:pt x="150" y="8838"/>
                    </a:cubicBezTo>
                    <a:cubicBezTo>
                      <a:pt x="-1842" y="16738"/>
                      <a:pt x="16582" y="13831"/>
                      <a:pt x="20754" y="13550"/>
                    </a:cubicBezTo>
                    <a:cubicBezTo>
                      <a:pt x="26122" y="13175"/>
                      <a:pt x="38029" y="13620"/>
                      <a:pt x="40280" y="7151"/>
                    </a:cubicBezTo>
                    <a:cubicBezTo>
                      <a:pt x="41850" y="2650"/>
                      <a:pt x="33154" y="-2436"/>
                      <a:pt x="19676" y="129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9" name="Google Shape;3999;p50"/>
              <p:cNvSpPr/>
              <p:nvPr/>
            </p:nvSpPr>
            <p:spPr>
              <a:xfrm>
                <a:off x="4561467" y="3760381"/>
                <a:ext cx="75238" cy="17849"/>
              </a:xfrm>
              <a:custGeom>
                <a:rect b="b" l="l" r="r" t="t"/>
                <a:pathLst>
                  <a:path extrusionOk="0" h="17849" w="75238">
                    <a:moveTo>
                      <a:pt x="36809" y="15160"/>
                    </a:moveTo>
                    <a:cubicBezTo>
                      <a:pt x="54459" y="16191"/>
                      <a:pt x="72368" y="19098"/>
                      <a:pt x="74383" y="17246"/>
                    </a:cubicBezTo>
                    <a:cubicBezTo>
                      <a:pt x="77712" y="14175"/>
                      <a:pt x="70844" y="10589"/>
                      <a:pt x="61984" y="7917"/>
                    </a:cubicBezTo>
                    <a:cubicBezTo>
                      <a:pt x="53147" y="5221"/>
                      <a:pt x="42411" y="3604"/>
                      <a:pt x="38520" y="2948"/>
                    </a:cubicBezTo>
                    <a:cubicBezTo>
                      <a:pt x="28488" y="979"/>
                      <a:pt x="6102" y="-2748"/>
                      <a:pt x="570" y="3323"/>
                    </a:cubicBezTo>
                    <a:cubicBezTo>
                      <a:pt x="-3156" y="7565"/>
                      <a:pt x="11658" y="13683"/>
                      <a:pt x="36809" y="151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0" name="Google Shape;4000;p50"/>
              <p:cNvSpPr/>
              <p:nvPr/>
            </p:nvSpPr>
            <p:spPr>
              <a:xfrm>
                <a:off x="4681369" y="3686918"/>
                <a:ext cx="60895" cy="14504"/>
              </a:xfrm>
              <a:custGeom>
                <a:rect b="b" l="l" r="r" t="t"/>
                <a:pathLst>
                  <a:path extrusionOk="0" h="14504" w="60895">
                    <a:moveTo>
                      <a:pt x="30779" y="12818"/>
                    </a:moveTo>
                    <a:cubicBezTo>
                      <a:pt x="44703" y="10099"/>
                      <a:pt x="59212" y="8763"/>
                      <a:pt x="60478" y="6489"/>
                    </a:cubicBezTo>
                    <a:cubicBezTo>
                      <a:pt x="62564" y="2715"/>
                      <a:pt x="56540" y="863"/>
                      <a:pt x="49109" y="254"/>
                    </a:cubicBezTo>
                    <a:cubicBezTo>
                      <a:pt x="41679" y="-379"/>
                      <a:pt x="32982" y="348"/>
                      <a:pt x="29818" y="535"/>
                    </a:cubicBezTo>
                    <a:cubicBezTo>
                      <a:pt x="21614" y="793"/>
                      <a:pt x="3331" y="1567"/>
                      <a:pt x="213" y="8505"/>
                    </a:cubicBezTo>
                    <a:cubicBezTo>
                      <a:pt x="-1826" y="13333"/>
                      <a:pt x="10949" y="16685"/>
                      <a:pt x="30756" y="1281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1" name="Google Shape;4001;p50"/>
              <p:cNvSpPr/>
              <p:nvPr/>
            </p:nvSpPr>
            <p:spPr>
              <a:xfrm>
                <a:off x="4765573" y="3700108"/>
                <a:ext cx="65829" cy="13444"/>
              </a:xfrm>
              <a:custGeom>
                <a:rect b="b" l="l" r="r" t="t"/>
                <a:pathLst>
                  <a:path extrusionOk="0" h="13444" w="65829">
                    <a:moveTo>
                      <a:pt x="32460" y="13340"/>
                    </a:moveTo>
                    <a:cubicBezTo>
                      <a:pt x="47766" y="12778"/>
                      <a:pt x="63448" y="13973"/>
                      <a:pt x="65136" y="11957"/>
                    </a:cubicBezTo>
                    <a:cubicBezTo>
                      <a:pt x="67949" y="8582"/>
                      <a:pt x="61807" y="5699"/>
                      <a:pt x="53955" y="3870"/>
                    </a:cubicBezTo>
                    <a:cubicBezTo>
                      <a:pt x="46126" y="1995"/>
                      <a:pt x="36703" y="1362"/>
                      <a:pt x="33280" y="1057"/>
                    </a:cubicBezTo>
                    <a:cubicBezTo>
                      <a:pt x="24467" y="3"/>
                      <a:pt x="4754" y="-1802"/>
                      <a:pt x="394" y="4691"/>
                    </a:cubicBezTo>
                    <a:cubicBezTo>
                      <a:pt x="-2489" y="9215"/>
                      <a:pt x="10684" y="14137"/>
                      <a:pt x="32437" y="1336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2" name="Google Shape;4002;p50"/>
              <p:cNvSpPr/>
              <p:nvPr/>
            </p:nvSpPr>
            <p:spPr>
              <a:xfrm>
                <a:off x="4905360" y="3699443"/>
                <a:ext cx="62868" cy="20678"/>
              </a:xfrm>
              <a:custGeom>
                <a:rect b="b" l="l" r="r" t="t"/>
                <a:pathLst>
                  <a:path extrusionOk="0" h="20678" w="62868">
                    <a:moveTo>
                      <a:pt x="33126" y="3246"/>
                    </a:moveTo>
                    <a:cubicBezTo>
                      <a:pt x="17984" y="1066"/>
                      <a:pt x="2607" y="-1208"/>
                      <a:pt x="802" y="738"/>
                    </a:cubicBezTo>
                    <a:cubicBezTo>
                      <a:pt x="-5152" y="7114"/>
                      <a:pt x="23774" y="13466"/>
                      <a:pt x="30149" y="15224"/>
                    </a:cubicBezTo>
                    <a:cubicBezTo>
                      <a:pt x="38424" y="17521"/>
                      <a:pt x="56215" y="23756"/>
                      <a:pt x="62051" y="18834"/>
                    </a:cubicBezTo>
                    <a:cubicBezTo>
                      <a:pt x="66106" y="15412"/>
                      <a:pt x="54855" y="6411"/>
                      <a:pt x="33126" y="32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3" name="Google Shape;4003;p50"/>
              <p:cNvSpPr/>
              <p:nvPr/>
            </p:nvSpPr>
            <p:spPr>
              <a:xfrm>
                <a:off x="4899565" y="3666938"/>
                <a:ext cx="44485" cy="19146"/>
              </a:xfrm>
              <a:custGeom>
                <a:rect b="b" l="l" r="r" t="t"/>
                <a:pathLst>
                  <a:path extrusionOk="0" h="19146" w="44485">
                    <a:moveTo>
                      <a:pt x="20052" y="16507"/>
                    </a:moveTo>
                    <a:cubicBezTo>
                      <a:pt x="30952" y="18359"/>
                      <a:pt x="41992" y="20257"/>
                      <a:pt x="43610" y="18359"/>
                    </a:cubicBezTo>
                    <a:cubicBezTo>
                      <a:pt x="48931" y="12053"/>
                      <a:pt x="28444" y="6427"/>
                      <a:pt x="23967" y="4834"/>
                    </a:cubicBezTo>
                    <a:cubicBezTo>
                      <a:pt x="18177" y="2771"/>
                      <a:pt x="5894" y="-2972"/>
                      <a:pt x="878" y="1927"/>
                    </a:cubicBezTo>
                    <a:cubicBezTo>
                      <a:pt x="-2615" y="5326"/>
                      <a:pt x="4417" y="13882"/>
                      <a:pt x="20052" y="1650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4" name="Google Shape;4004;p50"/>
              <p:cNvSpPr/>
              <p:nvPr/>
            </p:nvSpPr>
            <p:spPr>
              <a:xfrm>
                <a:off x="5003493" y="3702336"/>
                <a:ext cx="62326" cy="13140"/>
              </a:xfrm>
              <a:custGeom>
                <a:rect b="b" l="l" r="r" t="t"/>
                <a:pathLst>
                  <a:path extrusionOk="0" h="13140" w="62326">
                    <a:moveTo>
                      <a:pt x="31051" y="682"/>
                    </a:moveTo>
                    <a:cubicBezTo>
                      <a:pt x="16400" y="2581"/>
                      <a:pt x="1539" y="4456"/>
                      <a:pt x="367" y="6800"/>
                    </a:cubicBezTo>
                    <a:cubicBezTo>
                      <a:pt x="-3547" y="14535"/>
                      <a:pt x="24979" y="12988"/>
                      <a:pt x="31355" y="13011"/>
                    </a:cubicBezTo>
                    <a:cubicBezTo>
                      <a:pt x="39629" y="13035"/>
                      <a:pt x="57749" y="14347"/>
                      <a:pt x="61921" y="8065"/>
                    </a:cubicBezTo>
                    <a:cubicBezTo>
                      <a:pt x="64804" y="3706"/>
                      <a:pt x="52076" y="-2014"/>
                      <a:pt x="31051" y="70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5" name="Google Shape;4005;p50"/>
              <p:cNvSpPr/>
              <p:nvPr/>
            </p:nvSpPr>
            <p:spPr>
              <a:xfrm>
                <a:off x="5167028" y="3732998"/>
                <a:ext cx="78659" cy="17990"/>
              </a:xfrm>
              <a:custGeom>
                <a:rect b="b" l="l" r="r" t="t"/>
                <a:pathLst>
                  <a:path extrusionOk="0" h="17990" w="78659">
                    <a:moveTo>
                      <a:pt x="53701" y="5110"/>
                    </a:moveTo>
                    <a:cubicBezTo>
                      <a:pt x="46528" y="5766"/>
                      <a:pt x="39192" y="5837"/>
                      <a:pt x="34269" y="6212"/>
                    </a:cubicBezTo>
                    <a:lnTo>
                      <a:pt x="34128" y="10572"/>
                    </a:lnTo>
                    <a:cubicBezTo>
                      <a:pt x="37012" y="9400"/>
                      <a:pt x="38887" y="8321"/>
                      <a:pt x="39121" y="7384"/>
                    </a:cubicBezTo>
                    <a:cubicBezTo>
                      <a:pt x="39942" y="4313"/>
                      <a:pt x="37152" y="3071"/>
                      <a:pt x="33121" y="2742"/>
                    </a:cubicBezTo>
                    <a:lnTo>
                      <a:pt x="0" y="0"/>
                    </a:lnTo>
                    <a:lnTo>
                      <a:pt x="32793" y="13970"/>
                    </a:lnTo>
                    <a:cubicBezTo>
                      <a:pt x="39121" y="16666"/>
                      <a:pt x="49693" y="17228"/>
                      <a:pt x="52998" y="17416"/>
                    </a:cubicBezTo>
                    <a:cubicBezTo>
                      <a:pt x="56467" y="17697"/>
                      <a:pt x="62023" y="18283"/>
                      <a:pt x="67156" y="17814"/>
                    </a:cubicBezTo>
                    <a:cubicBezTo>
                      <a:pt x="72289" y="17346"/>
                      <a:pt x="76907" y="15846"/>
                      <a:pt x="78407" y="12587"/>
                    </a:cubicBezTo>
                    <a:cubicBezTo>
                      <a:pt x="79438" y="10314"/>
                      <a:pt x="77259" y="7993"/>
                      <a:pt x="72899" y="6516"/>
                    </a:cubicBezTo>
                    <a:cubicBezTo>
                      <a:pt x="68515" y="5016"/>
                      <a:pt x="62023" y="4360"/>
                      <a:pt x="53701" y="51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6" name="Google Shape;4006;p50"/>
              <p:cNvSpPr/>
              <p:nvPr/>
            </p:nvSpPr>
            <p:spPr>
              <a:xfrm>
                <a:off x="5323894" y="3704272"/>
                <a:ext cx="39318" cy="13365"/>
              </a:xfrm>
              <a:custGeom>
                <a:rect b="b" l="l" r="r" t="t"/>
                <a:pathLst>
                  <a:path extrusionOk="0" h="13365" w="39318">
                    <a:moveTo>
                      <a:pt x="20224" y="223"/>
                    </a:moveTo>
                    <a:cubicBezTo>
                      <a:pt x="10848" y="1277"/>
                      <a:pt x="1332" y="2285"/>
                      <a:pt x="370" y="4559"/>
                    </a:cubicBezTo>
                    <a:cubicBezTo>
                      <a:pt x="-2794" y="12037"/>
                      <a:pt x="15255" y="12130"/>
                      <a:pt x="19263" y="12505"/>
                    </a:cubicBezTo>
                    <a:cubicBezTo>
                      <a:pt x="24467" y="12997"/>
                      <a:pt x="35742" y="15341"/>
                      <a:pt x="38929" y="9317"/>
                    </a:cubicBezTo>
                    <a:cubicBezTo>
                      <a:pt x="41156" y="5145"/>
                      <a:pt x="33678" y="-1278"/>
                      <a:pt x="20200" y="22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7" name="Google Shape;4007;p50"/>
              <p:cNvSpPr/>
              <p:nvPr/>
            </p:nvSpPr>
            <p:spPr>
              <a:xfrm>
                <a:off x="5471858" y="3758015"/>
                <a:ext cx="42883" cy="15378"/>
              </a:xfrm>
              <a:custGeom>
                <a:rect b="b" l="l" r="r" t="t"/>
                <a:pathLst>
                  <a:path extrusionOk="0" h="15378" w="42883">
                    <a:moveTo>
                      <a:pt x="20753" y="2103"/>
                    </a:moveTo>
                    <a:cubicBezTo>
                      <a:pt x="11213" y="5220"/>
                      <a:pt x="1064" y="7283"/>
                      <a:pt x="243" y="9627"/>
                    </a:cubicBezTo>
                    <a:cubicBezTo>
                      <a:pt x="-1093" y="13495"/>
                      <a:pt x="3267" y="15042"/>
                      <a:pt x="8635" y="15323"/>
                    </a:cubicBezTo>
                    <a:cubicBezTo>
                      <a:pt x="13979" y="15628"/>
                      <a:pt x="20167" y="14596"/>
                      <a:pt x="22441" y="14315"/>
                    </a:cubicBezTo>
                    <a:cubicBezTo>
                      <a:pt x="28278" y="13776"/>
                      <a:pt x="41451" y="12557"/>
                      <a:pt x="42834" y="5666"/>
                    </a:cubicBezTo>
                    <a:cubicBezTo>
                      <a:pt x="43654" y="907"/>
                      <a:pt x="34255" y="-2328"/>
                      <a:pt x="20753" y="210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8" name="Google Shape;4008;p50"/>
              <p:cNvSpPr/>
              <p:nvPr/>
            </p:nvSpPr>
            <p:spPr>
              <a:xfrm>
                <a:off x="5637468" y="3710915"/>
                <a:ext cx="24940" cy="13170"/>
              </a:xfrm>
              <a:custGeom>
                <a:rect b="b" l="l" r="r" t="t"/>
                <a:pathLst>
                  <a:path extrusionOk="0" h="13170" w="24940">
                    <a:moveTo>
                      <a:pt x="12426" y="705"/>
                    </a:moveTo>
                    <a:cubicBezTo>
                      <a:pt x="6566" y="2627"/>
                      <a:pt x="636" y="4549"/>
                      <a:pt x="144" y="6893"/>
                    </a:cubicBezTo>
                    <a:cubicBezTo>
                      <a:pt x="-1404" y="14628"/>
                      <a:pt x="9989" y="13035"/>
                      <a:pt x="12543" y="13035"/>
                    </a:cubicBezTo>
                    <a:cubicBezTo>
                      <a:pt x="15849" y="13035"/>
                      <a:pt x="23115" y="14300"/>
                      <a:pt x="24779" y="8018"/>
                    </a:cubicBezTo>
                    <a:cubicBezTo>
                      <a:pt x="25928" y="3658"/>
                      <a:pt x="20841" y="-2038"/>
                      <a:pt x="12426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9" name="Google Shape;4009;p50"/>
              <p:cNvSpPr/>
              <p:nvPr/>
            </p:nvSpPr>
            <p:spPr>
              <a:xfrm>
                <a:off x="5794084" y="3671470"/>
                <a:ext cx="74798" cy="19456"/>
              </a:xfrm>
              <a:custGeom>
                <a:rect b="b" l="l" r="r" t="t"/>
                <a:pathLst>
                  <a:path extrusionOk="0" h="19456" w="74798">
                    <a:moveTo>
                      <a:pt x="38668" y="16101"/>
                    </a:moveTo>
                    <a:cubicBezTo>
                      <a:pt x="56107" y="11600"/>
                      <a:pt x="73593" y="6467"/>
                      <a:pt x="74578" y="3912"/>
                    </a:cubicBezTo>
                    <a:cubicBezTo>
                      <a:pt x="77836" y="-4433"/>
                      <a:pt x="44152" y="3021"/>
                      <a:pt x="36464" y="3982"/>
                    </a:cubicBezTo>
                    <a:cubicBezTo>
                      <a:pt x="26572" y="5506"/>
                      <a:pt x="4680" y="7006"/>
                      <a:pt x="366" y="13780"/>
                    </a:cubicBezTo>
                    <a:cubicBezTo>
                      <a:pt x="-2681" y="18468"/>
                      <a:pt x="13563" y="22594"/>
                      <a:pt x="38644" y="1610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0" name="Google Shape;4010;p50"/>
              <p:cNvSpPr/>
              <p:nvPr/>
            </p:nvSpPr>
            <p:spPr>
              <a:xfrm>
                <a:off x="5872573" y="3723385"/>
                <a:ext cx="24940" cy="13170"/>
              </a:xfrm>
              <a:custGeom>
                <a:rect b="b" l="l" r="r" t="t"/>
                <a:pathLst>
                  <a:path extrusionOk="0" h="13170" w="24940">
                    <a:moveTo>
                      <a:pt x="12426" y="705"/>
                    </a:moveTo>
                    <a:cubicBezTo>
                      <a:pt x="6566" y="2627"/>
                      <a:pt x="636" y="4549"/>
                      <a:pt x="144" y="6893"/>
                    </a:cubicBezTo>
                    <a:cubicBezTo>
                      <a:pt x="-1403" y="14629"/>
                      <a:pt x="9989" y="13035"/>
                      <a:pt x="12544" y="13035"/>
                    </a:cubicBezTo>
                    <a:cubicBezTo>
                      <a:pt x="15849" y="13035"/>
                      <a:pt x="23115" y="14300"/>
                      <a:pt x="24779" y="8018"/>
                    </a:cubicBezTo>
                    <a:cubicBezTo>
                      <a:pt x="25928" y="3658"/>
                      <a:pt x="20842" y="-2038"/>
                      <a:pt x="12426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1" name="Google Shape;4011;p50"/>
              <p:cNvSpPr/>
              <p:nvPr/>
            </p:nvSpPr>
            <p:spPr>
              <a:xfrm>
                <a:off x="6080849" y="3655243"/>
                <a:ext cx="32209" cy="13842"/>
              </a:xfrm>
              <a:custGeom>
                <a:rect b="b" l="l" r="r" t="t"/>
                <a:pathLst>
                  <a:path extrusionOk="0" h="13842" w="32209">
                    <a:moveTo>
                      <a:pt x="15791" y="1200"/>
                    </a:moveTo>
                    <a:cubicBezTo>
                      <a:pt x="8665" y="3567"/>
                      <a:pt x="1023" y="5067"/>
                      <a:pt x="274" y="7364"/>
                    </a:cubicBezTo>
                    <a:cubicBezTo>
                      <a:pt x="-969" y="11162"/>
                      <a:pt x="2195" y="12920"/>
                      <a:pt x="6204" y="13553"/>
                    </a:cubicBezTo>
                    <a:cubicBezTo>
                      <a:pt x="10212" y="14185"/>
                      <a:pt x="14924" y="13599"/>
                      <a:pt x="16635" y="13506"/>
                    </a:cubicBezTo>
                    <a:cubicBezTo>
                      <a:pt x="21041" y="13388"/>
                      <a:pt x="31121" y="13365"/>
                      <a:pt x="32175" y="6708"/>
                    </a:cubicBezTo>
                    <a:cubicBezTo>
                      <a:pt x="32761" y="2114"/>
                      <a:pt x="25800" y="-2153"/>
                      <a:pt x="15767" y="120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2" name="Google Shape;4012;p50"/>
              <p:cNvSpPr/>
              <p:nvPr/>
            </p:nvSpPr>
            <p:spPr>
              <a:xfrm>
                <a:off x="6210625" y="3712983"/>
                <a:ext cx="37697" cy="13169"/>
              </a:xfrm>
              <a:custGeom>
                <a:rect b="b" l="l" r="r" t="t"/>
                <a:pathLst>
                  <a:path extrusionOk="0" h="13169" w="37697">
                    <a:moveTo>
                      <a:pt x="19156" y="606"/>
                    </a:moveTo>
                    <a:cubicBezTo>
                      <a:pt x="10577" y="2200"/>
                      <a:pt x="1552" y="2763"/>
                      <a:pt x="474" y="4943"/>
                    </a:cubicBezTo>
                    <a:cubicBezTo>
                      <a:pt x="-1308" y="8576"/>
                      <a:pt x="2185" y="10709"/>
                      <a:pt x="6756" y="11811"/>
                    </a:cubicBezTo>
                    <a:cubicBezTo>
                      <a:pt x="11326" y="12912"/>
                      <a:pt x="16812" y="12842"/>
                      <a:pt x="18804" y="12912"/>
                    </a:cubicBezTo>
                    <a:cubicBezTo>
                      <a:pt x="23914" y="13264"/>
                      <a:pt x="35493" y="14202"/>
                      <a:pt x="37556" y="7662"/>
                    </a:cubicBezTo>
                    <a:cubicBezTo>
                      <a:pt x="38845" y="3114"/>
                      <a:pt x="31227" y="-1691"/>
                      <a:pt x="19132" y="5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3" name="Google Shape;4013;p50"/>
              <p:cNvSpPr/>
              <p:nvPr/>
            </p:nvSpPr>
            <p:spPr>
              <a:xfrm>
                <a:off x="6196056" y="3547917"/>
                <a:ext cx="54055" cy="16318"/>
              </a:xfrm>
              <a:custGeom>
                <a:rect b="b" l="l" r="r" t="t"/>
                <a:pathLst>
                  <a:path extrusionOk="0" h="16318" w="54055">
                    <a:moveTo>
                      <a:pt x="28099" y="1802"/>
                    </a:moveTo>
                    <a:cubicBezTo>
                      <a:pt x="15488" y="1240"/>
                      <a:pt x="2642" y="-1151"/>
                      <a:pt x="884" y="677"/>
                    </a:cubicBezTo>
                    <a:cubicBezTo>
                      <a:pt x="-2022" y="3748"/>
                      <a:pt x="2642" y="7076"/>
                      <a:pt x="8948" y="9514"/>
                    </a:cubicBezTo>
                    <a:cubicBezTo>
                      <a:pt x="15254" y="11975"/>
                      <a:pt x="23059" y="13358"/>
                      <a:pt x="25871" y="13898"/>
                    </a:cubicBezTo>
                    <a:cubicBezTo>
                      <a:pt x="33091" y="15632"/>
                      <a:pt x="49452" y="18890"/>
                      <a:pt x="53601" y="12702"/>
                    </a:cubicBezTo>
                    <a:cubicBezTo>
                      <a:pt x="55031" y="10616"/>
                      <a:pt x="53015" y="7991"/>
                      <a:pt x="48538" y="5904"/>
                    </a:cubicBezTo>
                    <a:cubicBezTo>
                      <a:pt x="44038" y="3818"/>
                      <a:pt x="37123" y="2224"/>
                      <a:pt x="28099" y="175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4" name="Google Shape;4014;p50"/>
              <p:cNvSpPr/>
              <p:nvPr/>
            </p:nvSpPr>
            <p:spPr>
              <a:xfrm>
                <a:off x="6059525" y="3536483"/>
                <a:ext cx="27398" cy="13782"/>
              </a:xfrm>
              <a:custGeom>
                <a:rect b="b" l="l" r="r" t="t"/>
                <a:pathLst>
                  <a:path extrusionOk="0" h="13782" w="27398">
                    <a:moveTo>
                      <a:pt x="11987" y="13776"/>
                    </a:moveTo>
                    <a:cubicBezTo>
                      <a:pt x="18762" y="13612"/>
                      <a:pt x="25630" y="13471"/>
                      <a:pt x="26731" y="11338"/>
                    </a:cubicBezTo>
                    <a:cubicBezTo>
                      <a:pt x="30412" y="4306"/>
                      <a:pt x="17777" y="2571"/>
                      <a:pt x="15058" y="1845"/>
                    </a:cubicBezTo>
                    <a:cubicBezTo>
                      <a:pt x="11519" y="884"/>
                      <a:pt x="4088" y="-2422"/>
                      <a:pt x="666" y="3181"/>
                    </a:cubicBezTo>
                    <a:cubicBezTo>
                      <a:pt x="-1702" y="7072"/>
                      <a:pt x="2284" y="14033"/>
                      <a:pt x="12011" y="1377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5" name="Google Shape;4015;p50"/>
              <p:cNvSpPr/>
              <p:nvPr/>
            </p:nvSpPr>
            <p:spPr>
              <a:xfrm>
                <a:off x="5977507" y="3537692"/>
                <a:ext cx="28608" cy="13182"/>
              </a:xfrm>
              <a:custGeom>
                <a:rect b="b" l="l" r="r" t="t"/>
                <a:pathLst>
                  <a:path extrusionOk="0" h="13182" w="28608">
                    <a:moveTo>
                      <a:pt x="14707" y="447"/>
                    </a:moveTo>
                    <a:cubicBezTo>
                      <a:pt x="7886" y="1924"/>
                      <a:pt x="972" y="3354"/>
                      <a:pt x="268" y="5651"/>
                    </a:cubicBezTo>
                    <a:cubicBezTo>
                      <a:pt x="-2029" y="13246"/>
                      <a:pt x="11098" y="12542"/>
                      <a:pt x="14028" y="12730"/>
                    </a:cubicBezTo>
                    <a:cubicBezTo>
                      <a:pt x="17801" y="12988"/>
                      <a:pt x="26006" y="14816"/>
                      <a:pt x="28326" y="8675"/>
                    </a:cubicBezTo>
                    <a:cubicBezTo>
                      <a:pt x="29943" y="4409"/>
                      <a:pt x="24506" y="-1662"/>
                      <a:pt x="14707" y="42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6" name="Google Shape;4016;p50"/>
              <p:cNvSpPr/>
              <p:nvPr/>
            </p:nvSpPr>
            <p:spPr>
              <a:xfrm>
                <a:off x="5965024" y="3567612"/>
                <a:ext cx="44694" cy="13195"/>
              </a:xfrm>
              <a:custGeom>
                <a:rect b="b" l="l" r="r" t="t"/>
                <a:pathLst>
                  <a:path extrusionOk="0" h="13195" w="44694">
                    <a:moveTo>
                      <a:pt x="22433" y="742"/>
                    </a:moveTo>
                    <a:cubicBezTo>
                      <a:pt x="12142" y="2547"/>
                      <a:pt x="1477" y="3531"/>
                      <a:pt x="398" y="5758"/>
                    </a:cubicBezTo>
                    <a:cubicBezTo>
                      <a:pt x="-1360" y="9485"/>
                      <a:pt x="2954" y="11454"/>
                      <a:pt x="8345" y="12345"/>
                    </a:cubicBezTo>
                    <a:cubicBezTo>
                      <a:pt x="13736" y="13259"/>
                      <a:pt x="20135" y="13024"/>
                      <a:pt x="22456" y="13048"/>
                    </a:cubicBezTo>
                    <a:cubicBezTo>
                      <a:pt x="28456" y="13259"/>
                      <a:pt x="41887" y="14079"/>
                      <a:pt x="44490" y="7539"/>
                    </a:cubicBezTo>
                    <a:cubicBezTo>
                      <a:pt x="46201" y="2992"/>
                      <a:pt x="37059" y="-1860"/>
                      <a:pt x="22409" y="71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7" name="Google Shape;4017;p50"/>
              <p:cNvSpPr/>
              <p:nvPr/>
            </p:nvSpPr>
            <p:spPr>
              <a:xfrm>
                <a:off x="5742557" y="3584726"/>
                <a:ext cx="39189" cy="13176"/>
              </a:xfrm>
              <a:custGeom>
                <a:rect b="b" l="l" r="r" t="t"/>
                <a:pathLst>
                  <a:path extrusionOk="0" h="13176" w="39189">
                    <a:moveTo>
                      <a:pt x="19522" y="739"/>
                    </a:moveTo>
                    <a:cubicBezTo>
                      <a:pt x="10310" y="2661"/>
                      <a:pt x="981" y="4560"/>
                      <a:pt x="231" y="6881"/>
                    </a:cubicBezTo>
                    <a:cubicBezTo>
                      <a:pt x="-2230" y="14616"/>
                      <a:pt x="15702" y="13045"/>
                      <a:pt x="19710" y="13045"/>
                    </a:cubicBezTo>
                    <a:cubicBezTo>
                      <a:pt x="24914" y="13045"/>
                      <a:pt x="36306" y="14335"/>
                      <a:pt x="38931" y="8053"/>
                    </a:cubicBezTo>
                    <a:cubicBezTo>
                      <a:pt x="40759" y="3693"/>
                      <a:pt x="32743" y="-2027"/>
                      <a:pt x="19522" y="71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8" name="Google Shape;4018;p50"/>
              <p:cNvSpPr/>
              <p:nvPr/>
            </p:nvSpPr>
            <p:spPr>
              <a:xfrm>
                <a:off x="5631934" y="3551929"/>
                <a:ext cx="64332" cy="14978"/>
              </a:xfrm>
              <a:custGeom>
                <a:rect b="b" l="l" r="r" t="t"/>
                <a:pathLst>
                  <a:path extrusionOk="0" h="14978" w="64332">
                    <a:moveTo>
                      <a:pt x="33009" y="204"/>
                    </a:moveTo>
                    <a:cubicBezTo>
                      <a:pt x="17679" y="-77"/>
                      <a:pt x="2138" y="-405"/>
                      <a:pt x="591" y="1751"/>
                    </a:cubicBezTo>
                    <a:cubicBezTo>
                      <a:pt x="-4519" y="8830"/>
                      <a:pt x="25016" y="11502"/>
                      <a:pt x="31579" y="12463"/>
                    </a:cubicBezTo>
                    <a:cubicBezTo>
                      <a:pt x="40064" y="13706"/>
                      <a:pt x="58535" y="17667"/>
                      <a:pt x="63715" y="12041"/>
                    </a:cubicBezTo>
                    <a:cubicBezTo>
                      <a:pt x="67301" y="8150"/>
                      <a:pt x="55019" y="602"/>
                      <a:pt x="33032" y="20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9" name="Google Shape;4019;p50"/>
              <p:cNvSpPr/>
              <p:nvPr/>
            </p:nvSpPr>
            <p:spPr>
              <a:xfrm>
                <a:off x="5548431" y="3538185"/>
                <a:ext cx="26724" cy="13170"/>
              </a:xfrm>
              <a:custGeom>
                <a:rect b="b" l="l" r="r" t="t"/>
                <a:pathLst>
                  <a:path extrusionOk="0" h="13170" w="26724">
                    <a:moveTo>
                      <a:pt x="13305" y="705"/>
                    </a:moveTo>
                    <a:cubicBezTo>
                      <a:pt x="7024" y="2627"/>
                      <a:pt x="671" y="4549"/>
                      <a:pt x="155" y="6893"/>
                    </a:cubicBezTo>
                    <a:cubicBezTo>
                      <a:pt x="-1509" y="14628"/>
                      <a:pt x="10703" y="13034"/>
                      <a:pt x="13446" y="13034"/>
                    </a:cubicBezTo>
                    <a:cubicBezTo>
                      <a:pt x="16986" y="13034"/>
                      <a:pt x="24767" y="14300"/>
                      <a:pt x="26549" y="8018"/>
                    </a:cubicBezTo>
                    <a:cubicBezTo>
                      <a:pt x="27791" y="3658"/>
                      <a:pt x="22330" y="-2038"/>
                      <a:pt x="13305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0" name="Google Shape;4020;p50"/>
              <p:cNvSpPr/>
              <p:nvPr/>
            </p:nvSpPr>
            <p:spPr>
              <a:xfrm>
                <a:off x="5516100" y="3585873"/>
                <a:ext cx="34319" cy="14873"/>
              </a:xfrm>
              <a:custGeom>
                <a:rect b="b" l="l" r="r" t="t"/>
                <a:pathLst>
                  <a:path extrusionOk="0" h="14873" w="34319">
                    <a:moveTo>
                      <a:pt x="15445" y="14782"/>
                    </a:moveTo>
                    <a:cubicBezTo>
                      <a:pt x="24305" y="15180"/>
                      <a:pt x="33049" y="14290"/>
                      <a:pt x="33939" y="12016"/>
                    </a:cubicBezTo>
                    <a:cubicBezTo>
                      <a:pt x="35439" y="8289"/>
                      <a:pt x="32275" y="6414"/>
                      <a:pt x="28478" y="5195"/>
                    </a:cubicBezTo>
                    <a:cubicBezTo>
                      <a:pt x="24657" y="3976"/>
                      <a:pt x="20063" y="3273"/>
                      <a:pt x="18399" y="2827"/>
                    </a:cubicBezTo>
                    <a:cubicBezTo>
                      <a:pt x="14015" y="1796"/>
                      <a:pt x="5553" y="-2611"/>
                      <a:pt x="1006" y="2218"/>
                    </a:cubicBezTo>
                    <a:cubicBezTo>
                      <a:pt x="-588" y="3906"/>
                      <a:pt x="-330" y="6789"/>
                      <a:pt x="2084" y="9461"/>
                    </a:cubicBezTo>
                    <a:cubicBezTo>
                      <a:pt x="4452" y="12133"/>
                      <a:pt x="9069" y="14547"/>
                      <a:pt x="15422" y="1480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1" name="Google Shape;4021;p50"/>
              <p:cNvSpPr/>
              <p:nvPr/>
            </p:nvSpPr>
            <p:spPr>
              <a:xfrm>
                <a:off x="5660680" y="3623274"/>
                <a:ext cx="34139" cy="13605"/>
              </a:xfrm>
              <a:custGeom>
                <a:rect b="b" l="l" r="r" t="t"/>
                <a:pathLst>
                  <a:path extrusionOk="0" h="13605" w="34139">
                    <a:moveTo>
                      <a:pt x="16053" y="13502"/>
                    </a:moveTo>
                    <a:cubicBezTo>
                      <a:pt x="24304" y="12869"/>
                      <a:pt x="32672" y="12260"/>
                      <a:pt x="33680" y="10056"/>
                    </a:cubicBezTo>
                    <a:cubicBezTo>
                      <a:pt x="37009" y="2743"/>
                      <a:pt x="21280" y="1852"/>
                      <a:pt x="17835" y="1313"/>
                    </a:cubicBezTo>
                    <a:cubicBezTo>
                      <a:pt x="13357" y="586"/>
                      <a:pt x="3700" y="-2226"/>
                      <a:pt x="465" y="3634"/>
                    </a:cubicBezTo>
                    <a:cubicBezTo>
                      <a:pt x="-1785" y="7689"/>
                      <a:pt x="4239" y="14416"/>
                      <a:pt x="16077" y="1352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2" name="Google Shape;4022;p50"/>
              <p:cNvSpPr/>
              <p:nvPr/>
            </p:nvSpPr>
            <p:spPr>
              <a:xfrm>
                <a:off x="5493304" y="3613523"/>
                <a:ext cx="46253" cy="13855"/>
              </a:xfrm>
              <a:custGeom>
                <a:rect b="b" l="l" r="r" t="t"/>
                <a:pathLst>
                  <a:path extrusionOk="0" h="13855" w="46253">
                    <a:moveTo>
                      <a:pt x="22771" y="1055"/>
                    </a:moveTo>
                    <a:cubicBezTo>
                      <a:pt x="11965" y="3399"/>
                      <a:pt x="995" y="5743"/>
                      <a:pt x="221" y="8110"/>
                    </a:cubicBezTo>
                    <a:cubicBezTo>
                      <a:pt x="-2380" y="15962"/>
                      <a:pt x="18739" y="13548"/>
                      <a:pt x="23498" y="13361"/>
                    </a:cubicBezTo>
                    <a:cubicBezTo>
                      <a:pt x="29639" y="13126"/>
                      <a:pt x="43164" y="13876"/>
                      <a:pt x="46000" y="7477"/>
                    </a:cubicBezTo>
                    <a:cubicBezTo>
                      <a:pt x="47969" y="3023"/>
                      <a:pt x="38288" y="-2297"/>
                      <a:pt x="22771" y="105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3" name="Google Shape;4023;p50"/>
              <p:cNvSpPr/>
              <p:nvPr/>
            </p:nvSpPr>
            <p:spPr>
              <a:xfrm>
                <a:off x="5375489" y="3621683"/>
                <a:ext cx="25334" cy="13708"/>
              </a:xfrm>
              <a:custGeom>
                <a:rect b="b" l="l" r="r" t="t"/>
                <a:pathLst>
                  <a:path extrusionOk="0" h="13708" w="25334">
                    <a:moveTo>
                      <a:pt x="12368" y="1122"/>
                    </a:moveTo>
                    <a:cubicBezTo>
                      <a:pt x="7071" y="3420"/>
                      <a:pt x="1070" y="4756"/>
                      <a:pt x="319" y="7029"/>
                    </a:cubicBezTo>
                    <a:cubicBezTo>
                      <a:pt x="-899" y="10780"/>
                      <a:pt x="1538" y="12631"/>
                      <a:pt x="4773" y="13335"/>
                    </a:cubicBezTo>
                    <a:cubicBezTo>
                      <a:pt x="8008" y="14061"/>
                      <a:pt x="11852" y="13522"/>
                      <a:pt x="13212" y="13429"/>
                    </a:cubicBezTo>
                    <a:cubicBezTo>
                      <a:pt x="16751" y="13358"/>
                      <a:pt x="25072" y="13264"/>
                      <a:pt x="25330" y="6654"/>
                    </a:cubicBezTo>
                    <a:cubicBezTo>
                      <a:pt x="25424" y="4381"/>
                      <a:pt x="23853" y="2177"/>
                      <a:pt x="21533" y="982"/>
                    </a:cubicBezTo>
                    <a:cubicBezTo>
                      <a:pt x="19189" y="-237"/>
                      <a:pt x="16142" y="-472"/>
                      <a:pt x="12345" y="114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4" name="Google Shape;4024;p50"/>
              <p:cNvSpPr/>
              <p:nvPr/>
            </p:nvSpPr>
            <p:spPr>
              <a:xfrm>
                <a:off x="5332723" y="3581549"/>
                <a:ext cx="37370" cy="18401"/>
              </a:xfrm>
              <a:custGeom>
                <a:rect b="b" l="l" r="r" t="t"/>
                <a:pathLst>
                  <a:path extrusionOk="0" h="18401" w="37370">
                    <a:moveTo>
                      <a:pt x="20537" y="15097"/>
                    </a:moveTo>
                    <a:cubicBezTo>
                      <a:pt x="28835" y="10831"/>
                      <a:pt x="37296" y="6542"/>
                      <a:pt x="37367" y="4104"/>
                    </a:cubicBezTo>
                    <a:cubicBezTo>
                      <a:pt x="37672" y="-4006"/>
                      <a:pt x="20935" y="2229"/>
                      <a:pt x="17091" y="3260"/>
                    </a:cubicBezTo>
                    <a:cubicBezTo>
                      <a:pt x="12121" y="4620"/>
                      <a:pt x="870" y="6378"/>
                      <a:pt x="27" y="13129"/>
                    </a:cubicBezTo>
                    <a:cubicBezTo>
                      <a:pt x="-559" y="17817"/>
                      <a:pt x="8629" y="21215"/>
                      <a:pt x="20537" y="1509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5" name="Google Shape;4025;p50"/>
              <p:cNvSpPr/>
              <p:nvPr/>
            </p:nvSpPr>
            <p:spPr>
              <a:xfrm>
                <a:off x="5395216" y="3525658"/>
                <a:ext cx="55106" cy="20237"/>
              </a:xfrm>
              <a:custGeom>
                <a:rect b="b" l="l" r="r" t="t"/>
                <a:pathLst>
                  <a:path extrusionOk="0" h="20237" w="55106">
                    <a:moveTo>
                      <a:pt x="28809" y="15412"/>
                    </a:moveTo>
                    <a:cubicBezTo>
                      <a:pt x="41045" y="10537"/>
                      <a:pt x="54124" y="6950"/>
                      <a:pt x="54921" y="4536"/>
                    </a:cubicBezTo>
                    <a:cubicBezTo>
                      <a:pt x="56234" y="481"/>
                      <a:pt x="50397" y="-410"/>
                      <a:pt x="43459" y="153"/>
                    </a:cubicBezTo>
                    <a:cubicBezTo>
                      <a:pt x="36521" y="692"/>
                      <a:pt x="28645" y="2778"/>
                      <a:pt x="25761" y="3481"/>
                    </a:cubicBezTo>
                    <a:cubicBezTo>
                      <a:pt x="18261" y="5028"/>
                      <a:pt x="1548" y="8755"/>
                      <a:pt x="48" y="16068"/>
                    </a:cubicBezTo>
                    <a:cubicBezTo>
                      <a:pt x="-866" y="21131"/>
                      <a:pt x="11440" y="22327"/>
                      <a:pt x="28832" y="1543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6" name="Google Shape;4026;p50"/>
              <p:cNvSpPr/>
              <p:nvPr/>
            </p:nvSpPr>
            <p:spPr>
              <a:xfrm>
                <a:off x="5427332" y="3486523"/>
                <a:ext cx="48082" cy="13170"/>
              </a:xfrm>
              <a:custGeom>
                <a:rect b="b" l="l" r="r" t="t"/>
                <a:pathLst>
                  <a:path extrusionOk="0" h="13170" w="48082">
                    <a:moveTo>
                      <a:pt x="23955" y="705"/>
                    </a:moveTo>
                    <a:cubicBezTo>
                      <a:pt x="12657" y="2627"/>
                      <a:pt x="1194" y="4549"/>
                      <a:pt x="280" y="6893"/>
                    </a:cubicBezTo>
                    <a:cubicBezTo>
                      <a:pt x="-2720" y="14628"/>
                      <a:pt x="19267" y="13034"/>
                      <a:pt x="24189" y="13034"/>
                    </a:cubicBezTo>
                    <a:cubicBezTo>
                      <a:pt x="30565" y="13034"/>
                      <a:pt x="44558" y="14300"/>
                      <a:pt x="47770" y="8018"/>
                    </a:cubicBezTo>
                    <a:cubicBezTo>
                      <a:pt x="49997" y="3658"/>
                      <a:pt x="40152" y="-2038"/>
                      <a:pt x="23955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7" name="Google Shape;4027;p50"/>
              <p:cNvSpPr/>
              <p:nvPr/>
            </p:nvSpPr>
            <p:spPr>
              <a:xfrm>
                <a:off x="5233077" y="3633935"/>
                <a:ext cx="28618" cy="13190"/>
              </a:xfrm>
              <a:custGeom>
                <a:rect b="b" l="l" r="r" t="t"/>
                <a:pathLst>
                  <a:path extrusionOk="0" h="13190" w="28618">
                    <a:moveTo>
                      <a:pt x="14679" y="450"/>
                    </a:moveTo>
                    <a:cubicBezTo>
                      <a:pt x="7857" y="1950"/>
                      <a:pt x="943" y="3427"/>
                      <a:pt x="263" y="5724"/>
                    </a:cubicBezTo>
                    <a:cubicBezTo>
                      <a:pt x="-2011" y="13342"/>
                      <a:pt x="11139" y="12568"/>
                      <a:pt x="14046" y="12756"/>
                    </a:cubicBezTo>
                    <a:cubicBezTo>
                      <a:pt x="17819" y="13014"/>
                      <a:pt x="26047" y="14795"/>
                      <a:pt x="28345" y="8630"/>
                    </a:cubicBezTo>
                    <a:cubicBezTo>
                      <a:pt x="29938" y="4364"/>
                      <a:pt x="24477" y="-1707"/>
                      <a:pt x="14679" y="4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8" name="Google Shape;4028;p50"/>
              <p:cNvSpPr/>
              <p:nvPr/>
            </p:nvSpPr>
            <p:spPr>
              <a:xfrm>
                <a:off x="5191415" y="3589038"/>
                <a:ext cx="48924" cy="17398"/>
              </a:xfrm>
              <a:custGeom>
                <a:rect b="b" l="l" r="r" t="t"/>
                <a:pathLst>
                  <a:path extrusionOk="0" h="17398" w="48924">
                    <a:moveTo>
                      <a:pt x="25822" y="2475"/>
                    </a:moveTo>
                    <a:cubicBezTo>
                      <a:pt x="14382" y="1560"/>
                      <a:pt x="2780" y="-1182"/>
                      <a:pt x="998" y="576"/>
                    </a:cubicBezTo>
                    <a:cubicBezTo>
                      <a:pt x="-1955" y="3506"/>
                      <a:pt x="2053" y="6952"/>
                      <a:pt x="7679" y="9577"/>
                    </a:cubicBezTo>
                    <a:cubicBezTo>
                      <a:pt x="13304" y="12226"/>
                      <a:pt x="20407" y="13820"/>
                      <a:pt x="22962" y="14452"/>
                    </a:cubicBezTo>
                    <a:cubicBezTo>
                      <a:pt x="29478" y="16398"/>
                      <a:pt x="44363" y="20149"/>
                      <a:pt x="48441" y="14101"/>
                    </a:cubicBezTo>
                    <a:cubicBezTo>
                      <a:pt x="49848" y="12062"/>
                      <a:pt x="48113" y="9366"/>
                      <a:pt x="44175" y="7163"/>
                    </a:cubicBezTo>
                    <a:cubicBezTo>
                      <a:pt x="40190" y="4936"/>
                      <a:pt x="34026" y="3154"/>
                      <a:pt x="25845" y="24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9" name="Google Shape;4029;p50"/>
              <p:cNvSpPr/>
              <p:nvPr/>
            </p:nvSpPr>
            <p:spPr>
              <a:xfrm>
                <a:off x="5105033" y="3548526"/>
                <a:ext cx="46832" cy="14807"/>
              </a:xfrm>
              <a:custGeom>
                <a:rect b="b" l="l" r="r" t="t"/>
                <a:pathLst>
                  <a:path extrusionOk="0" h="14807" w="46832">
                    <a:moveTo>
                      <a:pt x="22263" y="14249"/>
                    </a:moveTo>
                    <a:cubicBezTo>
                      <a:pt x="33280" y="14436"/>
                      <a:pt x="44555" y="15679"/>
                      <a:pt x="46079" y="13710"/>
                    </a:cubicBezTo>
                    <a:cubicBezTo>
                      <a:pt x="48586" y="10428"/>
                      <a:pt x="44484" y="7592"/>
                      <a:pt x="39023" y="5599"/>
                    </a:cubicBezTo>
                    <a:cubicBezTo>
                      <a:pt x="33561" y="3607"/>
                      <a:pt x="26858" y="2576"/>
                      <a:pt x="24420" y="2107"/>
                    </a:cubicBezTo>
                    <a:cubicBezTo>
                      <a:pt x="18185" y="747"/>
                      <a:pt x="4285" y="-2511"/>
                      <a:pt x="441" y="3513"/>
                    </a:cubicBezTo>
                    <a:cubicBezTo>
                      <a:pt x="-2114" y="7709"/>
                      <a:pt x="6605" y="13991"/>
                      <a:pt x="22263" y="1424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0" name="Google Shape;4030;p50"/>
              <p:cNvSpPr/>
              <p:nvPr/>
            </p:nvSpPr>
            <p:spPr>
              <a:xfrm>
                <a:off x="5081805" y="3595188"/>
                <a:ext cx="29077" cy="13884"/>
              </a:xfrm>
              <a:custGeom>
                <a:rect b="b" l="l" r="r" t="t"/>
                <a:pathLst>
                  <a:path extrusionOk="0" h="13884" w="29077">
                    <a:moveTo>
                      <a:pt x="12886" y="13882"/>
                    </a:moveTo>
                    <a:cubicBezTo>
                      <a:pt x="20059" y="13764"/>
                      <a:pt x="27302" y="13694"/>
                      <a:pt x="28427" y="11585"/>
                    </a:cubicBezTo>
                    <a:cubicBezTo>
                      <a:pt x="32154" y="4576"/>
                      <a:pt x="18770" y="2701"/>
                      <a:pt x="15863" y="1927"/>
                    </a:cubicBezTo>
                    <a:cubicBezTo>
                      <a:pt x="12089" y="943"/>
                      <a:pt x="4143" y="-2456"/>
                      <a:pt x="650" y="3123"/>
                    </a:cubicBezTo>
                    <a:cubicBezTo>
                      <a:pt x="-1764" y="7014"/>
                      <a:pt x="2596" y="14046"/>
                      <a:pt x="12863" y="1388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1" name="Google Shape;4031;p50"/>
              <p:cNvSpPr/>
              <p:nvPr/>
            </p:nvSpPr>
            <p:spPr>
              <a:xfrm>
                <a:off x="5151227" y="3642834"/>
                <a:ext cx="22076" cy="13336"/>
              </a:xfrm>
              <a:custGeom>
                <a:rect b="b" l="l" r="r" t="t"/>
                <a:pathLst>
                  <a:path extrusionOk="0" h="13336" w="22076">
                    <a:moveTo>
                      <a:pt x="9541" y="13233"/>
                    </a:moveTo>
                    <a:cubicBezTo>
                      <a:pt x="15027" y="12530"/>
                      <a:pt x="20558" y="11873"/>
                      <a:pt x="21496" y="9670"/>
                    </a:cubicBezTo>
                    <a:cubicBezTo>
                      <a:pt x="24590" y="2450"/>
                      <a:pt x="14417" y="1724"/>
                      <a:pt x="12237" y="1208"/>
                    </a:cubicBezTo>
                    <a:cubicBezTo>
                      <a:pt x="9401" y="528"/>
                      <a:pt x="3447" y="-2144"/>
                      <a:pt x="588" y="3646"/>
                    </a:cubicBezTo>
                    <a:cubicBezTo>
                      <a:pt x="-1405" y="7677"/>
                      <a:pt x="1689" y="14241"/>
                      <a:pt x="9565" y="1323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2" name="Google Shape;4032;p50"/>
              <p:cNvSpPr/>
              <p:nvPr/>
            </p:nvSpPr>
            <p:spPr>
              <a:xfrm>
                <a:off x="4937181" y="3578100"/>
                <a:ext cx="46707" cy="13393"/>
              </a:xfrm>
              <a:custGeom>
                <a:rect b="b" l="l" r="r" t="t"/>
                <a:pathLst>
                  <a:path extrusionOk="0" h="13393" w="46707">
                    <a:moveTo>
                      <a:pt x="23995" y="122"/>
                    </a:moveTo>
                    <a:cubicBezTo>
                      <a:pt x="13095" y="896"/>
                      <a:pt x="1891" y="732"/>
                      <a:pt x="579" y="2841"/>
                    </a:cubicBezTo>
                    <a:cubicBezTo>
                      <a:pt x="-1601" y="6357"/>
                      <a:pt x="2688" y="8772"/>
                      <a:pt x="8244" y="10248"/>
                    </a:cubicBezTo>
                    <a:cubicBezTo>
                      <a:pt x="13775" y="11725"/>
                      <a:pt x="20479" y="12147"/>
                      <a:pt x="22894" y="12405"/>
                    </a:cubicBezTo>
                    <a:cubicBezTo>
                      <a:pt x="29129" y="13202"/>
                      <a:pt x="43052" y="15311"/>
                      <a:pt x="46381" y="9029"/>
                    </a:cubicBezTo>
                    <a:cubicBezTo>
                      <a:pt x="48584" y="4646"/>
                      <a:pt x="39489" y="-980"/>
                      <a:pt x="23995" y="14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3" name="Google Shape;4033;p50"/>
              <p:cNvSpPr/>
              <p:nvPr/>
            </p:nvSpPr>
            <p:spPr>
              <a:xfrm>
                <a:off x="4930084" y="3515574"/>
                <a:ext cx="64474" cy="21189"/>
              </a:xfrm>
              <a:custGeom>
                <a:rect b="b" l="l" r="r" t="t"/>
                <a:pathLst>
                  <a:path extrusionOk="0" h="21189" w="64474">
                    <a:moveTo>
                      <a:pt x="34187" y="2806"/>
                    </a:moveTo>
                    <a:cubicBezTo>
                      <a:pt x="18412" y="321"/>
                      <a:pt x="2378" y="-1062"/>
                      <a:pt x="691" y="1001"/>
                    </a:cubicBezTo>
                    <a:cubicBezTo>
                      <a:pt x="-2098" y="4377"/>
                      <a:pt x="3972" y="7143"/>
                      <a:pt x="11473" y="9487"/>
                    </a:cubicBezTo>
                    <a:cubicBezTo>
                      <a:pt x="18974" y="11807"/>
                      <a:pt x="27928" y="13823"/>
                      <a:pt x="31163" y="14737"/>
                    </a:cubicBezTo>
                    <a:cubicBezTo>
                      <a:pt x="39625" y="16987"/>
                      <a:pt x="57252" y="24160"/>
                      <a:pt x="63511" y="19824"/>
                    </a:cubicBezTo>
                    <a:cubicBezTo>
                      <a:pt x="67941" y="16870"/>
                      <a:pt x="56924" y="6369"/>
                      <a:pt x="34163" y="27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4" name="Google Shape;4034;p50"/>
              <p:cNvSpPr/>
              <p:nvPr/>
            </p:nvSpPr>
            <p:spPr>
              <a:xfrm>
                <a:off x="4734514" y="3549569"/>
                <a:ext cx="38609" cy="18473"/>
              </a:xfrm>
              <a:custGeom>
                <a:rect b="b" l="l" r="r" t="t"/>
                <a:pathLst>
                  <a:path extrusionOk="0" h="18473" w="38609">
                    <a:moveTo>
                      <a:pt x="17201" y="15410"/>
                    </a:moveTo>
                    <a:cubicBezTo>
                      <a:pt x="26366" y="16793"/>
                      <a:pt x="35578" y="19629"/>
                      <a:pt x="37360" y="17965"/>
                    </a:cubicBezTo>
                    <a:cubicBezTo>
                      <a:pt x="40360" y="15199"/>
                      <a:pt x="37547" y="11847"/>
                      <a:pt x="33281" y="9151"/>
                    </a:cubicBezTo>
                    <a:cubicBezTo>
                      <a:pt x="29038" y="6432"/>
                      <a:pt x="23413" y="4580"/>
                      <a:pt x="21420" y="3830"/>
                    </a:cubicBezTo>
                    <a:cubicBezTo>
                      <a:pt x="16334" y="1697"/>
                      <a:pt x="4731" y="-2944"/>
                      <a:pt x="629" y="2682"/>
                    </a:cubicBezTo>
                    <a:cubicBezTo>
                      <a:pt x="-777" y="4604"/>
                      <a:pt x="231" y="7393"/>
                      <a:pt x="3090" y="9807"/>
                    </a:cubicBezTo>
                    <a:cubicBezTo>
                      <a:pt x="5973" y="12245"/>
                      <a:pt x="10638" y="14378"/>
                      <a:pt x="17178" y="1538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5" name="Google Shape;4035;p50"/>
              <p:cNvSpPr/>
              <p:nvPr/>
            </p:nvSpPr>
            <p:spPr>
              <a:xfrm>
                <a:off x="4850315" y="3586220"/>
                <a:ext cx="12484" cy="13170"/>
              </a:xfrm>
              <a:custGeom>
                <a:rect b="b" l="l" r="r" t="t"/>
                <a:pathLst>
                  <a:path extrusionOk="0" h="13170" w="12484">
                    <a:moveTo>
                      <a:pt x="6271" y="12465"/>
                    </a:moveTo>
                    <a:cubicBezTo>
                      <a:pt x="9201" y="10543"/>
                      <a:pt x="12178" y="8621"/>
                      <a:pt x="12413" y="6277"/>
                    </a:cubicBezTo>
                    <a:cubicBezTo>
                      <a:pt x="13186" y="-1458"/>
                      <a:pt x="7490" y="136"/>
                      <a:pt x="6201" y="136"/>
                    </a:cubicBezTo>
                    <a:cubicBezTo>
                      <a:pt x="4537" y="136"/>
                      <a:pt x="927" y="-1130"/>
                      <a:pt x="83" y="5152"/>
                    </a:cubicBezTo>
                    <a:cubicBezTo>
                      <a:pt x="-503" y="9512"/>
                      <a:pt x="2052" y="15208"/>
                      <a:pt x="6271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6" name="Google Shape;4036;p50"/>
              <p:cNvSpPr/>
              <p:nvPr/>
            </p:nvSpPr>
            <p:spPr>
              <a:xfrm>
                <a:off x="6231613" y="3495783"/>
                <a:ext cx="36355" cy="13163"/>
              </a:xfrm>
              <a:custGeom>
                <a:rect b="b" l="l" r="r" t="t"/>
                <a:pathLst>
                  <a:path extrusionOk="0" h="13163" w="36355">
                    <a:moveTo>
                      <a:pt x="18748" y="446"/>
                    </a:moveTo>
                    <a:cubicBezTo>
                      <a:pt x="10684" y="1758"/>
                      <a:pt x="2034" y="1360"/>
                      <a:pt x="722" y="3376"/>
                    </a:cubicBezTo>
                    <a:cubicBezTo>
                      <a:pt x="-1482" y="6751"/>
                      <a:pt x="1660" y="9329"/>
                      <a:pt x="6067" y="10830"/>
                    </a:cubicBezTo>
                    <a:cubicBezTo>
                      <a:pt x="10473" y="12353"/>
                      <a:pt x="15911" y="12588"/>
                      <a:pt x="17880" y="12728"/>
                    </a:cubicBezTo>
                    <a:cubicBezTo>
                      <a:pt x="22873" y="13385"/>
                      <a:pt x="34499" y="14229"/>
                      <a:pt x="36234" y="7548"/>
                    </a:cubicBezTo>
                    <a:cubicBezTo>
                      <a:pt x="36843" y="5274"/>
                      <a:pt x="35109" y="2977"/>
                      <a:pt x="32038" y="1547"/>
                    </a:cubicBezTo>
                    <a:cubicBezTo>
                      <a:pt x="28921" y="118"/>
                      <a:pt x="24537" y="-468"/>
                      <a:pt x="18748" y="42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7" name="Google Shape;4037;p50"/>
              <p:cNvSpPr/>
              <p:nvPr/>
            </p:nvSpPr>
            <p:spPr>
              <a:xfrm>
                <a:off x="6114851" y="3442468"/>
                <a:ext cx="35546" cy="13827"/>
              </a:xfrm>
              <a:custGeom>
                <a:rect b="b" l="l" r="r" t="t"/>
                <a:pathLst>
                  <a:path extrusionOk="0" h="13827" w="35546">
                    <a:moveTo>
                      <a:pt x="17372" y="1043"/>
                    </a:moveTo>
                    <a:cubicBezTo>
                      <a:pt x="9098" y="3387"/>
                      <a:pt x="706" y="5731"/>
                      <a:pt x="143" y="8099"/>
                    </a:cubicBezTo>
                    <a:cubicBezTo>
                      <a:pt x="-1685" y="15928"/>
                      <a:pt x="14512" y="13514"/>
                      <a:pt x="18169" y="13350"/>
                    </a:cubicBezTo>
                    <a:cubicBezTo>
                      <a:pt x="22904" y="13115"/>
                      <a:pt x="33311" y="13865"/>
                      <a:pt x="35374" y="7466"/>
                    </a:cubicBezTo>
                    <a:cubicBezTo>
                      <a:pt x="36804" y="3012"/>
                      <a:pt x="29232" y="-2308"/>
                      <a:pt x="17372" y="106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8" name="Google Shape;4038;p50"/>
              <p:cNvSpPr/>
              <p:nvPr/>
            </p:nvSpPr>
            <p:spPr>
              <a:xfrm>
                <a:off x="6107209" y="3468960"/>
                <a:ext cx="64572" cy="13232"/>
              </a:xfrm>
              <a:custGeom>
                <a:rect b="b" l="l" r="r" t="t"/>
                <a:pathLst>
                  <a:path extrusionOk="0" h="13232" w="64572">
                    <a:moveTo>
                      <a:pt x="32654" y="148"/>
                    </a:moveTo>
                    <a:cubicBezTo>
                      <a:pt x="17770" y="969"/>
                      <a:pt x="2464" y="-532"/>
                      <a:pt x="729" y="1437"/>
                    </a:cubicBezTo>
                    <a:cubicBezTo>
                      <a:pt x="-2130" y="4719"/>
                      <a:pt x="3824" y="7790"/>
                      <a:pt x="11558" y="9712"/>
                    </a:cubicBezTo>
                    <a:cubicBezTo>
                      <a:pt x="19270" y="11657"/>
                      <a:pt x="28599" y="12243"/>
                      <a:pt x="31999" y="12478"/>
                    </a:cubicBezTo>
                    <a:cubicBezTo>
                      <a:pt x="36382" y="12853"/>
                      <a:pt x="43414" y="13556"/>
                      <a:pt x="49907" y="13064"/>
                    </a:cubicBezTo>
                    <a:cubicBezTo>
                      <a:pt x="56400" y="12618"/>
                      <a:pt x="62283" y="11024"/>
                      <a:pt x="64229" y="7766"/>
                    </a:cubicBezTo>
                    <a:cubicBezTo>
                      <a:pt x="65588" y="5469"/>
                      <a:pt x="62846" y="3195"/>
                      <a:pt x="57267" y="1766"/>
                    </a:cubicBezTo>
                    <a:cubicBezTo>
                      <a:pt x="51665" y="336"/>
                      <a:pt x="43296" y="-344"/>
                      <a:pt x="32654" y="17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9" name="Google Shape;4039;p50"/>
              <p:cNvSpPr/>
              <p:nvPr/>
            </p:nvSpPr>
            <p:spPr>
              <a:xfrm>
                <a:off x="5952665" y="3435132"/>
                <a:ext cx="108686" cy="15300"/>
              </a:xfrm>
              <a:custGeom>
                <a:rect b="b" l="l" r="r" t="t"/>
                <a:pathLst>
                  <a:path extrusionOk="0" h="15300" w="108686">
                    <a:moveTo>
                      <a:pt x="54739" y="35"/>
                    </a:moveTo>
                    <a:cubicBezTo>
                      <a:pt x="28931" y="-199"/>
                      <a:pt x="2818" y="738"/>
                      <a:pt x="686" y="3012"/>
                    </a:cubicBezTo>
                    <a:cubicBezTo>
                      <a:pt x="-2854" y="6762"/>
                      <a:pt x="7835" y="8638"/>
                      <a:pt x="20704" y="9903"/>
                    </a:cubicBezTo>
                    <a:cubicBezTo>
                      <a:pt x="33596" y="11146"/>
                      <a:pt x="48761" y="11872"/>
                      <a:pt x="54293" y="12365"/>
                    </a:cubicBezTo>
                    <a:cubicBezTo>
                      <a:pt x="68662" y="13396"/>
                      <a:pt x="99838" y="18107"/>
                      <a:pt x="107807" y="12880"/>
                    </a:cubicBezTo>
                    <a:cubicBezTo>
                      <a:pt x="113409" y="9294"/>
                      <a:pt x="91844" y="340"/>
                      <a:pt x="54715" y="3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0" name="Google Shape;4040;p50"/>
              <p:cNvSpPr/>
              <p:nvPr/>
            </p:nvSpPr>
            <p:spPr>
              <a:xfrm>
                <a:off x="5815267" y="3437722"/>
                <a:ext cx="50128" cy="14096"/>
              </a:xfrm>
              <a:custGeom>
                <a:rect b="b" l="l" r="r" t="t"/>
                <a:pathLst>
                  <a:path extrusionOk="0" h="14096" w="50128">
                    <a:moveTo>
                      <a:pt x="25946" y="0"/>
                    </a:moveTo>
                    <a:cubicBezTo>
                      <a:pt x="13968" y="211"/>
                      <a:pt x="1802" y="375"/>
                      <a:pt x="514" y="2555"/>
                    </a:cubicBezTo>
                    <a:cubicBezTo>
                      <a:pt x="-3706" y="9751"/>
                      <a:pt x="19312" y="11486"/>
                      <a:pt x="24422" y="12236"/>
                    </a:cubicBezTo>
                    <a:cubicBezTo>
                      <a:pt x="31032" y="13197"/>
                      <a:pt x="45354" y="16572"/>
                      <a:pt x="49597" y="10829"/>
                    </a:cubicBezTo>
                    <a:cubicBezTo>
                      <a:pt x="52527" y="6844"/>
                      <a:pt x="43151" y="-281"/>
                      <a:pt x="25946" y="2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1" name="Google Shape;4041;p50"/>
              <p:cNvSpPr/>
              <p:nvPr/>
            </p:nvSpPr>
            <p:spPr>
              <a:xfrm>
                <a:off x="5555383" y="3408833"/>
                <a:ext cx="41111" cy="13375"/>
              </a:xfrm>
              <a:custGeom>
                <a:rect b="b" l="l" r="r" t="t"/>
                <a:pathLst>
                  <a:path extrusionOk="0" h="13375" w="41111">
                    <a:moveTo>
                      <a:pt x="21097" y="222"/>
                    </a:moveTo>
                    <a:cubicBezTo>
                      <a:pt x="11299" y="1253"/>
                      <a:pt x="1361" y="2261"/>
                      <a:pt x="376" y="4535"/>
                    </a:cubicBezTo>
                    <a:cubicBezTo>
                      <a:pt x="-2882" y="12012"/>
                      <a:pt x="15987" y="12129"/>
                      <a:pt x="20183" y="12505"/>
                    </a:cubicBezTo>
                    <a:cubicBezTo>
                      <a:pt x="25621" y="12997"/>
                      <a:pt x="37412" y="15364"/>
                      <a:pt x="40716" y="9340"/>
                    </a:cubicBezTo>
                    <a:cubicBezTo>
                      <a:pt x="43013" y="5168"/>
                      <a:pt x="35138" y="-1278"/>
                      <a:pt x="21097" y="22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2" name="Google Shape;4042;p50"/>
              <p:cNvSpPr/>
              <p:nvPr/>
            </p:nvSpPr>
            <p:spPr>
              <a:xfrm>
                <a:off x="5647894" y="3464428"/>
                <a:ext cx="32239" cy="13969"/>
              </a:xfrm>
              <a:custGeom>
                <a:rect b="b" l="l" r="r" t="t"/>
                <a:pathLst>
                  <a:path extrusionOk="0" h="13969" w="32239">
                    <a:moveTo>
                      <a:pt x="15151" y="13939"/>
                    </a:moveTo>
                    <a:cubicBezTo>
                      <a:pt x="23683" y="13400"/>
                      <a:pt x="31700" y="11079"/>
                      <a:pt x="32121" y="8688"/>
                    </a:cubicBezTo>
                    <a:cubicBezTo>
                      <a:pt x="32895" y="4774"/>
                      <a:pt x="29731" y="3461"/>
                      <a:pt x="26191" y="2781"/>
                    </a:cubicBezTo>
                    <a:cubicBezTo>
                      <a:pt x="22628" y="2125"/>
                      <a:pt x="18433" y="2008"/>
                      <a:pt x="16909" y="1727"/>
                    </a:cubicBezTo>
                    <a:cubicBezTo>
                      <a:pt x="12830" y="1234"/>
                      <a:pt x="5142" y="-2375"/>
                      <a:pt x="922" y="2594"/>
                    </a:cubicBezTo>
                    <a:cubicBezTo>
                      <a:pt x="-554" y="4352"/>
                      <a:pt x="-319" y="7188"/>
                      <a:pt x="2071" y="9720"/>
                    </a:cubicBezTo>
                    <a:cubicBezTo>
                      <a:pt x="4415" y="12228"/>
                      <a:pt x="9033" y="14337"/>
                      <a:pt x="15151" y="1391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3" name="Google Shape;4043;p50"/>
              <p:cNvSpPr/>
              <p:nvPr/>
            </p:nvSpPr>
            <p:spPr>
              <a:xfrm>
                <a:off x="5340247" y="3423533"/>
                <a:ext cx="30155" cy="14591"/>
              </a:xfrm>
              <a:custGeom>
                <a:rect b="b" l="l" r="r" t="t"/>
                <a:pathLst>
                  <a:path extrusionOk="0" h="14591" w="30155">
                    <a:moveTo>
                      <a:pt x="14232" y="1415"/>
                    </a:moveTo>
                    <a:cubicBezTo>
                      <a:pt x="7340" y="4157"/>
                      <a:pt x="355" y="6923"/>
                      <a:pt x="51" y="9314"/>
                    </a:cubicBezTo>
                    <a:cubicBezTo>
                      <a:pt x="-934" y="17213"/>
                      <a:pt x="12732" y="14002"/>
                      <a:pt x="15826" y="13650"/>
                    </a:cubicBezTo>
                    <a:cubicBezTo>
                      <a:pt x="19834" y="13182"/>
                      <a:pt x="28812" y="13416"/>
                      <a:pt x="30078" y="6923"/>
                    </a:cubicBezTo>
                    <a:cubicBezTo>
                      <a:pt x="30968" y="2423"/>
                      <a:pt x="24100" y="-2500"/>
                      <a:pt x="14232" y="143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4" name="Google Shape;4044;p50"/>
              <p:cNvSpPr/>
              <p:nvPr/>
            </p:nvSpPr>
            <p:spPr>
              <a:xfrm>
                <a:off x="5254861" y="3453009"/>
                <a:ext cx="39006" cy="16640"/>
              </a:xfrm>
              <a:custGeom>
                <a:rect b="b" l="l" r="r" t="t"/>
                <a:pathLst>
                  <a:path extrusionOk="0" h="16640" w="39006">
                    <a:moveTo>
                      <a:pt x="18186" y="2410"/>
                    </a:moveTo>
                    <a:cubicBezTo>
                      <a:pt x="9349" y="6020"/>
                      <a:pt x="348" y="9630"/>
                      <a:pt x="44" y="12067"/>
                    </a:cubicBezTo>
                    <a:cubicBezTo>
                      <a:pt x="-988" y="20131"/>
                      <a:pt x="16639" y="15232"/>
                      <a:pt x="20647" y="14482"/>
                    </a:cubicBezTo>
                    <a:cubicBezTo>
                      <a:pt x="25851" y="13521"/>
                      <a:pt x="37477" y="12653"/>
                      <a:pt x="38930" y="5973"/>
                    </a:cubicBezTo>
                    <a:cubicBezTo>
                      <a:pt x="39939" y="1332"/>
                      <a:pt x="30891" y="-2770"/>
                      <a:pt x="18186" y="24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5" name="Google Shape;4045;p50"/>
              <p:cNvSpPr/>
              <p:nvPr/>
            </p:nvSpPr>
            <p:spPr>
              <a:xfrm>
                <a:off x="5209984" y="3414734"/>
                <a:ext cx="53254" cy="16736"/>
              </a:xfrm>
              <a:custGeom>
                <a:rect b="b" l="l" r="r" t="t"/>
                <a:pathLst>
                  <a:path extrusionOk="0" h="16736" w="53254">
                    <a:moveTo>
                      <a:pt x="27645" y="14316"/>
                    </a:moveTo>
                    <a:cubicBezTo>
                      <a:pt x="39928" y="10706"/>
                      <a:pt x="52398" y="7073"/>
                      <a:pt x="53102" y="4611"/>
                    </a:cubicBezTo>
                    <a:cubicBezTo>
                      <a:pt x="55399" y="-3499"/>
                      <a:pt x="31185" y="1400"/>
                      <a:pt x="25700" y="2150"/>
                    </a:cubicBezTo>
                    <a:cubicBezTo>
                      <a:pt x="18621" y="3111"/>
                      <a:pt x="2892" y="3979"/>
                      <a:pt x="197" y="10706"/>
                    </a:cubicBezTo>
                    <a:cubicBezTo>
                      <a:pt x="-1678" y="15370"/>
                      <a:pt x="10018" y="19519"/>
                      <a:pt x="27645" y="1433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6" name="Google Shape;4046;p50"/>
              <p:cNvSpPr/>
              <p:nvPr/>
            </p:nvSpPr>
            <p:spPr>
              <a:xfrm>
                <a:off x="5097820" y="3454041"/>
                <a:ext cx="32284" cy="13293"/>
              </a:xfrm>
              <a:custGeom>
                <a:rect b="b" l="l" r="r" t="t"/>
                <a:pathLst>
                  <a:path extrusionOk="0" h="13293" w="32284">
                    <a:moveTo>
                      <a:pt x="15506" y="13029"/>
                    </a:moveTo>
                    <a:cubicBezTo>
                      <a:pt x="23241" y="11903"/>
                      <a:pt x="31094" y="10778"/>
                      <a:pt x="31938" y="8528"/>
                    </a:cubicBezTo>
                    <a:cubicBezTo>
                      <a:pt x="34727" y="1027"/>
                      <a:pt x="19890" y="1121"/>
                      <a:pt x="16608" y="769"/>
                    </a:cubicBezTo>
                    <a:cubicBezTo>
                      <a:pt x="12342" y="324"/>
                      <a:pt x="3153" y="-1903"/>
                      <a:pt x="364" y="4121"/>
                    </a:cubicBezTo>
                    <a:cubicBezTo>
                      <a:pt x="-1582" y="8317"/>
                      <a:pt x="4395" y="14669"/>
                      <a:pt x="15506" y="1302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7" name="Google Shape;4047;p50"/>
              <p:cNvSpPr/>
              <p:nvPr/>
            </p:nvSpPr>
            <p:spPr>
              <a:xfrm>
                <a:off x="5094452" y="3409581"/>
                <a:ext cx="58639" cy="13891"/>
              </a:xfrm>
              <a:custGeom>
                <a:rect b="b" l="l" r="r" t="t"/>
                <a:pathLst>
                  <a:path extrusionOk="0" h="13891" w="58639">
                    <a:moveTo>
                      <a:pt x="28930" y="880"/>
                    </a:moveTo>
                    <a:cubicBezTo>
                      <a:pt x="14936" y="3154"/>
                      <a:pt x="1083" y="6435"/>
                      <a:pt x="216" y="8873"/>
                    </a:cubicBezTo>
                    <a:cubicBezTo>
                      <a:pt x="-1214" y="12905"/>
                      <a:pt x="4669" y="13819"/>
                      <a:pt x="11585" y="13889"/>
                    </a:cubicBezTo>
                    <a:cubicBezTo>
                      <a:pt x="18523" y="13936"/>
                      <a:pt x="26586" y="13233"/>
                      <a:pt x="29563" y="13186"/>
                    </a:cubicBezTo>
                    <a:cubicBezTo>
                      <a:pt x="37275" y="12858"/>
                      <a:pt x="53987" y="14428"/>
                      <a:pt x="58183" y="8404"/>
                    </a:cubicBezTo>
                    <a:cubicBezTo>
                      <a:pt x="61184" y="4255"/>
                      <a:pt x="49136" y="-2402"/>
                      <a:pt x="28930" y="88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8" name="Google Shape;4048;p50"/>
              <p:cNvSpPr/>
              <p:nvPr/>
            </p:nvSpPr>
            <p:spPr>
              <a:xfrm>
                <a:off x="4930253" y="3441603"/>
                <a:ext cx="82107" cy="13982"/>
              </a:xfrm>
              <a:custGeom>
                <a:rect b="b" l="l" r="r" t="t"/>
                <a:pathLst>
                  <a:path extrusionOk="0" h="13982" w="82107">
                    <a:moveTo>
                      <a:pt x="41471" y="10"/>
                    </a:moveTo>
                    <a:cubicBezTo>
                      <a:pt x="22156" y="222"/>
                      <a:pt x="2490" y="-271"/>
                      <a:pt x="662" y="1862"/>
                    </a:cubicBezTo>
                    <a:cubicBezTo>
                      <a:pt x="-5433" y="9035"/>
                      <a:pt x="32352" y="11754"/>
                      <a:pt x="40791" y="12317"/>
                    </a:cubicBezTo>
                    <a:cubicBezTo>
                      <a:pt x="51690" y="13395"/>
                      <a:pt x="75647" y="16325"/>
                      <a:pt x="81507" y="10301"/>
                    </a:cubicBezTo>
                    <a:cubicBezTo>
                      <a:pt x="85515" y="6105"/>
                      <a:pt x="69154" y="-294"/>
                      <a:pt x="41471" y="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9" name="Google Shape;4049;p50"/>
              <p:cNvSpPr/>
              <p:nvPr/>
            </p:nvSpPr>
            <p:spPr>
              <a:xfrm>
                <a:off x="4853716" y="3428328"/>
                <a:ext cx="35935" cy="14630"/>
              </a:xfrm>
              <a:custGeom>
                <a:rect b="b" l="l" r="r" t="t"/>
                <a:pathLst>
                  <a:path extrusionOk="0" h="14630" w="35935">
                    <a:moveTo>
                      <a:pt x="17473" y="1776"/>
                    </a:moveTo>
                    <a:cubicBezTo>
                      <a:pt x="9761" y="4565"/>
                      <a:pt x="1229" y="5878"/>
                      <a:pt x="339" y="8128"/>
                    </a:cubicBezTo>
                    <a:cubicBezTo>
                      <a:pt x="-1139" y="11879"/>
                      <a:pt x="2424" y="13777"/>
                      <a:pt x="7019" y="14387"/>
                    </a:cubicBezTo>
                    <a:cubicBezTo>
                      <a:pt x="11589" y="15020"/>
                      <a:pt x="16957" y="14246"/>
                      <a:pt x="18879" y="14012"/>
                    </a:cubicBezTo>
                    <a:cubicBezTo>
                      <a:pt x="23873" y="13730"/>
                      <a:pt x="35358" y="12535"/>
                      <a:pt x="35920" y="5667"/>
                    </a:cubicBezTo>
                    <a:cubicBezTo>
                      <a:pt x="36132" y="3323"/>
                      <a:pt x="34045" y="1354"/>
                      <a:pt x="30764" y="487"/>
                    </a:cubicBezTo>
                    <a:cubicBezTo>
                      <a:pt x="27435" y="-380"/>
                      <a:pt x="22981" y="-170"/>
                      <a:pt x="17473" y="177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0" name="Google Shape;4050;p50"/>
              <p:cNvSpPr/>
              <p:nvPr/>
            </p:nvSpPr>
            <p:spPr>
              <a:xfrm>
                <a:off x="5010738" y="3416914"/>
                <a:ext cx="47918" cy="17228"/>
              </a:xfrm>
              <a:custGeom>
                <a:rect b="b" l="l" r="r" t="t"/>
                <a:pathLst>
                  <a:path extrusionOk="0" h="17228" w="47918">
                    <a:moveTo>
                      <a:pt x="22095" y="16870"/>
                    </a:moveTo>
                    <a:cubicBezTo>
                      <a:pt x="34565" y="18042"/>
                      <a:pt x="46801" y="16167"/>
                      <a:pt x="47645" y="13776"/>
                    </a:cubicBezTo>
                    <a:cubicBezTo>
                      <a:pt x="49121" y="9885"/>
                      <a:pt x="44410" y="8478"/>
                      <a:pt x="38972" y="7400"/>
                    </a:cubicBezTo>
                    <a:cubicBezTo>
                      <a:pt x="33510" y="6369"/>
                      <a:pt x="27088" y="5455"/>
                      <a:pt x="24767" y="4822"/>
                    </a:cubicBezTo>
                    <a:cubicBezTo>
                      <a:pt x="21767" y="4095"/>
                      <a:pt x="17149" y="2407"/>
                      <a:pt x="12766" y="1165"/>
                    </a:cubicBezTo>
                    <a:cubicBezTo>
                      <a:pt x="8359" y="-30"/>
                      <a:pt x="4093" y="-757"/>
                      <a:pt x="1186" y="1282"/>
                    </a:cubicBezTo>
                    <a:cubicBezTo>
                      <a:pt x="-829" y="2689"/>
                      <a:pt x="-337" y="5853"/>
                      <a:pt x="3132" y="9252"/>
                    </a:cubicBezTo>
                    <a:cubicBezTo>
                      <a:pt x="6554" y="12604"/>
                      <a:pt x="13141" y="16073"/>
                      <a:pt x="22095" y="1684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1" name="Google Shape;4051;p50"/>
              <p:cNvSpPr/>
              <p:nvPr/>
            </p:nvSpPr>
            <p:spPr>
              <a:xfrm>
                <a:off x="4729019" y="3408328"/>
                <a:ext cx="48286" cy="13163"/>
              </a:xfrm>
              <a:custGeom>
                <a:rect b="b" l="l" r="r" t="t"/>
                <a:pathLst>
                  <a:path extrusionOk="0" h="13163" w="48286">
                    <a:moveTo>
                      <a:pt x="24337" y="563"/>
                    </a:moveTo>
                    <a:cubicBezTo>
                      <a:pt x="13180" y="2110"/>
                      <a:pt x="1624" y="2766"/>
                      <a:pt x="452" y="4970"/>
                    </a:cubicBezTo>
                    <a:cubicBezTo>
                      <a:pt x="-1494" y="8626"/>
                      <a:pt x="3124" y="10736"/>
                      <a:pt x="8914" y="11791"/>
                    </a:cubicBezTo>
                    <a:cubicBezTo>
                      <a:pt x="14704" y="12869"/>
                      <a:pt x="21618" y="12798"/>
                      <a:pt x="24126" y="12869"/>
                    </a:cubicBezTo>
                    <a:cubicBezTo>
                      <a:pt x="30596" y="13220"/>
                      <a:pt x="45058" y="14322"/>
                      <a:pt x="48035" y="7829"/>
                    </a:cubicBezTo>
                    <a:cubicBezTo>
                      <a:pt x="50004" y="3305"/>
                      <a:pt x="40230" y="-1664"/>
                      <a:pt x="24337" y="53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2" name="Google Shape;4052;p50"/>
              <p:cNvSpPr/>
              <p:nvPr/>
            </p:nvSpPr>
            <p:spPr>
              <a:xfrm>
                <a:off x="4645313" y="3509768"/>
                <a:ext cx="67927" cy="13325"/>
              </a:xfrm>
              <a:custGeom>
                <a:rect b="b" l="l" r="r" t="t"/>
                <a:pathLst>
                  <a:path extrusionOk="0" h="13325" w="67927">
                    <a:moveTo>
                      <a:pt x="33972" y="899"/>
                    </a:moveTo>
                    <a:cubicBezTo>
                      <a:pt x="18314" y="2775"/>
                      <a:pt x="2140" y="2822"/>
                      <a:pt x="570" y="4978"/>
                    </a:cubicBezTo>
                    <a:cubicBezTo>
                      <a:pt x="-2008" y="8564"/>
                      <a:pt x="4531" y="10955"/>
                      <a:pt x="12759" y="12151"/>
                    </a:cubicBezTo>
                    <a:cubicBezTo>
                      <a:pt x="20963" y="13370"/>
                      <a:pt x="30690" y="13229"/>
                      <a:pt x="34230" y="13229"/>
                    </a:cubicBezTo>
                    <a:cubicBezTo>
                      <a:pt x="43372" y="13534"/>
                      <a:pt x="63764" y="13534"/>
                      <a:pt x="67632" y="6642"/>
                    </a:cubicBezTo>
                    <a:cubicBezTo>
                      <a:pt x="70164" y="1837"/>
                      <a:pt x="56240" y="-1749"/>
                      <a:pt x="33972" y="89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3" name="Google Shape;4053;p50"/>
              <p:cNvSpPr/>
              <p:nvPr/>
            </p:nvSpPr>
            <p:spPr>
              <a:xfrm>
                <a:off x="4640135" y="3549307"/>
                <a:ext cx="44680" cy="14339"/>
              </a:xfrm>
              <a:custGeom>
                <a:rect b="b" l="l" r="r" t="t"/>
                <a:pathLst>
                  <a:path extrusionOk="0" h="14339" w="44680">
                    <a:moveTo>
                      <a:pt x="21921" y="1490"/>
                    </a:moveTo>
                    <a:cubicBezTo>
                      <a:pt x="11795" y="4139"/>
                      <a:pt x="1177" y="5897"/>
                      <a:pt x="286" y="8194"/>
                    </a:cubicBezTo>
                    <a:cubicBezTo>
                      <a:pt x="-1190" y="12038"/>
                      <a:pt x="3263" y="13679"/>
                      <a:pt x="8748" y="14171"/>
                    </a:cubicBezTo>
                    <a:cubicBezTo>
                      <a:pt x="14233" y="14663"/>
                      <a:pt x="20632" y="13937"/>
                      <a:pt x="22976" y="13773"/>
                    </a:cubicBezTo>
                    <a:cubicBezTo>
                      <a:pt x="29024" y="13491"/>
                      <a:pt x="42549" y="13140"/>
                      <a:pt x="44564" y="6389"/>
                    </a:cubicBezTo>
                    <a:cubicBezTo>
                      <a:pt x="45854" y="1701"/>
                      <a:pt x="36314" y="-2260"/>
                      <a:pt x="21921" y="14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4" name="Google Shape;4054;p50"/>
              <p:cNvSpPr/>
              <p:nvPr/>
            </p:nvSpPr>
            <p:spPr>
              <a:xfrm>
                <a:off x="4567171" y="3606126"/>
                <a:ext cx="53752" cy="14670"/>
              </a:xfrm>
              <a:custGeom>
                <a:rect b="b" l="l" r="r" t="t"/>
                <a:pathLst>
                  <a:path extrusionOk="0" h="14670" w="53752">
                    <a:moveTo>
                      <a:pt x="25878" y="14570"/>
                    </a:moveTo>
                    <a:cubicBezTo>
                      <a:pt x="38747" y="14734"/>
                      <a:pt x="51803" y="14969"/>
                      <a:pt x="53186" y="12812"/>
                    </a:cubicBezTo>
                    <a:cubicBezTo>
                      <a:pt x="57780" y="5733"/>
                      <a:pt x="33074" y="3272"/>
                      <a:pt x="27613" y="2358"/>
                    </a:cubicBezTo>
                    <a:cubicBezTo>
                      <a:pt x="20534" y="1186"/>
                      <a:pt x="5181" y="-2635"/>
                      <a:pt x="586" y="2991"/>
                    </a:cubicBezTo>
                    <a:cubicBezTo>
                      <a:pt x="-2602" y="6882"/>
                      <a:pt x="7407" y="14312"/>
                      <a:pt x="25878" y="145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5" name="Google Shape;4055;p50"/>
              <p:cNvSpPr/>
              <p:nvPr/>
            </p:nvSpPr>
            <p:spPr>
              <a:xfrm>
                <a:off x="4543992" y="3554787"/>
                <a:ext cx="35717" cy="13197"/>
              </a:xfrm>
              <a:custGeom>
                <a:rect b="b" l="l" r="r" t="t"/>
                <a:pathLst>
                  <a:path extrusionOk="0" h="13197" w="35717">
                    <a:moveTo>
                      <a:pt x="17600" y="12747"/>
                    </a:moveTo>
                    <a:cubicBezTo>
                      <a:pt x="26062" y="11246"/>
                      <a:pt x="34641" y="9746"/>
                      <a:pt x="35438" y="7449"/>
                    </a:cubicBezTo>
                    <a:cubicBezTo>
                      <a:pt x="38040" y="-169"/>
                      <a:pt x="21679" y="605"/>
                      <a:pt x="18022" y="417"/>
                    </a:cubicBezTo>
                    <a:cubicBezTo>
                      <a:pt x="13287" y="183"/>
                      <a:pt x="2997" y="-1599"/>
                      <a:pt x="301" y="4566"/>
                    </a:cubicBezTo>
                    <a:cubicBezTo>
                      <a:pt x="-1574" y="8855"/>
                      <a:pt x="5435" y="14903"/>
                      <a:pt x="17577" y="1274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6" name="Google Shape;4056;p50"/>
              <p:cNvSpPr/>
              <p:nvPr/>
            </p:nvSpPr>
            <p:spPr>
              <a:xfrm>
                <a:off x="4454452" y="3580527"/>
                <a:ext cx="25873" cy="14441"/>
              </a:xfrm>
              <a:custGeom>
                <a:rect b="b" l="l" r="r" t="t"/>
                <a:pathLst>
                  <a:path extrusionOk="0" h="14441" w="25873">
                    <a:moveTo>
                      <a:pt x="10731" y="14291"/>
                    </a:moveTo>
                    <a:cubicBezTo>
                      <a:pt x="17646" y="14760"/>
                      <a:pt x="24420" y="14174"/>
                      <a:pt x="25358" y="11970"/>
                    </a:cubicBezTo>
                    <a:cubicBezTo>
                      <a:pt x="26905" y="8337"/>
                      <a:pt x="24725" y="6368"/>
                      <a:pt x="22053" y="5079"/>
                    </a:cubicBezTo>
                    <a:cubicBezTo>
                      <a:pt x="19334" y="3813"/>
                      <a:pt x="15958" y="3087"/>
                      <a:pt x="14763" y="2641"/>
                    </a:cubicBezTo>
                    <a:cubicBezTo>
                      <a:pt x="11575" y="1586"/>
                      <a:pt x="5809" y="-2469"/>
                      <a:pt x="1332" y="2196"/>
                    </a:cubicBezTo>
                    <a:cubicBezTo>
                      <a:pt x="-215" y="3837"/>
                      <a:pt x="-520" y="6556"/>
                      <a:pt x="980" y="9111"/>
                    </a:cubicBezTo>
                    <a:cubicBezTo>
                      <a:pt x="2433" y="11642"/>
                      <a:pt x="5762" y="13963"/>
                      <a:pt x="10731" y="1429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7" name="Google Shape;4057;p50"/>
              <p:cNvSpPr/>
              <p:nvPr/>
            </p:nvSpPr>
            <p:spPr>
              <a:xfrm>
                <a:off x="4451165" y="3631826"/>
                <a:ext cx="29573" cy="15353"/>
              </a:xfrm>
              <a:custGeom>
                <a:rect b="b" l="l" r="r" t="t"/>
                <a:pathLst>
                  <a:path extrusionOk="0" h="15353" w="29573">
                    <a:moveTo>
                      <a:pt x="12471" y="14607"/>
                    </a:moveTo>
                    <a:cubicBezTo>
                      <a:pt x="19831" y="15310"/>
                      <a:pt x="27308" y="16060"/>
                      <a:pt x="28668" y="14091"/>
                    </a:cubicBezTo>
                    <a:cubicBezTo>
                      <a:pt x="33168" y="7505"/>
                      <a:pt x="19573" y="4129"/>
                      <a:pt x="16643" y="3027"/>
                    </a:cubicBezTo>
                    <a:cubicBezTo>
                      <a:pt x="12869" y="1598"/>
                      <a:pt x="5017" y="-2692"/>
                      <a:pt x="915" y="2488"/>
                    </a:cubicBezTo>
                    <a:cubicBezTo>
                      <a:pt x="-1945" y="6075"/>
                      <a:pt x="1899" y="13599"/>
                      <a:pt x="12471" y="1460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8" name="Google Shape;4058;p50"/>
              <p:cNvSpPr/>
              <p:nvPr/>
            </p:nvSpPr>
            <p:spPr>
              <a:xfrm>
                <a:off x="4358628" y="3573188"/>
                <a:ext cx="55430" cy="13509"/>
              </a:xfrm>
              <a:custGeom>
                <a:rect b="b" l="l" r="r" t="t"/>
                <a:pathLst>
                  <a:path extrusionOk="0" h="13509" w="55430">
                    <a:moveTo>
                      <a:pt x="28147" y="159"/>
                    </a:moveTo>
                    <a:cubicBezTo>
                      <a:pt x="14997" y="1026"/>
                      <a:pt x="1683" y="1870"/>
                      <a:pt x="441" y="4120"/>
                    </a:cubicBezTo>
                    <a:cubicBezTo>
                      <a:pt x="-3638" y="11551"/>
                      <a:pt x="21771" y="11996"/>
                      <a:pt x="27444" y="12465"/>
                    </a:cubicBezTo>
                    <a:cubicBezTo>
                      <a:pt x="34781" y="13051"/>
                      <a:pt x="50767" y="15606"/>
                      <a:pt x="54963" y="9629"/>
                    </a:cubicBezTo>
                    <a:cubicBezTo>
                      <a:pt x="57869" y="5480"/>
                      <a:pt x="47017" y="-1107"/>
                      <a:pt x="28147" y="15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9" name="Google Shape;4059;p50"/>
              <p:cNvSpPr/>
              <p:nvPr/>
            </p:nvSpPr>
            <p:spPr>
              <a:xfrm>
                <a:off x="4251872" y="3587405"/>
                <a:ext cx="42811" cy="13197"/>
              </a:xfrm>
              <a:custGeom>
                <a:rect b="b" l="l" r="r" t="t"/>
                <a:pathLst>
                  <a:path extrusionOk="0" h="13197" w="42811">
                    <a:moveTo>
                      <a:pt x="21594" y="451"/>
                    </a:moveTo>
                    <a:cubicBezTo>
                      <a:pt x="11468" y="1951"/>
                      <a:pt x="1201" y="3451"/>
                      <a:pt x="311" y="5748"/>
                    </a:cubicBezTo>
                    <a:cubicBezTo>
                      <a:pt x="-2690" y="13367"/>
                      <a:pt x="16930" y="12593"/>
                      <a:pt x="21313" y="12781"/>
                    </a:cubicBezTo>
                    <a:cubicBezTo>
                      <a:pt x="26985" y="13015"/>
                      <a:pt x="39362" y="14796"/>
                      <a:pt x="42479" y="8632"/>
                    </a:cubicBezTo>
                    <a:cubicBezTo>
                      <a:pt x="44636" y="4342"/>
                      <a:pt x="36127" y="-1705"/>
                      <a:pt x="21594" y="4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0" name="Google Shape;4060;p50"/>
              <p:cNvSpPr/>
              <p:nvPr/>
            </p:nvSpPr>
            <p:spPr>
              <a:xfrm>
                <a:off x="4203778" y="3567715"/>
                <a:ext cx="57040" cy="13197"/>
              </a:xfrm>
              <a:custGeom>
                <a:rect b="b" l="l" r="r" t="t"/>
                <a:pathLst>
                  <a:path extrusionOk="0" h="13197" w="57040">
                    <a:moveTo>
                      <a:pt x="28621" y="451"/>
                    </a:moveTo>
                    <a:cubicBezTo>
                      <a:pt x="15166" y="1951"/>
                      <a:pt x="1524" y="3451"/>
                      <a:pt x="376" y="5772"/>
                    </a:cubicBezTo>
                    <a:cubicBezTo>
                      <a:pt x="-3422" y="13390"/>
                      <a:pt x="22691" y="12593"/>
                      <a:pt x="28527" y="12780"/>
                    </a:cubicBezTo>
                    <a:cubicBezTo>
                      <a:pt x="36075" y="13015"/>
                      <a:pt x="52624" y="14796"/>
                      <a:pt x="56632" y="8632"/>
                    </a:cubicBezTo>
                    <a:cubicBezTo>
                      <a:pt x="59398" y="4342"/>
                      <a:pt x="47912" y="-1706"/>
                      <a:pt x="28621" y="4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1" name="Google Shape;4061;p50"/>
              <p:cNvSpPr/>
              <p:nvPr/>
            </p:nvSpPr>
            <p:spPr>
              <a:xfrm>
                <a:off x="4086471" y="3573427"/>
                <a:ext cx="60412" cy="13983"/>
              </a:xfrm>
              <a:custGeom>
                <a:rect b="b" l="l" r="r" t="t"/>
                <a:pathLst>
                  <a:path extrusionOk="0" h="13983" w="60412">
                    <a:moveTo>
                      <a:pt x="29782" y="904"/>
                    </a:moveTo>
                    <a:cubicBezTo>
                      <a:pt x="15390" y="3201"/>
                      <a:pt x="1091" y="6553"/>
                      <a:pt x="224" y="9014"/>
                    </a:cubicBezTo>
                    <a:cubicBezTo>
                      <a:pt x="-1253" y="13069"/>
                      <a:pt x="4795" y="13960"/>
                      <a:pt x="11944" y="13983"/>
                    </a:cubicBezTo>
                    <a:cubicBezTo>
                      <a:pt x="19093" y="14007"/>
                      <a:pt x="27415" y="13280"/>
                      <a:pt x="30462" y="13210"/>
                    </a:cubicBezTo>
                    <a:cubicBezTo>
                      <a:pt x="38408" y="12858"/>
                      <a:pt x="55660" y="14405"/>
                      <a:pt x="59949" y="8358"/>
                    </a:cubicBezTo>
                    <a:cubicBezTo>
                      <a:pt x="63020" y="4209"/>
                      <a:pt x="50573" y="-2425"/>
                      <a:pt x="29805" y="90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2" name="Google Shape;4062;p50"/>
              <p:cNvSpPr/>
              <p:nvPr/>
            </p:nvSpPr>
            <p:spPr>
              <a:xfrm>
                <a:off x="4032696" y="3589868"/>
                <a:ext cx="48426" cy="15900"/>
              </a:xfrm>
              <a:custGeom>
                <a:rect b="b" l="l" r="r" t="t"/>
                <a:pathLst>
                  <a:path extrusionOk="0" h="15900" w="48426">
                    <a:moveTo>
                      <a:pt x="22729" y="15662"/>
                    </a:moveTo>
                    <a:cubicBezTo>
                      <a:pt x="34848" y="16365"/>
                      <a:pt x="46920" y="15498"/>
                      <a:pt x="48021" y="13224"/>
                    </a:cubicBezTo>
                    <a:cubicBezTo>
                      <a:pt x="49850" y="9497"/>
                      <a:pt x="45209" y="7622"/>
                      <a:pt x="39653" y="6309"/>
                    </a:cubicBezTo>
                    <a:cubicBezTo>
                      <a:pt x="34074" y="5020"/>
                      <a:pt x="27464" y="4129"/>
                      <a:pt x="25074" y="3590"/>
                    </a:cubicBezTo>
                    <a:cubicBezTo>
                      <a:pt x="18768" y="2395"/>
                      <a:pt x="6040" y="-2762"/>
                      <a:pt x="883" y="1949"/>
                    </a:cubicBezTo>
                    <a:cubicBezTo>
                      <a:pt x="-922" y="3614"/>
                      <a:pt x="39" y="6684"/>
                      <a:pt x="3766" y="9591"/>
                    </a:cubicBezTo>
                    <a:cubicBezTo>
                      <a:pt x="7470" y="12498"/>
                      <a:pt x="14010" y="15217"/>
                      <a:pt x="22706" y="1568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3" name="Google Shape;4063;p50"/>
              <p:cNvSpPr/>
              <p:nvPr/>
            </p:nvSpPr>
            <p:spPr>
              <a:xfrm>
                <a:off x="4157339" y="3603703"/>
                <a:ext cx="25336" cy="13708"/>
              </a:xfrm>
              <a:custGeom>
                <a:rect b="b" l="l" r="r" t="t"/>
                <a:pathLst>
                  <a:path extrusionOk="0" h="13708" w="25336">
                    <a:moveTo>
                      <a:pt x="12966" y="12586"/>
                    </a:moveTo>
                    <a:cubicBezTo>
                      <a:pt x="18264" y="10289"/>
                      <a:pt x="24264" y="8953"/>
                      <a:pt x="25015" y="6679"/>
                    </a:cubicBezTo>
                    <a:cubicBezTo>
                      <a:pt x="26234" y="2929"/>
                      <a:pt x="23819" y="1077"/>
                      <a:pt x="20561" y="374"/>
                    </a:cubicBezTo>
                    <a:cubicBezTo>
                      <a:pt x="17326" y="-353"/>
                      <a:pt x="13482" y="187"/>
                      <a:pt x="12123" y="280"/>
                    </a:cubicBezTo>
                    <a:cubicBezTo>
                      <a:pt x="8583" y="351"/>
                      <a:pt x="262" y="444"/>
                      <a:pt x="4" y="7055"/>
                    </a:cubicBezTo>
                    <a:cubicBezTo>
                      <a:pt x="-90" y="9328"/>
                      <a:pt x="1481" y="11508"/>
                      <a:pt x="3801" y="12727"/>
                    </a:cubicBezTo>
                    <a:cubicBezTo>
                      <a:pt x="6145" y="13946"/>
                      <a:pt x="9193" y="14180"/>
                      <a:pt x="12990" y="1256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4" name="Google Shape;4064;p50"/>
              <p:cNvSpPr/>
              <p:nvPr/>
            </p:nvSpPr>
            <p:spPr>
              <a:xfrm>
                <a:off x="3915351" y="3577360"/>
                <a:ext cx="53649" cy="14106"/>
              </a:xfrm>
              <a:custGeom>
                <a:rect b="b" l="l" r="r" t="t"/>
                <a:pathLst>
                  <a:path extrusionOk="0" h="14106" w="53649">
                    <a:moveTo>
                      <a:pt x="26015" y="14106"/>
                    </a:moveTo>
                    <a:cubicBezTo>
                      <a:pt x="38814" y="13895"/>
                      <a:pt x="51799" y="13731"/>
                      <a:pt x="53135" y="11528"/>
                    </a:cubicBezTo>
                    <a:cubicBezTo>
                      <a:pt x="57495" y="4308"/>
                      <a:pt x="32860" y="2597"/>
                      <a:pt x="27398" y="1847"/>
                    </a:cubicBezTo>
                    <a:cubicBezTo>
                      <a:pt x="20319" y="886"/>
                      <a:pt x="4942" y="-2466"/>
                      <a:pt x="536" y="3277"/>
                    </a:cubicBezTo>
                    <a:cubicBezTo>
                      <a:pt x="-2511" y="7262"/>
                      <a:pt x="7638" y="14388"/>
                      <a:pt x="26015" y="140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5" name="Google Shape;4065;p50"/>
              <p:cNvSpPr/>
              <p:nvPr/>
            </p:nvSpPr>
            <p:spPr>
              <a:xfrm>
                <a:off x="4264455" y="3437485"/>
                <a:ext cx="32239" cy="13361"/>
              </a:xfrm>
              <a:custGeom>
                <a:rect b="b" l="l" r="r" t="t"/>
                <a:pathLst>
                  <a:path extrusionOk="0" h="13361" w="32239">
                    <a:moveTo>
                      <a:pt x="15363" y="13129"/>
                    </a:moveTo>
                    <a:cubicBezTo>
                      <a:pt x="23122" y="12121"/>
                      <a:pt x="30974" y="11137"/>
                      <a:pt x="31865" y="8886"/>
                    </a:cubicBezTo>
                    <a:cubicBezTo>
                      <a:pt x="34771" y="1432"/>
                      <a:pt x="19934" y="1292"/>
                      <a:pt x="16676" y="893"/>
                    </a:cubicBezTo>
                    <a:cubicBezTo>
                      <a:pt x="12433" y="378"/>
                      <a:pt x="3268" y="-1990"/>
                      <a:pt x="385" y="4011"/>
                    </a:cubicBezTo>
                    <a:cubicBezTo>
                      <a:pt x="-1608" y="8160"/>
                      <a:pt x="4252" y="14606"/>
                      <a:pt x="15386" y="1315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6" name="Google Shape;4066;p50"/>
              <p:cNvSpPr/>
              <p:nvPr/>
            </p:nvSpPr>
            <p:spPr>
              <a:xfrm>
                <a:off x="4412193" y="3441675"/>
                <a:ext cx="26550" cy="13812"/>
              </a:xfrm>
              <a:custGeom>
                <a:rect b="b" l="l" r="r" t="t"/>
                <a:pathLst>
                  <a:path extrusionOk="0" h="13812" w="26550">
                    <a:moveTo>
                      <a:pt x="13845" y="12948"/>
                    </a:moveTo>
                    <a:cubicBezTo>
                      <a:pt x="20526" y="10674"/>
                      <a:pt x="26597" y="7416"/>
                      <a:pt x="26550" y="5002"/>
                    </a:cubicBezTo>
                    <a:cubicBezTo>
                      <a:pt x="26503" y="1040"/>
                      <a:pt x="23713" y="126"/>
                      <a:pt x="20713" y="9"/>
                    </a:cubicBezTo>
                    <a:cubicBezTo>
                      <a:pt x="17689" y="-85"/>
                      <a:pt x="14291" y="595"/>
                      <a:pt x="13001" y="642"/>
                    </a:cubicBezTo>
                    <a:cubicBezTo>
                      <a:pt x="9626" y="923"/>
                      <a:pt x="2711" y="-624"/>
                      <a:pt x="320" y="5377"/>
                    </a:cubicBezTo>
                    <a:cubicBezTo>
                      <a:pt x="-500" y="7486"/>
                      <a:pt x="250" y="10112"/>
                      <a:pt x="2641" y="11916"/>
                    </a:cubicBezTo>
                    <a:cubicBezTo>
                      <a:pt x="4985" y="13698"/>
                      <a:pt x="9040" y="14589"/>
                      <a:pt x="13822" y="1294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7" name="Google Shape;4067;p50"/>
              <p:cNvSpPr/>
              <p:nvPr/>
            </p:nvSpPr>
            <p:spPr>
              <a:xfrm>
                <a:off x="4497709" y="3399306"/>
                <a:ext cx="43364" cy="13275"/>
              </a:xfrm>
              <a:custGeom>
                <a:rect b="b" l="l" r="r" t="t"/>
                <a:pathLst>
                  <a:path extrusionOk="0" h="13275" w="43364">
                    <a:moveTo>
                      <a:pt x="20941" y="13124"/>
                    </a:moveTo>
                    <a:cubicBezTo>
                      <a:pt x="30785" y="12350"/>
                      <a:pt x="41076" y="13476"/>
                      <a:pt x="42576" y="11530"/>
                    </a:cubicBezTo>
                    <a:cubicBezTo>
                      <a:pt x="45061" y="8272"/>
                      <a:pt x="41333" y="5412"/>
                      <a:pt x="36153" y="3584"/>
                    </a:cubicBezTo>
                    <a:cubicBezTo>
                      <a:pt x="30996" y="1732"/>
                      <a:pt x="24574" y="1146"/>
                      <a:pt x="22277" y="888"/>
                    </a:cubicBezTo>
                    <a:cubicBezTo>
                      <a:pt x="19300" y="490"/>
                      <a:pt x="14471" y="-260"/>
                      <a:pt x="10017" y="91"/>
                    </a:cubicBezTo>
                    <a:cubicBezTo>
                      <a:pt x="5541" y="419"/>
                      <a:pt x="1509" y="1826"/>
                      <a:pt x="220" y="5037"/>
                    </a:cubicBezTo>
                    <a:cubicBezTo>
                      <a:pt x="-671" y="7287"/>
                      <a:pt x="1204" y="9655"/>
                      <a:pt x="4837" y="11225"/>
                    </a:cubicBezTo>
                    <a:cubicBezTo>
                      <a:pt x="8517" y="12796"/>
                      <a:pt x="13909" y="13640"/>
                      <a:pt x="20941" y="1312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8" name="Google Shape;4068;p50"/>
              <p:cNvSpPr/>
              <p:nvPr/>
            </p:nvSpPr>
            <p:spPr>
              <a:xfrm>
                <a:off x="4595509" y="3430247"/>
                <a:ext cx="46452" cy="13887"/>
              </a:xfrm>
              <a:custGeom>
                <a:rect b="b" l="l" r="r" t="t"/>
                <a:pathLst>
                  <a:path extrusionOk="0" h="13887" w="46452">
                    <a:moveTo>
                      <a:pt x="22620" y="13828"/>
                    </a:moveTo>
                    <a:cubicBezTo>
                      <a:pt x="34036" y="13124"/>
                      <a:pt x="45310" y="11296"/>
                      <a:pt x="46178" y="8929"/>
                    </a:cubicBezTo>
                    <a:cubicBezTo>
                      <a:pt x="47631" y="5061"/>
                      <a:pt x="43107" y="3537"/>
                      <a:pt x="37716" y="2740"/>
                    </a:cubicBezTo>
                    <a:cubicBezTo>
                      <a:pt x="32324" y="1967"/>
                      <a:pt x="25972" y="1803"/>
                      <a:pt x="23652" y="1522"/>
                    </a:cubicBezTo>
                    <a:cubicBezTo>
                      <a:pt x="17604" y="1006"/>
                      <a:pt x="4923" y="-2393"/>
                      <a:pt x="634" y="3045"/>
                    </a:cubicBezTo>
                    <a:cubicBezTo>
                      <a:pt x="-2484" y="6772"/>
                      <a:pt x="6072" y="14789"/>
                      <a:pt x="22597" y="1380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9" name="Google Shape;4069;p50"/>
              <p:cNvSpPr/>
              <p:nvPr/>
            </p:nvSpPr>
            <p:spPr>
              <a:xfrm>
                <a:off x="4734082" y="3468871"/>
                <a:ext cx="25414" cy="13164"/>
              </a:xfrm>
              <a:custGeom>
                <a:rect b="b" l="l" r="r" t="t"/>
                <a:pathLst>
                  <a:path extrusionOk="0" h="13164" w="25414">
                    <a:moveTo>
                      <a:pt x="13250" y="542"/>
                    </a:moveTo>
                    <a:cubicBezTo>
                      <a:pt x="7624" y="2112"/>
                      <a:pt x="1530" y="2816"/>
                      <a:pt x="545" y="4972"/>
                    </a:cubicBezTo>
                    <a:cubicBezTo>
                      <a:pt x="-1072" y="8582"/>
                      <a:pt x="1131" y="10668"/>
                      <a:pt x="4225" y="11723"/>
                    </a:cubicBezTo>
                    <a:cubicBezTo>
                      <a:pt x="7320" y="12801"/>
                      <a:pt x="11117" y="12754"/>
                      <a:pt x="12476" y="12848"/>
                    </a:cubicBezTo>
                    <a:cubicBezTo>
                      <a:pt x="15969" y="13223"/>
                      <a:pt x="24056" y="14348"/>
                      <a:pt x="25322" y="7855"/>
                    </a:cubicBezTo>
                    <a:cubicBezTo>
                      <a:pt x="25767" y="5628"/>
                      <a:pt x="24572" y="3214"/>
                      <a:pt x="22438" y="1667"/>
                    </a:cubicBezTo>
                    <a:cubicBezTo>
                      <a:pt x="20282" y="120"/>
                      <a:pt x="17258" y="-560"/>
                      <a:pt x="13227" y="5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0" name="Google Shape;4070;p50"/>
              <p:cNvSpPr/>
              <p:nvPr/>
            </p:nvSpPr>
            <p:spPr>
              <a:xfrm>
                <a:off x="4098925" y="3477127"/>
                <a:ext cx="42639" cy="14687"/>
              </a:xfrm>
              <a:custGeom>
                <a:rect b="b" l="l" r="r" t="t"/>
                <a:pathLst>
                  <a:path extrusionOk="0" h="14687" w="42639">
                    <a:moveTo>
                      <a:pt x="20656" y="1451"/>
                    </a:moveTo>
                    <a:cubicBezTo>
                      <a:pt x="10788" y="4217"/>
                      <a:pt x="756" y="6983"/>
                      <a:pt x="146" y="9398"/>
                    </a:cubicBezTo>
                    <a:cubicBezTo>
                      <a:pt x="-1870" y="17344"/>
                      <a:pt x="17539" y="14086"/>
                      <a:pt x="21922" y="13711"/>
                    </a:cubicBezTo>
                    <a:cubicBezTo>
                      <a:pt x="27595" y="13242"/>
                      <a:pt x="40135" y="13453"/>
                      <a:pt x="42456" y="6937"/>
                    </a:cubicBezTo>
                    <a:cubicBezTo>
                      <a:pt x="44073" y="2413"/>
                      <a:pt x="34838" y="-2510"/>
                      <a:pt x="20656" y="14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1" name="Google Shape;4071;p50"/>
              <p:cNvSpPr/>
              <p:nvPr/>
            </p:nvSpPr>
            <p:spPr>
              <a:xfrm>
                <a:off x="4079059" y="3449790"/>
                <a:ext cx="53531" cy="13411"/>
              </a:xfrm>
              <a:custGeom>
                <a:rect b="b" l="l" r="r" t="t"/>
                <a:pathLst>
                  <a:path extrusionOk="0" h="13411" w="53531">
                    <a:moveTo>
                      <a:pt x="27138" y="215"/>
                    </a:moveTo>
                    <a:cubicBezTo>
                      <a:pt x="14457" y="1246"/>
                      <a:pt x="1588" y="2231"/>
                      <a:pt x="416" y="4504"/>
                    </a:cubicBezTo>
                    <a:cubicBezTo>
                      <a:pt x="-3475" y="11982"/>
                      <a:pt x="21067" y="12123"/>
                      <a:pt x="26552" y="12521"/>
                    </a:cubicBezTo>
                    <a:cubicBezTo>
                      <a:pt x="33631" y="13037"/>
                      <a:pt x="49078" y="15404"/>
                      <a:pt x="53086" y="9380"/>
                    </a:cubicBezTo>
                    <a:cubicBezTo>
                      <a:pt x="55876" y="5208"/>
                      <a:pt x="45351" y="-1262"/>
                      <a:pt x="27138" y="21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2" name="Google Shape;4072;p50"/>
              <p:cNvSpPr/>
              <p:nvPr/>
            </p:nvSpPr>
            <p:spPr>
              <a:xfrm>
                <a:off x="4018633" y="3411179"/>
                <a:ext cx="57020" cy="13498"/>
              </a:xfrm>
              <a:custGeom>
                <a:rect b="b" l="l" r="r" t="t"/>
                <a:pathLst>
                  <a:path extrusionOk="0" h="13498" w="57020">
                    <a:moveTo>
                      <a:pt x="28753" y="243"/>
                    </a:moveTo>
                    <a:cubicBezTo>
                      <a:pt x="15064" y="1392"/>
                      <a:pt x="1375" y="3337"/>
                      <a:pt x="320" y="5704"/>
                    </a:cubicBezTo>
                    <a:cubicBezTo>
                      <a:pt x="-3149" y="13323"/>
                      <a:pt x="22588" y="12010"/>
                      <a:pt x="28378" y="12572"/>
                    </a:cubicBezTo>
                    <a:cubicBezTo>
                      <a:pt x="35879" y="12901"/>
                      <a:pt x="52029" y="15620"/>
                      <a:pt x="56483" y="9853"/>
                    </a:cubicBezTo>
                    <a:cubicBezTo>
                      <a:pt x="59671" y="5869"/>
                      <a:pt x="48466" y="-1421"/>
                      <a:pt x="28730" y="24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3" name="Google Shape;4073;p50"/>
              <p:cNvSpPr/>
              <p:nvPr/>
            </p:nvSpPr>
            <p:spPr>
              <a:xfrm>
                <a:off x="4011479" y="3466572"/>
                <a:ext cx="28935" cy="13506"/>
              </a:xfrm>
              <a:custGeom>
                <a:rect b="b" l="l" r="r" t="t"/>
                <a:pathLst>
                  <a:path extrusionOk="0" h="13506" w="28935">
                    <a:moveTo>
                      <a:pt x="13310" y="13413"/>
                    </a:moveTo>
                    <a:cubicBezTo>
                      <a:pt x="20366" y="12757"/>
                      <a:pt x="27492" y="12124"/>
                      <a:pt x="28453" y="9920"/>
                    </a:cubicBezTo>
                    <a:cubicBezTo>
                      <a:pt x="31617" y="2630"/>
                      <a:pt x="18303" y="1810"/>
                      <a:pt x="15373" y="1271"/>
                    </a:cubicBezTo>
                    <a:cubicBezTo>
                      <a:pt x="11599" y="568"/>
                      <a:pt x="3512" y="-2198"/>
                      <a:pt x="488" y="3638"/>
                    </a:cubicBezTo>
                    <a:cubicBezTo>
                      <a:pt x="-1621" y="7694"/>
                      <a:pt x="3184" y="14374"/>
                      <a:pt x="13310" y="134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4" name="Google Shape;4074;p50"/>
              <p:cNvSpPr/>
              <p:nvPr/>
            </p:nvSpPr>
            <p:spPr>
              <a:xfrm>
                <a:off x="3826462" y="3453823"/>
                <a:ext cx="21318" cy="14519"/>
              </a:xfrm>
              <a:custGeom>
                <a:rect b="b" l="l" r="r" t="t"/>
                <a:pathLst>
                  <a:path extrusionOk="0" h="14519" w="21318">
                    <a:moveTo>
                      <a:pt x="9494" y="1432"/>
                    </a:moveTo>
                    <a:cubicBezTo>
                      <a:pt x="4782" y="4175"/>
                      <a:pt x="0" y="6894"/>
                      <a:pt x="0" y="9285"/>
                    </a:cubicBezTo>
                    <a:cubicBezTo>
                      <a:pt x="-70" y="17137"/>
                      <a:pt x="9447" y="13926"/>
                      <a:pt x="11650" y="13574"/>
                    </a:cubicBezTo>
                    <a:cubicBezTo>
                      <a:pt x="14487" y="13106"/>
                      <a:pt x="20909" y="13316"/>
                      <a:pt x="21308" y="6870"/>
                    </a:cubicBezTo>
                    <a:cubicBezTo>
                      <a:pt x="21589" y="2393"/>
                      <a:pt x="16268" y="-2482"/>
                      <a:pt x="9517" y="143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5" name="Google Shape;4075;p50"/>
              <p:cNvSpPr/>
              <p:nvPr/>
            </p:nvSpPr>
            <p:spPr>
              <a:xfrm>
                <a:off x="3801556" y="3484623"/>
                <a:ext cx="42582" cy="15600"/>
              </a:xfrm>
              <a:custGeom>
                <a:rect b="b" l="l" r="r" t="t"/>
                <a:pathLst>
                  <a:path extrusionOk="0" h="15600" w="42582">
                    <a:moveTo>
                      <a:pt x="20383" y="1902"/>
                    </a:moveTo>
                    <a:cubicBezTo>
                      <a:pt x="10584" y="5066"/>
                      <a:pt x="622" y="8254"/>
                      <a:pt x="107" y="10668"/>
                    </a:cubicBezTo>
                    <a:cubicBezTo>
                      <a:pt x="-1604" y="18685"/>
                      <a:pt x="17757" y="14653"/>
                      <a:pt x="22117" y="14091"/>
                    </a:cubicBezTo>
                    <a:cubicBezTo>
                      <a:pt x="27790" y="13387"/>
                      <a:pt x="40377" y="13083"/>
                      <a:pt x="42440" y="6472"/>
                    </a:cubicBezTo>
                    <a:cubicBezTo>
                      <a:pt x="43870" y="1902"/>
                      <a:pt x="34423" y="-2669"/>
                      <a:pt x="20359" y="187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6" name="Google Shape;4076;p50"/>
              <p:cNvSpPr/>
              <p:nvPr/>
            </p:nvSpPr>
            <p:spPr>
              <a:xfrm>
                <a:off x="3699873" y="3506962"/>
                <a:ext cx="30491" cy="13361"/>
              </a:xfrm>
              <a:custGeom>
                <a:rect b="b" l="l" r="r" t="t"/>
                <a:pathLst>
                  <a:path extrusionOk="0" h="13361" w="30491">
                    <a:moveTo>
                      <a:pt x="14452" y="13152"/>
                    </a:moveTo>
                    <a:cubicBezTo>
                      <a:pt x="21788" y="12144"/>
                      <a:pt x="29243" y="11137"/>
                      <a:pt x="30110" y="8886"/>
                    </a:cubicBezTo>
                    <a:cubicBezTo>
                      <a:pt x="32969" y="1456"/>
                      <a:pt x="18929" y="1292"/>
                      <a:pt x="15835" y="893"/>
                    </a:cubicBezTo>
                    <a:cubicBezTo>
                      <a:pt x="11826" y="378"/>
                      <a:pt x="3177" y="-1990"/>
                      <a:pt x="388" y="4011"/>
                    </a:cubicBezTo>
                    <a:cubicBezTo>
                      <a:pt x="-1558" y="8160"/>
                      <a:pt x="3927" y="14606"/>
                      <a:pt x="14452" y="1315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7" name="Google Shape;4077;p50"/>
              <p:cNvSpPr/>
              <p:nvPr/>
            </p:nvSpPr>
            <p:spPr>
              <a:xfrm>
                <a:off x="3715888" y="3435888"/>
                <a:ext cx="37576" cy="13361"/>
              </a:xfrm>
              <a:custGeom>
                <a:rect b="b" l="l" r="r" t="t"/>
                <a:pathLst>
                  <a:path extrusionOk="0" h="13361" w="37576">
                    <a:moveTo>
                      <a:pt x="18197" y="13132"/>
                    </a:moveTo>
                    <a:cubicBezTo>
                      <a:pt x="27174" y="12078"/>
                      <a:pt x="36269" y="11046"/>
                      <a:pt x="37207" y="8796"/>
                    </a:cubicBezTo>
                    <a:cubicBezTo>
                      <a:pt x="40301" y="1319"/>
                      <a:pt x="23049" y="1248"/>
                      <a:pt x="19205" y="850"/>
                    </a:cubicBezTo>
                    <a:cubicBezTo>
                      <a:pt x="14235" y="358"/>
                      <a:pt x="3500" y="-1963"/>
                      <a:pt x="382" y="4061"/>
                    </a:cubicBezTo>
                    <a:cubicBezTo>
                      <a:pt x="-1774" y="8233"/>
                      <a:pt x="5328" y="14656"/>
                      <a:pt x="18197" y="1313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8" name="Google Shape;4078;p50"/>
              <p:cNvSpPr/>
              <p:nvPr/>
            </p:nvSpPr>
            <p:spPr>
              <a:xfrm>
                <a:off x="3792527" y="3402284"/>
                <a:ext cx="34413" cy="13790"/>
              </a:xfrm>
              <a:custGeom>
                <a:rect b="b" l="l" r="r" t="t"/>
                <a:pathLst>
                  <a:path extrusionOk="0" h="13790" w="34413">
                    <a:moveTo>
                      <a:pt x="15816" y="13780"/>
                    </a:moveTo>
                    <a:cubicBezTo>
                      <a:pt x="23926" y="13569"/>
                      <a:pt x="32271" y="14225"/>
                      <a:pt x="33631" y="12209"/>
                    </a:cubicBezTo>
                    <a:cubicBezTo>
                      <a:pt x="35857" y="8881"/>
                      <a:pt x="33021" y="6302"/>
                      <a:pt x="29060" y="4591"/>
                    </a:cubicBezTo>
                    <a:cubicBezTo>
                      <a:pt x="25098" y="2857"/>
                      <a:pt x="20106" y="2083"/>
                      <a:pt x="18324" y="1708"/>
                    </a:cubicBezTo>
                    <a:cubicBezTo>
                      <a:pt x="13753" y="583"/>
                      <a:pt x="3486" y="-2347"/>
                      <a:pt x="392" y="3677"/>
                    </a:cubicBezTo>
                    <a:cubicBezTo>
                      <a:pt x="-1647" y="7896"/>
                      <a:pt x="4377" y="14085"/>
                      <a:pt x="15839" y="1378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9" name="Google Shape;4079;p50"/>
              <p:cNvSpPr/>
              <p:nvPr/>
            </p:nvSpPr>
            <p:spPr>
              <a:xfrm>
                <a:off x="3915337" y="3493632"/>
                <a:ext cx="26723" cy="13170"/>
              </a:xfrm>
              <a:custGeom>
                <a:rect b="b" l="l" r="r" t="t"/>
                <a:pathLst>
                  <a:path extrusionOk="0" h="13170" w="26723">
                    <a:moveTo>
                      <a:pt x="13418" y="12465"/>
                    </a:moveTo>
                    <a:cubicBezTo>
                      <a:pt x="19700" y="10543"/>
                      <a:pt x="26052" y="8621"/>
                      <a:pt x="26568" y="6277"/>
                    </a:cubicBezTo>
                    <a:cubicBezTo>
                      <a:pt x="28232" y="-1458"/>
                      <a:pt x="16020" y="136"/>
                      <a:pt x="13278" y="136"/>
                    </a:cubicBezTo>
                    <a:cubicBezTo>
                      <a:pt x="9738" y="136"/>
                      <a:pt x="1956" y="-1130"/>
                      <a:pt x="175" y="5152"/>
                    </a:cubicBezTo>
                    <a:cubicBezTo>
                      <a:pt x="-1068" y="9512"/>
                      <a:pt x="4417" y="15208"/>
                      <a:pt x="13418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0" name="Google Shape;4080;p50"/>
              <p:cNvSpPr/>
              <p:nvPr/>
            </p:nvSpPr>
            <p:spPr>
              <a:xfrm>
                <a:off x="3790698" y="3576550"/>
                <a:ext cx="44848" cy="13550"/>
              </a:xfrm>
              <a:custGeom>
                <a:rect b="b" l="l" r="r" t="t"/>
                <a:pathLst>
                  <a:path extrusionOk="0" h="13550" w="44848">
                    <a:moveTo>
                      <a:pt x="21653" y="13462"/>
                    </a:moveTo>
                    <a:cubicBezTo>
                      <a:pt x="32178" y="12830"/>
                      <a:pt x="42984" y="12923"/>
                      <a:pt x="44273" y="10790"/>
                    </a:cubicBezTo>
                    <a:cubicBezTo>
                      <a:pt x="48562" y="3594"/>
                      <a:pt x="27630" y="1602"/>
                      <a:pt x="22989" y="1203"/>
                    </a:cubicBezTo>
                    <a:cubicBezTo>
                      <a:pt x="17012" y="359"/>
                      <a:pt x="3792" y="-2102"/>
                      <a:pt x="369" y="4039"/>
                    </a:cubicBezTo>
                    <a:cubicBezTo>
                      <a:pt x="-1928" y="8306"/>
                      <a:pt x="6651" y="14353"/>
                      <a:pt x="21653" y="1346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1" name="Google Shape;4081;p50"/>
              <p:cNvSpPr/>
              <p:nvPr/>
            </p:nvSpPr>
            <p:spPr>
              <a:xfrm>
                <a:off x="3815198" y="3605706"/>
                <a:ext cx="13564" cy="12928"/>
              </a:xfrm>
              <a:custGeom>
                <a:rect b="b" l="l" r="r" t="t"/>
                <a:pathLst>
                  <a:path extrusionOk="0" h="12928" w="13564">
                    <a:moveTo>
                      <a:pt x="5053" y="12693"/>
                    </a:moveTo>
                    <a:cubicBezTo>
                      <a:pt x="8499" y="11638"/>
                      <a:pt x="11968" y="10583"/>
                      <a:pt x="12835" y="8403"/>
                    </a:cubicBezTo>
                    <a:cubicBezTo>
                      <a:pt x="15648" y="1137"/>
                      <a:pt x="9506" y="1137"/>
                      <a:pt x="8217" y="785"/>
                    </a:cubicBezTo>
                    <a:cubicBezTo>
                      <a:pt x="6553" y="340"/>
                      <a:pt x="3248" y="-1887"/>
                      <a:pt x="763" y="3973"/>
                    </a:cubicBezTo>
                    <a:cubicBezTo>
                      <a:pt x="-948" y="8028"/>
                      <a:pt x="107" y="14216"/>
                      <a:pt x="5053" y="1269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2" name="Google Shape;4082;p50"/>
              <p:cNvSpPr/>
              <p:nvPr/>
            </p:nvSpPr>
            <p:spPr>
              <a:xfrm>
                <a:off x="3626583" y="3616666"/>
                <a:ext cx="39531" cy="13946"/>
              </a:xfrm>
              <a:custGeom>
                <a:rect b="b" l="l" r="r" t="t"/>
                <a:pathLst>
                  <a:path extrusionOk="0" h="13946" w="39531">
                    <a:moveTo>
                      <a:pt x="19554" y="1381"/>
                    </a:moveTo>
                    <a:cubicBezTo>
                      <a:pt x="10881" y="3795"/>
                      <a:pt x="1482" y="4639"/>
                      <a:pt x="427" y="6843"/>
                    </a:cubicBezTo>
                    <a:cubicBezTo>
                      <a:pt x="-1308" y="10523"/>
                      <a:pt x="2489" y="12609"/>
                      <a:pt x="7435" y="13453"/>
                    </a:cubicBezTo>
                    <a:cubicBezTo>
                      <a:pt x="12381" y="14320"/>
                      <a:pt x="18218" y="13804"/>
                      <a:pt x="20351" y="13687"/>
                    </a:cubicBezTo>
                    <a:cubicBezTo>
                      <a:pt x="25812" y="13640"/>
                      <a:pt x="38282" y="12960"/>
                      <a:pt x="39478" y="6092"/>
                    </a:cubicBezTo>
                    <a:cubicBezTo>
                      <a:pt x="39900" y="3748"/>
                      <a:pt x="37790" y="1686"/>
                      <a:pt x="34274" y="678"/>
                    </a:cubicBezTo>
                    <a:cubicBezTo>
                      <a:pt x="30711" y="-330"/>
                      <a:pt x="25766" y="-307"/>
                      <a:pt x="19554" y="138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3" name="Google Shape;4083;p50"/>
              <p:cNvSpPr/>
              <p:nvPr/>
            </p:nvSpPr>
            <p:spPr>
              <a:xfrm>
                <a:off x="3662454" y="3548004"/>
                <a:ext cx="28748" cy="13287"/>
              </a:xfrm>
              <a:custGeom>
                <a:rect b="b" l="l" r="r" t="t"/>
                <a:pathLst>
                  <a:path extrusionOk="0" h="13287" w="28748">
                    <a:moveTo>
                      <a:pt x="13616" y="13061"/>
                    </a:moveTo>
                    <a:cubicBezTo>
                      <a:pt x="20554" y="11959"/>
                      <a:pt x="27563" y="10881"/>
                      <a:pt x="28383" y="8630"/>
                    </a:cubicBezTo>
                    <a:cubicBezTo>
                      <a:pt x="31102" y="1153"/>
                      <a:pt x="17859" y="1176"/>
                      <a:pt x="14952" y="801"/>
                    </a:cubicBezTo>
                    <a:cubicBezTo>
                      <a:pt x="11178" y="333"/>
                      <a:pt x="3021" y="-1918"/>
                      <a:pt x="372" y="4083"/>
                    </a:cubicBezTo>
                    <a:cubicBezTo>
                      <a:pt x="-1480" y="8255"/>
                      <a:pt x="3677" y="14631"/>
                      <a:pt x="13616" y="1303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4" name="Google Shape;4084;p50"/>
              <p:cNvSpPr/>
              <p:nvPr/>
            </p:nvSpPr>
            <p:spPr>
              <a:xfrm>
                <a:off x="3549979" y="3470822"/>
                <a:ext cx="43020" cy="13172"/>
              </a:xfrm>
              <a:custGeom>
                <a:rect b="b" l="l" r="r" t="t"/>
                <a:pathLst>
                  <a:path extrusionOk="0" h="13172" w="43020">
                    <a:moveTo>
                      <a:pt x="21760" y="560"/>
                    </a:moveTo>
                    <a:cubicBezTo>
                      <a:pt x="11891" y="2131"/>
                      <a:pt x="1625" y="2646"/>
                      <a:pt x="476" y="4826"/>
                    </a:cubicBezTo>
                    <a:cubicBezTo>
                      <a:pt x="-1423" y="8460"/>
                      <a:pt x="2632" y="10616"/>
                      <a:pt x="7836" y="11741"/>
                    </a:cubicBezTo>
                    <a:cubicBezTo>
                      <a:pt x="13016" y="12866"/>
                      <a:pt x="19228" y="12820"/>
                      <a:pt x="21478" y="12890"/>
                    </a:cubicBezTo>
                    <a:cubicBezTo>
                      <a:pt x="27268" y="13265"/>
                      <a:pt x="40324" y="14249"/>
                      <a:pt x="42832" y="7709"/>
                    </a:cubicBezTo>
                    <a:cubicBezTo>
                      <a:pt x="44426" y="3162"/>
                      <a:pt x="35753" y="-1667"/>
                      <a:pt x="21783" y="5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5" name="Google Shape;4085;p50"/>
              <p:cNvSpPr/>
              <p:nvPr/>
            </p:nvSpPr>
            <p:spPr>
              <a:xfrm>
                <a:off x="3575062" y="3424557"/>
                <a:ext cx="49964" cy="13420"/>
              </a:xfrm>
              <a:custGeom>
                <a:rect b="b" l="l" r="r" t="t"/>
                <a:pathLst>
                  <a:path extrusionOk="0" h="13420" w="49964">
                    <a:moveTo>
                      <a:pt x="25414" y="202"/>
                    </a:moveTo>
                    <a:cubicBezTo>
                      <a:pt x="13553" y="1210"/>
                      <a:pt x="1528" y="2195"/>
                      <a:pt x="403" y="4445"/>
                    </a:cubicBezTo>
                    <a:cubicBezTo>
                      <a:pt x="-3300" y="11922"/>
                      <a:pt x="19601" y="12110"/>
                      <a:pt x="24711" y="12508"/>
                    </a:cubicBezTo>
                    <a:cubicBezTo>
                      <a:pt x="31321" y="13024"/>
                      <a:pt x="45736" y="15439"/>
                      <a:pt x="49534" y="9415"/>
                    </a:cubicBezTo>
                    <a:cubicBezTo>
                      <a:pt x="52182" y="5242"/>
                      <a:pt x="42431" y="-1227"/>
                      <a:pt x="25414" y="20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6" name="Google Shape;4086;p50"/>
              <p:cNvSpPr/>
              <p:nvPr/>
            </p:nvSpPr>
            <p:spPr>
              <a:xfrm>
                <a:off x="3413161" y="3428438"/>
                <a:ext cx="26983" cy="13294"/>
              </a:xfrm>
              <a:custGeom>
                <a:rect b="b" l="l" r="r" t="t"/>
                <a:pathLst>
                  <a:path extrusionOk="0" h="13294" w="26983">
                    <a:moveTo>
                      <a:pt x="12639" y="13058"/>
                    </a:moveTo>
                    <a:cubicBezTo>
                      <a:pt x="19179" y="11979"/>
                      <a:pt x="25789" y="10925"/>
                      <a:pt x="26609" y="8674"/>
                    </a:cubicBezTo>
                    <a:cubicBezTo>
                      <a:pt x="29282" y="1220"/>
                      <a:pt x="16859" y="1197"/>
                      <a:pt x="14139" y="822"/>
                    </a:cubicBezTo>
                    <a:cubicBezTo>
                      <a:pt x="10600" y="353"/>
                      <a:pt x="2982" y="-1944"/>
                      <a:pt x="380" y="4057"/>
                    </a:cubicBezTo>
                    <a:cubicBezTo>
                      <a:pt x="-1425" y="8229"/>
                      <a:pt x="3287" y="14605"/>
                      <a:pt x="12663" y="1305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7" name="Google Shape;4087;p50"/>
              <p:cNvSpPr/>
              <p:nvPr/>
            </p:nvSpPr>
            <p:spPr>
              <a:xfrm>
                <a:off x="3357107" y="3442686"/>
                <a:ext cx="16487" cy="12921"/>
              </a:xfrm>
              <a:custGeom>
                <a:rect b="b" l="l" r="r" t="t"/>
                <a:pathLst>
                  <a:path extrusionOk="0" h="12921" w="16487">
                    <a:moveTo>
                      <a:pt x="5334" y="12921"/>
                    </a:moveTo>
                    <a:cubicBezTo>
                      <a:pt x="9553" y="12874"/>
                      <a:pt x="13796" y="12850"/>
                      <a:pt x="15108" y="10905"/>
                    </a:cubicBezTo>
                    <a:cubicBezTo>
                      <a:pt x="19468" y="4435"/>
                      <a:pt x="12225" y="2607"/>
                      <a:pt x="10772" y="1857"/>
                    </a:cubicBezTo>
                    <a:cubicBezTo>
                      <a:pt x="8897" y="896"/>
                      <a:pt x="5310" y="-2292"/>
                      <a:pt x="1536" y="2865"/>
                    </a:cubicBezTo>
                    <a:cubicBezTo>
                      <a:pt x="-1065" y="6451"/>
                      <a:pt x="-714" y="12991"/>
                      <a:pt x="5334" y="1292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8" name="Google Shape;4088;p50"/>
              <p:cNvSpPr/>
              <p:nvPr/>
            </p:nvSpPr>
            <p:spPr>
              <a:xfrm>
                <a:off x="3427365" y="3482991"/>
                <a:ext cx="55766" cy="14204"/>
              </a:xfrm>
              <a:custGeom>
                <a:rect b="b" l="l" r="r" t="t"/>
                <a:pathLst>
                  <a:path extrusionOk="0" h="14204" w="55766">
                    <a:moveTo>
                      <a:pt x="27172" y="13660"/>
                    </a:moveTo>
                    <a:cubicBezTo>
                      <a:pt x="40065" y="13426"/>
                      <a:pt x="53285" y="15230"/>
                      <a:pt x="54972" y="13308"/>
                    </a:cubicBezTo>
                    <a:cubicBezTo>
                      <a:pt x="57762" y="10121"/>
                      <a:pt x="52816" y="6979"/>
                      <a:pt x="46206" y="4847"/>
                    </a:cubicBezTo>
                    <a:cubicBezTo>
                      <a:pt x="39619" y="2690"/>
                      <a:pt x="31532" y="1799"/>
                      <a:pt x="28602" y="1401"/>
                    </a:cubicBezTo>
                    <a:cubicBezTo>
                      <a:pt x="24805" y="862"/>
                      <a:pt x="18734" y="-146"/>
                      <a:pt x="13061" y="18"/>
                    </a:cubicBezTo>
                    <a:cubicBezTo>
                      <a:pt x="7389" y="135"/>
                      <a:pt x="2209" y="1401"/>
                      <a:pt x="357" y="4542"/>
                    </a:cubicBezTo>
                    <a:cubicBezTo>
                      <a:pt x="-932" y="6745"/>
                      <a:pt x="1341" y="9206"/>
                      <a:pt x="6053" y="10917"/>
                    </a:cubicBezTo>
                    <a:cubicBezTo>
                      <a:pt x="10788" y="12652"/>
                      <a:pt x="17937" y="13754"/>
                      <a:pt x="27172" y="1363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9" name="Google Shape;4089;p50"/>
              <p:cNvSpPr/>
              <p:nvPr/>
            </p:nvSpPr>
            <p:spPr>
              <a:xfrm>
                <a:off x="3440037" y="3579285"/>
                <a:ext cx="44345" cy="16606"/>
              </a:xfrm>
              <a:custGeom>
                <a:rect b="b" l="l" r="r" t="t"/>
                <a:pathLst>
                  <a:path extrusionOk="0" h="16606" w="44345">
                    <a:moveTo>
                      <a:pt x="21017" y="2383"/>
                    </a:moveTo>
                    <a:cubicBezTo>
                      <a:pt x="10867" y="5969"/>
                      <a:pt x="553" y="9556"/>
                      <a:pt x="85" y="11994"/>
                    </a:cubicBezTo>
                    <a:cubicBezTo>
                      <a:pt x="-1462" y="20080"/>
                      <a:pt x="18649" y="15228"/>
                      <a:pt x="23197" y="14502"/>
                    </a:cubicBezTo>
                    <a:cubicBezTo>
                      <a:pt x="29104" y="13564"/>
                      <a:pt x="42253" y="12744"/>
                      <a:pt x="44222" y="6040"/>
                    </a:cubicBezTo>
                    <a:cubicBezTo>
                      <a:pt x="45582" y="1399"/>
                      <a:pt x="35573" y="-2774"/>
                      <a:pt x="21017" y="23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0" name="Google Shape;4090;p50"/>
              <p:cNvSpPr/>
              <p:nvPr/>
            </p:nvSpPr>
            <p:spPr>
              <a:xfrm>
                <a:off x="3436488" y="3618193"/>
                <a:ext cx="24851" cy="15457"/>
              </a:xfrm>
              <a:custGeom>
                <a:rect b="b" l="l" r="r" t="t"/>
                <a:pathLst>
                  <a:path extrusionOk="0" h="15457" w="24851">
                    <a:moveTo>
                      <a:pt x="10947" y="1917"/>
                    </a:moveTo>
                    <a:cubicBezTo>
                      <a:pt x="5509" y="5081"/>
                      <a:pt x="-23" y="8246"/>
                      <a:pt x="0" y="10637"/>
                    </a:cubicBezTo>
                    <a:cubicBezTo>
                      <a:pt x="94" y="18536"/>
                      <a:pt x="11158" y="14481"/>
                      <a:pt x="13713" y="13918"/>
                    </a:cubicBezTo>
                    <a:cubicBezTo>
                      <a:pt x="17018" y="13192"/>
                      <a:pt x="24542" y="12840"/>
                      <a:pt x="24847" y="6324"/>
                    </a:cubicBezTo>
                    <a:cubicBezTo>
                      <a:pt x="25058" y="1800"/>
                      <a:pt x="18752" y="-2630"/>
                      <a:pt x="10947" y="189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1" name="Google Shape;4091;p50"/>
              <p:cNvSpPr/>
              <p:nvPr/>
            </p:nvSpPr>
            <p:spPr>
              <a:xfrm>
                <a:off x="3396641" y="3638696"/>
                <a:ext cx="21254" cy="13954"/>
              </a:xfrm>
              <a:custGeom>
                <a:rect b="b" l="l" r="r" t="t"/>
                <a:pathLst>
                  <a:path extrusionOk="0" h="13954" w="21254">
                    <a:moveTo>
                      <a:pt x="7922" y="13691"/>
                    </a:moveTo>
                    <a:cubicBezTo>
                      <a:pt x="13313" y="14019"/>
                      <a:pt x="18775" y="14394"/>
                      <a:pt x="20111" y="12425"/>
                    </a:cubicBezTo>
                    <a:cubicBezTo>
                      <a:pt x="24518" y="5932"/>
                      <a:pt x="14907" y="3330"/>
                      <a:pt x="12891" y="2416"/>
                    </a:cubicBezTo>
                    <a:cubicBezTo>
                      <a:pt x="10289" y="1244"/>
                      <a:pt x="5109" y="-2506"/>
                      <a:pt x="1218" y="2651"/>
                    </a:cubicBezTo>
                    <a:cubicBezTo>
                      <a:pt x="-1501" y="6214"/>
                      <a:pt x="163" y="13222"/>
                      <a:pt x="7922" y="1369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2" name="Google Shape;4092;p50"/>
              <p:cNvSpPr/>
              <p:nvPr/>
            </p:nvSpPr>
            <p:spPr>
              <a:xfrm>
                <a:off x="3521761" y="3651285"/>
                <a:ext cx="63009" cy="17663"/>
              </a:xfrm>
              <a:custGeom>
                <a:rect b="b" l="l" r="r" t="t"/>
                <a:pathLst>
                  <a:path extrusionOk="0" h="17663" w="63009">
                    <a:moveTo>
                      <a:pt x="12027" y="16971"/>
                    </a:moveTo>
                    <a:lnTo>
                      <a:pt x="14559" y="16127"/>
                    </a:lnTo>
                    <a:lnTo>
                      <a:pt x="63010" y="0"/>
                    </a:lnTo>
                    <a:lnTo>
                      <a:pt x="15614" y="6211"/>
                    </a:lnTo>
                    <a:cubicBezTo>
                      <a:pt x="10644" y="6868"/>
                      <a:pt x="6191" y="7665"/>
                      <a:pt x="5417" y="9540"/>
                    </a:cubicBezTo>
                    <a:cubicBezTo>
                      <a:pt x="3050" y="15213"/>
                      <a:pt x="9285" y="16853"/>
                      <a:pt x="13270" y="17557"/>
                    </a:cubicBezTo>
                    <a:lnTo>
                      <a:pt x="14653" y="4547"/>
                    </a:lnTo>
                    <a:cubicBezTo>
                      <a:pt x="13504" y="4594"/>
                      <a:pt x="12543" y="4618"/>
                      <a:pt x="12004" y="4641"/>
                    </a:cubicBezTo>
                    <a:cubicBezTo>
                      <a:pt x="8816" y="4594"/>
                      <a:pt x="1831" y="3281"/>
                      <a:pt x="167" y="9563"/>
                    </a:cubicBezTo>
                    <a:cubicBezTo>
                      <a:pt x="-982" y="13923"/>
                      <a:pt x="3894" y="19666"/>
                      <a:pt x="12027" y="1697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3" name="Google Shape;4093;p50"/>
              <p:cNvSpPr/>
              <p:nvPr/>
            </p:nvSpPr>
            <p:spPr>
              <a:xfrm>
                <a:off x="3263382" y="3594731"/>
                <a:ext cx="89170" cy="13246"/>
              </a:xfrm>
              <a:custGeom>
                <a:rect b="b" l="l" r="r" t="t"/>
                <a:pathLst>
                  <a:path extrusionOk="0" h="13246" w="89170">
                    <a:moveTo>
                      <a:pt x="44679" y="298"/>
                    </a:moveTo>
                    <a:cubicBezTo>
                      <a:pt x="23793" y="1423"/>
                      <a:pt x="2510" y="1610"/>
                      <a:pt x="634" y="3790"/>
                    </a:cubicBezTo>
                    <a:cubicBezTo>
                      <a:pt x="-2459" y="7400"/>
                      <a:pt x="6213" y="9697"/>
                      <a:pt x="16855" y="10986"/>
                    </a:cubicBezTo>
                    <a:cubicBezTo>
                      <a:pt x="27497" y="12275"/>
                      <a:pt x="40061" y="12463"/>
                      <a:pt x="44655" y="12627"/>
                    </a:cubicBezTo>
                    <a:cubicBezTo>
                      <a:pt x="56516" y="13213"/>
                      <a:pt x="82675" y="14830"/>
                      <a:pt x="88605" y="8431"/>
                    </a:cubicBezTo>
                    <a:cubicBezTo>
                      <a:pt x="92661" y="3978"/>
                      <a:pt x="74565" y="-1320"/>
                      <a:pt x="44679" y="29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4" name="Google Shape;4094;p50"/>
              <p:cNvSpPr/>
              <p:nvPr/>
            </p:nvSpPr>
            <p:spPr>
              <a:xfrm>
                <a:off x="3133514" y="3600512"/>
                <a:ext cx="49860" cy="13170"/>
              </a:xfrm>
              <a:custGeom>
                <a:rect b="b" l="l" r="r" t="t"/>
                <a:pathLst>
                  <a:path extrusionOk="0" h="13170" w="49860">
                    <a:moveTo>
                      <a:pt x="24833" y="705"/>
                    </a:moveTo>
                    <a:cubicBezTo>
                      <a:pt x="13113" y="2627"/>
                      <a:pt x="1229" y="4549"/>
                      <a:pt x="291" y="6893"/>
                    </a:cubicBezTo>
                    <a:cubicBezTo>
                      <a:pt x="-2826" y="14628"/>
                      <a:pt x="19981" y="13034"/>
                      <a:pt x="25091" y="13034"/>
                    </a:cubicBezTo>
                    <a:cubicBezTo>
                      <a:pt x="31701" y="13034"/>
                      <a:pt x="46211" y="14300"/>
                      <a:pt x="49539" y="8018"/>
                    </a:cubicBezTo>
                    <a:cubicBezTo>
                      <a:pt x="51837" y="3658"/>
                      <a:pt x="41640" y="-2038"/>
                      <a:pt x="24833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5" name="Google Shape;4095;p50"/>
              <p:cNvSpPr/>
              <p:nvPr/>
            </p:nvSpPr>
            <p:spPr>
              <a:xfrm>
                <a:off x="3258034" y="3628313"/>
                <a:ext cx="16714" cy="13095"/>
              </a:xfrm>
              <a:custGeom>
                <a:rect b="b" l="l" r="r" t="t"/>
                <a:pathLst>
                  <a:path extrusionOk="0" h="13095" w="16714">
                    <a:moveTo>
                      <a:pt x="6943" y="12869"/>
                    </a:moveTo>
                    <a:cubicBezTo>
                      <a:pt x="11116" y="11814"/>
                      <a:pt x="15358" y="10783"/>
                      <a:pt x="16155" y="8579"/>
                    </a:cubicBezTo>
                    <a:cubicBezTo>
                      <a:pt x="18827" y="1243"/>
                      <a:pt x="11139" y="1196"/>
                      <a:pt x="9498" y="821"/>
                    </a:cubicBezTo>
                    <a:cubicBezTo>
                      <a:pt x="7365" y="352"/>
                      <a:pt x="2982" y="-1922"/>
                      <a:pt x="568" y="3985"/>
                    </a:cubicBezTo>
                    <a:cubicBezTo>
                      <a:pt x="-1120" y="8087"/>
                      <a:pt x="942" y="14369"/>
                      <a:pt x="6943" y="1286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6" name="Google Shape;4096;p50"/>
              <p:cNvSpPr/>
              <p:nvPr/>
            </p:nvSpPr>
            <p:spPr>
              <a:xfrm>
                <a:off x="3251040" y="3520370"/>
                <a:ext cx="30261" cy="13170"/>
              </a:xfrm>
              <a:custGeom>
                <a:rect b="b" l="l" r="r" t="t"/>
                <a:pathLst>
                  <a:path extrusionOk="0" h="13170" w="30261">
                    <a:moveTo>
                      <a:pt x="15086" y="705"/>
                    </a:moveTo>
                    <a:cubicBezTo>
                      <a:pt x="7983" y="2627"/>
                      <a:pt x="764" y="4549"/>
                      <a:pt x="178" y="6893"/>
                    </a:cubicBezTo>
                    <a:cubicBezTo>
                      <a:pt x="-1721" y="14628"/>
                      <a:pt x="12132" y="13034"/>
                      <a:pt x="15226" y="13034"/>
                    </a:cubicBezTo>
                    <a:cubicBezTo>
                      <a:pt x="19235" y="13034"/>
                      <a:pt x="28048" y="14300"/>
                      <a:pt x="30064" y="8018"/>
                    </a:cubicBezTo>
                    <a:cubicBezTo>
                      <a:pt x="31470" y="3658"/>
                      <a:pt x="25259" y="-2038"/>
                      <a:pt x="15062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7" name="Google Shape;4097;p50"/>
              <p:cNvSpPr/>
              <p:nvPr/>
            </p:nvSpPr>
            <p:spPr>
              <a:xfrm>
                <a:off x="3183237" y="3512451"/>
                <a:ext cx="44627" cy="13982"/>
              </a:xfrm>
              <a:custGeom>
                <a:rect b="b" l="l" r="r" t="t"/>
                <a:pathLst>
                  <a:path extrusionOk="0" h="13982" w="44627">
                    <a:moveTo>
                      <a:pt x="21663" y="13899"/>
                    </a:moveTo>
                    <a:cubicBezTo>
                      <a:pt x="32750" y="13219"/>
                      <a:pt x="43626" y="11109"/>
                      <a:pt x="44400" y="8718"/>
                    </a:cubicBezTo>
                    <a:cubicBezTo>
                      <a:pt x="45689" y="4804"/>
                      <a:pt x="41306" y="3421"/>
                      <a:pt x="36172" y="2718"/>
                    </a:cubicBezTo>
                    <a:cubicBezTo>
                      <a:pt x="31016" y="2015"/>
                      <a:pt x="24968" y="1897"/>
                      <a:pt x="22765" y="1616"/>
                    </a:cubicBezTo>
                    <a:cubicBezTo>
                      <a:pt x="16952" y="1147"/>
                      <a:pt x="5021" y="-2439"/>
                      <a:pt x="661" y="2882"/>
                    </a:cubicBezTo>
                    <a:cubicBezTo>
                      <a:pt x="-863" y="4757"/>
                      <a:pt x="262" y="7640"/>
                      <a:pt x="3895" y="10078"/>
                    </a:cubicBezTo>
                    <a:cubicBezTo>
                      <a:pt x="7505" y="12492"/>
                      <a:pt x="13717" y="14414"/>
                      <a:pt x="21663" y="1389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8" name="Google Shape;4098;p50"/>
              <p:cNvSpPr/>
              <p:nvPr/>
            </p:nvSpPr>
            <p:spPr>
              <a:xfrm>
                <a:off x="3254594" y="3463237"/>
                <a:ext cx="33594" cy="14765"/>
              </a:xfrm>
              <a:custGeom>
                <a:rect b="b" l="l" r="r" t="t"/>
                <a:pathLst>
                  <a:path extrusionOk="0" h="14765" w="33594">
                    <a:moveTo>
                      <a:pt x="17720" y="13489"/>
                    </a:moveTo>
                    <a:cubicBezTo>
                      <a:pt x="25831" y="10747"/>
                      <a:pt x="33496" y="7090"/>
                      <a:pt x="33589" y="4652"/>
                    </a:cubicBezTo>
                    <a:cubicBezTo>
                      <a:pt x="33753" y="644"/>
                      <a:pt x="30237" y="-106"/>
                      <a:pt x="26323" y="11"/>
                    </a:cubicBezTo>
                    <a:cubicBezTo>
                      <a:pt x="22385" y="152"/>
                      <a:pt x="17931" y="1089"/>
                      <a:pt x="16267" y="1253"/>
                    </a:cubicBezTo>
                    <a:cubicBezTo>
                      <a:pt x="11907" y="1816"/>
                      <a:pt x="2555" y="855"/>
                      <a:pt x="257" y="7043"/>
                    </a:cubicBezTo>
                    <a:cubicBezTo>
                      <a:pt x="-1501" y="11309"/>
                      <a:pt x="5906" y="17451"/>
                      <a:pt x="17720" y="1348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9" name="Google Shape;4099;p50"/>
              <p:cNvSpPr/>
              <p:nvPr/>
            </p:nvSpPr>
            <p:spPr>
              <a:xfrm>
                <a:off x="3254307" y="3433153"/>
                <a:ext cx="59061" cy="13210"/>
              </a:xfrm>
              <a:custGeom>
                <a:rect b="b" l="l" r="r" t="t"/>
                <a:pathLst>
                  <a:path extrusionOk="0" h="13210" w="59061">
                    <a:moveTo>
                      <a:pt x="29844" y="350"/>
                    </a:moveTo>
                    <a:cubicBezTo>
                      <a:pt x="16179" y="1498"/>
                      <a:pt x="2091" y="1194"/>
                      <a:pt x="591" y="3303"/>
                    </a:cubicBezTo>
                    <a:cubicBezTo>
                      <a:pt x="-1870" y="6819"/>
                      <a:pt x="3709" y="9327"/>
                      <a:pt x="10787" y="10781"/>
                    </a:cubicBezTo>
                    <a:cubicBezTo>
                      <a:pt x="17866" y="12257"/>
                      <a:pt x="26328" y="12492"/>
                      <a:pt x="29399" y="12656"/>
                    </a:cubicBezTo>
                    <a:cubicBezTo>
                      <a:pt x="37322" y="13335"/>
                      <a:pt x="55042" y="14554"/>
                      <a:pt x="58746" y="7968"/>
                    </a:cubicBezTo>
                    <a:cubicBezTo>
                      <a:pt x="61184" y="3397"/>
                      <a:pt x="49276" y="-1291"/>
                      <a:pt x="29844" y="32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0" name="Google Shape;4100;p50"/>
              <p:cNvSpPr/>
              <p:nvPr/>
            </p:nvSpPr>
            <p:spPr>
              <a:xfrm>
                <a:off x="3090755" y="3422414"/>
                <a:ext cx="26724" cy="13170"/>
              </a:xfrm>
              <a:custGeom>
                <a:rect b="b" l="l" r="r" t="t"/>
                <a:pathLst>
                  <a:path extrusionOk="0" h="13170" w="26724">
                    <a:moveTo>
                      <a:pt x="13305" y="705"/>
                    </a:moveTo>
                    <a:cubicBezTo>
                      <a:pt x="7023" y="2627"/>
                      <a:pt x="671" y="4549"/>
                      <a:pt x="155" y="6893"/>
                    </a:cubicBezTo>
                    <a:cubicBezTo>
                      <a:pt x="-1509" y="14629"/>
                      <a:pt x="10703" y="13034"/>
                      <a:pt x="13446" y="13034"/>
                    </a:cubicBezTo>
                    <a:cubicBezTo>
                      <a:pt x="16985" y="13034"/>
                      <a:pt x="24767" y="14300"/>
                      <a:pt x="26549" y="8018"/>
                    </a:cubicBezTo>
                    <a:cubicBezTo>
                      <a:pt x="27791" y="3658"/>
                      <a:pt x="22329" y="-2038"/>
                      <a:pt x="13305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1" name="Google Shape;4101;p50"/>
              <p:cNvSpPr/>
              <p:nvPr/>
            </p:nvSpPr>
            <p:spPr>
              <a:xfrm>
                <a:off x="3015845" y="3445679"/>
                <a:ext cx="28948" cy="13495"/>
              </a:xfrm>
              <a:custGeom>
                <a:rect b="b" l="l" r="r" t="t"/>
                <a:pathLst>
                  <a:path extrusionOk="0" h="13495" w="28948">
                    <a:moveTo>
                      <a:pt x="13325" y="13397"/>
                    </a:moveTo>
                    <a:cubicBezTo>
                      <a:pt x="20380" y="12718"/>
                      <a:pt x="27506" y="12061"/>
                      <a:pt x="28467" y="9858"/>
                    </a:cubicBezTo>
                    <a:cubicBezTo>
                      <a:pt x="31631" y="2568"/>
                      <a:pt x="18294" y="1771"/>
                      <a:pt x="15364" y="1256"/>
                    </a:cubicBezTo>
                    <a:cubicBezTo>
                      <a:pt x="11590" y="552"/>
                      <a:pt x="3503" y="-2190"/>
                      <a:pt x="479" y="3670"/>
                    </a:cubicBezTo>
                    <a:cubicBezTo>
                      <a:pt x="-1607" y="7725"/>
                      <a:pt x="3198" y="14382"/>
                      <a:pt x="13325" y="1339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2" name="Google Shape;4102;p50"/>
              <p:cNvSpPr/>
              <p:nvPr/>
            </p:nvSpPr>
            <p:spPr>
              <a:xfrm>
                <a:off x="3204686" y="3447856"/>
                <a:ext cx="12891" cy="13086"/>
              </a:xfrm>
              <a:custGeom>
                <a:rect b="b" l="l" r="r" t="t"/>
                <a:pathLst>
                  <a:path extrusionOk="0" h="13086" w="12891">
                    <a:moveTo>
                      <a:pt x="5488" y="12650"/>
                    </a:moveTo>
                    <a:cubicBezTo>
                      <a:pt x="8699" y="11174"/>
                      <a:pt x="11934" y="9720"/>
                      <a:pt x="12520" y="7423"/>
                    </a:cubicBezTo>
                    <a:cubicBezTo>
                      <a:pt x="14419" y="-125"/>
                      <a:pt x="8489" y="626"/>
                      <a:pt x="7223" y="438"/>
                    </a:cubicBezTo>
                    <a:cubicBezTo>
                      <a:pt x="5582" y="180"/>
                      <a:pt x="2136" y="-1601"/>
                      <a:pt x="378" y="4517"/>
                    </a:cubicBezTo>
                    <a:cubicBezTo>
                      <a:pt x="-841" y="8759"/>
                      <a:pt x="894" y="14760"/>
                      <a:pt x="5488" y="126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3" name="Google Shape;4103;p50"/>
              <p:cNvSpPr/>
              <p:nvPr/>
            </p:nvSpPr>
            <p:spPr>
              <a:xfrm>
                <a:off x="3090219" y="3492558"/>
                <a:ext cx="10035" cy="9385"/>
              </a:xfrm>
              <a:custGeom>
                <a:rect b="b" l="l" r="r" t="t"/>
                <a:pathLst>
                  <a:path extrusionOk="0" h="9385" w="10035">
                    <a:moveTo>
                      <a:pt x="856" y="9132"/>
                    </a:moveTo>
                    <a:cubicBezTo>
                      <a:pt x="2637" y="8194"/>
                      <a:pt x="4419" y="7257"/>
                      <a:pt x="6106" y="5639"/>
                    </a:cubicBezTo>
                    <a:cubicBezTo>
                      <a:pt x="11685" y="272"/>
                      <a:pt x="9740" y="600"/>
                      <a:pt x="9576" y="412"/>
                    </a:cubicBezTo>
                    <a:cubicBezTo>
                      <a:pt x="9341" y="178"/>
                      <a:pt x="9716" y="-1252"/>
                      <a:pt x="5146" y="3085"/>
                    </a:cubicBezTo>
                    <a:cubicBezTo>
                      <a:pt x="1981" y="6085"/>
                      <a:pt x="-1699" y="10492"/>
                      <a:pt x="856" y="913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4" name="Google Shape;4104;p50"/>
              <p:cNvSpPr/>
              <p:nvPr/>
            </p:nvSpPr>
            <p:spPr>
              <a:xfrm>
                <a:off x="2967904" y="3479894"/>
                <a:ext cx="64705" cy="18690"/>
              </a:xfrm>
              <a:custGeom>
                <a:rect b="b" l="l" r="r" t="t"/>
                <a:pathLst>
                  <a:path extrusionOk="0" h="18690" w="64705">
                    <a:moveTo>
                      <a:pt x="31215" y="15655"/>
                    </a:moveTo>
                    <a:cubicBezTo>
                      <a:pt x="46474" y="17015"/>
                      <a:pt x="61921" y="19921"/>
                      <a:pt x="63820" y="18116"/>
                    </a:cubicBezTo>
                    <a:cubicBezTo>
                      <a:pt x="66984" y="15093"/>
                      <a:pt x="61218" y="11553"/>
                      <a:pt x="53670" y="8811"/>
                    </a:cubicBezTo>
                    <a:cubicBezTo>
                      <a:pt x="46146" y="6068"/>
                      <a:pt x="36911" y="4287"/>
                      <a:pt x="33559" y="3560"/>
                    </a:cubicBezTo>
                    <a:cubicBezTo>
                      <a:pt x="24956" y="1451"/>
                      <a:pt x="5759" y="-2909"/>
                      <a:pt x="578" y="2904"/>
                    </a:cubicBezTo>
                    <a:cubicBezTo>
                      <a:pt x="-2891" y="6982"/>
                      <a:pt x="9486" y="13710"/>
                      <a:pt x="31215" y="1565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5" name="Google Shape;4105;p50"/>
              <p:cNvSpPr/>
              <p:nvPr/>
            </p:nvSpPr>
            <p:spPr>
              <a:xfrm>
                <a:off x="3076449" y="3506056"/>
                <a:ext cx="24015" cy="13706"/>
              </a:xfrm>
              <a:custGeom>
                <a:rect b="b" l="l" r="r" t="t"/>
                <a:pathLst>
                  <a:path extrusionOk="0" h="13706" w="24015">
                    <a:moveTo>
                      <a:pt x="9984" y="13707"/>
                    </a:moveTo>
                    <a:cubicBezTo>
                      <a:pt x="15985" y="13613"/>
                      <a:pt x="22079" y="13566"/>
                      <a:pt x="23228" y="11456"/>
                    </a:cubicBezTo>
                    <a:cubicBezTo>
                      <a:pt x="27025" y="4542"/>
                      <a:pt x="15985" y="2690"/>
                      <a:pt x="13641" y="1916"/>
                    </a:cubicBezTo>
                    <a:cubicBezTo>
                      <a:pt x="10594" y="932"/>
                      <a:pt x="4265" y="-2420"/>
                      <a:pt x="796" y="3065"/>
                    </a:cubicBezTo>
                    <a:cubicBezTo>
                      <a:pt x="-1595" y="6886"/>
                      <a:pt x="1382" y="13824"/>
                      <a:pt x="9984" y="136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6" name="Google Shape;4106;p50"/>
              <p:cNvSpPr/>
              <p:nvPr/>
            </p:nvSpPr>
            <p:spPr>
              <a:xfrm>
                <a:off x="3045606" y="3606442"/>
                <a:ext cx="23467" cy="13170"/>
              </a:xfrm>
              <a:custGeom>
                <a:rect b="b" l="l" r="r" t="t"/>
                <a:pathLst>
                  <a:path extrusionOk="0" h="13170" w="23467">
                    <a:moveTo>
                      <a:pt x="11691" y="705"/>
                    </a:moveTo>
                    <a:cubicBezTo>
                      <a:pt x="6182" y="2627"/>
                      <a:pt x="580" y="4549"/>
                      <a:pt x="135" y="6893"/>
                    </a:cubicBezTo>
                    <a:cubicBezTo>
                      <a:pt x="-1318" y="14628"/>
                      <a:pt x="9394" y="13034"/>
                      <a:pt x="11808" y="13034"/>
                    </a:cubicBezTo>
                    <a:cubicBezTo>
                      <a:pt x="14926" y="13034"/>
                      <a:pt x="21747" y="14300"/>
                      <a:pt x="23317" y="8018"/>
                    </a:cubicBezTo>
                    <a:cubicBezTo>
                      <a:pt x="24395" y="3658"/>
                      <a:pt x="19590" y="-2038"/>
                      <a:pt x="11691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7" name="Google Shape;4107;p50"/>
              <p:cNvSpPr/>
              <p:nvPr/>
            </p:nvSpPr>
            <p:spPr>
              <a:xfrm>
                <a:off x="2936127" y="3536602"/>
                <a:ext cx="34017" cy="13271"/>
              </a:xfrm>
              <a:custGeom>
                <a:rect b="b" l="l" r="r" t="t"/>
                <a:pathLst>
                  <a:path extrusionOk="0" h="13271" w="34017">
                    <a:moveTo>
                      <a:pt x="16510" y="12953"/>
                    </a:moveTo>
                    <a:cubicBezTo>
                      <a:pt x="24620" y="11687"/>
                      <a:pt x="32871" y="10468"/>
                      <a:pt x="33691" y="8171"/>
                    </a:cubicBezTo>
                    <a:cubicBezTo>
                      <a:pt x="36457" y="623"/>
                      <a:pt x="20823" y="951"/>
                      <a:pt x="17354" y="647"/>
                    </a:cubicBezTo>
                    <a:cubicBezTo>
                      <a:pt x="12853" y="272"/>
                      <a:pt x="3102" y="-1815"/>
                      <a:pt x="336" y="4280"/>
                    </a:cubicBezTo>
                    <a:cubicBezTo>
                      <a:pt x="-1586" y="8499"/>
                      <a:pt x="4860" y="14758"/>
                      <a:pt x="16510" y="1295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8" name="Google Shape;4108;p50"/>
              <p:cNvSpPr/>
              <p:nvPr/>
            </p:nvSpPr>
            <p:spPr>
              <a:xfrm>
                <a:off x="2883875" y="3446638"/>
                <a:ext cx="28622" cy="15234"/>
              </a:xfrm>
              <a:custGeom>
                <a:rect b="b" l="l" r="r" t="t"/>
                <a:pathLst>
                  <a:path extrusionOk="0" h="15234" w="28622">
                    <a:moveTo>
                      <a:pt x="15506" y="13470"/>
                    </a:moveTo>
                    <a:cubicBezTo>
                      <a:pt x="21928" y="10423"/>
                      <a:pt x="28468" y="7352"/>
                      <a:pt x="28609" y="4961"/>
                    </a:cubicBezTo>
                    <a:cubicBezTo>
                      <a:pt x="29101" y="-2962"/>
                      <a:pt x="16232" y="859"/>
                      <a:pt x="13279" y="1351"/>
                    </a:cubicBezTo>
                    <a:cubicBezTo>
                      <a:pt x="9458" y="1984"/>
                      <a:pt x="902" y="2172"/>
                      <a:pt x="35" y="8712"/>
                    </a:cubicBezTo>
                    <a:cubicBezTo>
                      <a:pt x="-551" y="13235"/>
                      <a:pt x="6270" y="17853"/>
                      <a:pt x="15506" y="134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9" name="Google Shape;4109;p50"/>
              <p:cNvSpPr/>
              <p:nvPr/>
            </p:nvSpPr>
            <p:spPr>
              <a:xfrm>
                <a:off x="2758767" y="3458406"/>
                <a:ext cx="44439" cy="13278"/>
              </a:xfrm>
              <a:custGeom>
                <a:rect b="b" l="l" r="r" t="t"/>
                <a:pathLst>
                  <a:path extrusionOk="0" h="13278" w="44439">
                    <a:moveTo>
                      <a:pt x="21890" y="12953"/>
                    </a:moveTo>
                    <a:cubicBezTo>
                      <a:pt x="32415" y="11687"/>
                      <a:pt x="43103" y="10468"/>
                      <a:pt x="44088" y="8171"/>
                    </a:cubicBezTo>
                    <a:cubicBezTo>
                      <a:pt x="47346" y="623"/>
                      <a:pt x="26977" y="928"/>
                      <a:pt x="22429" y="647"/>
                    </a:cubicBezTo>
                    <a:cubicBezTo>
                      <a:pt x="16546" y="272"/>
                      <a:pt x="3748" y="-1815"/>
                      <a:pt x="372" y="4280"/>
                    </a:cubicBezTo>
                    <a:cubicBezTo>
                      <a:pt x="-1948" y="8499"/>
                      <a:pt x="6748" y="14781"/>
                      <a:pt x="21867" y="1295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0" name="Google Shape;4110;p50"/>
              <p:cNvSpPr/>
              <p:nvPr/>
            </p:nvSpPr>
            <p:spPr>
              <a:xfrm>
                <a:off x="2790066" y="3583683"/>
                <a:ext cx="65957" cy="24021"/>
              </a:xfrm>
              <a:custGeom>
                <a:rect b="b" l="l" r="r" t="t"/>
                <a:pathLst>
                  <a:path extrusionOk="0" h="24021" w="65957">
                    <a:moveTo>
                      <a:pt x="31329" y="18027"/>
                    </a:moveTo>
                    <a:cubicBezTo>
                      <a:pt x="47058" y="20980"/>
                      <a:pt x="62833" y="25317"/>
                      <a:pt x="64919" y="23652"/>
                    </a:cubicBezTo>
                    <a:cubicBezTo>
                      <a:pt x="68388" y="20886"/>
                      <a:pt x="62669" y="16831"/>
                      <a:pt x="55074" y="13409"/>
                    </a:cubicBezTo>
                    <a:cubicBezTo>
                      <a:pt x="47503" y="9940"/>
                      <a:pt x="38127" y="7244"/>
                      <a:pt x="34752" y="6189"/>
                    </a:cubicBezTo>
                    <a:cubicBezTo>
                      <a:pt x="26055" y="3236"/>
                      <a:pt x="6694" y="-3234"/>
                      <a:pt x="763" y="1947"/>
                    </a:cubicBezTo>
                    <a:cubicBezTo>
                      <a:pt x="-3268" y="5603"/>
                      <a:pt x="8921" y="13807"/>
                      <a:pt x="31353" y="1802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1" name="Google Shape;4111;p50"/>
              <p:cNvSpPr/>
              <p:nvPr/>
            </p:nvSpPr>
            <p:spPr>
              <a:xfrm>
                <a:off x="2735185" y="3619607"/>
                <a:ext cx="72521" cy="16605"/>
              </a:xfrm>
              <a:custGeom>
                <a:rect b="b" l="l" r="r" t="t"/>
                <a:pathLst>
                  <a:path extrusionOk="0" h="16605" w="72521">
                    <a:moveTo>
                      <a:pt x="29298" y="14192"/>
                    </a:moveTo>
                    <a:cubicBezTo>
                      <a:pt x="38182" y="14098"/>
                      <a:pt x="47136" y="14004"/>
                      <a:pt x="52973" y="13442"/>
                    </a:cubicBezTo>
                    <a:lnTo>
                      <a:pt x="72522" y="11519"/>
                    </a:lnTo>
                    <a:lnTo>
                      <a:pt x="53981" y="9222"/>
                    </a:lnTo>
                    <a:cubicBezTo>
                      <a:pt x="50441" y="8777"/>
                      <a:pt x="47980" y="8777"/>
                      <a:pt x="47253" y="9457"/>
                    </a:cubicBezTo>
                    <a:cubicBezTo>
                      <a:pt x="44933" y="11707"/>
                      <a:pt x="47253" y="14238"/>
                      <a:pt x="51309" y="16606"/>
                    </a:cubicBezTo>
                    <a:lnTo>
                      <a:pt x="53934" y="5659"/>
                    </a:lnTo>
                    <a:cubicBezTo>
                      <a:pt x="46480" y="3315"/>
                      <a:pt x="34314" y="2425"/>
                      <a:pt x="30494" y="1932"/>
                    </a:cubicBezTo>
                    <a:cubicBezTo>
                      <a:pt x="22571" y="924"/>
                      <a:pt x="5319" y="-2498"/>
                      <a:pt x="561" y="3245"/>
                    </a:cubicBezTo>
                    <a:cubicBezTo>
                      <a:pt x="-2745" y="7230"/>
                      <a:pt x="8788" y="14403"/>
                      <a:pt x="29275" y="1419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2" name="Google Shape;4112;p50"/>
              <p:cNvSpPr/>
              <p:nvPr/>
            </p:nvSpPr>
            <p:spPr>
              <a:xfrm>
                <a:off x="2594598" y="3573382"/>
                <a:ext cx="44226" cy="14321"/>
              </a:xfrm>
              <a:custGeom>
                <a:rect b="b" l="l" r="r" t="t"/>
                <a:pathLst>
                  <a:path extrusionOk="0" h="14321" w="44226">
                    <a:moveTo>
                      <a:pt x="21602" y="1277"/>
                    </a:moveTo>
                    <a:cubicBezTo>
                      <a:pt x="11312" y="3856"/>
                      <a:pt x="881" y="6458"/>
                      <a:pt x="178" y="8849"/>
                    </a:cubicBezTo>
                    <a:cubicBezTo>
                      <a:pt x="-2095" y="16748"/>
                      <a:pt x="18063" y="13865"/>
                      <a:pt x="22611" y="13560"/>
                    </a:cubicBezTo>
                    <a:cubicBezTo>
                      <a:pt x="28494" y="13185"/>
                      <a:pt x="41456" y="13630"/>
                      <a:pt x="44011" y="7161"/>
                    </a:cubicBezTo>
                    <a:cubicBezTo>
                      <a:pt x="45793" y="2660"/>
                      <a:pt x="36346" y="-2426"/>
                      <a:pt x="21579" y="127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3" name="Google Shape;4113;p50"/>
              <p:cNvSpPr/>
              <p:nvPr/>
            </p:nvSpPr>
            <p:spPr>
              <a:xfrm>
                <a:off x="2539958" y="3537604"/>
                <a:ext cx="36371" cy="15469"/>
              </a:xfrm>
              <a:custGeom>
                <a:rect b="b" l="l" r="r" t="t"/>
                <a:pathLst>
                  <a:path extrusionOk="0" h="15469" w="36371">
                    <a:moveTo>
                      <a:pt x="17150" y="1848"/>
                    </a:moveTo>
                    <a:cubicBezTo>
                      <a:pt x="8852" y="4965"/>
                      <a:pt x="414" y="8107"/>
                      <a:pt x="62" y="10521"/>
                    </a:cubicBezTo>
                    <a:cubicBezTo>
                      <a:pt x="-1134" y="18514"/>
                      <a:pt x="15345" y="14553"/>
                      <a:pt x="19095" y="14013"/>
                    </a:cubicBezTo>
                    <a:cubicBezTo>
                      <a:pt x="23948" y="13334"/>
                      <a:pt x="34730" y="13076"/>
                      <a:pt x="36277" y="6489"/>
                    </a:cubicBezTo>
                    <a:cubicBezTo>
                      <a:pt x="37355" y="1918"/>
                      <a:pt x="29081" y="-2653"/>
                      <a:pt x="17150" y="184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4" name="Google Shape;4114;p50"/>
              <p:cNvSpPr/>
              <p:nvPr/>
            </p:nvSpPr>
            <p:spPr>
              <a:xfrm>
                <a:off x="2474678" y="3607432"/>
                <a:ext cx="36371" cy="15460"/>
              </a:xfrm>
              <a:custGeom>
                <a:rect b="b" l="l" r="r" t="t"/>
                <a:pathLst>
                  <a:path extrusionOk="0" h="15460" w="36371">
                    <a:moveTo>
                      <a:pt x="17150" y="1848"/>
                    </a:moveTo>
                    <a:cubicBezTo>
                      <a:pt x="8852" y="4989"/>
                      <a:pt x="414" y="8106"/>
                      <a:pt x="62" y="10521"/>
                    </a:cubicBezTo>
                    <a:cubicBezTo>
                      <a:pt x="-1134" y="18514"/>
                      <a:pt x="15345" y="14529"/>
                      <a:pt x="19095" y="14013"/>
                    </a:cubicBezTo>
                    <a:cubicBezTo>
                      <a:pt x="23947" y="13334"/>
                      <a:pt x="34730" y="13076"/>
                      <a:pt x="36277" y="6489"/>
                    </a:cubicBezTo>
                    <a:cubicBezTo>
                      <a:pt x="37355" y="1918"/>
                      <a:pt x="29081" y="-2652"/>
                      <a:pt x="17150" y="184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5" name="Google Shape;4115;p50"/>
              <p:cNvSpPr/>
              <p:nvPr/>
            </p:nvSpPr>
            <p:spPr>
              <a:xfrm>
                <a:off x="2524093" y="3638567"/>
                <a:ext cx="28846" cy="13226"/>
              </a:xfrm>
              <a:custGeom>
                <a:rect b="b" l="l" r="r" t="t"/>
                <a:pathLst>
                  <a:path extrusionOk="0" h="13226" w="28846">
                    <a:moveTo>
                      <a:pt x="13864" y="12882"/>
                    </a:moveTo>
                    <a:cubicBezTo>
                      <a:pt x="20779" y="11570"/>
                      <a:pt x="27788" y="10304"/>
                      <a:pt x="28538" y="8007"/>
                    </a:cubicBezTo>
                    <a:cubicBezTo>
                      <a:pt x="31023" y="459"/>
                      <a:pt x="17755" y="858"/>
                      <a:pt x="14825" y="600"/>
                    </a:cubicBezTo>
                    <a:cubicBezTo>
                      <a:pt x="11028" y="248"/>
                      <a:pt x="2801" y="-1768"/>
                      <a:pt x="316" y="4327"/>
                    </a:cubicBezTo>
                    <a:cubicBezTo>
                      <a:pt x="-1395" y="8546"/>
                      <a:pt x="3949" y="14758"/>
                      <a:pt x="13864" y="1288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6" name="Google Shape;4116;p50"/>
              <p:cNvSpPr/>
              <p:nvPr/>
            </p:nvSpPr>
            <p:spPr>
              <a:xfrm>
                <a:off x="2383307" y="3583683"/>
                <a:ext cx="26257" cy="13206"/>
              </a:xfrm>
              <a:custGeom>
                <a:rect b="b" l="l" r="r" t="t"/>
                <a:pathLst>
                  <a:path extrusionOk="0" h="13206" w="26257">
                    <a:moveTo>
                      <a:pt x="12487" y="12870"/>
                    </a:moveTo>
                    <a:cubicBezTo>
                      <a:pt x="18816" y="11581"/>
                      <a:pt x="25215" y="10315"/>
                      <a:pt x="25941" y="8041"/>
                    </a:cubicBezTo>
                    <a:cubicBezTo>
                      <a:pt x="28356" y="517"/>
                      <a:pt x="16260" y="892"/>
                      <a:pt x="13612" y="611"/>
                    </a:cubicBezTo>
                    <a:cubicBezTo>
                      <a:pt x="10143" y="259"/>
                      <a:pt x="2689" y="-1780"/>
                      <a:pt x="321" y="4291"/>
                    </a:cubicBezTo>
                    <a:cubicBezTo>
                      <a:pt x="-1320" y="8510"/>
                      <a:pt x="3415" y="14722"/>
                      <a:pt x="12487" y="128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7" name="Google Shape;4117;p50"/>
              <p:cNvSpPr/>
              <p:nvPr/>
            </p:nvSpPr>
            <p:spPr>
              <a:xfrm>
                <a:off x="2244840" y="3577503"/>
                <a:ext cx="24428" cy="13864"/>
              </a:xfrm>
              <a:custGeom>
                <a:rect b="b" l="l" r="r" t="t"/>
                <a:pathLst>
                  <a:path extrusionOk="0" h="13864" w="24428">
                    <a:moveTo>
                      <a:pt x="10054" y="13822"/>
                    </a:moveTo>
                    <a:cubicBezTo>
                      <a:pt x="16172" y="13916"/>
                      <a:pt x="22384" y="14033"/>
                      <a:pt x="23579" y="11971"/>
                    </a:cubicBezTo>
                    <a:cubicBezTo>
                      <a:pt x="27564" y="5173"/>
                      <a:pt x="16359" y="2970"/>
                      <a:pt x="13969" y="2149"/>
                    </a:cubicBezTo>
                    <a:cubicBezTo>
                      <a:pt x="10875" y="1071"/>
                      <a:pt x="4475" y="-2492"/>
                      <a:pt x="866" y="2923"/>
                    </a:cubicBezTo>
                    <a:cubicBezTo>
                      <a:pt x="-1643" y="6673"/>
                      <a:pt x="1264" y="13705"/>
                      <a:pt x="10054" y="1382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8" name="Google Shape;4118;p50"/>
              <p:cNvSpPr/>
              <p:nvPr/>
            </p:nvSpPr>
            <p:spPr>
              <a:xfrm>
                <a:off x="2284271" y="3622779"/>
                <a:ext cx="45017" cy="21986"/>
              </a:xfrm>
              <a:custGeom>
                <a:rect b="b" l="l" r="r" t="t"/>
                <a:pathLst>
                  <a:path extrusionOk="0" h="21986" w="45017">
                    <a:moveTo>
                      <a:pt x="19894" y="17677"/>
                    </a:moveTo>
                    <a:cubicBezTo>
                      <a:pt x="30981" y="20396"/>
                      <a:pt x="42233" y="23209"/>
                      <a:pt x="43991" y="21428"/>
                    </a:cubicBezTo>
                    <a:cubicBezTo>
                      <a:pt x="49827" y="15521"/>
                      <a:pt x="29083" y="8254"/>
                      <a:pt x="24582" y="6285"/>
                    </a:cubicBezTo>
                    <a:cubicBezTo>
                      <a:pt x="18746" y="3730"/>
                      <a:pt x="6463" y="-2974"/>
                      <a:pt x="1025" y="1503"/>
                    </a:cubicBezTo>
                    <a:cubicBezTo>
                      <a:pt x="-2749" y="4621"/>
                      <a:pt x="3978" y="13763"/>
                      <a:pt x="19894" y="1767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9" name="Google Shape;4119;p50"/>
              <p:cNvSpPr/>
              <p:nvPr/>
            </p:nvSpPr>
            <p:spPr>
              <a:xfrm>
                <a:off x="2385907" y="3649005"/>
                <a:ext cx="35060" cy="13526"/>
              </a:xfrm>
              <a:custGeom>
                <a:rect b="b" l="l" r="r" t="t"/>
                <a:pathLst>
                  <a:path extrusionOk="0" h="13526" w="35060">
                    <a:moveTo>
                      <a:pt x="18746" y="13508"/>
                    </a:moveTo>
                    <a:cubicBezTo>
                      <a:pt x="22942" y="13320"/>
                      <a:pt x="27184" y="13367"/>
                      <a:pt x="30700" y="13320"/>
                    </a:cubicBezTo>
                    <a:lnTo>
                      <a:pt x="33185" y="13320"/>
                    </a:lnTo>
                    <a:cubicBezTo>
                      <a:pt x="33185" y="13320"/>
                      <a:pt x="33724" y="12500"/>
                      <a:pt x="33724" y="12500"/>
                    </a:cubicBezTo>
                    <a:cubicBezTo>
                      <a:pt x="35998" y="9265"/>
                      <a:pt x="34896" y="6335"/>
                      <a:pt x="33888" y="4999"/>
                    </a:cubicBezTo>
                    <a:cubicBezTo>
                      <a:pt x="32740" y="3546"/>
                      <a:pt x="31474" y="3429"/>
                      <a:pt x="30982" y="3827"/>
                    </a:cubicBezTo>
                    <a:cubicBezTo>
                      <a:pt x="30161" y="4413"/>
                      <a:pt x="29786" y="5163"/>
                      <a:pt x="29388" y="5749"/>
                    </a:cubicBezTo>
                    <a:cubicBezTo>
                      <a:pt x="29060" y="6312"/>
                      <a:pt x="28497" y="6827"/>
                      <a:pt x="28310" y="6874"/>
                    </a:cubicBezTo>
                    <a:cubicBezTo>
                      <a:pt x="28028" y="7062"/>
                      <a:pt x="27560" y="7109"/>
                      <a:pt x="27747" y="7085"/>
                    </a:cubicBezTo>
                    <a:cubicBezTo>
                      <a:pt x="27888" y="7015"/>
                      <a:pt x="28755" y="7343"/>
                      <a:pt x="28849" y="7531"/>
                    </a:cubicBezTo>
                    <a:lnTo>
                      <a:pt x="33068" y="4132"/>
                    </a:lnTo>
                    <a:cubicBezTo>
                      <a:pt x="28450" y="2327"/>
                      <a:pt x="22684" y="1647"/>
                      <a:pt x="20621" y="1296"/>
                    </a:cubicBezTo>
                    <a:cubicBezTo>
                      <a:pt x="15300" y="217"/>
                      <a:pt x="3182" y="-2056"/>
                      <a:pt x="299" y="4273"/>
                    </a:cubicBezTo>
                    <a:cubicBezTo>
                      <a:pt x="-686" y="6429"/>
                      <a:pt x="814" y="8961"/>
                      <a:pt x="4049" y="10789"/>
                    </a:cubicBezTo>
                    <a:cubicBezTo>
                      <a:pt x="7307" y="12617"/>
                      <a:pt x="12230" y="13766"/>
                      <a:pt x="18746" y="1348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0" name="Google Shape;4120;p50"/>
              <p:cNvSpPr/>
              <p:nvPr/>
            </p:nvSpPr>
            <p:spPr>
              <a:xfrm>
                <a:off x="2336347" y="3504719"/>
                <a:ext cx="36522" cy="13170"/>
              </a:xfrm>
              <a:custGeom>
                <a:rect b="b" l="l" r="r" t="t"/>
                <a:pathLst>
                  <a:path extrusionOk="0" h="13170" w="36522">
                    <a:moveTo>
                      <a:pt x="18332" y="12465"/>
                    </a:moveTo>
                    <a:cubicBezTo>
                      <a:pt x="26911" y="10543"/>
                      <a:pt x="35608" y="8621"/>
                      <a:pt x="36311" y="6277"/>
                    </a:cubicBezTo>
                    <a:cubicBezTo>
                      <a:pt x="38585" y="-1458"/>
                      <a:pt x="21895" y="136"/>
                      <a:pt x="18145" y="136"/>
                    </a:cubicBezTo>
                    <a:cubicBezTo>
                      <a:pt x="13293" y="136"/>
                      <a:pt x="2674" y="-1130"/>
                      <a:pt x="237" y="5152"/>
                    </a:cubicBezTo>
                    <a:cubicBezTo>
                      <a:pt x="-1451" y="9512"/>
                      <a:pt x="6026" y="15208"/>
                      <a:pt x="18332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1" name="Google Shape;4121;p50"/>
              <p:cNvSpPr/>
              <p:nvPr/>
            </p:nvSpPr>
            <p:spPr>
              <a:xfrm>
                <a:off x="2477295" y="3442984"/>
                <a:ext cx="24147" cy="16259"/>
              </a:xfrm>
              <a:custGeom>
                <a:rect b="b" l="l" r="r" t="t"/>
                <a:pathLst>
                  <a:path extrusionOk="0" h="16259" w="24147">
                    <a:moveTo>
                      <a:pt x="10172" y="2591"/>
                    </a:moveTo>
                    <a:cubicBezTo>
                      <a:pt x="5672" y="6084"/>
                      <a:pt x="210" y="8803"/>
                      <a:pt x="23" y="11170"/>
                    </a:cubicBezTo>
                    <a:cubicBezTo>
                      <a:pt x="-282" y="15108"/>
                      <a:pt x="2508" y="16327"/>
                      <a:pt x="5812" y="16256"/>
                    </a:cubicBezTo>
                    <a:cubicBezTo>
                      <a:pt x="9118" y="16186"/>
                      <a:pt x="12681" y="14756"/>
                      <a:pt x="13993" y="14311"/>
                    </a:cubicBezTo>
                    <a:cubicBezTo>
                      <a:pt x="17392" y="13397"/>
                      <a:pt x="25408" y="11240"/>
                      <a:pt x="23979" y="4771"/>
                    </a:cubicBezTo>
                    <a:cubicBezTo>
                      <a:pt x="23486" y="2567"/>
                      <a:pt x="21424" y="833"/>
                      <a:pt x="18916" y="223"/>
                    </a:cubicBezTo>
                    <a:cubicBezTo>
                      <a:pt x="16361" y="-363"/>
                      <a:pt x="13407" y="130"/>
                      <a:pt x="10172" y="259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2" name="Google Shape;4122;p50"/>
              <p:cNvSpPr/>
              <p:nvPr/>
            </p:nvSpPr>
            <p:spPr>
              <a:xfrm>
                <a:off x="2468914" y="3481095"/>
                <a:ext cx="10190" cy="13488"/>
              </a:xfrm>
              <a:custGeom>
                <a:rect b="b" l="l" r="r" t="t"/>
                <a:pathLst>
                  <a:path extrusionOk="0" h="13488" w="10190">
                    <a:moveTo>
                      <a:pt x="1021" y="1750"/>
                    </a:moveTo>
                    <a:cubicBezTo>
                      <a:pt x="247" y="4563"/>
                      <a:pt x="-573" y="7399"/>
                      <a:pt x="552" y="9462"/>
                    </a:cubicBezTo>
                    <a:cubicBezTo>
                      <a:pt x="4326" y="16236"/>
                      <a:pt x="7021" y="12532"/>
                      <a:pt x="7842" y="12017"/>
                    </a:cubicBezTo>
                    <a:cubicBezTo>
                      <a:pt x="8896" y="11337"/>
                      <a:pt x="11873" y="10892"/>
                      <a:pt x="8920" y="5289"/>
                    </a:cubicBezTo>
                    <a:cubicBezTo>
                      <a:pt x="6881" y="1398"/>
                      <a:pt x="2146" y="-2282"/>
                      <a:pt x="1021" y="17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3" name="Google Shape;4123;p50"/>
              <p:cNvSpPr/>
              <p:nvPr/>
            </p:nvSpPr>
            <p:spPr>
              <a:xfrm>
                <a:off x="2276130" y="3435341"/>
                <a:ext cx="44530" cy="13665"/>
              </a:xfrm>
              <a:custGeom>
                <a:rect b="b" l="l" r="r" t="t"/>
                <a:pathLst>
                  <a:path extrusionOk="0" h="13665" w="44530">
                    <a:moveTo>
                      <a:pt x="22996" y="84"/>
                    </a:moveTo>
                    <a:cubicBezTo>
                      <a:pt x="12354" y="717"/>
                      <a:pt x="1571" y="1303"/>
                      <a:pt x="446" y="3529"/>
                    </a:cubicBezTo>
                    <a:cubicBezTo>
                      <a:pt x="-3257" y="10866"/>
                      <a:pt x="17182" y="11780"/>
                      <a:pt x="21730" y="12343"/>
                    </a:cubicBezTo>
                    <a:cubicBezTo>
                      <a:pt x="27613" y="13070"/>
                      <a:pt x="40341" y="15906"/>
                      <a:pt x="44068" y="10022"/>
                    </a:cubicBezTo>
                    <a:cubicBezTo>
                      <a:pt x="46647" y="5944"/>
                      <a:pt x="38279" y="-830"/>
                      <a:pt x="23019" y="8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4" name="Google Shape;4124;p50"/>
              <p:cNvSpPr/>
              <p:nvPr/>
            </p:nvSpPr>
            <p:spPr>
              <a:xfrm>
                <a:off x="2207343" y="3430563"/>
                <a:ext cx="21226" cy="16087"/>
              </a:xfrm>
              <a:custGeom>
                <a:rect b="b" l="l" r="r" t="t"/>
                <a:pathLst>
                  <a:path extrusionOk="0" h="16087" w="21226">
                    <a:moveTo>
                      <a:pt x="6883" y="14098"/>
                    </a:moveTo>
                    <a:cubicBezTo>
                      <a:pt x="12297" y="15527"/>
                      <a:pt x="17782" y="17028"/>
                      <a:pt x="19470" y="15340"/>
                    </a:cubicBezTo>
                    <a:cubicBezTo>
                      <a:pt x="25049" y="9785"/>
                      <a:pt x="15720" y="5237"/>
                      <a:pt x="13844" y="3925"/>
                    </a:cubicBezTo>
                    <a:cubicBezTo>
                      <a:pt x="11407" y="2213"/>
                      <a:pt x="6789" y="-2545"/>
                      <a:pt x="1960" y="1745"/>
                    </a:cubicBezTo>
                    <a:cubicBezTo>
                      <a:pt x="-1392" y="4745"/>
                      <a:pt x="-876" y="12035"/>
                      <a:pt x="6906" y="1409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5" name="Google Shape;4125;p50"/>
              <p:cNvSpPr/>
              <p:nvPr/>
            </p:nvSpPr>
            <p:spPr>
              <a:xfrm>
                <a:off x="2247661" y="3466147"/>
                <a:ext cx="17767" cy="13096"/>
              </a:xfrm>
              <a:custGeom>
                <a:rect b="b" l="l" r="r" t="t"/>
                <a:pathLst>
                  <a:path extrusionOk="0" h="13096" w="17767">
                    <a:moveTo>
                      <a:pt x="6483" y="12900"/>
                    </a:moveTo>
                    <a:cubicBezTo>
                      <a:pt x="9953" y="11939"/>
                      <a:pt x="14078" y="12525"/>
                      <a:pt x="15789" y="10931"/>
                    </a:cubicBezTo>
                    <a:cubicBezTo>
                      <a:pt x="18649" y="8259"/>
                      <a:pt x="18086" y="5798"/>
                      <a:pt x="16141" y="3993"/>
                    </a:cubicBezTo>
                    <a:cubicBezTo>
                      <a:pt x="14242" y="2188"/>
                      <a:pt x="11242" y="1462"/>
                      <a:pt x="10234" y="1157"/>
                    </a:cubicBezTo>
                    <a:cubicBezTo>
                      <a:pt x="8921" y="712"/>
                      <a:pt x="6788" y="-179"/>
                      <a:pt x="4655" y="32"/>
                    </a:cubicBezTo>
                    <a:cubicBezTo>
                      <a:pt x="2545" y="219"/>
                      <a:pt x="600" y="1485"/>
                      <a:pt x="84" y="4626"/>
                    </a:cubicBezTo>
                    <a:cubicBezTo>
                      <a:pt x="-267" y="6829"/>
                      <a:pt x="530" y="9291"/>
                      <a:pt x="1584" y="10978"/>
                    </a:cubicBezTo>
                    <a:cubicBezTo>
                      <a:pt x="2709" y="12666"/>
                      <a:pt x="3999" y="13533"/>
                      <a:pt x="6460" y="1287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6" name="Google Shape;4126;p50"/>
              <p:cNvSpPr/>
              <p:nvPr/>
            </p:nvSpPr>
            <p:spPr>
              <a:xfrm>
                <a:off x="2120125" y="3639196"/>
                <a:ext cx="20787" cy="14060"/>
              </a:xfrm>
              <a:custGeom>
                <a:rect b="b" l="l" r="r" t="t"/>
                <a:pathLst>
                  <a:path extrusionOk="0" h="14060" w="20787">
                    <a:moveTo>
                      <a:pt x="9576" y="1190"/>
                    </a:moveTo>
                    <a:cubicBezTo>
                      <a:pt x="4888" y="3674"/>
                      <a:pt x="130" y="6159"/>
                      <a:pt x="12" y="8526"/>
                    </a:cubicBezTo>
                    <a:cubicBezTo>
                      <a:pt x="-386" y="16355"/>
                      <a:pt x="8967" y="13660"/>
                      <a:pt x="11100" y="13425"/>
                    </a:cubicBezTo>
                    <a:cubicBezTo>
                      <a:pt x="13866" y="13120"/>
                      <a:pt x="20101" y="13660"/>
                      <a:pt x="20757" y="7237"/>
                    </a:cubicBezTo>
                    <a:cubicBezTo>
                      <a:pt x="21226" y="2783"/>
                      <a:pt x="16280" y="-2373"/>
                      <a:pt x="9576" y="11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7" name="Google Shape;4127;p50"/>
              <p:cNvSpPr/>
              <p:nvPr/>
            </p:nvSpPr>
            <p:spPr>
              <a:xfrm>
                <a:off x="2164134" y="3672150"/>
                <a:ext cx="67871" cy="13787"/>
              </a:xfrm>
              <a:custGeom>
                <a:rect b="b" l="l" r="r" t="t"/>
                <a:pathLst>
                  <a:path extrusionOk="0" h="13787" w="67871">
                    <a:moveTo>
                      <a:pt x="34387" y="67"/>
                    </a:moveTo>
                    <a:cubicBezTo>
                      <a:pt x="18307" y="630"/>
                      <a:pt x="1993" y="1169"/>
                      <a:pt x="516" y="3396"/>
                    </a:cubicBezTo>
                    <a:cubicBezTo>
                      <a:pt x="-4359" y="10756"/>
                      <a:pt x="26746" y="11787"/>
                      <a:pt x="33684" y="12373"/>
                    </a:cubicBezTo>
                    <a:cubicBezTo>
                      <a:pt x="42661" y="13147"/>
                      <a:pt x="62281" y="16077"/>
                      <a:pt x="67320" y="10194"/>
                    </a:cubicBezTo>
                    <a:cubicBezTo>
                      <a:pt x="70813" y="6115"/>
                      <a:pt x="57452" y="-753"/>
                      <a:pt x="34364" y="6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8" name="Google Shape;4128;p50"/>
              <p:cNvSpPr/>
              <p:nvPr/>
            </p:nvSpPr>
            <p:spPr>
              <a:xfrm>
                <a:off x="1976610" y="3671034"/>
                <a:ext cx="26139" cy="16566"/>
              </a:xfrm>
              <a:custGeom>
                <a:rect b="b" l="l" r="r" t="t"/>
                <a:pathLst>
                  <a:path extrusionOk="0" h="16566" w="26139">
                    <a:moveTo>
                      <a:pt x="11138" y="2496"/>
                    </a:moveTo>
                    <a:cubicBezTo>
                      <a:pt x="5535" y="6129"/>
                      <a:pt x="-161" y="9786"/>
                      <a:pt x="3" y="12177"/>
                    </a:cubicBezTo>
                    <a:cubicBezTo>
                      <a:pt x="543" y="20076"/>
                      <a:pt x="12052" y="15060"/>
                      <a:pt x="14724" y="14286"/>
                    </a:cubicBezTo>
                    <a:cubicBezTo>
                      <a:pt x="18193" y="13278"/>
                      <a:pt x="26163" y="12294"/>
                      <a:pt x="26139" y="5731"/>
                    </a:cubicBezTo>
                    <a:cubicBezTo>
                      <a:pt x="26139" y="1183"/>
                      <a:pt x="19177" y="-2731"/>
                      <a:pt x="11138" y="249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9" name="Google Shape;4129;p50"/>
              <p:cNvSpPr/>
              <p:nvPr/>
            </p:nvSpPr>
            <p:spPr>
              <a:xfrm>
                <a:off x="1940015" y="3624702"/>
                <a:ext cx="41719" cy="13170"/>
              </a:xfrm>
              <a:custGeom>
                <a:rect b="b" l="l" r="r" t="t"/>
                <a:pathLst>
                  <a:path extrusionOk="0" h="13170" w="41719">
                    <a:moveTo>
                      <a:pt x="20776" y="705"/>
                    </a:moveTo>
                    <a:cubicBezTo>
                      <a:pt x="10978" y="2627"/>
                      <a:pt x="1040" y="4549"/>
                      <a:pt x="243" y="6893"/>
                    </a:cubicBezTo>
                    <a:cubicBezTo>
                      <a:pt x="-2359" y="14628"/>
                      <a:pt x="16721" y="13034"/>
                      <a:pt x="20987" y="13034"/>
                    </a:cubicBezTo>
                    <a:cubicBezTo>
                      <a:pt x="26519" y="13034"/>
                      <a:pt x="38661" y="14300"/>
                      <a:pt x="41451" y="8018"/>
                    </a:cubicBezTo>
                    <a:cubicBezTo>
                      <a:pt x="43373" y="3658"/>
                      <a:pt x="34840" y="-2038"/>
                      <a:pt x="20776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0" name="Google Shape;4130;p50"/>
              <p:cNvSpPr/>
              <p:nvPr/>
            </p:nvSpPr>
            <p:spPr>
              <a:xfrm>
                <a:off x="1851316" y="3620142"/>
                <a:ext cx="16104" cy="13112"/>
              </a:xfrm>
              <a:custGeom>
                <a:rect b="b" l="l" r="r" t="t"/>
                <a:pathLst>
                  <a:path extrusionOk="0" h="13112" w="16104">
                    <a:moveTo>
                      <a:pt x="6925" y="12766"/>
                    </a:moveTo>
                    <a:cubicBezTo>
                      <a:pt x="10933" y="11500"/>
                      <a:pt x="14965" y="10258"/>
                      <a:pt x="15668" y="8008"/>
                    </a:cubicBezTo>
                    <a:cubicBezTo>
                      <a:pt x="17965" y="554"/>
                      <a:pt x="10534" y="906"/>
                      <a:pt x="8940" y="624"/>
                    </a:cubicBezTo>
                    <a:cubicBezTo>
                      <a:pt x="6878" y="249"/>
                      <a:pt x="2541" y="-1767"/>
                      <a:pt x="432" y="4258"/>
                    </a:cubicBezTo>
                    <a:cubicBezTo>
                      <a:pt x="-1022" y="8430"/>
                      <a:pt x="1205" y="14595"/>
                      <a:pt x="6948" y="127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1" name="Google Shape;4131;p50"/>
              <p:cNvSpPr/>
              <p:nvPr/>
            </p:nvSpPr>
            <p:spPr>
              <a:xfrm>
                <a:off x="1856566" y="3656931"/>
                <a:ext cx="37382" cy="13965"/>
              </a:xfrm>
              <a:custGeom>
                <a:rect b="b" l="l" r="r" t="t"/>
                <a:pathLst>
                  <a:path extrusionOk="0" h="13965" w="37382">
                    <a:moveTo>
                      <a:pt x="17426" y="13692"/>
                    </a:moveTo>
                    <a:cubicBezTo>
                      <a:pt x="26028" y="13505"/>
                      <a:pt x="34936" y="14817"/>
                      <a:pt x="36459" y="12942"/>
                    </a:cubicBezTo>
                    <a:cubicBezTo>
                      <a:pt x="38991" y="9778"/>
                      <a:pt x="35967" y="6918"/>
                      <a:pt x="31630" y="4926"/>
                    </a:cubicBezTo>
                    <a:cubicBezTo>
                      <a:pt x="27294" y="2933"/>
                      <a:pt x="21786" y="2019"/>
                      <a:pt x="19817" y="1621"/>
                    </a:cubicBezTo>
                    <a:cubicBezTo>
                      <a:pt x="14800" y="331"/>
                      <a:pt x="3197" y="-2224"/>
                      <a:pt x="314" y="4058"/>
                    </a:cubicBezTo>
                    <a:cubicBezTo>
                      <a:pt x="-670" y="6191"/>
                      <a:pt x="713" y="8770"/>
                      <a:pt x="3690" y="10645"/>
                    </a:cubicBezTo>
                    <a:cubicBezTo>
                      <a:pt x="6713" y="12544"/>
                      <a:pt x="11261" y="13809"/>
                      <a:pt x="17402" y="1371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2" name="Google Shape;4132;p50"/>
              <p:cNvSpPr/>
              <p:nvPr/>
            </p:nvSpPr>
            <p:spPr>
              <a:xfrm>
                <a:off x="1833093" y="3694642"/>
                <a:ext cx="93991" cy="27385"/>
              </a:xfrm>
              <a:custGeom>
                <a:rect b="b" l="l" r="r" t="t"/>
                <a:pathLst>
                  <a:path extrusionOk="0" h="27385" w="93991">
                    <a:moveTo>
                      <a:pt x="26460" y="15408"/>
                    </a:moveTo>
                    <a:cubicBezTo>
                      <a:pt x="30961" y="15900"/>
                      <a:pt x="35508" y="16627"/>
                      <a:pt x="39563" y="17306"/>
                    </a:cubicBezTo>
                    <a:lnTo>
                      <a:pt x="41204" y="9852"/>
                    </a:lnTo>
                    <a:cubicBezTo>
                      <a:pt x="33328" y="10368"/>
                      <a:pt x="27234" y="11142"/>
                      <a:pt x="26390" y="12595"/>
                    </a:cubicBezTo>
                    <a:cubicBezTo>
                      <a:pt x="23858" y="16955"/>
                      <a:pt x="31968" y="19064"/>
                      <a:pt x="40196" y="20166"/>
                    </a:cubicBezTo>
                    <a:lnTo>
                      <a:pt x="93991" y="27386"/>
                    </a:lnTo>
                    <a:lnTo>
                      <a:pt x="42962" y="7532"/>
                    </a:lnTo>
                    <a:cubicBezTo>
                      <a:pt x="37454" y="5399"/>
                      <a:pt x="31711" y="4039"/>
                      <a:pt x="29343" y="3430"/>
                    </a:cubicBezTo>
                    <a:cubicBezTo>
                      <a:pt x="25593" y="2422"/>
                      <a:pt x="19569" y="687"/>
                      <a:pt x="13826" y="172"/>
                    </a:cubicBezTo>
                    <a:cubicBezTo>
                      <a:pt x="8083" y="-368"/>
                      <a:pt x="2715" y="289"/>
                      <a:pt x="512" y="3219"/>
                    </a:cubicBezTo>
                    <a:cubicBezTo>
                      <a:pt x="-1035" y="5258"/>
                      <a:pt x="1004" y="7954"/>
                      <a:pt x="5552" y="10204"/>
                    </a:cubicBezTo>
                    <a:cubicBezTo>
                      <a:pt x="10122" y="12478"/>
                      <a:pt x="17201" y="14376"/>
                      <a:pt x="26460" y="1540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3" name="Google Shape;4133;p50"/>
              <p:cNvSpPr/>
              <p:nvPr/>
            </p:nvSpPr>
            <p:spPr>
              <a:xfrm>
                <a:off x="1733483" y="3669078"/>
                <a:ext cx="21982" cy="13362"/>
              </a:xfrm>
              <a:custGeom>
                <a:rect b="b" l="l" r="r" t="t"/>
                <a:pathLst>
                  <a:path extrusionOk="0" h="13362" w="21982">
                    <a:moveTo>
                      <a:pt x="10768" y="13172"/>
                    </a:moveTo>
                    <a:cubicBezTo>
                      <a:pt x="17870" y="12000"/>
                      <a:pt x="22769" y="7359"/>
                      <a:pt x="21878" y="5132"/>
                    </a:cubicBezTo>
                    <a:cubicBezTo>
                      <a:pt x="20613" y="1428"/>
                      <a:pt x="18409" y="889"/>
                      <a:pt x="16604" y="748"/>
                    </a:cubicBezTo>
                    <a:cubicBezTo>
                      <a:pt x="14753" y="655"/>
                      <a:pt x="12666" y="1006"/>
                      <a:pt x="11869" y="889"/>
                    </a:cubicBezTo>
                    <a:cubicBezTo>
                      <a:pt x="10838" y="795"/>
                      <a:pt x="9338" y="162"/>
                      <a:pt x="7838" y="22"/>
                    </a:cubicBezTo>
                    <a:cubicBezTo>
                      <a:pt x="6291" y="-96"/>
                      <a:pt x="4533" y="209"/>
                      <a:pt x="2025" y="2248"/>
                    </a:cubicBezTo>
                    <a:cubicBezTo>
                      <a:pt x="313" y="3655"/>
                      <a:pt x="-718" y="6187"/>
                      <a:pt x="595" y="8905"/>
                    </a:cubicBezTo>
                    <a:cubicBezTo>
                      <a:pt x="1790" y="11554"/>
                      <a:pt x="5752" y="14086"/>
                      <a:pt x="10768" y="1317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4" name="Google Shape;4134;p50"/>
              <p:cNvSpPr/>
              <p:nvPr/>
            </p:nvSpPr>
            <p:spPr>
              <a:xfrm>
                <a:off x="1773149" y="3619195"/>
                <a:ext cx="21660" cy="16267"/>
              </a:xfrm>
              <a:custGeom>
                <a:rect b="b" l="l" r="r" t="t"/>
                <a:pathLst>
                  <a:path extrusionOk="0" h="16267" w="21660">
                    <a:moveTo>
                      <a:pt x="13763" y="14464"/>
                    </a:moveTo>
                    <a:cubicBezTo>
                      <a:pt x="16950" y="12424"/>
                      <a:pt x="19459" y="9752"/>
                      <a:pt x="20654" y="7268"/>
                    </a:cubicBezTo>
                    <a:cubicBezTo>
                      <a:pt x="21896" y="4806"/>
                      <a:pt x="21920" y="2790"/>
                      <a:pt x="21099" y="1970"/>
                    </a:cubicBezTo>
                    <a:cubicBezTo>
                      <a:pt x="18240" y="-702"/>
                      <a:pt x="16013" y="-93"/>
                      <a:pt x="14325" y="564"/>
                    </a:cubicBezTo>
                    <a:cubicBezTo>
                      <a:pt x="12591" y="1314"/>
                      <a:pt x="10762" y="2509"/>
                      <a:pt x="9942" y="2720"/>
                    </a:cubicBezTo>
                    <a:cubicBezTo>
                      <a:pt x="8911" y="3048"/>
                      <a:pt x="7246" y="3048"/>
                      <a:pt x="5746" y="3423"/>
                    </a:cubicBezTo>
                    <a:cubicBezTo>
                      <a:pt x="4222" y="3845"/>
                      <a:pt x="2652" y="4713"/>
                      <a:pt x="871" y="7432"/>
                    </a:cubicBezTo>
                    <a:cubicBezTo>
                      <a:pt x="-348" y="9283"/>
                      <a:pt x="-512" y="12049"/>
                      <a:pt x="1855" y="14229"/>
                    </a:cubicBezTo>
                    <a:cubicBezTo>
                      <a:pt x="4058" y="16386"/>
                      <a:pt x="9121" y="17370"/>
                      <a:pt x="13786" y="1444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5" name="Google Shape;4135;p50"/>
              <p:cNvSpPr/>
              <p:nvPr/>
            </p:nvSpPr>
            <p:spPr>
              <a:xfrm>
                <a:off x="1772873" y="3569366"/>
                <a:ext cx="36970" cy="13905"/>
              </a:xfrm>
              <a:custGeom>
                <a:rect b="b" l="l" r="r" t="t"/>
                <a:pathLst>
                  <a:path extrusionOk="0" h="13905" w="36970">
                    <a:moveTo>
                      <a:pt x="18727" y="12584"/>
                    </a:moveTo>
                    <a:cubicBezTo>
                      <a:pt x="26790" y="10193"/>
                      <a:pt x="35580" y="9208"/>
                      <a:pt x="36565" y="7005"/>
                    </a:cubicBezTo>
                    <a:cubicBezTo>
                      <a:pt x="38206" y="3301"/>
                      <a:pt x="34643" y="1286"/>
                      <a:pt x="30002" y="465"/>
                    </a:cubicBezTo>
                    <a:cubicBezTo>
                      <a:pt x="25384" y="-379"/>
                      <a:pt x="19899" y="160"/>
                      <a:pt x="17906" y="278"/>
                    </a:cubicBezTo>
                    <a:cubicBezTo>
                      <a:pt x="12797" y="324"/>
                      <a:pt x="1100" y="887"/>
                      <a:pt x="45" y="7708"/>
                    </a:cubicBezTo>
                    <a:cubicBezTo>
                      <a:pt x="-330" y="10029"/>
                      <a:pt x="1662" y="12138"/>
                      <a:pt x="4991" y="13170"/>
                    </a:cubicBezTo>
                    <a:cubicBezTo>
                      <a:pt x="8343" y="14224"/>
                      <a:pt x="12937" y="14248"/>
                      <a:pt x="18727" y="125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6" name="Google Shape;4136;p50"/>
              <p:cNvSpPr/>
              <p:nvPr/>
            </p:nvSpPr>
            <p:spPr>
              <a:xfrm>
                <a:off x="1637785" y="3611055"/>
                <a:ext cx="28529" cy="16942"/>
              </a:xfrm>
              <a:custGeom>
                <a:rect b="b" l="l" r="r" t="t"/>
                <a:pathLst>
                  <a:path extrusionOk="0" h="16942" w="28529">
                    <a:moveTo>
                      <a:pt x="12377" y="2655"/>
                    </a:moveTo>
                    <a:cubicBezTo>
                      <a:pt x="6189" y="6429"/>
                      <a:pt x="-93" y="10203"/>
                      <a:pt x="1" y="12617"/>
                    </a:cubicBezTo>
                    <a:cubicBezTo>
                      <a:pt x="329" y="20563"/>
                      <a:pt x="12987" y="15289"/>
                      <a:pt x="15893" y="14469"/>
                    </a:cubicBezTo>
                    <a:cubicBezTo>
                      <a:pt x="19691" y="13391"/>
                      <a:pt x="28364" y="12242"/>
                      <a:pt x="28528" y="5632"/>
                    </a:cubicBezTo>
                    <a:cubicBezTo>
                      <a:pt x="28645" y="1061"/>
                      <a:pt x="21238" y="-2759"/>
                      <a:pt x="12354" y="265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7" name="Google Shape;4137;p50"/>
              <p:cNvSpPr/>
              <p:nvPr/>
            </p:nvSpPr>
            <p:spPr>
              <a:xfrm>
                <a:off x="1658180" y="3658428"/>
                <a:ext cx="34393" cy="13855"/>
              </a:xfrm>
              <a:custGeom>
                <a:rect b="b" l="l" r="r" t="t"/>
                <a:pathLst>
                  <a:path extrusionOk="0" h="13855" w="34393">
                    <a:moveTo>
                      <a:pt x="16969" y="1295"/>
                    </a:moveTo>
                    <a:cubicBezTo>
                      <a:pt x="9515" y="3663"/>
                      <a:pt x="1335" y="4647"/>
                      <a:pt x="397" y="6874"/>
                    </a:cubicBezTo>
                    <a:cubicBezTo>
                      <a:pt x="-1173" y="10578"/>
                      <a:pt x="2132" y="12594"/>
                      <a:pt x="6468" y="13391"/>
                    </a:cubicBezTo>
                    <a:cubicBezTo>
                      <a:pt x="10781" y="14235"/>
                      <a:pt x="15915" y="13695"/>
                      <a:pt x="17766" y="13578"/>
                    </a:cubicBezTo>
                    <a:cubicBezTo>
                      <a:pt x="22525" y="13531"/>
                      <a:pt x="33518" y="13062"/>
                      <a:pt x="34362" y="6288"/>
                    </a:cubicBezTo>
                    <a:cubicBezTo>
                      <a:pt x="34667" y="3968"/>
                      <a:pt x="32768" y="1858"/>
                      <a:pt x="29674" y="780"/>
                    </a:cubicBezTo>
                    <a:cubicBezTo>
                      <a:pt x="26556" y="-299"/>
                      <a:pt x="22314" y="-369"/>
                      <a:pt x="16969" y="127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8" name="Google Shape;4138;p50"/>
              <p:cNvSpPr/>
              <p:nvPr/>
            </p:nvSpPr>
            <p:spPr>
              <a:xfrm>
                <a:off x="1791356" y="3475118"/>
                <a:ext cx="46935" cy="13704"/>
              </a:xfrm>
              <a:custGeom>
                <a:rect b="b" l="l" r="r" t="t"/>
                <a:pathLst>
                  <a:path extrusionOk="0" h="13704" w="46935">
                    <a:moveTo>
                      <a:pt x="23778" y="12719"/>
                    </a:moveTo>
                    <a:cubicBezTo>
                      <a:pt x="34748" y="10445"/>
                      <a:pt x="45882" y="8195"/>
                      <a:pt x="46702" y="5828"/>
                    </a:cubicBezTo>
                    <a:cubicBezTo>
                      <a:pt x="49398" y="-2001"/>
                      <a:pt x="27950" y="272"/>
                      <a:pt x="23145" y="413"/>
                    </a:cubicBezTo>
                    <a:cubicBezTo>
                      <a:pt x="16910" y="601"/>
                      <a:pt x="3197" y="-243"/>
                      <a:pt x="267" y="6132"/>
                    </a:cubicBezTo>
                    <a:cubicBezTo>
                      <a:pt x="-1772" y="10563"/>
                      <a:pt x="8026" y="15954"/>
                      <a:pt x="23754" y="1271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9" name="Google Shape;4139;p50"/>
              <p:cNvSpPr/>
              <p:nvPr/>
            </p:nvSpPr>
            <p:spPr>
              <a:xfrm>
                <a:off x="1872173" y="3436236"/>
                <a:ext cx="54477" cy="18990"/>
              </a:xfrm>
              <a:custGeom>
                <a:rect b="b" l="l" r="r" t="t"/>
                <a:pathLst>
                  <a:path extrusionOk="0" h="18990" w="54477">
                    <a:moveTo>
                      <a:pt x="28658" y="15526"/>
                    </a:moveTo>
                    <a:cubicBezTo>
                      <a:pt x="41128" y="11096"/>
                      <a:pt x="53786" y="6643"/>
                      <a:pt x="54372" y="4134"/>
                    </a:cubicBezTo>
                    <a:cubicBezTo>
                      <a:pt x="56294" y="-4140"/>
                      <a:pt x="31588" y="2376"/>
                      <a:pt x="25986" y="3478"/>
                    </a:cubicBezTo>
                    <a:cubicBezTo>
                      <a:pt x="18719" y="4908"/>
                      <a:pt x="2569" y="6807"/>
                      <a:pt x="155" y="13698"/>
                    </a:cubicBezTo>
                    <a:cubicBezTo>
                      <a:pt x="-1533" y="18480"/>
                      <a:pt x="10773" y="21855"/>
                      <a:pt x="28658" y="1550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0" name="Google Shape;4140;p50"/>
              <p:cNvSpPr/>
              <p:nvPr/>
            </p:nvSpPr>
            <p:spPr>
              <a:xfrm>
                <a:off x="1932102" y="3480267"/>
                <a:ext cx="24040" cy="13403"/>
              </a:xfrm>
              <a:custGeom>
                <a:rect b="b" l="l" r="r" t="t"/>
                <a:pathLst>
                  <a:path extrusionOk="0" h="13403" w="24040">
                    <a:moveTo>
                      <a:pt x="10593" y="13313"/>
                    </a:moveTo>
                    <a:cubicBezTo>
                      <a:pt x="16523" y="12657"/>
                      <a:pt x="22524" y="12024"/>
                      <a:pt x="23485" y="9844"/>
                    </a:cubicBezTo>
                    <a:cubicBezTo>
                      <a:pt x="26626" y="2625"/>
                      <a:pt x="15539" y="1804"/>
                      <a:pt x="13148" y="1265"/>
                    </a:cubicBezTo>
                    <a:cubicBezTo>
                      <a:pt x="10030" y="562"/>
                      <a:pt x="3491" y="-2181"/>
                      <a:pt x="561" y="3609"/>
                    </a:cubicBezTo>
                    <a:cubicBezTo>
                      <a:pt x="-1479" y="7641"/>
                      <a:pt x="2084" y="14251"/>
                      <a:pt x="10616" y="133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1" name="Google Shape;4141;p50"/>
              <p:cNvSpPr/>
              <p:nvPr/>
            </p:nvSpPr>
            <p:spPr>
              <a:xfrm>
                <a:off x="1986873" y="3458797"/>
                <a:ext cx="18196" cy="14128"/>
              </a:xfrm>
              <a:custGeom>
                <a:rect b="b" l="l" r="r" t="t"/>
                <a:pathLst>
                  <a:path extrusionOk="0" h="14128" w="18196">
                    <a:moveTo>
                      <a:pt x="10110" y="12890"/>
                    </a:moveTo>
                    <a:cubicBezTo>
                      <a:pt x="14118" y="10358"/>
                      <a:pt x="18197" y="7827"/>
                      <a:pt x="18197" y="5459"/>
                    </a:cubicBezTo>
                    <a:cubicBezTo>
                      <a:pt x="18197" y="-2370"/>
                      <a:pt x="10110" y="443"/>
                      <a:pt x="8235" y="701"/>
                    </a:cubicBezTo>
                    <a:cubicBezTo>
                      <a:pt x="5820" y="1052"/>
                      <a:pt x="312" y="583"/>
                      <a:pt x="7" y="6983"/>
                    </a:cubicBezTo>
                    <a:cubicBezTo>
                      <a:pt x="-204" y="11436"/>
                      <a:pt x="4343" y="16523"/>
                      <a:pt x="10110" y="128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2" name="Google Shape;4142;p50"/>
              <p:cNvSpPr/>
              <p:nvPr/>
            </p:nvSpPr>
            <p:spPr>
              <a:xfrm>
                <a:off x="1541056" y="3408280"/>
                <a:ext cx="46945" cy="13170"/>
              </a:xfrm>
              <a:custGeom>
                <a:rect b="b" l="l" r="r" t="t"/>
                <a:pathLst>
                  <a:path extrusionOk="0" h="13170" w="46945">
                    <a:moveTo>
                      <a:pt x="23385" y="705"/>
                    </a:moveTo>
                    <a:cubicBezTo>
                      <a:pt x="12369" y="2627"/>
                      <a:pt x="1164" y="4549"/>
                      <a:pt x="274" y="6893"/>
                    </a:cubicBezTo>
                    <a:cubicBezTo>
                      <a:pt x="-2657" y="14628"/>
                      <a:pt x="18815" y="13034"/>
                      <a:pt x="23620" y="13034"/>
                    </a:cubicBezTo>
                    <a:cubicBezTo>
                      <a:pt x="29855" y="13034"/>
                      <a:pt x="43497" y="14300"/>
                      <a:pt x="46638" y="8018"/>
                    </a:cubicBezTo>
                    <a:cubicBezTo>
                      <a:pt x="48818" y="3658"/>
                      <a:pt x="39208" y="-2038"/>
                      <a:pt x="23385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3" name="Google Shape;4143;p50"/>
              <p:cNvSpPr/>
              <p:nvPr/>
            </p:nvSpPr>
            <p:spPr>
              <a:xfrm>
                <a:off x="1577348" y="3472531"/>
                <a:ext cx="19173" cy="13232"/>
              </a:xfrm>
              <a:custGeom>
                <a:rect b="b" l="l" r="r" t="t"/>
                <a:pathLst>
                  <a:path extrusionOk="0" h="13232" w="19173">
                    <a:moveTo>
                      <a:pt x="7768" y="13150"/>
                    </a:moveTo>
                    <a:cubicBezTo>
                      <a:pt x="12573" y="12517"/>
                      <a:pt x="17472" y="11931"/>
                      <a:pt x="18456" y="9774"/>
                    </a:cubicBezTo>
                    <a:cubicBezTo>
                      <a:pt x="21714" y="2649"/>
                      <a:pt x="12924" y="1805"/>
                      <a:pt x="11073" y="1266"/>
                    </a:cubicBezTo>
                    <a:cubicBezTo>
                      <a:pt x="8658" y="563"/>
                      <a:pt x="3689" y="-2157"/>
                      <a:pt x="735" y="3539"/>
                    </a:cubicBezTo>
                    <a:cubicBezTo>
                      <a:pt x="-1304" y="7501"/>
                      <a:pt x="853" y="14041"/>
                      <a:pt x="7768" y="131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4" name="Google Shape;4144;p50"/>
              <p:cNvSpPr/>
              <p:nvPr/>
            </p:nvSpPr>
            <p:spPr>
              <a:xfrm>
                <a:off x="1673772" y="3464821"/>
                <a:ext cx="21019" cy="13250"/>
              </a:xfrm>
              <a:custGeom>
                <a:rect b="b" l="l" r="r" t="t"/>
                <a:pathLst>
                  <a:path extrusionOk="0" h="13250" w="21019">
                    <a:moveTo>
                      <a:pt x="9887" y="13007"/>
                    </a:moveTo>
                    <a:cubicBezTo>
                      <a:pt x="15676" y="11835"/>
                      <a:pt x="20857" y="9444"/>
                      <a:pt x="20997" y="7077"/>
                    </a:cubicBezTo>
                    <a:cubicBezTo>
                      <a:pt x="21255" y="3162"/>
                      <a:pt x="19216" y="1850"/>
                      <a:pt x="17036" y="1287"/>
                    </a:cubicBezTo>
                    <a:cubicBezTo>
                      <a:pt x="14832" y="748"/>
                      <a:pt x="12277" y="912"/>
                      <a:pt x="11316" y="771"/>
                    </a:cubicBezTo>
                    <a:cubicBezTo>
                      <a:pt x="8761" y="537"/>
                      <a:pt x="4214" y="-1948"/>
                      <a:pt x="886" y="3467"/>
                    </a:cubicBezTo>
                    <a:cubicBezTo>
                      <a:pt x="-286" y="5366"/>
                      <a:pt x="-380" y="8038"/>
                      <a:pt x="1120" y="10171"/>
                    </a:cubicBezTo>
                    <a:cubicBezTo>
                      <a:pt x="2573" y="12304"/>
                      <a:pt x="5738" y="13874"/>
                      <a:pt x="9887" y="1300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5" name="Google Shape;4145;p50"/>
              <p:cNvSpPr/>
              <p:nvPr/>
            </p:nvSpPr>
            <p:spPr>
              <a:xfrm>
                <a:off x="1751821" y="3424923"/>
                <a:ext cx="31649" cy="16619"/>
              </a:xfrm>
              <a:custGeom>
                <a:rect b="b" l="l" r="r" t="t"/>
                <a:pathLst>
                  <a:path extrusionOk="0" h="16619" w="31649">
                    <a:moveTo>
                      <a:pt x="17206" y="13760"/>
                    </a:moveTo>
                    <a:cubicBezTo>
                      <a:pt x="23652" y="10127"/>
                      <a:pt x="31035" y="7666"/>
                      <a:pt x="31528" y="5322"/>
                    </a:cubicBezTo>
                    <a:cubicBezTo>
                      <a:pt x="32348" y="1408"/>
                      <a:pt x="28903" y="25"/>
                      <a:pt x="24683" y="1"/>
                    </a:cubicBezTo>
                    <a:cubicBezTo>
                      <a:pt x="20487" y="-46"/>
                      <a:pt x="15776" y="1408"/>
                      <a:pt x="14088" y="1830"/>
                    </a:cubicBezTo>
                    <a:cubicBezTo>
                      <a:pt x="9635" y="2720"/>
                      <a:pt x="-562" y="5158"/>
                      <a:pt x="24" y="11909"/>
                    </a:cubicBezTo>
                    <a:cubicBezTo>
                      <a:pt x="212" y="14229"/>
                      <a:pt x="2439" y="15941"/>
                      <a:pt x="5533" y="16456"/>
                    </a:cubicBezTo>
                    <a:cubicBezTo>
                      <a:pt x="8650" y="16972"/>
                      <a:pt x="12588" y="16315"/>
                      <a:pt x="17206" y="1373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6" name="Google Shape;4146;p50"/>
              <p:cNvSpPr/>
              <p:nvPr/>
            </p:nvSpPr>
            <p:spPr>
              <a:xfrm>
                <a:off x="1340290" y="3470841"/>
                <a:ext cx="31303" cy="13170"/>
              </a:xfrm>
              <a:custGeom>
                <a:rect b="b" l="l" r="r" t="t"/>
                <a:pathLst>
                  <a:path extrusionOk="0" h="13170" w="31303">
                    <a:moveTo>
                      <a:pt x="15581" y="705"/>
                    </a:moveTo>
                    <a:cubicBezTo>
                      <a:pt x="8221" y="2627"/>
                      <a:pt x="767" y="4549"/>
                      <a:pt x="181" y="6893"/>
                    </a:cubicBezTo>
                    <a:cubicBezTo>
                      <a:pt x="-1764" y="14628"/>
                      <a:pt x="12534" y="13034"/>
                      <a:pt x="15745" y="13034"/>
                    </a:cubicBezTo>
                    <a:cubicBezTo>
                      <a:pt x="19894" y="13034"/>
                      <a:pt x="29012" y="14300"/>
                      <a:pt x="31099" y="8018"/>
                    </a:cubicBezTo>
                    <a:cubicBezTo>
                      <a:pt x="32552" y="3658"/>
                      <a:pt x="26153" y="-2038"/>
                      <a:pt x="15605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7" name="Google Shape;4147;p50"/>
              <p:cNvSpPr/>
              <p:nvPr/>
            </p:nvSpPr>
            <p:spPr>
              <a:xfrm>
                <a:off x="1358245" y="3426044"/>
                <a:ext cx="57652" cy="14210"/>
              </a:xfrm>
              <a:custGeom>
                <a:rect b="b" l="l" r="r" t="t"/>
                <a:pathLst>
                  <a:path extrusionOk="0" h="14210" w="57652">
                    <a:moveTo>
                      <a:pt x="29599" y="5"/>
                    </a:moveTo>
                    <a:cubicBezTo>
                      <a:pt x="15863" y="145"/>
                      <a:pt x="1939" y="239"/>
                      <a:pt x="533" y="2419"/>
                    </a:cubicBezTo>
                    <a:cubicBezTo>
                      <a:pt x="-4062" y="9615"/>
                      <a:pt x="22403" y="11490"/>
                      <a:pt x="28286" y="12264"/>
                    </a:cubicBezTo>
                    <a:cubicBezTo>
                      <a:pt x="35904" y="13272"/>
                      <a:pt x="52429" y="16717"/>
                      <a:pt x="57094" y="10975"/>
                    </a:cubicBezTo>
                    <a:cubicBezTo>
                      <a:pt x="60329" y="6990"/>
                      <a:pt x="49312" y="-206"/>
                      <a:pt x="29599" y="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8" name="Google Shape;4148;p50"/>
              <p:cNvSpPr/>
              <p:nvPr/>
            </p:nvSpPr>
            <p:spPr>
              <a:xfrm>
                <a:off x="1243600" y="3488947"/>
                <a:ext cx="29357" cy="14048"/>
              </a:xfrm>
              <a:custGeom>
                <a:rect b="b" l="l" r="r" t="t"/>
                <a:pathLst>
                  <a:path extrusionOk="0" h="14048" w="29357">
                    <a:moveTo>
                      <a:pt x="12908" y="14033"/>
                    </a:moveTo>
                    <a:cubicBezTo>
                      <a:pt x="20152" y="14080"/>
                      <a:pt x="27488" y="14150"/>
                      <a:pt x="28660" y="12040"/>
                    </a:cubicBezTo>
                    <a:cubicBezTo>
                      <a:pt x="32551" y="5102"/>
                      <a:pt x="19026" y="2946"/>
                      <a:pt x="16096" y="2125"/>
                    </a:cubicBezTo>
                    <a:cubicBezTo>
                      <a:pt x="12299" y="1047"/>
                      <a:pt x="4306" y="-2516"/>
                      <a:pt x="696" y="3016"/>
                    </a:cubicBezTo>
                    <a:cubicBezTo>
                      <a:pt x="-1812" y="6837"/>
                      <a:pt x="2501" y="13986"/>
                      <a:pt x="12908" y="1403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9" name="Google Shape;4149;p50"/>
              <p:cNvSpPr/>
              <p:nvPr/>
            </p:nvSpPr>
            <p:spPr>
              <a:xfrm>
                <a:off x="1306404" y="3449963"/>
                <a:ext cx="15641" cy="13170"/>
              </a:xfrm>
              <a:custGeom>
                <a:rect b="b" l="l" r="r" t="t"/>
                <a:pathLst>
                  <a:path extrusionOk="0" h="13170" w="15641">
                    <a:moveTo>
                      <a:pt x="7837" y="12465"/>
                    </a:moveTo>
                    <a:cubicBezTo>
                      <a:pt x="11517" y="10543"/>
                      <a:pt x="15244" y="8621"/>
                      <a:pt x="15549" y="6277"/>
                    </a:cubicBezTo>
                    <a:cubicBezTo>
                      <a:pt x="16534" y="-1458"/>
                      <a:pt x="9361" y="136"/>
                      <a:pt x="7767" y="136"/>
                    </a:cubicBezTo>
                    <a:cubicBezTo>
                      <a:pt x="5681" y="136"/>
                      <a:pt x="1133" y="-1130"/>
                      <a:pt x="102" y="5152"/>
                    </a:cubicBezTo>
                    <a:cubicBezTo>
                      <a:pt x="-625" y="9512"/>
                      <a:pt x="2587" y="15208"/>
                      <a:pt x="7861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0" name="Google Shape;4150;p50"/>
              <p:cNvSpPr/>
              <p:nvPr/>
            </p:nvSpPr>
            <p:spPr>
              <a:xfrm>
                <a:off x="1147176" y="3512361"/>
                <a:ext cx="27325" cy="15034"/>
              </a:xfrm>
              <a:custGeom>
                <a:rect b="b" l="l" r="r" t="t"/>
                <a:pathLst>
                  <a:path extrusionOk="0" h="15034" w="27325">
                    <a:moveTo>
                      <a:pt x="11258" y="14410"/>
                    </a:moveTo>
                    <a:cubicBezTo>
                      <a:pt x="18103" y="15020"/>
                      <a:pt x="25041" y="15699"/>
                      <a:pt x="26377" y="13707"/>
                    </a:cubicBezTo>
                    <a:cubicBezTo>
                      <a:pt x="30831" y="7144"/>
                      <a:pt x="18291" y="3933"/>
                      <a:pt x="15618" y="2878"/>
                    </a:cubicBezTo>
                    <a:cubicBezTo>
                      <a:pt x="12149" y="1518"/>
                      <a:pt x="5000" y="-2654"/>
                      <a:pt x="968" y="2526"/>
                    </a:cubicBezTo>
                    <a:cubicBezTo>
                      <a:pt x="-1845" y="6112"/>
                      <a:pt x="1437" y="13519"/>
                      <a:pt x="11258" y="144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1" name="Google Shape;4151;p50"/>
              <p:cNvSpPr/>
              <p:nvPr/>
            </p:nvSpPr>
            <p:spPr>
              <a:xfrm>
                <a:off x="1316869" y="3594352"/>
                <a:ext cx="47135" cy="13637"/>
              </a:xfrm>
              <a:custGeom>
                <a:rect b="b" l="l" r="r" t="t"/>
                <a:pathLst>
                  <a:path extrusionOk="0" h="13637" w="47135">
                    <a:moveTo>
                      <a:pt x="22899" y="13568"/>
                    </a:moveTo>
                    <a:cubicBezTo>
                      <a:pt x="34150" y="12889"/>
                      <a:pt x="45542" y="12256"/>
                      <a:pt x="46691" y="10029"/>
                    </a:cubicBezTo>
                    <a:cubicBezTo>
                      <a:pt x="50488" y="2669"/>
                      <a:pt x="28853" y="1848"/>
                      <a:pt x="24048" y="1286"/>
                    </a:cubicBezTo>
                    <a:cubicBezTo>
                      <a:pt x="17812" y="583"/>
                      <a:pt x="4311" y="-2230"/>
                      <a:pt x="467" y="3677"/>
                    </a:cubicBezTo>
                    <a:cubicBezTo>
                      <a:pt x="-2205" y="7779"/>
                      <a:pt x="6772" y="14506"/>
                      <a:pt x="22899" y="1354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2" name="Google Shape;4152;p50"/>
              <p:cNvSpPr/>
              <p:nvPr/>
            </p:nvSpPr>
            <p:spPr>
              <a:xfrm>
                <a:off x="1371220" y="3626452"/>
                <a:ext cx="16884" cy="13074"/>
              </a:xfrm>
              <a:custGeom>
                <a:rect b="b" l="l" r="r" t="t"/>
                <a:pathLst>
                  <a:path extrusionOk="0" h="13074" w="16884">
                    <a:moveTo>
                      <a:pt x="6357" y="12996"/>
                    </a:moveTo>
                    <a:cubicBezTo>
                      <a:pt x="10646" y="12386"/>
                      <a:pt x="14983" y="11824"/>
                      <a:pt x="16014" y="9691"/>
                    </a:cubicBezTo>
                    <a:cubicBezTo>
                      <a:pt x="19437" y="2682"/>
                      <a:pt x="11772" y="1815"/>
                      <a:pt x="10178" y="1275"/>
                    </a:cubicBezTo>
                    <a:cubicBezTo>
                      <a:pt x="8115" y="572"/>
                      <a:pt x="3942" y="-2147"/>
                      <a:pt x="919" y="3479"/>
                    </a:cubicBezTo>
                    <a:cubicBezTo>
                      <a:pt x="-1191" y="7370"/>
                      <a:pt x="216" y="13863"/>
                      <a:pt x="6357" y="1299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3" name="Google Shape;4153;p50"/>
              <p:cNvSpPr/>
              <p:nvPr/>
            </p:nvSpPr>
            <p:spPr>
              <a:xfrm>
                <a:off x="1425592" y="3629392"/>
                <a:ext cx="24486" cy="13765"/>
              </a:xfrm>
              <a:custGeom>
                <a:rect b="b" l="l" r="r" t="t"/>
                <a:pathLst>
                  <a:path extrusionOk="0" h="13765" w="24486">
                    <a:moveTo>
                      <a:pt x="14312" y="0"/>
                    </a:moveTo>
                    <a:cubicBezTo>
                      <a:pt x="8194" y="0"/>
                      <a:pt x="1983" y="0"/>
                      <a:pt x="811" y="2063"/>
                    </a:cubicBezTo>
                    <a:cubicBezTo>
                      <a:pt x="-3080" y="8931"/>
                      <a:pt x="8171" y="10947"/>
                      <a:pt x="10585" y="11743"/>
                    </a:cubicBezTo>
                    <a:cubicBezTo>
                      <a:pt x="13703" y="12775"/>
                      <a:pt x="20149" y="16221"/>
                      <a:pt x="23665" y="10759"/>
                    </a:cubicBezTo>
                    <a:cubicBezTo>
                      <a:pt x="26126" y="6962"/>
                      <a:pt x="23079" y="-23"/>
                      <a:pt x="14289" y="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4" name="Google Shape;4154;p50"/>
              <p:cNvSpPr/>
              <p:nvPr/>
            </p:nvSpPr>
            <p:spPr>
              <a:xfrm>
                <a:off x="1522806" y="3663800"/>
                <a:ext cx="20861" cy="13170"/>
              </a:xfrm>
              <a:custGeom>
                <a:rect b="b" l="l" r="r" t="t"/>
                <a:pathLst>
                  <a:path extrusionOk="0" h="13170" w="20861">
                    <a:moveTo>
                      <a:pt x="10390" y="705"/>
                    </a:moveTo>
                    <a:cubicBezTo>
                      <a:pt x="5491" y="2627"/>
                      <a:pt x="522" y="4549"/>
                      <a:pt x="123" y="6893"/>
                    </a:cubicBezTo>
                    <a:cubicBezTo>
                      <a:pt x="-1189" y="14628"/>
                      <a:pt x="8351" y="13034"/>
                      <a:pt x="10507" y="13034"/>
                    </a:cubicBezTo>
                    <a:cubicBezTo>
                      <a:pt x="13273" y="13034"/>
                      <a:pt x="19344" y="14300"/>
                      <a:pt x="20727" y="8018"/>
                    </a:cubicBezTo>
                    <a:cubicBezTo>
                      <a:pt x="21688" y="3658"/>
                      <a:pt x="17422" y="-2037"/>
                      <a:pt x="10390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5" name="Google Shape;4155;p50"/>
              <p:cNvSpPr/>
              <p:nvPr/>
            </p:nvSpPr>
            <p:spPr>
              <a:xfrm>
                <a:off x="1275049" y="3656457"/>
                <a:ext cx="18331" cy="15164"/>
              </a:xfrm>
              <a:custGeom>
                <a:rect b="b" l="l" r="r" t="t"/>
                <a:pathLst>
                  <a:path extrusionOk="0" h="15164" w="18331">
                    <a:moveTo>
                      <a:pt x="11322" y="13510"/>
                    </a:moveTo>
                    <a:cubicBezTo>
                      <a:pt x="16315" y="10158"/>
                      <a:pt x="19292" y="5376"/>
                      <a:pt x="18050" y="3360"/>
                    </a:cubicBezTo>
                    <a:cubicBezTo>
                      <a:pt x="16081" y="-15"/>
                      <a:pt x="13901" y="-203"/>
                      <a:pt x="12143" y="102"/>
                    </a:cubicBezTo>
                    <a:cubicBezTo>
                      <a:pt x="10361" y="454"/>
                      <a:pt x="8627" y="1485"/>
                      <a:pt x="7877" y="1673"/>
                    </a:cubicBezTo>
                    <a:cubicBezTo>
                      <a:pt x="5814" y="2352"/>
                      <a:pt x="2204" y="1251"/>
                      <a:pt x="306" y="7275"/>
                    </a:cubicBezTo>
                    <a:cubicBezTo>
                      <a:pt x="-374" y="9384"/>
                      <a:pt x="24" y="12033"/>
                      <a:pt x="2064" y="13721"/>
                    </a:cubicBezTo>
                    <a:cubicBezTo>
                      <a:pt x="4009" y="15408"/>
                      <a:pt x="7736" y="15948"/>
                      <a:pt x="11299" y="135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6" name="Google Shape;4156;p50"/>
              <p:cNvSpPr/>
              <p:nvPr/>
            </p:nvSpPr>
            <p:spPr>
              <a:xfrm>
                <a:off x="1238338" y="3609711"/>
                <a:ext cx="13121" cy="14002"/>
              </a:xfrm>
              <a:custGeom>
                <a:rect b="b" l="l" r="r" t="t"/>
                <a:pathLst>
                  <a:path extrusionOk="0" h="14002" w="13121">
                    <a:moveTo>
                      <a:pt x="7950" y="12766"/>
                    </a:moveTo>
                    <a:cubicBezTo>
                      <a:pt x="10623" y="10258"/>
                      <a:pt x="13342" y="7727"/>
                      <a:pt x="13107" y="5383"/>
                    </a:cubicBezTo>
                    <a:cubicBezTo>
                      <a:pt x="12357" y="-2353"/>
                      <a:pt x="6731" y="437"/>
                      <a:pt x="5395" y="718"/>
                    </a:cubicBezTo>
                    <a:cubicBezTo>
                      <a:pt x="3661" y="1070"/>
                      <a:pt x="-371" y="624"/>
                      <a:pt x="28" y="6953"/>
                    </a:cubicBezTo>
                    <a:cubicBezTo>
                      <a:pt x="309" y="11360"/>
                      <a:pt x="4130" y="16376"/>
                      <a:pt x="7950" y="1276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7" name="Google Shape;4157;p50"/>
              <p:cNvSpPr/>
              <p:nvPr/>
            </p:nvSpPr>
            <p:spPr>
              <a:xfrm>
                <a:off x="1141957" y="3633193"/>
                <a:ext cx="45027" cy="17113"/>
              </a:xfrm>
              <a:custGeom>
                <a:rect b="b" l="l" r="r" t="t"/>
                <a:pathLst>
                  <a:path extrusionOk="0" h="17113" w="45027">
                    <a:moveTo>
                      <a:pt x="20720" y="15678"/>
                    </a:moveTo>
                    <a:cubicBezTo>
                      <a:pt x="31690" y="16826"/>
                      <a:pt x="42801" y="18045"/>
                      <a:pt x="44277" y="16053"/>
                    </a:cubicBezTo>
                    <a:cubicBezTo>
                      <a:pt x="49200" y="9419"/>
                      <a:pt x="28455" y="5106"/>
                      <a:pt x="23908" y="3770"/>
                    </a:cubicBezTo>
                    <a:cubicBezTo>
                      <a:pt x="18024" y="2059"/>
                      <a:pt x="5461" y="-2887"/>
                      <a:pt x="749" y="2317"/>
                    </a:cubicBezTo>
                    <a:cubicBezTo>
                      <a:pt x="-2509" y="5927"/>
                      <a:pt x="4992" y="14014"/>
                      <a:pt x="20720" y="1567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8" name="Google Shape;4158;p50"/>
              <p:cNvSpPr/>
              <p:nvPr/>
            </p:nvSpPr>
            <p:spPr>
              <a:xfrm>
                <a:off x="1068197" y="3648634"/>
                <a:ext cx="16401" cy="12384"/>
              </a:xfrm>
              <a:custGeom>
                <a:rect b="b" l="l" r="r" t="t"/>
                <a:pathLst>
                  <a:path extrusionOk="0" h="12384" w="16401">
                    <a:moveTo>
                      <a:pt x="5736" y="12027"/>
                    </a:moveTo>
                    <a:cubicBezTo>
                      <a:pt x="8643" y="12636"/>
                      <a:pt x="11479" y="12449"/>
                      <a:pt x="13448" y="11605"/>
                    </a:cubicBezTo>
                    <a:cubicBezTo>
                      <a:pt x="15440" y="10785"/>
                      <a:pt x="16425" y="9495"/>
                      <a:pt x="16402" y="8347"/>
                    </a:cubicBezTo>
                    <a:cubicBezTo>
                      <a:pt x="16120" y="4479"/>
                      <a:pt x="14925" y="3120"/>
                      <a:pt x="14268" y="2440"/>
                    </a:cubicBezTo>
                    <a:cubicBezTo>
                      <a:pt x="13518" y="1784"/>
                      <a:pt x="12417" y="1713"/>
                      <a:pt x="12042" y="1455"/>
                    </a:cubicBezTo>
                    <a:cubicBezTo>
                      <a:pt x="11549" y="1174"/>
                      <a:pt x="11151" y="424"/>
                      <a:pt x="10354" y="166"/>
                    </a:cubicBezTo>
                    <a:cubicBezTo>
                      <a:pt x="9534" y="-92"/>
                      <a:pt x="8151" y="-92"/>
                      <a:pt x="5010" y="471"/>
                    </a:cubicBezTo>
                    <a:cubicBezTo>
                      <a:pt x="2853" y="846"/>
                      <a:pt x="533" y="2205"/>
                      <a:pt x="87" y="4854"/>
                    </a:cubicBezTo>
                    <a:cubicBezTo>
                      <a:pt x="-452" y="7386"/>
                      <a:pt x="1517" y="11113"/>
                      <a:pt x="5760" y="120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9" name="Google Shape;4159;p50"/>
              <p:cNvSpPr/>
              <p:nvPr/>
            </p:nvSpPr>
            <p:spPr>
              <a:xfrm>
                <a:off x="1012889" y="3552062"/>
                <a:ext cx="25879" cy="25571"/>
              </a:xfrm>
              <a:custGeom>
                <a:rect b="b" l="l" r="r" t="t"/>
                <a:pathLst>
                  <a:path extrusionOk="0" h="25571" w="25879">
                    <a:moveTo>
                      <a:pt x="9968" y="16174"/>
                    </a:moveTo>
                    <a:cubicBezTo>
                      <a:pt x="11703" y="16854"/>
                      <a:pt x="13719" y="17628"/>
                      <a:pt x="14680" y="17909"/>
                    </a:cubicBezTo>
                    <a:cubicBezTo>
                      <a:pt x="15219" y="18073"/>
                      <a:pt x="15594" y="18214"/>
                      <a:pt x="15852" y="18167"/>
                    </a:cubicBezTo>
                    <a:cubicBezTo>
                      <a:pt x="15875" y="18167"/>
                      <a:pt x="16344" y="18026"/>
                      <a:pt x="16414" y="18049"/>
                    </a:cubicBezTo>
                    <a:cubicBezTo>
                      <a:pt x="16461" y="18049"/>
                      <a:pt x="16438" y="18049"/>
                      <a:pt x="16414" y="18049"/>
                    </a:cubicBezTo>
                    <a:lnTo>
                      <a:pt x="17891" y="18284"/>
                    </a:lnTo>
                    <a:cubicBezTo>
                      <a:pt x="17891" y="18284"/>
                      <a:pt x="17961" y="18284"/>
                      <a:pt x="17985" y="18307"/>
                    </a:cubicBezTo>
                    <a:cubicBezTo>
                      <a:pt x="17938" y="18307"/>
                      <a:pt x="17750" y="18167"/>
                      <a:pt x="17563" y="17862"/>
                    </a:cubicBezTo>
                    <a:cubicBezTo>
                      <a:pt x="17305" y="17370"/>
                      <a:pt x="17563" y="17862"/>
                      <a:pt x="17422" y="17909"/>
                    </a:cubicBezTo>
                    <a:cubicBezTo>
                      <a:pt x="17305" y="18190"/>
                      <a:pt x="17047" y="18448"/>
                      <a:pt x="16836" y="18659"/>
                    </a:cubicBezTo>
                    <a:cubicBezTo>
                      <a:pt x="16625" y="18847"/>
                      <a:pt x="16414" y="19081"/>
                      <a:pt x="16086" y="19057"/>
                    </a:cubicBezTo>
                    <a:cubicBezTo>
                      <a:pt x="15781" y="19011"/>
                      <a:pt x="15500" y="18753"/>
                      <a:pt x="15266" y="18612"/>
                    </a:cubicBezTo>
                    <a:cubicBezTo>
                      <a:pt x="14375" y="18120"/>
                      <a:pt x="13672" y="17581"/>
                      <a:pt x="12851" y="18049"/>
                    </a:cubicBezTo>
                    <a:cubicBezTo>
                      <a:pt x="12453" y="18261"/>
                      <a:pt x="12007" y="18729"/>
                      <a:pt x="11867" y="19784"/>
                    </a:cubicBezTo>
                    <a:cubicBezTo>
                      <a:pt x="11726" y="20769"/>
                      <a:pt x="12172" y="22245"/>
                      <a:pt x="13062" y="23230"/>
                    </a:cubicBezTo>
                    <a:cubicBezTo>
                      <a:pt x="14867" y="25152"/>
                      <a:pt x="16836" y="25691"/>
                      <a:pt x="19086" y="25550"/>
                    </a:cubicBezTo>
                    <a:cubicBezTo>
                      <a:pt x="20235" y="25433"/>
                      <a:pt x="21618" y="25082"/>
                      <a:pt x="23095" y="23910"/>
                    </a:cubicBezTo>
                    <a:cubicBezTo>
                      <a:pt x="23845" y="23300"/>
                      <a:pt x="24524" y="22480"/>
                      <a:pt x="25040" y="21448"/>
                    </a:cubicBezTo>
                    <a:cubicBezTo>
                      <a:pt x="25275" y="20956"/>
                      <a:pt x="25462" y="20417"/>
                      <a:pt x="25603" y="19854"/>
                    </a:cubicBezTo>
                    <a:cubicBezTo>
                      <a:pt x="25743" y="19292"/>
                      <a:pt x="25743" y="19104"/>
                      <a:pt x="25814" y="18706"/>
                    </a:cubicBezTo>
                    <a:cubicBezTo>
                      <a:pt x="26189" y="15752"/>
                      <a:pt x="24899" y="13057"/>
                      <a:pt x="23774" y="11627"/>
                    </a:cubicBezTo>
                    <a:cubicBezTo>
                      <a:pt x="22626" y="10103"/>
                      <a:pt x="21501" y="9213"/>
                      <a:pt x="20587" y="8509"/>
                    </a:cubicBezTo>
                    <a:cubicBezTo>
                      <a:pt x="19086" y="7478"/>
                      <a:pt x="17797" y="6611"/>
                      <a:pt x="17117" y="6142"/>
                    </a:cubicBezTo>
                    <a:cubicBezTo>
                      <a:pt x="13765" y="3704"/>
                      <a:pt x="7179" y="-2648"/>
                      <a:pt x="1788" y="1219"/>
                    </a:cubicBezTo>
                    <a:cubicBezTo>
                      <a:pt x="-1939" y="3915"/>
                      <a:pt x="-135" y="12260"/>
                      <a:pt x="10015" y="1622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0" name="Google Shape;4160;p50"/>
              <p:cNvSpPr/>
              <p:nvPr/>
            </p:nvSpPr>
            <p:spPr>
              <a:xfrm>
                <a:off x="920300" y="3610723"/>
                <a:ext cx="50660" cy="25747"/>
              </a:xfrm>
              <a:custGeom>
                <a:rect b="b" l="l" r="r" t="t"/>
                <a:pathLst>
                  <a:path extrusionOk="0" h="25747" w="50660">
                    <a:moveTo>
                      <a:pt x="22532" y="19373"/>
                    </a:moveTo>
                    <a:cubicBezTo>
                      <a:pt x="35002" y="23146"/>
                      <a:pt x="47613" y="27014"/>
                      <a:pt x="49559" y="25350"/>
                    </a:cubicBezTo>
                    <a:cubicBezTo>
                      <a:pt x="55958" y="19818"/>
                      <a:pt x="32612" y="10536"/>
                      <a:pt x="27549" y="8121"/>
                    </a:cubicBezTo>
                    <a:cubicBezTo>
                      <a:pt x="20985" y="5004"/>
                      <a:pt x="7109" y="-2966"/>
                      <a:pt x="1108" y="1160"/>
                    </a:cubicBezTo>
                    <a:cubicBezTo>
                      <a:pt x="-3064" y="4019"/>
                      <a:pt x="4648" y="13981"/>
                      <a:pt x="22532" y="1939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1" name="Google Shape;4161;p50"/>
              <p:cNvSpPr/>
              <p:nvPr/>
            </p:nvSpPr>
            <p:spPr>
              <a:xfrm>
                <a:off x="1086050" y="3619489"/>
                <a:ext cx="9493" cy="10432"/>
              </a:xfrm>
              <a:custGeom>
                <a:rect b="b" l="l" r="r" t="t"/>
                <a:pathLst>
                  <a:path extrusionOk="0" h="10432" w="9493">
                    <a:moveTo>
                      <a:pt x="9355" y="9388"/>
                    </a:moveTo>
                    <a:cubicBezTo>
                      <a:pt x="8604" y="7419"/>
                      <a:pt x="7878" y="5450"/>
                      <a:pt x="6260" y="3739"/>
                    </a:cubicBezTo>
                    <a:cubicBezTo>
                      <a:pt x="963" y="-1887"/>
                      <a:pt x="893" y="434"/>
                      <a:pt x="611" y="692"/>
                    </a:cubicBezTo>
                    <a:cubicBezTo>
                      <a:pt x="260" y="1043"/>
                      <a:pt x="-1404" y="902"/>
                      <a:pt x="2885" y="5520"/>
                    </a:cubicBezTo>
                    <a:cubicBezTo>
                      <a:pt x="5862" y="8731"/>
                      <a:pt x="10409" y="12224"/>
                      <a:pt x="9331" y="938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2" name="Google Shape;4162;p50"/>
              <p:cNvSpPr/>
              <p:nvPr/>
            </p:nvSpPr>
            <p:spPr>
              <a:xfrm>
                <a:off x="1048138" y="3504292"/>
                <a:ext cx="15781" cy="13970"/>
              </a:xfrm>
              <a:custGeom>
                <a:rect b="b" l="l" r="r" t="t"/>
                <a:pathLst>
                  <a:path extrusionOk="0" h="13970" w="15781">
                    <a:moveTo>
                      <a:pt x="9082" y="12939"/>
                    </a:moveTo>
                    <a:cubicBezTo>
                      <a:pt x="13630" y="10361"/>
                      <a:pt x="16560" y="6493"/>
                      <a:pt x="15599" y="4337"/>
                    </a:cubicBezTo>
                    <a:cubicBezTo>
                      <a:pt x="14075" y="751"/>
                      <a:pt x="12223" y="71"/>
                      <a:pt x="10770" y="1"/>
                    </a:cubicBezTo>
                    <a:cubicBezTo>
                      <a:pt x="9293" y="-23"/>
                      <a:pt x="7840" y="680"/>
                      <a:pt x="7207" y="751"/>
                    </a:cubicBezTo>
                    <a:cubicBezTo>
                      <a:pt x="5496" y="1055"/>
                      <a:pt x="2801" y="-375"/>
                      <a:pt x="527" y="5509"/>
                    </a:cubicBezTo>
                    <a:cubicBezTo>
                      <a:pt x="-270" y="7548"/>
                      <a:pt x="-270" y="10197"/>
                      <a:pt x="1277" y="12049"/>
                    </a:cubicBezTo>
                    <a:cubicBezTo>
                      <a:pt x="2730" y="13901"/>
                      <a:pt x="5871" y="14815"/>
                      <a:pt x="9106" y="1293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3" name="Google Shape;4163;p50"/>
              <p:cNvSpPr/>
              <p:nvPr/>
            </p:nvSpPr>
            <p:spPr>
              <a:xfrm>
                <a:off x="1092576" y="3424409"/>
                <a:ext cx="26280" cy="13227"/>
              </a:xfrm>
              <a:custGeom>
                <a:rect b="b" l="l" r="r" t="t"/>
                <a:pathLst>
                  <a:path extrusionOk="0" h="13227" w="26280">
                    <a:moveTo>
                      <a:pt x="12509" y="12892"/>
                    </a:moveTo>
                    <a:cubicBezTo>
                      <a:pt x="18838" y="11602"/>
                      <a:pt x="25237" y="10313"/>
                      <a:pt x="25964" y="8039"/>
                    </a:cubicBezTo>
                    <a:cubicBezTo>
                      <a:pt x="28378" y="515"/>
                      <a:pt x="16283" y="890"/>
                      <a:pt x="13611" y="609"/>
                    </a:cubicBezTo>
                    <a:cubicBezTo>
                      <a:pt x="10142" y="257"/>
                      <a:pt x="2688" y="-1782"/>
                      <a:pt x="320" y="4312"/>
                    </a:cubicBezTo>
                    <a:cubicBezTo>
                      <a:pt x="-1321" y="8532"/>
                      <a:pt x="3438" y="14743"/>
                      <a:pt x="12509" y="1289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4" name="Google Shape;4164;p50"/>
              <p:cNvSpPr/>
              <p:nvPr/>
            </p:nvSpPr>
            <p:spPr>
              <a:xfrm>
                <a:off x="1129055" y="3468223"/>
                <a:ext cx="5220" cy="13170"/>
              </a:xfrm>
              <a:custGeom>
                <a:rect b="b" l="l" r="r" t="t"/>
                <a:pathLst>
                  <a:path extrusionOk="0" h="13170" w="5220">
                    <a:moveTo>
                      <a:pt x="2634" y="12465"/>
                    </a:moveTo>
                    <a:cubicBezTo>
                      <a:pt x="3853" y="10543"/>
                      <a:pt x="5096" y="8621"/>
                      <a:pt x="5189" y="6277"/>
                    </a:cubicBezTo>
                    <a:cubicBezTo>
                      <a:pt x="5517" y="-1458"/>
                      <a:pt x="3127" y="136"/>
                      <a:pt x="2587" y="136"/>
                    </a:cubicBezTo>
                    <a:cubicBezTo>
                      <a:pt x="1884" y="136"/>
                      <a:pt x="384" y="-1130"/>
                      <a:pt x="32" y="5152"/>
                    </a:cubicBezTo>
                    <a:cubicBezTo>
                      <a:pt x="-202" y="9512"/>
                      <a:pt x="853" y="15208"/>
                      <a:pt x="2611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5" name="Google Shape;4165;p50"/>
              <p:cNvSpPr/>
              <p:nvPr/>
            </p:nvSpPr>
            <p:spPr>
              <a:xfrm>
                <a:off x="943316" y="3414237"/>
                <a:ext cx="23213" cy="16459"/>
              </a:xfrm>
              <a:custGeom>
                <a:rect b="b" l="l" r="r" t="t"/>
                <a:pathLst>
                  <a:path extrusionOk="0" h="16459" w="23213">
                    <a:moveTo>
                      <a:pt x="8119" y="14484"/>
                    </a:moveTo>
                    <a:cubicBezTo>
                      <a:pt x="14026" y="15914"/>
                      <a:pt x="20027" y="17414"/>
                      <a:pt x="21668" y="15679"/>
                    </a:cubicBezTo>
                    <a:cubicBezTo>
                      <a:pt x="27082" y="9936"/>
                      <a:pt x="16698" y="5319"/>
                      <a:pt x="14565" y="3983"/>
                    </a:cubicBezTo>
                    <a:cubicBezTo>
                      <a:pt x="11799" y="2248"/>
                      <a:pt x="6408" y="-2628"/>
                      <a:pt x="1673" y="1826"/>
                    </a:cubicBezTo>
                    <a:cubicBezTo>
                      <a:pt x="-1608" y="4920"/>
                      <a:pt x="-366" y="12421"/>
                      <a:pt x="8119" y="1448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6" name="Google Shape;4166;p50"/>
              <p:cNvSpPr/>
              <p:nvPr/>
            </p:nvSpPr>
            <p:spPr>
              <a:xfrm>
                <a:off x="953873" y="3441599"/>
                <a:ext cx="40185" cy="20838"/>
              </a:xfrm>
              <a:custGeom>
                <a:rect b="b" l="l" r="r" t="t"/>
                <a:pathLst>
                  <a:path extrusionOk="0" h="20838" w="40185">
                    <a:moveTo>
                      <a:pt x="16923" y="17993"/>
                    </a:moveTo>
                    <a:cubicBezTo>
                      <a:pt x="27401" y="20782"/>
                      <a:pt x="38090" y="21814"/>
                      <a:pt x="39473" y="19751"/>
                    </a:cubicBezTo>
                    <a:cubicBezTo>
                      <a:pt x="41770" y="16376"/>
                      <a:pt x="38160" y="13844"/>
                      <a:pt x="33730" y="11688"/>
                    </a:cubicBezTo>
                    <a:cubicBezTo>
                      <a:pt x="29253" y="9555"/>
                      <a:pt x="23838" y="7632"/>
                      <a:pt x="21916" y="6718"/>
                    </a:cubicBezTo>
                    <a:cubicBezTo>
                      <a:pt x="16783" y="4538"/>
                      <a:pt x="7313" y="-2540"/>
                      <a:pt x="1500" y="952"/>
                    </a:cubicBezTo>
                    <a:cubicBezTo>
                      <a:pt x="-539" y="2194"/>
                      <a:pt x="-586" y="5265"/>
                      <a:pt x="1898" y="8734"/>
                    </a:cubicBezTo>
                    <a:cubicBezTo>
                      <a:pt x="4336" y="12180"/>
                      <a:pt x="9423" y="16024"/>
                      <a:pt x="16947" y="179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7" name="Google Shape;4167;p50"/>
              <p:cNvSpPr/>
              <p:nvPr/>
            </p:nvSpPr>
            <p:spPr>
              <a:xfrm>
                <a:off x="766602" y="3618996"/>
                <a:ext cx="62439" cy="14193"/>
              </a:xfrm>
              <a:custGeom>
                <a:rect b="b" l="l" r="r" t="t"/>
                <a:pathLst>
                  <a:path extrusionOk="0" h="14193" w="62439">
                    <a:moveTo>
                      <a:pt x="31698" y="13326"/>
                    </a:moveTo>
                    <a:cubicBezTo>
                      <a:pt x="46676" y="10982"/>
                      <a:pt x="61420" y="7138"/>
                      <a:pt x="62241" y="4653"/>
                    </a:cubicBezTo>
                    <a:cubicBezTo>
                      <a:pt x="63647" y="551"/>
                      <a:pt x="57389" y="-105"/>
                      <a:pt x="50052" y="12"/>
                    </a:cubicBezTo>
                    <a:cubicBezTo>
                      <a:pt x="42692" y="153"/>
                      <a:pt x="34136" y="950"/>
                      <a:pt x="30995" y="1020"/>
                    </a:cubicBezTo>
                    <a:cubicBezTo>
                      <a:pt x="22791" y="1442"/>
                      <a:pt x="5117" y="-386"/>
                      <a:pt x="523" y="5474"/>
                    </a:cubicBezTo>
                    <a:cubicBezTo>
                      <a:pt x="-2806" y="9506"/>
                      <a:pt x="10016" y="16678"/>
                      <a:pt x="31698" y="1332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8" name="Google Shape;4168;p50"/>
              <p:cNvSpPr/>
              <p:nvPr/>
            </p:nvSpPr>
            <p:spPr>
              <a:xfrm>
                <a:off x="714342" y="3581858"/>
                <a:ext cx="56533" cy="16435"/>
              </a:xfrm>
              <a:custGeom>
                <a:rect b="b" l="l" r="r" t="t"/>
                <a:pathLst>
                  <a:path extrusionOk="0" h="16435" w="56533">
                    <a:moveTo>
                      <a:pt x="28639" y="14273"/>
                    </a:moveTo>
                    <a:cubicBezTo>
                      <a:pt x="32132" y="13523"/>
                      <a:pt x="35671" y="12913"/>
                      <a:pt x="39000" y="12421"/>
                    </a:cubicBezTo>
                    <a:lnTo>
                      <a:pt x="56533" y="9796"/>
                    </a:lnTo>
                    <a:lnTo>
                      <a:pt x="41063" y="4381"/>
                    </a:lnTo>
                    <a:cubicBezTo>
                      <a:pt x="32390" y="1334"/>
                      <a:pt x="25217" y="-822"/>
                      <a:pt x="23717" y="303"/>
                    </a:cubicBezTo>
                    <a:cubicBezTo>
                      <a:pt x="19263" y="3678"/>
                      <a:pt x="27983" y="9538"/>
                      <a:pt x="35929" y="13945"/>
                    </a:cubicBezTo>
                    <a:lnTo>
                      <a:pt x="39117" y="1568"/>
                    </a:lnTo>
                    <a:cubicBezTo>
                      <a:pt x="34171" y="1451"/>
                      <a:pt x="29624" y="1850"/>
                      <a:pt x="27561" y="1990"/>
                    </a:cubicBezTo>
                    <a:cubicBezTo>
                      <a:pt x="23647" y="2225"/>
                      <a:pt x="17318" y="2529"/>
                      <a:pt x="11669" y="3983"/>
                    </a:cubicBezTo>
                    <a:cubicBezTo>
                      <a:pt x="6020" y="5413"/>
                      <a:pt x="1144" y="7897"/>
                      <a:pt x="113" y="11413"/>
                    </a:cubicBezTo>
                    <a:cubicBezTo>
                      <a:pt x="-614" y="13874"/>
                      <a:pt x="2222" y="15656"/>
                      <a:pt x="7262" y="16218"/>
                    </a:cubicBezTo>
                    <a:cubicBezTo>
                      <a:pt x="12325" y="16804"/>
                      <a:pt x="19545" y="16218"/>
                      <a:pt x="28639" y="142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9" name="Google Shape;4169;p50"/>
              <p:cNvSpPr/>
              <p:nvPr/>
            </p:nvSpPr>
            <p:spPr>
              <a:xfrm>
                <a:off x="604970" y="3562704"/>
                <a:ext cx="21129" cy="13183"/>
              </a:xfrm>
              <a:custGeom>
                <a:rect b="b" l="l" r="r" t="t"/>
                <a:pathLst>
                  <a:path extrusionOk="0" h="13183" w="21129">
                    <a:moveTo>
                      <a:pt x="9748" y="12846"/>
                    </a:moveTo>
                    <a:cubicBezTo>
                      <a:pt x="14881" y="11557"/>
                      <a:pt x="20108" y="10292"/>
                      <a:pt x="20788" y="8041"/>
                    </a:cubicBezTo>
                    <a:cubicBezTo>
                      <a:pt x="23062" y="540"/>
                      <a:pt x="13334" y="892"/>
                      <a:pt x="11201" y="611"/>
                    </a:cubicBezTo>
                    <a:cubicBezTo>
                      <a:pt x="8435" y="259"/>
                      <a:pt x="2528" y="-1780"/>
                      <a:pt x="348" y="4291"/>
                    </a:cubicBezTo>
                    <a:cubicBezTo>
                      <a:pt x="-1175" y="8510"/>
                      <a:pt x="2364" y="14698"/>
                      <a:pt x="9748" y="1284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0" name="Google Shape;4170;p50"/>
              <p:cNvSpPr/>
              <p:nvPr/>
            </p:nvSpPr>
            <p:spPr>
              <a:xfrm>
                <a:off x="448907" y="3616099"/>
                <a:ext cx="37514" cy="16835"/>
              </a:xfrm>
              <a:custGeom>
                <a:rect b="b" l="l" r="r" t="t"/>
                <a:pathLst>
                  <a:path extrusionOk="0" h="16835" w="37514">
                    <a:moveTo>
                      <a:pt x="16637" y="15426"/>
                    </a:moveTo>
                    <a:cubicBezTo>
                      <a:pt x="25872" y="16575"/>
                      <a:pt x="35225" y="17747"/>
                      <a:pt x="36678" y="15778"/>
                    </a:cubicBezTo>
                    <a:cubicBezTo>
                      <a:pt x="41483" y="9238"/>
                      <a:pt x="24184" y="4995"/>
                      <a:pt x="20434" y="3706"/>
                    </a:cubicBezTo>
                    <a:cubicBezTo>
                      <a:pt x="15582" y="2018"/>
                      <a:pt x="5315" y="-2834"/>
                      <a:pt x="838" y="2276"/>
                    </a:cubicBezTo>
                    <a:cubicBezTo>
                      <a:pt x="-2279" y="5816"/>
                      <a:pt x="3370" y="13785"/>
                      <a:pt x="16637" y="1542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1" name="Google Shape;4171;p50"/>
              <p:cNvSpPr/>
              <p:nvPr/>
            </p:nvSpPr>
            <p:spPr>
              <a:xfrm>
                <a:off x="683109" y="3526563"/>
                <a:ext cx="18196" cy="14128"/>
              </a:xfrm>
              <a:custGeom>
                <a:rect b="b" l="l" r="r" t="t"/>
                <a:pathLst>
                  <a:path extrusionOk="0" h="14128" w="18196">
                    <a:moveTo>
                      <a:pt x="10110" y="12890"/>
                    </a:moveTo>
                    <a:cubicBezTo>
                      <a:pt x="14118" y="10358"/>
                      <a:pt x="18197" y="7826"/>
                      <a:pt x="18197" y="5459"/>
                    </a:cubicBezTo>
                    <a:cubicBezTo>
                      <a:pt x="18197" y="-2370"/>
                      <a:pt x="10110" y="443"/>
                      <a:pt x="8235" y="701"/>
                    </a:cubicBezTo>
                    <a:cubicBezTo>
                      <a:pt x="5820" y="1052"/>
                      <a:pt x="312" y="583"/>
                      <a:pt x="7" y="6983"/>
                    </a:cubicBezTo>
                    <a:cubicBezTo>
                      <a:pt x="-204" y="11436"/>
                      <a:pt x="4343" y="16523"/>
                      <a:pt x="10110" y="128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2" name="Google Shape;4172;p50"/>
              <p:cNvSpPr/>
              <p:nvPr/>
            </p:nvSpPr>
            <p:spPr>
              <a:xfrm>
                <a:off x="469190" y="3524765"/>
                <a:ext cx="21583" cy="13347"/>
              </a:xfrm>
              <a:custGeom>
                <a:rect b="b" l="l" r="r" t="t"/>
                <a:pathLst>
                  <a:path extrusionOk="0" h="13347" w="21583">
                    <a:moveTo>
                      <a:pt x="9199" y="13234"/>
                    </a:moveTo>
                    <a:cubicBezTo>
                      <a:pt x="14567" y="12578"/>
                      <a:pt x="20005" y="11968"/>
                      <a:pt x="20966" y="9788"/>
                    </a:cubicBezTo>
                    <a:cubicBezTo>
                      <a:pt x="24131" y="2592"/>
                      <a:pt x="14192" y="1795"/>
                      <a:pt x="12059" y="1256"/>
                    </a:cubicBezTo>
                    <a:cubicBezTo>
                      <a:pt x="9293" y="553"/>
                      <a:pt x="3527" y="-2166"/>
                      <a:pt x="620" y="3600"/>
                    </a:cubicBezTo>
                    <a:cubicBezTo>
                      <a:pt x="-1395" y="7608"/>
                      <a:pt x="1511" y="14195"/>
                      <a:pt x="9199" y="1325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3" name="Google Shape;4173;p50"/>
              <p:cNvSpPr/>
              <p:nvPr/>
            </p:nvSpPr>
            <p:spPr>
              <a:xfrm>
                <a:off x="195535" y="3555020"/>
                <a:ext cx="18611" cy="13147"/>
              </a:xfrm>
              <a:custGeom>
                <a:rect b="b" l="l" r="r" t="t"/>
                <a:pathLst>
                  <a:path extrusionOk="0" h="13147" w="18611">
                    <a:moveTo>
                      <a:pt x="8300" y="12841"/>
                    </a:moveTo>
                    <a:cubicBezTo>
                      <a:pt x="12871" y="11599"/>
                      <a:pt x="17512" y="10403"/>
                      <a:pt x="18215" y="8130"/>
                    </a:cubicBezTo>
                    <a:cubicBezTo>
                      <a:pt x="20536" y="652"/>
                      <a:pt x="11980" y="934"/>
                      <a:pt x="10105" y="652"/>
                    </a:cubicBezTo>
                    <a:cubicBezTo>
                      <a:pt x="7691" y="277"/>
                      <a:pt x="2581" y="-1809"/>
                      <a:pt x="401" y="4215"/>
                    </a:cubicBezTo>
                    <a:cubicBezTo>
                      <a:pt x="-1123" y="8388"/>
                      <a:pt x="1737" y="14599"/>
                      <a:pt x="8300" y="1284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4" name="Google Shape;4174;p50"/>
              <p:cNvSpPr/>
              <p:nvPr/>
            </p:nvSpPr>
            <p:spPr>
              <a:xfrm>
                <a:off x="104106" y="3510467"/>
                <a:ext cx="43214" cy="20286"/>
              </a:xfrm>
              <a:custGeom>
                <a:rect b="b" l="l" r="r" t="t"/>
                <a:pathLst>
                  <a:path extrusionOk="0" h="20286" w="43214">
                    <a:moveTo>
                      <a:pt x="14782" y="15414"/>
                    </a:moveTo>
                    <a:cubicBezTo>
                      <a:pt x="18228" y="15906"/>
                      <a:pt x="21697" y="16421"/>
                      <a:pt x="24674" y="16703"/>
                    </a:cubicBezTo>
                    <a:lnTo>
                      <a:pt x="24627" y="10186"/>
                    </a:lnTo>
                    <a:cubicBezTo>
                      <a:pt x="21111" y="12905"/>
                      <a:pt x="18626" y="15249"/>
                      <a:pt x="18790" y="16679"/>
                    </a:cubicBezTo>
                    <a:cubicBezTo>
                      <a:pt x="19259" y="21063"/>
                      <a:pt x="23806" y="20758"/>
                      <a:pt x="28377" y="19375"/>
                    </a:cubicBezTo>
                    <a:lnTo>
                      <a:pt x="43215" y="14851"/>
                    </a:lnTo>
                    <a:lnTo>
                      <a:pt x="28260" y="7420"/>
                    </a:lnTo>
                    <a:cubicBezTo>
                      <a:pt x="24697" y="5662"/>
                      <a:pt x="20595" y="4420"/>
                      <a:pt x="19048" y="3811"/>
                    </a:cubicBezTo>
                    <a:cubicBezTo>
                      <a:pt x="14641" y="2100"/>
                      <a:pt x="5406" y="-2823"/>
                      <a:pt x="929" y="2193"/>
                    </a:cubicBezTo>
                    <a:cubicBezTo>
                      <a:pt x="-2189" y="5662"/>
                      <a:pt x="2570" y="13609"/>
                      <a:pt x="14782" y="153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5" name="Google Shape;4175;p50"/>
              <p:cNvSpPr/>
              <p:nvPr/>
            </p:nvSpPr>
            <p:spPr>
              <a:xfrm>
                <a:off x="42818" y="3521307"/>
                <a:ext cx="16966" cy="13878"/>
              </a:xfrm>
              <a:custGeom>
                <a:rect b="b" l="l" r="r" t="t"/>
                <a:pathLst>
                  <a:path extrusionOk="0" h="13878" w="16966">
                    <a:moveTo>
                      <a:pt x="4531" y="12754"/>
                    </a:moveTo>
                    <a:cubicBezTo>
                      <a:pt x="8797" y="13668"/>
                      <a:pt x="13110" y="14630"/>
                      <a:pt x="14821" y="12989"/>
                    </a:cubicBezTo>
                    <a:cubicBezTo>
                      <a:pt x="20423" y="7551"/>
                      <a:pt x="13438" y="4082"/>
                      <a:pt x="12102" y="3027"/>
                    </a:cubicBezTo>
                    <a:cubicBezTo>
                      <a:pt x="10367" y="1644"/>
                      <a:pt x="7344" y="-2341"/>
                      <a:pt x="2562" y="1901"/>
                    </a:cubicBezTo>
                    <a:cubicBezTo>
                      <a:pt x="-743" y="4855"/>
                      <a:pt x="-1587" y="11442"/>
                      <a:pt x="4531" y="1275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6" name="Google Shape;4176;p50"/>
              <p:cNvSpPr/>
              <p:nvPr/>
            </p:nvSpPr>
            <p:spPr>
              <a:xfrm>
                <a:off x="32276" y="3546748"/>
                <a:ext cx="24952" cy="14997"/>
              </a:xfrm>
              <a:custGeom>
                <a:rect b="b" l="l" r="r" t="t"/>
                <a:pathLst>
                  <a:path extrusionOk="0" h="14997" w="24952">
                    <a:moveTo>
                      <a:pt x="9798" y="14269"/>
                    </a:moveTo>
                    <a:cubicBezTo>
                      <a:pt x="16104" y="14949"/>
                      <a:pt x="22456" y="15699"/>
                      <a:pt x="23862" y="13753"/>
                    </a:cubicBezTo>
                    <a:cubicBezTo>
                      <a:pt x="28480" y="7331"/>
                      <a:pt x="17088" y="4026"/>
                      <a:pt x="14674" y="2947"/>
                    </a:cubicBezTo>
                    <a:cubicBezTo>
                      <a:pt x="11556" y="1564"/>
                      <a:pt x="5251" y="-2631"/>
                      <a:pt x="1125" y="2432"/>
                    </a:cubicBezTo>
                    <a:cubicBezTo>
                      <a:pt x="-1734" y="5948"/>
                      <a:pt x="750" y="13284"/>
                      <a:pt x="9798" y="1426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7" name="Google Shape;4177;p50"/>
              <p:cNvSpPr/>
              <p:nvPr/>
            </p:nvSpPr>
            <p:spPr>
              <a:xfrm>
                <a:off x="93751" y="3415314"/>
                <a:ext cx="24044" cy="13407"/>
              </a:xfrm>
              <a:custGeom>
                <a:rect b="b" l="l" r="r" t="t"/>
                <a:pathLst>
                  <a:path extrusionOk="0" h="13407" w="24044">
                    <a:moveTo>
                      <a:pt x="10604" y="13289"/>
                    </a:moveTo>
                    <a:cubicBezTo>
                      <a:pt x="16534" y="12610"/>
                      <a:pt x="22535" y="11977"/>
                      <a:pt x="23496" y="9797"/>
                    </a:cubicBezTo>
                    <a:cubicBezTo>
                      <a:pt x="26613" y="2554"/>
                      <a:pt x="15526" y="1757"/>
                      <a:pt x="13135" y="1241"/>
                    </a:cubicBezTo>
                    <a:cubicBezTo>
                      <a:pt x="10018" y="561"/>
                      <a:pt x="3455" y="-2181"/>
                      <a:pt x="548" y="3632"/>
                    </a:cubicBezTo>
                    <a:cubicBezTo>
                      <a:pt x="-1468" y="7664"/>
                      <a:pt x="2119" y="14274"/>
                      <a:pt x="10627" y="133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8" name="Google Shape;4178;p50"/>
              <p:cNvSpPr/>
              <p:nvPr/>
            </p:nvSpPr>
            <p:spPr>
              <a:xfrm>
                <a:off x="114720" y="3392268"/>
                <a:ext cx="45231" cy="15160"/>
              </a:xfrm>
              <a:custGeom>
                <a:rect b="b" l="l" r="r" t="t"/>
                <a:pathLst>
                  <a:path extrusionOk="0" h="15160" w="45231">
                    <a:moveTo>
                      <a:pt x="21607" y="13669"/>
                    </a:moveTo>
                    <a:cubicBezTo>
                      <a:pt x="31851" y="13575"/>
                      <a:pt x="42352" y="16294"/>
                      <a:pt x="44133" y="14607"/>
                    </a:cubicBezTo>
                    <a:cubicBezTo>
                      <a:pt x="47134" y="11770"/>
                      <a:pt x="43594" y="8254"/>
                      <a:pt x="38273" y="5723"/>
                    </a:cubicBezTo>
                    <a:cubicBezTo>
                      <a:pt x="32999" y="3168"/>
                      <a:pt x="26202" y="1973"/>
                      <a:pt x="23764" y="1527"/>
                    </a:cubicBezTo>
                    <a:cubicBezTo>
                      <a:pt x="20600" y="894"/>
                      <a:pt x="15490" y="-184"/>
                      <a:pt x="10708" y="27"/>
                    </a:cubicBezTo>
                    <a:cubicBezTo>
                      <a:pt x="5926" y="191"/>
                      <a:pt x="1590" y="1644"/>
                      <a:pt x="230" y="4856"/>
                    </a:cubicBezTo>
                    <a:cubicBezTo>
                      <a:pt x="-708" y="7106"/>
                      <a:pt x="1285" y="9450"/>
                      <a:pt x="5035" y="11067"/>
                    </a:cubicBezTo>
                    <a:cubicBezTo>
                      <a:pt x="8833" y="12685"/>
                      <a:pt x="14318" y="13646"/>
                      <a:pt x="21631" y="1366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9" name="Google Shape;4179;p50"/>
              <p:cNvSpPr/>
              <p:nvPr/>
            </p:nvSpPr>
            <p:spPr>
              <a:xfrm>
                <a:off x="205544" y="3440753"/>
                <a:ext cx="35040" cy="16787"/>
              </a:xfrm>
              <a:custGeom>
                <a:rect b="b" l="l" r="r" t="t"/>
                <a:pathLst>
                  <a:path extrusionOk="0" h="16787" w="35040">
                    <a:moveTo>
                      <a:pt x="15238" y="15347"/>
                    </a:moveTo>
                    <a:cubicBezTo>
                      <a:pt x="23911" y="16495"/>
                      <a:pt x="32701" y="17714"/>
                      <a:pt x="34154" y="15745"/>
                    </a:cubicBezTo>
                    <a:cubicBezTo>
                      <a:pt x="38959" y="9276"/>
                      <a:pt x="22832" y="5010"/>
                      <a:pt x="19340" y="3720"/>
                    </a:cubicBezTo>
                    <a:cubicBezTo>
                      <a:pt x="14816" y="2033"/>
                      <a:pt x="5346" y="-2819"/>
                      <a:pt x="892" y="2244"/>
                    </a:cubicBezTo>
                    <a:cubicBezTo>
                      <a:pt x="-2202" y="5760"/>
                      <a:pt x="2791" y="13682"/>
                      <a:pt x="15238" y="1534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0" name="Google Shape;4180;p50"/>
              <p:cNvSpPr/>
              <p:nvPr/>
            </p:nvSpPr>
            <p:spPr>
              <a:xfrm>
                <a:off x="268603" y="3424434"/>
                <a:ext cx="39233" cy="13256"/>
              </a:xfrm>
              <a:custGeom>
                <a:rect b="b" l="l" r="r" t="t"/>
                <a:pathLst>
                  <a:path extrusionOk="0" h="13256" w="39233">
                    <a:moveTo>
                      <a:pt x="19241" y="12913"/>
                    </a:moveTo>
                    <a:cubicBezTo>
                      <a:pt x="28547" y="11600"/>
                      <a:pt x="38017" y="10335"/>
                      <a:pt x="38907" y="8038"/>
                    </a:cubicBezTo>
                    <a:cubicBezTo>
                      <a:pt x="41861" y="490"/>
                      <a:pt x="23882" y="865"/>
                      <a:pt x="19874" y="607"/>
                    </a:cubicBezTo>
                    <a:cubicBezTo>
                      <a:pt x="14694" y="255"/>
                      <a:pt x="3396" y="-1784"/>
                      <a:pt x="348" y="4334"/>
                    </a:cubicBezTo>
                    <a:cubicBezTo>
                      <a:pt x="-1761" y="8577"/>
                      <a:pt x="5857" y="14788"/>
                      <a:pt x="19241" y="129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1" name="Google Shape;4181;p50"/>
              <p:cNvSpPr/>
              <p:nvPr/>
            </p:nvSpPr>
            <p:spPr>
              <a:xfrm>
                <a:off x="396349" y="3439532"/>
                <a:ext cx="10422" cy="13170"/>
              </a:xfrm>
              <a:custGeom>
                <a:rect b="b" l="l" r="r" t="t"/>
                <a:pathLst>
                  <a:path extrusionOk="0" h="13170" w="10422">
                    <a:moveTo>
                      <a:pt x="5227" y="12465"/>
                    </a:moveTo>
                    <a:cubicBezTo>
                      <a:pt x="7688" y="10543"/>
                      <a:pt x="10173" y="8621"/>
                      <a:pt x="10360" y="6277"/>
                    </a:cubicBezTo>
                    <a:cubicBezTo>
                      <a:pt x="11017" y="-1458"/>
                      <a:pt x="6235" y="136"/>
                      <a:pt x="5180" y="136"/>
                    </a:cubicBezTo>
                    <a:cubicBezTo>
                      <a:pt x="3797" y="136"/>
                      <a:pt x="750" y="-1130"/>
                      <a:pt x="70" y="5152"/>
                    </a:cubicBezTo>
                    <a:cubicBezTo>
                      <a:pt x="-422" y="9512"/>
                      <a:pt x="1711" y="15208"/>
                      <a:pt x="5227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2" name="Google Shape;4182;p50"/>
              <p:cNvSpPr/>
              <p:nvPr/>
            </p:nvSpPr>
            <p:spPr>
              <a:xfrm>
                <a:off x="435211" y="3418642"/>
                <a:ext cx="34884" cy="13473"/>
              </a:xfrm>
              <a:custGeom>
                <a:rect b="b" l="l" r="r" t="t"/>
                <a:pathLst>
                  <a:path extrusionOk="0" h="13473" w="34884">
                    <a:moveTo>
                      <a:pt x="17254" y="12353"/>
                    </a:moveTo>
                    <a:cubicBezTo>
                      <a:pt x="24473" y="10290"/>
                      <a:pt x="32654" y="10829"/>
                      <a:pt x="34060" y="8907"/>
                    </a:cubicBezTo>
                    <a:cubicBezTo>
                      <a:pt x="36404" y="5649"/>
                      <a:pt x="33451" y="2883"/>
                      <a:pt x="28974" y="1383"/>
                    </a:cubicBezTo>
                    <a:cubicBezTo>
                      <a:pt x="24544" y="-141"/>
                      <a:pt x="19035" y="-24"/>
                      <a:pt x="17090" y="23"/>
                    </a:cubicBezTo>
                    <a:cubicBezTo>
                      <a:pt x="14535" y="0"/>
                      <a:pt x="10386" y="-71"/>
                      <a:pt x="6729" y="1078"/>
                    </a:cubicBezTo>
                    <a:cubicBezTo>
                      <a:pt x="3072" y="2179"/>
                      <a:pt x="119" y="4430"/>
                      <a:pt x="2" y="7782"/>
                    </a:cubicBezTo>
                    <a:cubicBezTo>
                      <a:pt x="-69" y="10126"/>
                      <a:pt x="2088" y="12001"/>
                      <a:pt x="5112" y="12868"/>
                    </a:cubicBezTo>
                    <a:cubicBezTo>
                      <a:pt x="8206" y="13759"/>
                      <a:pt x="12097" y="13735"/>
                      <a:pt x="17254" y="1232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3" name="Google Shape;4183;p50"/>
              <p:cNvSpPr/>
              <p:nvPr/>
            </p:nvSpPr>
            <p:spPr>
              <a:xfrm>
                <a:off x="500642" y="3448209"/>
                <a:ext cx="26275" cy="13226"/>
              </a:xfrm>
              <a:custGeom>
                <a:rect b="b" l="l" r="r" t="t"/>
                <a:pathLst>
                  <a:path extrusionOk="0" h="13226" w="26275">
                    <a:moveTo>
                      <a:pt x="12509" y="12882"/>
                    </a:moveTo>
                    <a:cubicBezTo>
                      <a:pt x="18838" y="11570"/>
                      <a:pt x="25237" y="10304"/>
                      <a:pt x="25964" y="8007"/>
                    </a:cubicBezTo>
                    <a:cubicBezTo>
                      <a:pt x="28354" y="459"/>
                      <a:pt x="16283" y="881"/>
                      <a:pt x="13611" y="600"/>
                    </a:cubicBezTo>
                    <a:cubicBezTo>
                      <a:pt x="10142" y="248"/>
                      <a:pt x="2688" y="-1768"/>
                      <a:pt x="320" y="4327"/>
                    </a:cubicBezTo>
                    <a:cubicBezTo>
                      <a:pt x="-1321" y="8546"/>
                      <a:pt x="3438" y="14758"/>
                      <a:pt x="12509" y="1288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4" name="Google Shape;4184;p50"/>
              <p:cNvSpPr/>
              <p:nvPr/>
            </p:nvSpPr>
            <p:spPr>
              <a:xfrm>
                <a:off x="714284" y="3438964"/>
                <a:ext cx="18398" cy="15076"/>
              </a:xfrm>
              <a:custGeom>
                <a:rect b="b" l="l" r="r" t="t"/>
                <a:pathLst>
                  <a:path extrusionOk="0" h="15076" w="18398">
                    <a:moveTo>
                      <a:pt x="11070" y="13267"/>
                    </a:moveTo>
                    <a:cubicBezTo>
                      <a:pt x="14844" y="10197"/>
                      <a:pt x="18665" y="7126"/>
                      <a:pt x="18384" y="4782"/>
                    </a:cubicBezTo>
                    <a:cubicBezTo>
                      <a:pt x="17423" y="-2977"/>
                      <a:pt x="9500" y="914"/>
                      <a:pt x="7625" y="1430"/>
                    </a:cubicBezTo>
                    <a:cubicBezTo>
                      <a:pt x="5210" y="2110"/>
                      <a:pt x="-462" y="2391"/>
                      <a:pt x="30" y="8790"/>
                    </a:cubicBezTo>
                    <a:cubicBezTo>
                      <a:pt x="382" y="13244"/>
                      <a:pt x="5656" y="17651"/>
                      <a:pt x="11070" y="1326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5" name="Google Shape;4185;p50"/>
              <p:cNvSpPr/>
              <p:nvPr/>
            </p:nvSpPr>
            <p:spPr>
              <a:xfrm>
                <a:off x="750948" y="3403823"/>
                <a:ext cx="54749" cy="17236"/>
              </a:xfrm>
              <a:custGeom>
                <a:rect b="b" l="l" r="r" t="t"/>
                <a:pathLst>
                  <a:path extrusionOk="0" h="17236" w="54749">
                    <a:moveTo>
                      <a:pt x="28179" y="13951"/>
                    </a:moveTo>
                    <a:cubicBezTo>
                      <a:pt x="40414" y="10084"/>
                      <a:pt x="53447" y="7763"/>
                      <a:pt x="54455" y="5419"/>
                    </a:cubicBezTo>
                    <a:cubicBezTo>
                      <a:pt x="56119" y="1505"/>
                      <a:pt x="50494" y="51"/>
                      <a:pt x="43649" y="4"/>
                    </a:cubicBezTo>
                    <a:cubicBezTo>
                      <a:pt x="36804" y="-89"/>
                      <a:pt x="28929" y="1364"/>
                      <a:pt x="26045" y="1809"/>
                    </a:cubicBezTo>
                    <a:cubicBezTo>
                      <a:pt x="18591" y="2723"/>
                      <a:pt x="1926" y="5278"/>
                      <a:pt x="74" y="12475"/>
                    </a:cubicBezTo>
                    <a:cubicBezTo>
                      <a:pt x="-1051" y="17467"/>
                      <a:pt x="10809" y="19413"/>
                      <a:pt x="28179" y="139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6" name="Google Shape;4186;p50"/>
              <p:cNvSpPr/>
              <p:nvPr/>
            </p:nvSpPr>
            <p:spPr>
              <a:xfrm>
                <a:off x="831843" y="3429594"/>
                <a:ext cx="40598" cy="16816"/>
              </a:xfrm>
              <a:custGeom>
                <a:rect b="b" l="l" r="r" t="t"/>
                <a:pathLst>
                  <a:path extrusionOk="0" h="16816" w="40598">
                    <a:moveTo>
                      <a:pt x="11556" y="2643"/>
                    </a:moveTo>
                    <a:cubicBezTo>
                      <a:pt x="7149" y="6886"/>
                      <a:pt x="656" y="9254"/>
                      <a:pt x="141" y="11551"/>
                    </a:cubicBezTo>
                    <a:cubicBezTo>
                      <a:pt x="-726" y="15418"/>
                      <a:pt x="2532" y="16989"/>
                      <a:pt x="6657" y="16801"/>
                    </a:cubicBezTo>
                    <a:cubicBezTo>
                      <a:pt x="10783" y="16661"/>
                      <a:pt x="15166" y="14575"/>
                      <a:pt x="16713" y="13824"/>
                    </a:cubicBezTo>
                    <a:cubicBezTo>
                      <a:pt x="17580" y="13449"/>
                      <a:pt x="18635" y="12981"/>
                      <a:pt x="19807" y="12395"/>
                    </a:cubicBezTo>
                    <a:lnTo>
                      <a:pt x="40598" y="1893"/>
                    </a:lnTo>
                    <a:lnTo>
                      <a:pt x="16971" y="112"/>
                    </a:lnTo>
                    <a:cubicBezTo>
                      <a:pt x="12822" y="-193"/>
                      <a:pt x="7196" y="-216"/>
                      <a:pt x="5438" y="4683"/>
                    </a:cubicBezTo>
                    <a:cubicBezTo>
                      <a:pt x="4055" y="8503"/>
                      <a:pt x="8392" y="13660"/>
                      <a:pt x="16361" y="13121"/>
                    </a:cubicBezTo>
                    <a:lnTo>
                      <a:pt x="13572" y="956"/>
                    </a:lnTo>
                    <a:cubicBezTo>
                      <a:pt x="12916" y="1425"/>
                      <a:pt x="12259" y="1987"/>
                      <a:pt x="11556" y="262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7" name="Google Shape;4187;p50"/>
              <p:cNvSpPr/>
              <p:nvPr/>
            </p:nvSpPr>
            <p:spPr>
              <a:xfrm>
                <a:off x="607543" y="3449963"/>
                <a:ext cx="7829" cy="13170"/>
              </a:xfrm>
              <a:custGeom>
                <a:rect b="b" l="l" r="r" t="t"/>
                <a:pathLst>
                  <a:path extrusionOk="0" h="13170" w="7829">
                    <a:moveTo>
                      <a:pt x="3939" y="12465"/>
                    </a:moveTo>
                    <a:cubicBezTo>
                      <a:pt x="5768" y="10543"/>
                      <a:pt x="7643" y="8621"/>
                      <a:pt x="7784" y="6277"/>
                    </a:cubicBezTo>
                    <a:cubicBezTo>
                      <a:pt x="8276" y="-1458"/>
                      <a:pt x="4690" y="136"/>
                      <a:pt x="3893" y="136"/>
                    </a:cubicBezTo>
                    <a:cubicBezTo>
                      <a:pt x="2861" y="136"/>
                      <a:pt x="587" y="-1130"/>
                      <a:pt x="48" y="5152"/>
                    </a:cubicBezTo>
                    <a:cubicBezTo>
                      <a:pt x="-303" y="9512"/>
                      <a:pt x="1291" y="15208"/>
                      <a:pt x="3916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188" name="Google Shape;4188;p50"/>
          <p:cNvSpPr txBox="1"/>
          <p:nvPr/>
        </p:nvSpPr>
        <p:spPr>
          <a:xfrm>
            <a:off x="2635475" y="103775"/>
            <a:ext cx="6705600" cy="39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Muli"/>
                <a:ea typeface="Muli"/>
                <a:cs typeface="Muli"/>
                <a:sym typeface="Muli"/>
              </a:rPr>
              <a:t>SWBAT  analyze data on plant biodiversity/plant richness by making a graph on total species richness/transect for the entire Riparian Habitat.</a:t>
            </a:r>
            <a:endParaRPr sz="3500">
              <a:latin typeface="Muli"/>
              <a:ea typeface="Muli"/>
              <a:cs typeface="Muli"/>
              <a:sym typeface="Mul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4189" name="Google Shape;4189;p50"/>
          <p:cNvGrpSpPr/>
          <p:nvPr/>
        </p:nvGrpSpPr>
        <p:grpSpPr>
          <a:xfrm>
            <a:off x="824159" y="1936250"/>
            <a:ext cx="2090651" cy="3168501"/>
            <a:chOff x="824159" y="1936250"/>
            <a:chExt cx="2090651" cy="3168501"/>
          </a:xfrm>
        </p:grpSpPr>
        <p:pic>
          <p:nvPicPr>
            <p:cNvPr id="4190" name="Google Shape;4190;p50"/>
            <p:cNvPicPr preferRelativeResize="0"/>
            <p:nvPr/>
          </p:nvPicPr>
          <p:blipFill rotWithShape="1">
            <a:blip r:embed="rId3">
              <a:alphaModFix/>
            </a:blip>
            <a:srcRect b="-499" l="0" r="0" t="500"/>
            <a:stretch/>
          </p:blipFill>
          <p:spPr>
            <a:xfrm>
              <a:off x="824159" y="1936250"/>
              <a:ext cx="2090651" cy="3168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91" name="Google Shape;4191;p50"/>
            <p:cNvSpPr/>
            <p:nvPr/>
          </p:nvSpPr>
          <p:spPr>
            <a:xfrm>
              <a:off x="1960997" y="4729346"/>
              <a:ext cx="215954" cy="88059"/>
            </a:xfrm>
            <a:custGeom>
              <a:rect b="b" l="l" r="r" t="t"/>
              <a:pathLst>
                <a:path extrusionOk="0" h="3276" w="8034">
                  <a:moveTo>
                    <a:pt x="8034" y="3276"/>
                  </a:moveTo>
                  <a:cubicBezTo>
                    <a:pt x="6104" y="1122"/>
                    <a:pt x="2229" y="1843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triangle"/>
            </a:ln>
          </p:spPr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5" name="Shape 4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6" name="Google Shape;4196;p51"/>
          <p:cNvSpPr txBox="1"/>
          <p:nvPr>
            <p:ph type="title"/>
          </p:nvPr>
        </p:nvSpPr>
        <p:spPr>
          <a:xfrm>
            <a:off x="62900" y="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Instructions: P1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4197" name="Google Shape;4197;p51"/>
          <p:cNvPicPr preferRelativeResize="0"/>
          <p:nvPr/>
        </p:nvPicPr>
        <p:blipFill rotWithShape="1">
          <a:blip r:embed="rId3">
            <a:alphaModFix/>
          </a:blip>
          <a:srcRect b="-499" l="0" r="0" t="500"/>
          <a:stretch/>
        </p:blipFill>
        <p:spPr>
          <a:xfrm>
            <a:off x="5855509" y="2241050"/>
            <a:ext cx="2090651" cy="3168501"/>
          </a:xfrm>
          <a:prstGeom prst="rect">
            <a:avLst/>
          </a:prstGeom>
          <a:noFill/>
          <a:ln>
            <a:noFill/>
          </a:ln>
        </p:spPr>
      </p:pic>
      <p:sp>
        <p:nvSpPr>
          <p:cNvPr id="4198" name="Google Shape;4198;p51"/>
          <p:cNvSpPr txBox="1"/>
          <p:nvPr>
            <p:ph idx="1" type="subTitle"/>
          </p:nvPr>
        </p:nvSpPr>
        <p:spPr>
          <a:xfrm>
            <a:off x="7559325" y="2298354"/>
            <a:ext cx="871500" cy="43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Carbon dioxide</a:t>
            </a:r>
            <a:endParaRPr sz="1200"/>
          </a:p>
        </p:txBody>
      </p:sp>
      <p:sp>
        <p:nvSpPr>
          <p:cNvPr id="4199" name="Google Shape;4199;p51"/>
          <p:cNvSpPr txBox="1"/>
          <p:nvPr>
            <p:ph idx="1" type="subTitle"/>
          </p:nvPr>
        </p:nvSpPr>
        <p:spPr>
          <a:xfrm>
            <a:off x="7559325" y="3833700"/>
            <a:ext cx="871500" cy="30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Oxygen</a:t>
            </a:r>
            <a:endParaRPr sz="1200"/>
          </a:p>
        </p:txBody>
      </p:sp>
      <p:sp>
        <p:nvSpPr>
          <p:cNvPr id="4200" name="Google Shape;4200;p51"/>
          <p:cNvSpPr/>
          <p:nvPr/>
        </p:nvSpPr>
        <p:spPr>
          <a:xfrm>
            <a:off x="7382650" y="3586375"/>
            <a:ext cx="291902" cy="371189"/>
          </a:xfrm>
          <a:custGeom>
            <a:rect b="b" l="l" r="r" t="t"/>
            <a:pathLst>
              <a:path extrusionOk="0" h="12290" w="7067">
                <a:moveTo>
                  <a:pt x="0" y="0"/>
                </a:moveTo>
                <a:cubicBezTo>
                  <a:pt x="0" y="4726"/>
                  <a:pt x="2584" y="10796"/>
                  <a:pt x="7067" y="12290"/>
                </a:cubicBezTo>
              </a:path>
            </a:pathLst>
          </a:cu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4201" name="Google Shape;4201;p51"/>
          <p:cNvSpPr/>
          <p:nvPr/>
        </p:nvSpPr>
        <p:spPr>
          <a:xfrm>
            <a:off x="7620775" y="2741425"/>
            <a:ext cx="384075" cy="506951"/>
          </a:xfrm>
          <a:custGeom>
            <a:rect b="b" l="l" r="r" t="t"/>
            <a:pathLst>
              <a:path extrusionOk="0" h="22429" w="15363">
                <a:moveTo>
                  <a:pt x="15363" y="0"/>
                </a:moveTo>
                <a:cubicBezTo>
                  <a:pt x="11313" y="8107"/>
                  <a:pt x="0" y="13367"/>
                  <a:pt x="0" y="22429"/>
                </a:cubicBezTo>
              </a:path>
            </a:pathLst>
          </a:cu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4202" name="Google Shape;4202;p51"/>
          <p:cNvSpPr txBox="1"/>
          <p:nvPr/>
        </p:nvSpPr>
        <p:spPr>
          <a:xfrm>
            <a:off x="142550" y="773175"/>
            <a:ext cx="57129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Muli"/>
              <a:buAutoNum type="arabicPeriod"/>
            </a:pPr>
            <a:r>
              <a:rPr lang="en" sz="2400">
                <a:latin typeface="Muli"/>
                <a:ea typeface="Muli"/>
                <a:cs typeface="Muli"/>
                <a:sym typeface="Muli"/>
              </a:rPr>
              <a:t>You</a:t>
            </a:r>
            <a:r>
              <a:rPr lang="en" sz="2400">
                <a:latin typeface="Muli"/>
                <a:ea typeface="Muli"/>
                <a:cs typeface="Muli"/>
                <a:sym typeface="Muli"/>
              </a:rPr>
              <a:t> will construct &amp; analyze data on plant biodiversity/plant richness, for the Sonoran Desert vs. Riparian Habitat, by making a graph on total species richness (y-axis)/transect point (x-axis) for both ecosystems. </a:t>
            </a:r>
            <a:endParaRPr sz="2400">
              <a:latin typeface="Muli"/>
              <a:ea typeface="Muli"/>
              <a:cs typeface="Muli"/>
              <a:sym typeface="Mul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6" name="Shape 4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7" name="Google Shape;4207;p52"/>
          <p:cNvSpPr txBox="1"/>
          <p:nvPr>
            <p:ph type="title"/>
          </p:nvPr>
        </p:nvSpPr>
        <p:spPr>
          <a:xfrm>
            <a:off x="62900" y="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Instructions: P2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4208" name="Google Shape;4208;p52"/>
          <p:cNvPicPr preferRelativeResize="0"/>
          <p:nvPr/>
        </p:nvPicPr>
        <p:blipFill rotWithShape="1">
          <a:blip r:embed="rId3">
            <a:alphaModFix/>
          </a:blip>
          <a:srcRect b="-499" l="0" r="0" t="500"/>
          <a:stretch/>
        </p:blipFill>
        <p:spPr>
          <a:xfrm>
            <a:off x="6541309" y="2241050"/>
            <a:ext cx="2090651" cy="3168501"/>
          </a:xfrm>
          <a:prstGeom prst="rect">
            <a:avLst/>
          </a:prstGeom>
          <a:noFill/>
          <a:ln>
            <a:noFill/>
          </a:ln>
        </p:spPr>
      </p:pic>
      <p:sp>
        <p:nvSpPr>
          <p:cNvPr id="4209" name="Google Shape;4209;p52"/>
          <p:cNvSpPr txBox="1"/>
          <p:nvPr>
            <p:ph idx="1" type="subTitle"/>
          </p:nvPr>
        </p:nvSpPr>
        <p:spPr>
          <a:xfrm>
            <a:off x="8245125" y="2298354"/>
            <a:ext cx="871500" cy="43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Carbon dioxide</a:t>
            </a:r>
            <a:endParaRPr sz="1200"/>
          </a:p>
        </p:txBody>
      </p:sp>
      <p:sp>
        <p:nvSpPr>
          <p:cNvPr id="4210" name="Google Shape;4210;p52"/>
          <p:cNvSpPr txBox="1"/>
          <p:nvPr>
            <p:ph idx="1" type="subTitle"/>
          </p:nvPr>
        </p:nvSpPr>
        <p:spPr>
          <a:xfrm>
            <a:off x="8168925" y="3833700"/>
            <a:ext cx="871500" cy="30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Oxygen</a:t>
            </a:r>
            <a:endParaRPr sz="1200"/>
          </a:p>
        </p:txBody>
      </p:sp>
      <p:sp>
        <p:nvSpPr>
          <p:cNvPr id="4211" name="Google Shape;4211;p52"/>
          <p:cNvSpPr/>
          <p:nvPr/>
        </p:nvSpPr>
        <p:spPr>
          <a:xfrm>
            <a:off x="7992250" y="3586375"/>
            <a:ext cx="291902" cy="371189"/>
          </a:xfrm>
          <a:custGeom>
            <a:rect b="b" l="l" r="r" t="t"/>
            <a:pathLst>
              <a:path extrusionOk="0" h="12290" w="7067">
                <a:moveTo>
                  <a:pt x="0" y="0"/>
                </a:moveTo>
                <a:cubicBezTo>
                  <a:pt x="0" y="4726"/>
                  <a:pt x="2584" y="10796"/>
                  <a:pt x="7067" y="12290"/>
                </a:cubicBezTo>
              </a:path>
            </a:pathLst>
          </a:cu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4212" name="Google Shape;4212;p52"/>
          <p:cNvSpPr/>
          <p:nvPr/>
        </p:nvSpPr>
        <p:spPr>
          <a:xfrm>
            <a:off x="8230375" y="2741425"/>
            <a:ext cx="384075" cy="506951"/>
          </a:xfrm>
          <a:custGeom>
            <a:rect b="b" l="l" r="r" t="t"/>
            <a:pathLst>
              <a:path extrusionOk="0" h="22429" w="15363">
                <a:moveTo>
                  <a:pt x="15363" y="0"/>
                </a:moveTo>
                <a:cubicBezTo>
                  <a:pt x="11313" y="8107"/>
                  <a:pt x="0" y="13367"/>
                  <a:pt x="0" y="22429"/>
                </a:cubicBezTo>
              </a:path>
            </a:pathLst>
          </a:cu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4213" name="Google Shape;4213;p52"/>
          <p:cNvSpPr txBox="1"/>
          <p:nvPr/>
        </p:nvSpPr>
        <p:spPr>
          <a:xfrm>
            <a:off x="-29550" y="405975"/>
            <a:ext cx="7178400" cy="3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Muli"/>
              <a:buAutoNum type="arabicPeriod"/>
            </a:pPr>
            <a:r>
              <a:rPr lang="en" sz="1900">
                <a:latin typeface="Muli"/>
                <a:ea typeface="Muli"/>
                <a:cs typeface="Muli"/>
                <a:sym typeface="Muli"/>
              </a:rPr>
              <a:t>You will use the whole class's data (for the Sonoran Desert Habitat) and compare it to their group’s Riparian Habitat data. </a:t>
            </a:r>
            <a:endParaRPr sz="1900">
              <a:latin typeface="Muli"/>
              <a:ea typeface="Muli"/>
              <a:cs typeface="Muli"/>
              <a:sym typeface="Muli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Font typeface="Muli"/>
              <a:buAutoNum type="alphaLcPeriod"/>
            </a:pPr>
            <a:r>
              <a:rPr lang="en" sz="1900">
                <a:latin typeface="Muli"/>
                <a:ea typeface="Muli"/>
                <a:cs typeface="Muli"/>
                <a:sym typeface="Muli"/>
              </a:rPr>
              <a:t>Riparian data will vary per group as each group will be given a choice on which location they are using for their data analysis (5 locations total). </a:t>
            </a:r>
            <a:endParaRPr sz="1900">
              <a:latin typeface="Muli"/>
              <a:ea typeface="Muli"/>
              <a:cs typeface="Muli"/>
              <a:sym typeface="Muli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Font typeface="Muli"/>
              <a:buAutoNum type="alphaLcPeriod"/>
            </a:pPr>
            <a:r>
              <a:rPr lang="en" sz="1900">
                <a:latin typeface="Muli"/>
                <a:ea typeface="Muli"/>
                <a:cs typeface="Muli"/>
                <a:sym typeface="Muli"/>
              </a:rPr>
              <a:t>You will obtain data by counting the total number of species for each individual transect line and graphing the total number of different species or species richness (y-axis) for each individual transect point (x-axis). </a:t>
            </a:r>
            <a:endParaRPr sz="19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7" name="Shape 4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" name="Google Shape;4218;p53"/>
          <p:cNvSpPr txBox="1"/>
          <p:nvPr>
            <p:ph idx="2" type="title"/>
          </p:nvPr>
        </p:nvSpPr>
        <p:spPr>
          <a:xfrm>
            <a:off x="722663" y="958250"/>
            <a:ext cx="1231200" cy="101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06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219" name="Google Shape;4219;p53"/>
          <p:cNvSpPr txBox="1"/>
          <p:nvPr>
            <p:ph type="title"/>
          </p:nvPr>
        </p:nvSpPr>
        <p:spPr>
          <a:xfrm>
            <a:off x="2039488" y="958250"/>
            <a:ext cx="3478800" cy="101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Questions</a:t>
            </a:r>
            <a:endParaRPr/>
          </a:p>
        </p:txBody>
      </p:sp>
      <p:pic>
        <p:nvPicPr>
          <p:cNvPr id="4220" name="Google Shape;422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6675" y="2470825"/>
            <a:ext cx="1244824" cy="177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1" name="Google Shape;4221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5450" y="1583975"/>
            <a:ext cx="933425" cy="3020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2" name="Google Shape;4222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34975" y="2467350"/>
            <a:ext cx="1493424" cy="182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6" name="Shape 4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7" name="Google Shape;4227;p54"/>
          <p:cNvSpPr txBox="1"/>
          <p:nvPr>
            <p:ph type="title"/>
          </p:nvPr>
        </p:nvSpPr>
        <p:spPr>
          <a:xfrm>
            <a:off x="713225" y="539500"/>
            <a:ext cx="77175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2"/>
                </a:solidFill>
              </a:rPr>
              <a:t>Objective:</a:t>
            </a:r>
            <a:endParaRPr sz="2800">
              <a:solidFill>
                <a:schemeClr val="dk2"/>
              </a:solidFill>
            </a:endParaRPr>
          </a:p>
        </p:txBody>
      </p:sp>
      <p:grpSp>
        <p:nvGrpSpPr>
          <p:cNvPr id="4228" name="Google Shape;4228;p54"/>
          <p:cNvGrpSpPr/>
          <p:nvPr/>
        </p:nvGrpSpPr>
        <p:grpSpPr>
          <a:xfrm>
            <a:off x="254157" y="1936254"/>
            <a:ext cx="3576993" cy="2121096"/>
            <a:chOff x="254157" y="1936254"/>
            <a:chExt cx="3576993" cy="2121096"/>
          </a:xfrm>
        </p:grpSpPr>
        <p:sp>
          <p:nvSpPr>
            <p:cNvPr id="4229" name="Google Shape;4229;p54"/>
            <p:cNvSpPr/>
            <p:nvPr/>
          </p:nvSpPr>
          <p:spPr>
            <a:xfrm>
              <a:off x="490225" y="2138250"/>
              <a:ext cx="3340925" cy="1919100"/>
            </a:xfrm>
            <a:custGeom>
              <a:rect b="b" l="l" r="r" t="t"/>
              <a:pathLst>
                <a:path extrusionOk="0" h="76764" w="133637">
                  <a:moveTo>
                    <a:pt x="7148" y="0"/>
                  </a:moveTo>
                  <a:lnTo>
                    <a:pt x="133637" y="76764"/>
                  </a:lnTo>
                  <a:lnTo>
                    <a:pt x="23309" y="75832"/>
                  </a:lnTo>
                  <a:lnTo>
                    <a:pt x="0" y="5595"/>
                  </a:lnTo>
                </a:path>
              </a:pathLst>
            </a:custGeom>
            <a:solidFill>
              <a:srgbClr val="F8D74C">
                <a:alpha val="6960"/>
              </a:srgbClr>
            </a:solidFill>
            <a:ln>
              <a:noFill/>
            </a:ln>
          </p:spPr>
        </p:sp>
        <p:grpSp>
          <p:nvGrpSpPr>
            <p:cNvPr id="4230" name="Google Shape;4230;p54"/>
            <p:cNvGrpSpPr/>
            <p:nvPr/>
          </p:nvGrpSpPr>
          <p:grpSpPr>
            <a:xfrm>
              <a:off x="254157" y="1936254"/>
              <a:ext cx="459234" cy="459234"/>
              <a:chOff x="8327050" y="157300"/>
              <a:chExt cx="684300" cy="684300"/>
            </a:xfrm>
          </p:grpSpPr>
          <p:sp>
            <p:nvSpPr>
              <p:cNvPr id="4231" name="Google Shape;4231;p54"/>
              <p:cNvSpPr/>
              <p:nvPr/>
            </p:nvSpPr>
            <p:spPr>
              <a:xfrm>
                <a:off x="8327050" y="157300"/>
                <a:ext cx="684300" cy="6843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Karla"/>
                  <a:ea typeface="Karla"/>
                  <a:cs typeface="Karla"/>
                  <a:sym typeface="Karla"/>
                </a:endParaRPr>
              </a:p>
            </p:txBody>
          </p:sp>
          <p:sp>
            <p:nvSpPr>
              <p:cNvPr id="4232" name="Google Shape;4232;p54"/>
              <p:cNvSpPr/>
              <p:nvPr/>
            </p:nvSpPr>
            <p:spPr>
              <a:xfrm>
                <a:off x="8456589" y="286839"/>
                <a:ext cx="425100" cy="425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Karla"/>
                  <a:ea typeface="Karla"/>
                  <a:cs typeface="Karla"/>
                  <a:sym typeface="Karla"/>
                </a:endParaRPr>
              </a:p>
            </p:txBody>
          </p:sp>
        </p:grpSp>
      </p:grpSp>
      <p:grpSp>
        <p:nvGrpSpPr>
          <p:cNvPr id="4233" name="Google Shape;4233;p54"/>
          <p:cNvGrpSpPr/>
          <p:nvPr/>
        </p:nvGrpSpPr>
        <p:grpSpPr>
          <a:xfrm>
            <a:off x="-12" y="3844350"/>
            <a:ext cx="9239365" cy="1299144"/>
            <a:chOff x="0" y="3844550"/>
            <a:chExt cx="9239365" cy="1299144"/>
          </a:xfrm>
        </p:grpSpPr>
        <p:sp>
          <p:nvSpPr>
            <p:cNvPr id="4234" name="Google Shape;4234;p54"/>
            <p:cNvSpPr/>
            <p:nvPr/>
          </p:nvSpPr>
          <p:spPr>
            <a:xfrm>
              <a:off x="0" y="3844836"/>
              <a:ext cx="9239365" cy="1298858"/>
            </a:xfrm>
            <a:custGeom>
              <a:rect b="b" l="l" r="r" t="t"/>
              <a:pathLst>
                <a:path extrusionOk="0" h="532319" w="6306734">
                  <a:moveTo>
                    <a:pt x="6306735" y="35740"/>
                  </a:moveTo>
                  <a:lnTo>
                    <a:pt x="6306735" y="532319"/>
                  </a:lnTo>
                  <a:lnTo>
                    <a:pt x="0" y="532319"/>
                  </a:lnTo>
                  <a:lnTo>
                    <a:pt x="0" y="12112"/>
                  </a:lnTo>
                  <a:cubicBezTo>
                    <a:pt x="0" y="12112"/>
                    <a:pt x="68961" y="-6804"/>
                    <a:pt x="247387" y="2643"/>
                  </a:cubicBezTo>
                  <a:cubicBezTo>
                    <a:pt x="425861" y="12112"/>
                    <a:pt x="389669" y="23129"/>
                    <a:pt x="531951" y="33209"/>
                  </a:cubicBezTo>
                  <a:cubicBezTo>
                    <a:pt x="674232" y="43288"/>
                    <a:pt x="941848" y="7682"/>
                    <a:pt x="1047985" y="9909"/>
                  </a:cubicBezTo>
                  <a:cubicBezTo>
                    <a:pt x="1154076" y="12089"/>
                    <a:pt x="1259181" y="29505"/>
                    <a:pt x="1325986" y="31544"/>
                  </a:cubicBezTo>
                  <a:cubicBezTo>
                    <a:pt x="1392766" y="33630"/>
                    <a:pt x="1533478" y="-6851"/>
                    <a:pt x="1598172" y="2619"/>
                  </a:cubicBezTo>
                  <a:cubicBezTo>
                    <a:pt x="1662867" y="12089"/>
                    <a:pt x="1770551" y="36725"/>
                    <a:pt x="1842067" y="31544"/>
                  </a:cubicBezTo>
                  <a:cubicBezTo>
                    <a:pt x="1913653" y="26411"/>
                    <a:pt x="2109355" y="5830"/>
                    <a:pt x="2168213" y="8971"/>
                  </a:cubicBezTo>
                  <a:cubicBezTo>
                    <a:pt x="2227072" y="12065"/>
                    <a:pt x="2398278" y="31872"/>
                    <a:pt x="2453738" y="31544"/>
                  </a:cubicBezTo>
                  <a:cubicBezTo>
                    <a:pt x="2509197" y="31216"/>
                    <a:pt x="2631836" y="13683"/>
                    <a:pt x="2676279" y="12089"/>
                  </a:cubicBezTo>
                  <a:cubicBezTo>
                    <a:pt x="2720674" y="10542"/>
                    <a:pt x="2830585" y="34310"/>
                    <a:pt x="2886935" y="31544"/>
                  </a:cubicBezTo>
                  <a:cubicBezTo>
                    <a:pt x="2943215" y="28825"/>
                    <a:pt x="3131322" y="-6851"/>
                    <a:pt x="3210901" y="2619"/>
                  </a:cubicBezTo>
                  <a:cubicBezTo>
                    <a:pt x="3290481" y="12089"/>
                    <a:pt x="3413119" y="27700"/>
                    <a:pt x="3492839" y="19894"/>
                  </a:cubicBezTo>
                  <a:cubicBezTo>
                    <a:pt x="3572606" y="12089"/>
                    <a:pt x="3738961" y="5830"/>
                    <a:pt x="3905362" y="8971"/>
                  </a:cubicBezTo>
                  <a:cubicBezTo>
                    <a:pt x="4071764" y="12065"/>
                    <a:pt x="4125325" y="22473"/>
                    <a:pt x="4181581" y="24395"/>
                  </a:cubicBezTo>
                  <a:cubicBezTo>
                    <a:pt x="4237814" y="26387"/>
                    <a:pt x="4392472" y="-733"/>
                    <a:pt x="4463613" y="5666"/>
                  </a:cubicBezTo>
                  <a:cubicBezTo>
                    <a:pt x="4534801" y="12065"/>
                    <a:pt x="4875269" y="14456"/>
                    <a:pt x="4957122" y="17457"/>
                  </a:cubicBezTo>
                  <a:cubicBezTo>
                    <a:pt x="5039045" y="20457"/>
                    <a:pt x="5098231" y="12065"/>
                    <a:pt x="5138713" y="12065"/>
                  </a:cubicBezTo>
                  <a:cubicBezTo>
                    <a:pt x="5159480" y="12065"/>
                    <a:pt x="5209455" y="12698"/>
                    <a:pt x="5261961" y="14292"/>
                  </a:cubicBezTo>
                  <a:cubicBezTo>
                    <a:pt x="5311654" y="15792"/>
                    <a:pt x="5363621" y="18066"/>
                    <a:pt x="5395265" y="21418"/>
                  </a:cubicBezTo>
                  <a:cubicBezTo>
                    <a:pt x="5460382" y="28356"/>
                    <a:pt x="5600929" y="19473"/>
                    <a:pt x="5688853" y="17433"/>
                  </a:cubicBezTo>
                  <a:cubicBezTo>
                    <a:pt x="5776777" y="15394"/>
                    <a:pt x="5846722" y="39514"/>
                    <a:pt x="5934154" y="44085"/>
                  </a:cubicBezTo>
                  <a:cubicBezTo>
                    <a:pt x="5947984" y="44811"/>
                    <a:pt x="5963267" y="45046"/>
                    <a:pt x="5979323" y="44905"/>
                  </a:cubicBezTo>
                  <a:cubicBezTo>
                    <a:pt x="6064692" y="44179"/>
                    <a:pt x="6172986" y="33302"/>
                    <a:pt x="6214686" y="32669"/>
                  </a:cubicBezTo>
                  <a:cubicBezTo>
                    <a:pt x="6264144" y="31896"/>
                    <a:pt x="6306688" y="35670"/>
                    <a:pt x="6306688" y="356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5" name="Google Shape;4235;p54"/>
            <p:cNvSpPr/>
            <p:nvPr/>
          </p:nvSpPr>
          <p:spPr>
            <a:xfrm>
              <a:off x="0" y="3844780"/>
              <a:ext cx="9239365" cy="1129249"/>
            </a:xfrm>
            <a:custGeom>
              <a:rect b="b" l="l" r="r" t="t"/>
              <a:pathLst>
                <a:path extrusionOk="0" h="462807" w="6306734">
                  <a:moveTo>
                    <a:pt x="6306735" y="35763"/>
                  </a:moveTo>
                  <a:lnTo>
                    <a:pt x="6306735" y="390694"/>
                  </a:lnTo>
                  <a:cubicBezTo>
                    <a:pt x="6099477" y="347400"/>
                    <a:pt x="6032180" y="468773"/>
                    <a:pt x="5823798" y="415400"/>
                  </a:cubicBezTo>
                  <a:cubicBezTo>
                    <a:pt x="5704417" y="384834"/>
                    <a:pt x="5531335" y="423463"/>
                    <a:pt x="5421260" y="456936"/>
                  </a:cubicBezTo>
                  <a:cubicBezTo>
                    <a:pt x="5310623" y="490619"/>
                    <a:pt x="5155519" y="368379"/>
                    <a:pt x="5042303" y="368754"/>
                  </a:cubicBezTo>
                  <a:cubicBezTo>
                    <a:pt x="4900514" y="369246"/>
                    <a:pt x="4823208" y="358652"/>
                    <a:pt x="4646704" y="445145"/>
                  </a:cubicBezTo>
                  <a:cubicBezTo>
                    <a:pt x="4549170" y="492940"/>
                    <a:pt x="4433094" y="379583"/>
                    <a:pt x="4308767" y="383990"/>
                  </a:cubicBezTo>
                  <a:cubicBezTo>
                    <a:pt x="4186246" y="388303"/>
                    <a:pt x="3921583" y="450912"/>
                    <a:pt x="3802835" y="444700"/>
                  </a:cubicBezTo>
                  <a:cubicBezTo>
                    <a:pt x="3636059" y="435957"/>
                    <a:pt x="3629683" y="354643"/>
                    <a:pt x="3462273" y="358652"/>
                  </a:cubicBezTo>
                  <a:cubicBezTo>
                    <a:pt x="3368560" y="360925"/>
                    <a:pt x="3171006" y="440176"/>
                    <a:pt x="3077597" y="444302"/>
                  </a:cubicBezTo>
                  <a:cubicBezTo>
                    <a:pt x="2896874" y="452318"/>
                    <a:pt x="2848540" y="343134"/>
                    <a:pt x="2665613" y="358652"/>
                  </a:cubicBezTo>
                  <a:cubicBezTo>
                    <a:pt x="2544100" y="368988"/>
                    <a:pt x="2338295" y="439989"/>
                    <a:pt x="2215773" y="443716"/>
                  </a:cubicBezTo>
                  <a:cubicBezTo>
                    <a:pt x="2085962" y="447654"/>
                    <a:pt x="1844552" y="429605"/>
                    <a:pt x="1715420" y="443481"/>
                  </a:cubicBezTo>
                  <a:cubicBezTo>
                    <a:pt x="1666360" y="448732"/>
                    <a:pt x="1317313" y="359730"/>
                    <a:pt x="1267666" y="358652"/>
                  </a:cubicBezTo>
                  <a:cubicBezTo>
                    <a:pt x="1208714" y="357433"/>
                    <a:pt x="1123580" y="420322"/>
                    <a:pt x="901485" y="442544"/>
                  </a:cubicBezTo>
                  <a:cubicBezTo>
                    <a:pt x="756531" y="457053"/>
                    <a:pt x="595145" y="298903"/>
                    <a:pt x="453778" y="293183"/>
                  </a:cubicBezTo>
                  <a:cubicBezTo>
                    <a:pt x="324998" y="287933"/>
                    <a:pt x="179692" y="306779"/>
                    <a:pt x="50373" y="317631"/>
                  </a:cubicBezTo>
                  <a:cubicBezTo>
                    <a:pt x="31504" y="319225"/>
                    <a:pt x="14814" y="320350"/>
                    <a:pt x="0" y="320491"/>
                  </a:cubicBezTo>
                  <a:lnTo>
                    <a:pt x="0" y="12112"/>
                  </a:lnTo>
                  <a:cubicBezTo>
                    <a:pt x="0" y="12112"/>
                    <a:pt x="68961" y="-6804"/>
                    <a:pt x="247387" y="2643"/>
                  </a:cubicBezTo>
                  <a:cubicBezTo>
                    <a:pt x="425861" y="12112"/>
                    <a:pt x="389669" y="23129"/>
                    <a:pt x="531951" y="33209"/>
                  </a:cubicBezTo>
                  <a:cubicBezTo>
                    <a:pt x="674232" y="43288"/>
                    <a:pt x="941848" y="7682"/>
                    <a:pt x="1047985" y="9909"/>
                  </a:cubicBezTo>
                  <a:cubicBezTo>
                    <a:pt x="1154076" y="12089"/>
                    <a:pt x="1259181" y="29505"/>
                    <a:pt x="1325986" y="31544"/>
                  </a:cubicBezTo>
                  <a:cubicBezTo>
                    <a:pt x="1392766" y="33630"/>
                    <a:pt x="1533478" y="-6851"/>
                    <a:pt x="1598172" y="2619"/>
                  </a:cubicBezTo>
                  <a:cubicBezTo>
                    <a:pt x="1662867" y="12089"/>
                    <a:pt x="1770551" y="36725"/>
                    <a:pt x="1842067" y="31544"/>
                  </a:cubicBezTo>
                  <a:cubicBezTo>
                    <a:pt x="1913653" y="26411"/>
                    <a:pt x="2109355" y="5830"/>
                    <a:pt x="2168213" y="8971"/>
                  </a:cubicBezTo>
                  <a:cubicBezTo>
                    <a:pt x="2227072" y="12065"/>
                    <a:pt x="2398278" y="31872"/>
                    <a:pt x="2453738" y="31544"/>
                  </a:cubicBezTo>
                  <a:cubicBezTo>
                    <a:pt x="2509197" y="31216"/>
                    <a:pt x="2631836" y="13683"/>
                    <a:pt x="2676279" y="12089"/>
                  </a:cubicBezTo>
                  <a:cubicBezTo>
                    <a:pt x="2720674" y="10542"/>
                    <a:pt x="2830585" y="34310"/>
                    <a:pt x="2886935" y="31544"/>
                  </a:cubicBezTo>
                  <a:cubicBezTo>
                    <a:pt x="2943215" y="28825"/>
                    <a:pt x="3131322" y="-6851"/>
                    <a:pt x="3210901" y="2619"/>
                  </a:cubicBezTo>
                  <a:cubicBezTo>
                    <a:pt x="3290481" y="12089"/>
                    <a:pt x="3413119" y="27700"/>
                    <a:pt x="3492839" y="19895"/>
                  </a:cubicBezTo>
                  <a:cubicBezTo>
                    <a:pt x="3572606" y="12089"/>
                    <a:pt x="3738961" y="5830"/>
                    <a:pt x="3905362" y="8971"/>
                  </a:cubicBezTo>
                  <a:cubicBezTo>
                    <a:pt x="4071764" y="12065"/>
                    <a:pt x="4125325" y="22473"/>
                    <a:pt x="4181581" y="24395"/>
                  </a:cubicBezTo>
                  <a:cubicBezTo>
                    <a:pt x="4237814" y="26387"/>
                    <a:pt x="4392472" y="-733"/>
                    <a:pt x="4463613" y="5666"/>
                  </a:cubicBezTo>
                  <a:cubicBezTo>
                    <a:pt x="4534801" y="12065"/>
                    <a:pt x="4875269" y="14456"/>
                    <a:pt x="4957122" y="17457"/>
                  </a:cubicBezTo>
                  <a:cubicBezTo>
                    <a:pt x="5039045" y="20457"/>
                    <a:pt x="5098231" y="12065"/>
                    <a:pt x="5138713" y="12065"/>
                  </a:cubicBezTo>
                  <a:cubicBezTo>
                    <a:pt x="5159480" y="12065"/>
                    <a:pt x="5209455" y="12698"/>
                    <a:pt x="5261961" y="14292"/>
                  </a:cubicBezTo>
                  <a:cubicBezTo>
                    <a:pt x="5311654" y="15793"/>
                    <a:pt x="5363621" y="18066"/>
                    <a:pt x="5395265" y="21418"/>
                  </a:cubicBezTo>
                  <a:cubicBezTo>
                    <a:pt x="5460382" y="28356"/>
                    <a:pt x="5600929" y="19473"/>
                    <a:pt x="5688853" y="17433"/>
                  </a:cubicBezTo>
                  <a:cubicBezTo>
                    <a:pt x="5776777" y="15394"/>
                    <a:pt x="5846722" y="39514"/>
                    <a:pt x="5934154" y="44085"/>
                  </a:cubicBezTo>
                  <a:cubicBezTo>
                    <a:pt x="5947984" y="44811"/>
                    <a:pt x="5963267" y="45046"/>
                    <a:pt x="5979323" y="44905"/>
                  </a:cubicBezTo>
                  <a:cubicBezTo>
                    <a:pt x="6064692" y="44179"/>
                    <a:pt x="6172986" y="33302"/>
                    <a:pt x="6214686" y="32669"/>
                  </a:cubicBezTo>
                  <a:cubicBezTo>
                    <a:pt x="6264144" y="31896"/>
                    <a:pt x="6306688" y="35670"/>
                    <a:pt x="6306688" y="35670"/>
                  </a:cubicBezTo>
                  <a:close/>
                </a:path>
              </a:pathLst>
            </a:custGeom>
            <a:solidFill>
              <a:srgbClr val="F6F6F6">
                <a:alpha val="315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6" name="Google Shape;4236;p54"/>
            <p:cNvSpPr/>
            <p:nvPr/>
          </p:nvSpPr>
          <p:spPr>
            <a:xfrm>
              <a:off x="0" y="3844951"/>
              <a:ext cx="9239365" cy="964303"/>
            </a:xfrm>
            <a:custGeom>
              <a:rect b="b" l="l" r="r" t="t"/>
              <a:pathLst>
                <a:path extrusionOk="0" h="395206" w="6306734">
                  <a:moveTo>
                    <a:pt x="6306735" y="35693"/>
                  </a:moveTo>
                  <a:lnTo>
                    <a:pt x="6306735" y="247662"/>
                  </a:lnTo>
                  <a:cubicBezTo>
                    <a:pt x="6261519" y="236880"/>
                    <a:pt x="6216139" y="226941"/>
                    <a:pt x="6168977" y="226754"/>
                  </a:cubicBezTo>
                  <a:cubicBezTo>
                    <a:pt x="6103228" y="226566"/>
                    <a:pt x="6038158" y="256007"/>
                    <a:pt x="5973323" y="237630"/>
                  </a:cubicBezTo>
                  <a:cubicBezTo>
                    <a:pt x="5930872" y="225558"/>
                    <a:pt x="5901361" y="252538"/>
                    <a:pt x="5856028" y="241076"/>
                  </a:cubicBezTo>
                  <a:cubicBezTo>
                    <a:pt x="5772464" y="219909"/>
                    <a:pt x="5736015" y="283292"/>
                    <a:pt x="5655802" y="294027"/>
                  </a:cubicBezTo>
                  <a:cubicBezTo>
                    <a:pt x="5517248" y="312521"/>
                    <a:pt x="5406188" y="312896"/>
                    <a:pt x="5266087" y="319366"/>
                  </a:cubicBezTo>
                  <a:cubicBezTo>
                    <a:pt x="5147924" y="324804"/>
                    <a:pt x="4922758" y="289526"/>
                    <a:pt x="4804362" y="270306"/>
                  </a:cubicBezTo>
                  <a:cubicBezTo>
                    <a:pt x="4720658" y="256710"/>
                    <a:pt x="4593214" y="334696"/>
                    <a:pt x="4509650" y="329703"/>
                  </a:cubicBezTo>
                  <a:cubicBezTo>
                    <a:pt x="4428992" y="324851"/>
                    <a:pt x="4368727" y="280455"/>
                    <a:pt x="4291328" y="260508"/>
                  </a:cubicBezTo>
                  <a:cubicBezTo>
                    <a:pt x="4230173" y="244732"/>
                    <a:pt x="4136037" y="280057"/>
                    <a:pt x="4071295" y="276822"/>
                  </a:cubicBezTo>
                  <a:cubicBezTo>
                    <a:pt x="3951141" y="270845"/>
                    <a:pt x="3868702" y="260179"/>
                    <a:pt x="3748407" y="287394"/>
                  </a:cubicBezTo>
                  <a:cubicBezTo>
                    <a:pt x="3602774" y="320350"/>
                    <a:pt x="3446522" y="328109"/>
                    <a:pt x="3303185" y="296418"/>
                  </a:cubicBezTo>
                  <a:cubicBezTo>
                    <a:pt x="3121219" y="256195"/>
                    <a:pt x="3101741" y="317373"/>
                    <a:pt x="2915696" y="319366"/>
                  </a:cubicBezTo>
                  <a:cubicBezTo>
                    <a:pt x="2663996" y="322038"/>
                    <a:pt x="2700961" y="325437"/>
                    <a:pt x="2451722" y="358136"/>
                  </a:cubicBezTo>
                  <a:cubicBezTo>
                    <a:pt x="2340827" y="372645"/>
                    <a:pt x="2215258" y="326163"/>
                    <a:pt x="2100917" y="323679"/>
                  </a:cubicBezTo>
                  <a:cubicBezTo>
                    <a:pt x="2023963" y="321991"/>
                    <a:pt x="1839887" y="417721"/>
                    <a:pt x="1769778" y="390249"/>
                  </a:cubicBezTo>
                  <a:cubicBezTo>
                    <a:pt x="1718913" y="370301"/>
                    <a:pt x="1556261" y="322460"/>
                    <a:pt x="1500990" y="308818"/>
                  </a:cubicBezTo>
                  <a:cubicBezTo>
                    <a:pt x="1446046" y="295269"/>
                    <a:pt x="1350129" y="324687"/>
                    <a:pt x="1293380" y="324593"/>
                  </a:cubicBezTo>
                  <a:cubicBezTo>
                    <a:pt x="1220927" y="324452"/>
                    <a:pt x="1121072" y="324734"/>
                    <a:pt x="1049673" y="341634"/>
                  </a:cubicBezTo>
                  <a:cubicBezTo>
                    <a:pt x="997214" y="354010"/>
                    <a:pt x="933996" y="252444"/>
                    <a:pt x="819467" y="292292"/>
                  </a:cubicBezTo>
                  <a:cubicBezTo>
                    <a:pt x="704845" y="332188"/>
                    <a:pt x="600185" y="280596"/>
                    <a:pt x="485703" y="263719"/>
                  </a:cubicBezTo>
                  <a:cubicBezTo>
                    <a:pt x="389481" y="249538"/>
                    <a:pt x="296893" y="199657"/>
                    <a:pt x="200366" y="212526"/>
                  </a:cubicBezTo>
                  <a:cubicBezTo>
                    <a:pt x="142141" y="220284"/>
                    <a:pt x="59679" y="248483"/>
                    <a:pt x="0" y="242224"/>
                  </a:cubicBezTo>
                  <a:lnTo>
                    <a:pt x="0" y="12112"/>
                  </a:lnTo>
                  <a:cubicBezTo>
                    <a:pt x="0" y="12112"/>
                    <a:pt x="68961" y="-6804"/>
                    <a:pt x="247387" y="2643"/>
                  </a:cubicBezTo>
                  <a:cubicBezTo>
                    <a:pt x="425861" y="12112"/>
                    <a:pt x="389669" y="23129"/>
                    <a:pt x="531951" y="33208"/>
                  </a:cubicBezTo>
                  <a:cubicBezTo>
                    <a:pt x="674232" y="43288"/>
                    <a:pt x="941848" y="7682"/>
                    <a:pt x="1047985" y="9909"/>
                  </a:cubicBezTo>
                  <a:cubicBezTo>
                    <a:pt x="1154076" y="12089"/>
                    <a:pt x="1259181" y="29505"/>
                    <a:pt x="1325986" y="31544"/>
                  </a:cubicBezTo>
                  <a:cubicBezTo>
                    <a:pt x="1392766" y="33630"/>
                    <a:pt x="1533478" y="-6851"/>
                    <a:pt x="1598172" y="2619"/>
                  </a:cubicBezTo>
                  <a:cubicBezTo>
                    <a:pt x="1662867" y="12089"/>
                    <a:pt x="1770551" y="36724"/>
                    <a:pt x="1842067" y="31544"/>
                  </a:cubicBezTo>
                  <a:cubicBezTo>
                    <a:pt x="1913653" y="26411"/>
                    <a:pt x="2109355" y="5830"/>
                    <a:pt x="2168213" y="8971"/>
                  </a:cubicBezTo>
                  <a:cubicBezTo>
                    <a:pt x="2227072" y="12066"/>
                    <a:pt x="2398278" y="31872"/>
                    <a:pt x="2453738" y="31544"/>
                  </a:cubicBezTo>
                  <a:cubicBezTo>
                    <a:pt x="2509197" y="31216"/>
                    <a:pt x="2631836" y="13683"/>
                    <a:pt x="2676279" y="12089"/>
                  </a:cubicBezTo>
                  <a:cubicBezTo>
                    <a:pt x="2720674" y="10542"/>
                    <a:pt x="2830585" y="34310"/>
                    <a:pt x="2886935" y="31544"/>
                  </a:cubicBezTo>
                  <a:cubicBezTo>
                    <a:pt x="2943215" y="28825"/>
                    <a:pt x="3131322" y="-6851"/>
                    <a:pt x="3210901" y="2619"/>
                  </a:cubicBezTo>
                  <a:cubicBezTo>
                    <a:pt x="3290481" y="12089"/>
                    <a:pt x="3413119" y="27700"/>
                    <a:pt x="3492839" y="19894"/>
                  </a:cubicBezTo>
                  <a:cubicBezTo>
                    <a:pt x="3572606" y="12089"/>
                    <a:pt x="3738961" y="5830"/>
                    <a:pt x="3905362" y="8971"/>
                  </a:cubicBezTo>
                  <a:cubicBezTo>
                    <a:pt x="4071764" y="12066"/>
                    <a:pt x="4125325" y="22473"/>
                    <a:pt x="4181581" y="24395"/>
                  </a:cubicBezTo>
                  <a:cubicBezTo>
                    <a:pt x="4237814" y="26387"/>
                    <a:pt x="4392472" y="-733"/>
                    <a:pt x="4463613" y="5666"/>
                  </a:cubicBezTo>
                  <a:cubicBezTo>
                    <a:pt x="4534801" y="12066"/>
                    <a:pt x="4875269" y="14456"/>
                    <a:pt x="4957122" y="17457"/>
                  </a:cubicBezTo>
                  <a:cubicBezTo>
                    <a:pt x="5039045" y="20457"/>
                    <a:pt x="5098231" y="12066"/>
                    <a:pt x="5138713" y="12066"/>
                  </a:cubicBezTo>
                  <a:cubicBezTo>
                    <a:pt x="5159480" y="12066"/>
                    <a:pt x="5209455" y="12698"/>
                    <a:pt x="5261961" y="14292"/>
                  </a:cubicBezTo>
                  <a:cubicBezTo>
                    <a:pt x="5311654" y="15792"/>
                    <a:pt x="5363621" y="18066"/>
                    <a:pt x="5395265" y="21418"/>
                  </a:cubicBezTo>
                  <a:cubicBezTo>
                    <a:pt x="5460382" y="28356"/>
                    <a:pt x="5600929" y="19473"/>
                    <a:pt x="5688853" y="17433"/>
                  </a:cubicBezTo>
                  <a:cubicBezTo>
                    <a:pt x="5776777" y="15394"/>
                    <a:pt x="5846722" y="39514"/>
                    <a:pt x="5934154" y="44085"/>
                  </a:cubicBezTo>
                  <a:cubicBezTo>
                    <a:pt x="5947984" y="44811"/>
                    <a:pt x="5963267" y="45046"/>
                    <a:pt x="5979323" y="44905"/>
                  </a:cubicBezTo>
                  <a:cubicBezTo>
                    <a:pt x="6064692" y="44178"/>
                    <a:pt x="6172986" y="33302"/>
                    <a:pt x="6214686" y="32669"/>
                  </a:cubicBezTo>
                  <a:cubicBezTo>
                    <a:pt x="6264144" y="31896"/>
                    <a:pt x="6306688" y="35670"/>
                    <a:pt x="6306688" y="35670"/>
                  </a:cubicBezTo>
                  <a:close/>
                </a:path>
              </a:pathLst>
            </a:custGeom>
            <a:solidFill>
              <a:srgbClr val="F6F6F6">
                <a:alpha val="315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7" name="Google Shape;4237;p54"/>
            <p:cNvSpPr/>
            <p:nvPr/>
          </p:nvSpPr>
          <p:spPr>
            <a:xfrm>
              <a:off x="34" y="3844550"/>
              <a:ext cx="9239332" cy="533384"/>
            </a:xfrm>
            <a:custGeom>
              <a:rect b="b" l="l" r="r" t="t"/>
              <a:pathLst>
                <a:path extrusionOk="0" h="218600" w="6306711">
                  <a:moveTo>
                    <a:pt x="6306712" y="35857"/>
                  </a:moveTo>
                  <a:lnTo>
                    <a:pt x="6306712" y="179006"/>
                  </a:lnTo>
                  <a:cubicBezTo>
                    <a:pt x="6254791" y="175162"/>
                    <a:pt x="6192371" y="148042"/>
                    <a:pt x="6144928" y="145463"/>
                  </a:cubicBezTo>
                  <a:cubicBezTo>
                    <a:pt x="6063051" y="141104"/>
                    <a:pt x="5983191" y="126735"/>
                    <a:pt x="5901033" y="120078"/>
                  </a:cubicBezTo>
                  <a:cubicBezTo>
                    <a:pt x="5834603" y="114686"/>
                    <a:pt x="5794263" y="153761"/>
                    <a:pt x="5730600" y="155402"/>
                  </a:cubicBezTo>
                  <a:cubicBezTo>
                    <a:pt x="5666538" y="157043"/>
                    <a:pt x="5610680" y="126149"/>
                    <a:pt x="5552595" y="103857"/>
                  </a:cubicBezTo>
                  <a:cubicBezTo>
                    <a:pt x="5518771" y="90895"/>
                    <a:pt x="5484220" y="80862"/>
                    <a:pt x="5446857" y="81870"/>
                  </a:cubicBezTo>
                  <a:cubicBezTo>
                    <a:pt x="5430589" y="82316"/>
                    <a:pt x="5416431" y="85855"/>
                    <a:pt x="5403469" y="91176"/>
                  </a:cubicBezTo>
                  <a:cubicBezTo>
                    <a:pt x="5360620" y="108780"/>
                    <a:pt x="5330781" y="145815"/>
                    <a:pt x="5280994" y="154464"/>
                  </a:cubicBezTo>
                  <a:cubicBezTo>
                    <a:pt x="5197149" y="169068"/>
                    <a:pt x="5108686" y="123453"/>
                    <a:pt x="5022637" y="126664"/>
                  </a:cubicBezTo>
                  <a:cubicBezTo>
                    <a:pt x="4915398" y="130649"/>
                    <a:pt x="4809261" y="126266"/>
                    <a:pt x="4702117" y="121273"/>
                  </a:cubicBezTo>
                  <a:cubicBezTo>
                    <a:pt x="4572445" y="115249"/>
                    <a:pt x="4478708" y="141221"/>
                    <a:pt x="4355343" y="163348"/>
                  </a:cubicBezTo>
                  <a:cubicBezTo>
                    <a:pt x="4223305" y="187070"/>
                    <a:pt x="4085383" y="130391"/>
                    <a:pt x="3948539" y="143987"/>
                  </a:cubicBezTo>
                  <a:cubicBezTo>
                    <a:pt x="3872546" y="151558"/>
                    <a:pt x="3826791" y="195531"/>
                    <a:pt x="3760315" y="209830"/>
                  </a:cubicBezTo>
                  <a:cubicBezTo>
                    <a:pt x="3651904" y="233176"/>
                    <a:pt x="3550150" y="180670"/>
                    <a:pt x="3445725" y="170076"/>
                  </a:cubicBezTo>
                  <a:cubicBezTo>
                    <a:pt x="3356090" y="161004"/>
                    <a:pt x="3284949" y="203220"/>
                    <a:pt x="3199884" y="208353"/>
                  </a:cubicBezTo>
                  <a:cubicBezTo>
                    <a:pt x="3103077" y="214166"/>
                    <a:pt x="3010488" y="161871"/>
                    <a:pt x="2916399" y="144291"/>
                  </a:cubicBezTo>
                  <a:cubicBezTo>
                    <a:pt x="2812935" y="125024"/>
                    <a:pt x="2644353" y="77088"/>
                    <a:pt x="2543232" y="112061"/>
                  </a:cubicBezTo>
                  <a:cubicBezTo>
                    <a:pt x="2511846" y="122937"/>
                    <a:pt x="2488687" y="165059"/>
                    <a:pt x="2460840" y="175185"/>
                  </a:cubicBezTo>
                  <a:cubicBezTo>
                    <a:pt x="2422398" y="189156"/>
                    <a:pt x="2362368" y="170193"/>
                    <a:pt x="2324629" y="161309"/>
                  </a:cubicBezTo>
                  <a:cubicBezTo>
                    <a:pt x="2239120" y="141314"/>
                    <a:pt x="2155087" y="120500"/>
                    <a:pt x="2066507" y="144127"/>
                  </a:cubicBezTo>
                  <a:cubicBezTo>
                    <a:pt x="1987420" y="165247"/>
                    <a:pt x="1977950" y="192461"/>
                    <a:pt x="1890073" y="176193"/>
                  </a:cubicBezTo>
                  <a:cubicBezTo>
                    <a:pt x="1811032" y="161590"/>
                    <a:pt x="1746103" y="158332"/>
                    <a:pt x="1668399" y="182546"/>
                  </a:cubicBezTo>
                  <a:cubicBezTo>
                    <a:pt x="1599204" y="204087"/>
                    <a:pt x="1535095" y="233059"/>
                    <a:pt x="1458868" y="210299"/>
                  </a:cubicBezTo>
                  <a:cubicBezTo>
                    <a:pt x="1389766" y="189625"/>
                    <a:pt x="1366514" y="161051"/>
                    <a:pt x="1286887" y="177553"/>
                  </a:cubicBezTo>
                  <a:cubicBezTo>
                    <a:pt x="1211434" y="193187"/>
                    <a:pt x="1146106" y="218550"/>
                    <a:pt x="1064886" y="196422"/>
                  </a:cubicBezTo>
                  <a:cubicBezTo>
                    <a:pt x="1020678" y="184397"/>
                    <a:pt x="979142" y="152214"/>
                    <a:pt x="937254" y="134306"/>
                  </a:cubicBezTo>
                  <a:cubicBezTo>
                    <a:pt x="798699" y="75049"/>
                    <a:pt x="602459" y="136064"/>
                    <a:pt x="453965" y="136064"/>
                  </a:cubicBezTo>
                  <a:cubicBezTo>
                    <a:pt x="361142" y="136064"/>
                    <a:pt x="274179" y="117968"/>
                    <a:pt x="182013" y="115530"/>
                  </a:cubicBezTo>
                  <a:cubicBezTo>
                    <a:pt x="121607" y="113936"/>
                    <a:pt x="60897" y="119562"/>
                    <a:pt x="0" y="124062"/>
                  </a:cubicBezTo>
                  <a:lnTo>
                    <a:pt x="0" y="12112"/>
                  </a:lnTo>
                  <a:cubicBezTo>
                    <a:pt x="0" y="12112"/>
                    <a:pt x="68961" y="-6804"/>
                    <a:pt x="247387" y="2643"/>
                  </a:cubicBezTo>
                  <a:cubicBezTo>
                    <a:pt x="425861" y="12112"/>
                    <a:pt x="389669" y="23129"/>
                    <a:pt x="531951" y="33208"/>
                  </a:cubicBezTo>
                  <a:cubicBezTo>
                    <a:pt x="674232" y="43288"/>
                    <a:pt x="941848" y="7682"/>
                    <a:pt x="1047985" y="9909"/>
                  </a:cubicBezTo>
                  <a:cubicBezTo>
                    <a:pt x="1154075" y="12089"/>
                    <a:pt x="1259181" y="29505"/>
                    <a:pt x="1325986" y="31544"/>
                  </a:cubicBezTo>
                  <a:cubicBezTo>
                    <a:pt x="1392767" y="33630"/>
                    <a:pt x="1533478" y="-6851"/>
                    <a:pt x="1598173" y="2619"/>
                  </a:cubicBezTo>
                  <a:cubicBezTo>
                    <a:pt x="1662867" y="12089"/>
                    <a:pt x="1770551" y="36724"/>
                    <a:pt x="1842067" y="31544"/>
                  </a:cubicBezTo>
                  <a:cubicBezTo>
                    <a:pt x="1913653" y="26411"/>
                    <a:pt x="2109355" y="5830"/>
                    <a:pt x="2168213" y="8971"/>
                  </a:cubicBezTo>
                  <a:cubicBezTo>
                    <a:pt x="2227072" y="12066"/>
                    <a:pt x="2398278" y="31872"/>
                    <a:pt x="2453738" y="31544"/>
                  </a:cubicBezTo>
                  <a:cubicBezTo>
                    <a:pt x="2509197" y="31216"/>
                    <a:pt x="2631836" y="13683"/>
                    <a:pt x="2676279" y="12089"/>
                  </a:cubicBezTo>
                  <a:cubicBezTo>
                    <a:pt x="2720674" y="10542"/>
                    <a:pt x="2830585" y="34310"/>
                    <a:pt x="2886935" y="31544"/>
                  </a:cubicBezTo>
                  <a:cubicBezTo>
                    <a:pt x="2943215" y="28825"/>
                    <a:pt x="3131322" y="-6851"/>
                    <a:pt x="3210901" y="2619"/>
                  </a:cubicBezTo>
                  <a:cubicBezTo>
                    <a:pt x="3290481" y="12089"/>
                    <a:pt x="3413119" y="27700"/>
                    <a:pt x="3492839" y="19894"/>
                  </a:cubicBezTo>
                  <a:cubicBezTo>
                    <a:pt x="3572606" y="12089"/>
                    <a:pt x="3738961" y="5830"/>
                    <a:pt x="3905362" y="8971"/>
                  </a:cubicBezTo>
                  <a:cubicBezTo>
                    <a:pt x="4071764" y="12066"/>
                    <a:pt x="4125325" y="22473"/>
                    <a:pt x="4181581" y="24395"/>
                  </a:cubicBezTo>
                  <a:cubicBezTo>
                    <a:pt x="4237814" y="26387"/>
                    <a:pt x="4392472" y="-733"/>
                    <a:pt x="4463613" y="5666"/>
                  </a:cubicBezTo>
                  <a:cubicBezTo>
                    <a:pt x="4534801" y="12066"/>
                    <a:pt x="4875269" y="14456"/>
                    <a:pt x="4957122" y="17457"/>
                  </a:cubicBezTo>
                  <a:cubicBezTo>
                    <a:pt x="5039045" y="20457"/>
                    <a:pt x="5098231" y="12066"/>
                    <a:pt x="5138713" y="12066"/>
                  </a:cubicBezTo>
                  <a:cubicBezTo>
                    <a:pt x="5159480" y="12066"/>
                    <a:pt x="5209455" y="12698"/>
                    <a:pt x="5261961" y="14292"/>
                  </a:cubicBezTo>
                  <a:cubicBezTo>
                    <a:pt x="5311654" y="15792"/>
                    <a:pt x="5363621" y="18066"/>
                    <a:pt x="5395265" y="21418"/>
                  </a:cubicBezTo>
                  <a:cubicBezTo>
                    <a:pt x="5460382" y="28356"/>
                    <a:pt x="5600929" y="19473"/>
                    <a:pt x="5688853" y="17433"/>
                  </a:cubicBezTo>
                  <a:cubicBezTo>
                    <a:pt x="5776777" y="15394"/>
                    <a:pt x="5846722" y="39514"/>
                    <a:pt x="5934154" y="44085"/>
                  </a:cubicBezTo>
                  <a:cubicBezTo>
                    <a:pt x="5947984" y="44811"/>
                    <a:pt x="5963267" y="45046"/>
                    <a:pt x="5979323" y="44905"/>
                  </a:cubicBezTo>
                  <a:cubicBezTo>
                    <a:pt x="6064692" y="44178"/>
                    <a:pt x="6172986" y="33302"/>
                    <a:pt x="6214686" y="32669"/>
                  </a:cubicBezTo>
                  <a:cubicBezTo>
                    <a:pt x="6264144" y="31896"/>
                    <a:pt x="6306688" y="35670"/>
                    <a:pt x="6306688" y="35670"/>
                  </a:cubicBezTo>
                  <a:close/>
                </a:path>
              </a:pathLst>
            </a:custGeom>
            <a:solidFill>
              <a:srgbClr val="F6F6F6">
                <a:alpha val="3159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8" name="Google Shape;4238;p54"/>
            <p:cNvGrpSpPr/>
            <p:nvPr/>
          </p:nvGrpSpPr>
          <p:grpSpPr>
            <a:xfrm>
              <a:off x="47278" y="3902871"/>
              <a:ext cx="9134042" cy="1184168"/>
              <a:chOff x="32276" y="3392268"/>
              <a:chExt cx="6235692" cy="485076"/>
            </a:xfrm>
          </p:grpSpPr>
          <p:sp>
            <p:nvSpPr>
              <p:cNvPr id="4239" name="Google Shape;4239;p54"/>
              <p:cNvSpPr/>
              <p:nvPr/>
            </p:nvSpPr>
            <p:spPr>
              <a:xfrm>
                <a:off x="72640" y="3797726"/>
                <a:ext cx="118837" cy="13308"/>
              </a:xfrm>
              <a:custGeom>
                <a:rect b="b" l="l" r="r" t="t"/>
                <a:pathLst>
                  <a:path extrusionOk="0" h="13308" w="118837">
                    <a:moveTo>
                      <a:pt x="59562" y="12413"/>
                    </a:moveTo>
                    <a:cubicBezTo>
                      <a:pt x="87292" y="10561"/>
                      <a:pt x="115631" y="10632"/>
                      <a:pt x="118045" y="8499"/>
                    </a:cubicBezTo>
                    <a:cubicBezTo>
                      <a:pt x="122030" y="4912"/>
                      <a:pt x="110404" y="2474"/>
                      <a:pt x="96152" y="1232"/>
                    </a:cubicBezTo>
                    <a:cubicBezTo>
                      <a:pt x="81901" y="-34"/>
                      <a:pt x="65141" y="107"/>
                      <a:pt x="59023" y="107"/>
                    </a:cubicBezTo>
                    <a:cubicBezTo>
                      <a:pt x="43177" y="-221"/>
                      <a:pt x="8205" y="-221"/>
                      <a:pt x="680" y="6694"/>
                    </a:cubicBezTo>
                    <a:cubicBezTo>
                      <a:pt x="-4453" y="11522"/>
                      <a:pt x="19878" y="15038"/>
                      <a:pt x="59562" y="124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0" name="Google Shape;4240;p54"/>
              <p:cNvSpPr/>
              <p:nvPr/>
            </p:nvSpPr>
            <p:spPr>
              <a:xfrm>
                <a:off x="327616" y="3814939"/>
                <a:ext cx="114030" cy="19346"/>
              </a:xfrm>
              <a:custGeom>
                <a:rect b="b" l="l" r="r" t="t"/>
                <a:pathLst>
                  <a:path extrusionOk="0" h="19346" w="114030">
                    <a:moveTo>
                      <a:pt x="56333" y="17000"/>
                    </a:moveTo>
                    <a:cubicBezTo>
                      <a:pt x="83336" y="18711"/>
                      <a:pt x="110714" y="20469"/>
                      <a:pt x="113175" y="18430"/>
                    </a:cubicBezTo>
                    <a:cubicBezTo>
                      <a:pt x="121309" y="11726"/>
                      <a:pt x="69038" y="6288"/>
                      <a:pt x="57388" y="4694"/>
                    </a:cubicBezTo>
                    <a:cubicBezTo>
                      <a:pt x="42292" y="2654"/>
                      <a:pt x="9335" y="-3088"/>
                      <a:pt x="920" y="2139"/>
                    </a:cubicBezTo>
                    <a:cubicBezTo>
                      <a:pt x="-4940" y="5748"/>
                      <a:pt x="17610" y="14538"/>
                      <a:pt x="56333" y="1700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1" name="Google Shape;4241;p54"/>
              <p:cNvSpPr/>
              <p:nvPr/>
            </p:nvSpPr>
            <p:spPr>
              <a:xfrm>
                <a:off x="249986" y="3741248"/>
                <a:ext cx="96835" cy="16360"/>
              </a:xfrm>
              <a:custGeom>
                <a:rect b="b" l="l" r="r" t="t"/>
                <a:pathLst>
                  <a:path extrusionOk="0" h="16360" w="96835">
                    <a:moveTo>
                      <a:pt x="47938" y="14744"/>
                    </a:moveTo>
                    <a:cubicBezTo>
                      <a:pt x="70698" y="15354"/>
                      <a:pt x="93787" y="17510"/>
                      <a:pt x="96014" y="15565"/>
                    </a:cubicBezTo>
                    <a:cubicBezTo>
                      <a:pt x="99694" y="12307"/>
                      <a:pt x="90482" y="9025"/>
                      <a:pt x="78996" y="6681"/>
                    </a:cubicBezTo>
                    <a:cubicBezTo>
                      <a:pt x="67510" y="4313"/>
                      <a:pt x="53821" y="3001"/>
                      <a:pt x="48852" y="2462"/>
                    </a:cubicBezTo>
                    <a:cubicBezTo>
                      <a:pt x="35983" y="797"/>
                      <a:pt x="7504" y="-2602"/>
                      <a:pt x="683" y="3470"/>
                    </a:cubicBezTo>
                    <a:cubicBezTo>
                      <a:pt x="-3959" y="7712"/>
                      <a:pt x="15426" y="13853"/>
                      <a:pt x="47961" y="1474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2" name="Google Shape;4242;p54"/>
              <p:cNvSpPr/>
              <p:nvPr/>
            </p:nvSpPr>
            <p:spPr>
              <a:xfrm>
                <a:off x="504785" y="3789896"/>
                <a:ext cx="73266" cy="18329"/>
              </a:xfrm>
              <a:custGeom>
                <a:rect b="b" l="l" r="r" t="t"/>
                <a:pathLst>
                  <a:path extrusionOk="0" h="18329" w="73266">
                    <a:moveTo>
                      <a:pt x="35580" y="16000"/>
                    </a:moveTo>
                    <a:cubicBezTo>
                      <a:pt x="52949" y="17360"/>
                      <a:pt x="70576" y="19493"/>
                      <a:pt x="72475" y="17547"/>
                    </a:cubicBezTo>
                    <a:cubicBezTo>
                      <a:pt x="78827" y="10961"/>
                      <a:pt x="45073" y="5077"/>
                      <a:pt x="37526" y="3835"/>
                    </a:cubicBezTo>
                    <a:cubicBezTo>
                      <a:pt x="27822" y="1866"/>
                      <a:pt x="6514" y="-2963"/>
                      <a:pt x="678" y="2569"/>
                    </a:cubicBezTo>
                    <a:cubicBezTo>
                      <a:pt x="-3330" y="6437"/>
                      <a:pt x="10710" y="14055"/>
                      <a:pt x="35580" y="1600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3" name="Google Shape;4243;p54"/>
              <p:cNvSpPr/>
              <p:nvPr/>
            </p:nvSpPr>
            <p:spPr>
              <a:xfrm>
                <a:off x="660829" y="3843026"/>
                <a:ext cx="95213" cy="23448"/>
              </a:xfrm>
              <a:custGeom>
                <a:rect b="b" l="l" r="r" t="t"/>
                <a:pathLst>
                  <a:path extrusionOk="0" h="23448" w="95213">
                    <a:moveTo>
                      <a:pt x="46360" y="18846"/>
                    </a:moveTo>
                    <a:cubicBezTo>
                      <a:pt x="69050" y="21752"/>
                      <a:pt x="92045" y="24753"/>
                      <a:pt x="94342" y="22854"/>
                    </a:cubicBezTo>
                    <a:cubicBezTo>
                      <a:pt x="101890" y="16572"/>
                      <a:pt x="58174" y="8790"/>
                      <a:pt x="48470" y="6704"/>
                    </a:cubicBezTo>
                    <a:cubicBezTo>
                      <a:pt x="35882" y="3985"/>
                      <a:pt x="8575" y="-3188"/>
                      <a:pt x="910" y="1617"/>
                    </a:cubicBezTo>
                    <a:cubicBezTo>
                      <a:pt x="-4388" y="4945"/>
                      <a:pt x="13802" y="14697"/>
                      <a:pt x="46360" y="1886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4" name="Google Shape;4244;p54"/>
              <p:cNvSpPr/>
              <p:nvPr/>
            </p:nvSpPr>
            <p:spPr>
              <a:xfrm>
                <a:off x="993078" y="3855084"/>
                <a:ext cx="47624" cy="13963"/>
              </a:xfrm>
              <a:custGeom>
                <a:rect b="b" l="l" r="r" t="t"/>
                <a:pathLst>
                  <a:path extrusionOk="0" h="13963" w="47624">
                    <a:moveTo>
                      <a:pt x="24036" y="12624"/>
                    </a:moveTo>
                    <a:cubicBezTo>
                      <a:pt x="34818" y="10186"/>
                      <a:pt x="46163" y="8991"/>
                      <a:pt x="47242" y="6741"/>
                    </a:cubicBezTo>
                    <a:cubicBezTo>
                      <a:pt x="49023" y="2990"/>
                      <a:pt x="44335" y="1092"/>
                      <a:pt x="38499" y="365"/>
                    </a:cubicBezTo>
                    <a:cubicBezTo>
                      <a:pt x="32662" y="-362"/>
                      <a:pt x="25794" y="201"/>
                      <a:pt x="23286" y="318"/>
                    </a:cubicBezTo>
                    <a:cubicBezTo>
                      <a:pt x="16816" y="412"/>
                      <a:pt x="2307" y="763"/>
                      <a:pt x="127" y="7585"/>
                    </a:cubicBezTo>
                    <a:cubicBezTo>
                      <a:pt x="-1256" y="12320"/>
                      <a:pt x="8776" y="16070"/>
                      <a:pt x="24059" y="1262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5" name="Google Shape;4245;p54"/>
              <p:cNvSpPr/>
              <p:nvPr/>
            </p:nvSpPr>
            <p:spPr>
              <a:xfrm>
                <a:off x="1048464" y="3809006"/>
                <a:ext cx="118675" cy="15936"/>
              </a:xfrm>
              <a:custGeom>
                <a:rect b="b" l="l" r="r" t="t"/>
                <a:pathLst>
                  <a:path extrusionOk="0" h="15936" w="118675">
                    <a:moveTo>
                      <a:pt x="59856" y="13651"/>
                    </a:moveTo>
                    <a:cubicBezTo>
                      <a:pt x="87562" y="10298"/>
                      <a:pt x="115831" y="7744"/>
                      <a:pt x="118011" y="5376"/>
                    </a:cubicBezTo>
                    <a:cubicBezTo>
                      <a:pt x="121644" y="1438"/>
                      <a:pt x="109854" y="125"/>
                      <a:pt x="95602" y="8"/>
                    </a:cubicBezTo>
                    <a:cubicBezTo>
                      <a:pt x="81351" y="-109"/>
                      <a:pt x="64708" y="1063"/>
                      <a:pt x="58614" y="1368"/>
                    </a:cubicBezTo>
                    <a:cubicBezTo>
                      <a:pt x="42815" y="2047"/>
                      <a:pt x="8077" y="3149"/>
                      <a:pt x="669" y="10111"/>
                    </a:cubicBezTo>
                    <a:cubicBezTo>
                      <a:pt x="-4440" y="14963"/>
                      <a:pt x="20125" y="18432"/>
                      <a:pt x="59856" y="136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6" name="Google Shape;4246;p54"/>
              <p:cNvSpPr/>
              <p:nvPr/>
            </p:nvSpPr>
            <p:spPr>
              <a:xfrm>
                <a:off x="1281959" y="3851065"/>
                <a:ext cx="69360" cy="13917"/>
              </a:xfrm>
              <a:custGeom>
                <a:rect b="b" l="l" r="r" t="t"/>
                <a:pathLst>
                  <a:path extrusionOk="0" h="13917" w="69360">
                    <a:moveTo>
                      <a:pt x="34205" y="13877"/>
                    </a:moveTo>
                    <a:cubicBezTo>
                      <a:pt x="50637" y="13432"/>
                      <a:pt x="67302" y="13033"/>
                      <a:pt x="68826" y="10807"/>
                    </a:cubicBezTo>
                    <a:cubicBezTo>
                      <a:pt x="73842" y="3493"/>
                      <a:pt x="42057" y="2204"/>
                      <a:pt x="34955" y="1571"/>
                    </a:cubicBezTo>
                    <a:cubicBezTo>
                      <a:pt x="25767" y="727"/>
                      <a:pt x="5749" y="-2367"/>
                      <a:pt x="568" y="3493"/>
                    </a:cubicBezTo>
                    <a:cubicBezTo>
                      <a:pt x="-3018" y="7549"/>
                      <a:pt x="10624" y="14510"/>
                      <a:pt x="34205" y="1387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7" name="Google Shape;4247;p54"/>
              <p:cNvSpPr/>
              <p:nvPr/>
            </p:nvSpPr>
            <p:spPr>
              <a:xfrm>
                <a:off x="1428353" y="3851130"/>
                <a:ext cx="75384" cy="14324"/>
              </a:xfrm>
              <a:custGeom>
                <a:rect b="b" l="l" r="r" t="t"/>
                <a:pathLst>
                  <a:path extrusionOk="0" h="14324" w="75384">
                    <a:moveTo>
                      <a:pt x="37124" y="14211"/>
                    </a:moveTo>
                    <a:cubicBezTo>
                      <a:pt x="54892" y="14211"/>
                      <a:pt x="72964" y="14914"/>
                      <a:pt x="74722" y="12828"/>
                    </a:cubicBezTo>
                    <a:cubicBezTo>
                      <a:pt x="80582" y="5749"/>
                      <a:pt x="45844" y="2608"/>
                      <a:pt x="38085" y="1928"/>
                    </a:cubicBezTo>
                    <a:cubicBezTo>
                      <a:pt x="28077" y="733"/>
                      <a:pt x="6090" y="-2455"/>
                      <a:pt x="581" y="3499"/>
                    </a:cubicBezTo>
                    <a:cubicBezTo>
                      <a:pt x="-3193" y="7647"/>
                      <a:pt x="11692" y="14211"/>
                      <a:pt x="37124" y="1423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8" name="Google Shape;4248;p54"/>
              <p:cNvSpPr/>
              <p:nvPr/>
            </p:nvSpPr>
            <p:spPr>
              <a:xfrm>
                <a:off x="1566420" y="3816930"/>
                <a:ext cx="115119" cy="20969"/>
              </a:xfrm>
              <a:custGeom>
                <a:rect b="b" l="l" r="r" t="t"/>
                <a:pathLst>
                  <a:path extrusionOk="0" h="20969" w="115119">
                    <a:moveTo>
                      <a:pt x="58263" y="3733"/>
                    </a:moveTo>
                    <a:cubicBezTo>
                      <a:pt x="31072" y="1624"/>
                      <a:pt x="3483" y="-1283"/>
                      <a:pt x="928" y="616"/>
                    </a:cubicBezTo>
                    <a:cubicBezTo>
                      <a:pt x="-7604" y="7109"/>
                      <a:pt x="45206" y="14445"/>
                      <a:pt x="57020" y="15992"/>
                    </a:cubicBezTo>
                    <a:cubicBezTo>
                      <a:pt x="72280" y="18383"/>
                      <a:pt x="105752" y="24103"/>
                      <a:pt x="114214" y="18758"/>
                    </a:cubicBezTo>
                    <a:cubicBezTo>
                      <a:pt x="120051" y="15008"/>
                      <a:pt x="97243" y="6757"/>
                      <a:pt x="58239" y="373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9" name="Google Shape;4249;p54"/>
              <p:cNvSpPr/>
              <p:nvPr/>
            </p:nvSpPr>
            <p:spPr>
              <a:xfrm>
                <a:off x="1964472" y="3862434"/>
                <a:ext cx="93162" cy="13633"/>
              </a:xfrm>
              <a:custGeom>
                <a:rect b="b" l="l" r="r" t="t"/>
                <a:pathLst>
                  <a:path extrusionOk="0" h="13633" w="93162">
                    <a:moveTo>
                      <a:pt x="46340" y="13549"/>
                    </a:moveTo>
                    <a:cubicBezTo>
                      <a:pt x="68210" y="13033"/>
                      <a:pt x="90454" y="13455"/>
                      <a:pt x="92470" y="11322"/>
                    </a:cubicBezTo>
                    <a:cubicBezTo>
                      <a:pt x="95775" y="7782"/>
                      <a:pt x="86774" y="5251"/>
                      <a:pt x="75663" y="3680"/>
                    </a:cubicBezTo>
                    <a:cubicBezTo>
                      <a:pt x="64576" y="2087"/>
                      <a:pt x="51450" y="1547"/>
                      <a:pt x="46668" y="1243"/>
                    </a:cubicBezTo>
                    <a:cubicBezTo>
                      <a:pt x="34292" y="305"/>
                      <a:pt x="7031" y="-2086"/>
                      <a:pt x="632" y="4126"/>
                    </a:cubicBezTo>
                    <a:cubicBezTo>
                      <a:pt x="-3752" y="8462"/>
                      <a:pt x="15024" y="14299"/>
                      <a:pt x="46340" y="1357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0" name="Google Shape;4250;p54"/>
              <p:cNvSpPr/>
              <p:nvPr/>
            </p:nvSpPr>
            <p:spPr>
              <a:xfrm>
                <a:off x="2536248" y="3840642"/>
                <a:ext cx="112727" cy="13919"/>
              </a:xfrm>
              <a:custGeom>
                <a:rect b="b" l="l" r="r" t="t"/>
                <a:pathLst>
                  <a:path extrusionOk="0" h="13919" w="112727">
                    <a:moveTo>
                      <a:pt x="56020" y="1071"/>
                    </a:moveTo>
                    <a:cubicBezTo>
                      <a:pt x="29556" y="3462"/>
                      <a:pt x="2718" y="5829"/>
                      <a:pt x="631" y="8220"/>
                    </a:cubicBezTo>
                    <a:cubicBezTo>
                      <a:pt x="-6260" y="16073"/>
                      <a:pt x="45285" y="13588"/>
                      <a:pt x="56817" y="13401"/>
                    </a:cubicBezTo>
                    <a:cubicBezTo>
                      <a:pt x="71772" y="13143"/>
                      <a:pt x="104612" y="13846"/>
                      <a:pt x="112019" y="7424"/>
                    </a:cubicBezTo>
                    <a:cubicBezTo>
                      <a:pt x="117152" y="2970"/>
                      <a:pt x="93993" y="-2328"/>
                      <a:pt x="56020" y="109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1" name="Google Shape;4251;p54"/>
              <p:cNvSpPr/>
              <p:nvPr/>
            </p:nvSpPr>
            <p:spPr>
              <a:xfrm>
                <a:off x="2403597" y="3849318"/>
                <a:ext cx="65386" cy="13886"/>
              </a:xfrm>
              <a:custGeom>
                <a:rect b="b" l="l" r="r" t="t"/>
                <a:pathLst>
                  <a:path extrusionOk="0" h="13886" w="65386">
                    <a:moveTo>
                      <a:pt x="32466" y="1278"/>
                    </a:moveTo>
                    <a:cubicBezTo>
                      <a:pt x="17370" y="3646"/>
                      <a:pt x="1783" y="4888"/>
                      <a:pt x="447" y="7162"/>
                    </a:cubicBezTo>
                    <a:cubicBezTo>
                      <a:pt x="-1780" y="10935"/>
                      <a:pt x="4642" y="12811"/>
                      <a:pt x="12565" y="13514"/>
                    </a:cubicBezTo>
                    <a:cubicBezTo>
                      <a:pt x="20465" y="14241"/>
                      <a:pt x="29770" y="13702"/>
                      <a:pt x="33146" y="13584"/>
                    </a:cubicBezTo>
                    <a:cubicBezTo>
                      <a:pt x="41912" y="13491"/>
                      <a:pt x="61367" y="13350"/>
                      <a:pt x="65094" y="6552"/>
                    </a:cubicBezTo>
                    <a:cubicBezTo>
                      <a:pt x="67579" y="1817"/>
                      <a:pt x="54007" y="-2121"/>
                      <a:pt x="32466" y="127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2" name="Google Shape;4252;p54"/>
              <p:cNvSpPr/>
              <p:nvPr/>
            </p:nvSpPr>
            <p:spPr>
              <a:xfrm>
                <a:off x="2716290" y="3806189"/>
                <a:ext cx="63585" cy="15303"/>
              </a:xfrm>
              <a:custGeom>
                <a:rect b="b" l="l" r="r" t="t"/>
                <a:pathLst>
                  <a:path extrusionOk="0" h="15303" w="63585">
                    <a:moveTo>
                      <a:pt x="30870" y="14944"/>
                    </a:moveTo>
                    <a:cubicBezTo>
                      <a:pt x="46036" y="15365"/>
                      <a:pt x="61436" y="15834"/>
                      <a:pt x="62983" y="13701"/>
                    </a:cubicBezTo>
                    <a:cubicBezTo>
                      <a:pt x="68117" y="6669"/>
                      <a:pt x="38934" y="3739"/>
                      <a:pt x="32441" y="2708"/>
                    </a:cubicBezTo>
                    <a:cubicBezTo>
                      <a:pt x="24049" y="1395"/>
                      <a:pt x="5813" y="-2730"/>
                      <a:pt x="633" y="2825"/>
                    </a:cubicBezTo>
                    <a:cubicBezTo>
                      <a:pt x="-2977" y="6693"/>
                      <a:pt x="9094" y="14334"/>
                      <a:pt x="30870" y="1494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3" name="Google Shape;4253;p54"/>
              <p:cNvSpPr/>
              <p:nvPr/>
            </p:nvSpPr>
            <p:spPr>
              <a:xfrm>
                <a:off x="2836928" y="3804901"/>
                <a:ext cx="65987" cy="20597"/>
              </a:xfrm>
              <a:custGeom>
                <a:rect b="b" l="l" r="r" t="t"/>
                <a:pathLst>
                  <a:path extrusionOk="0" h="20597" w="65987">
                    <a:moveTo>
                      <a:pt x="31418" y="17404"/>
                    </a:moveTo>
                    <a:cubicBezTo>
                      <a:pt x="47287" y="19561"/>
                      <a:pt x="63367" y="21787"/>
                      <a:pt x="65195" y="19865"/>
                    </a:cubicBezTo>
                    <a:cubicBezTo>
                      <a:pt x="71243" y="13442"/>
                      <a:pt x="40888" y="7161"/>
                      <a:pt x="34184" y="5403"/>
                    </a:cubicBezTo>
                    <a:cubicBezTo>
                      <a:pt x="25511" y="3129"/>
                      <a:pt x="6783" y="-3083"/>
                      <a:pt x="805" y="1863"/>
                    </a:cubicBezTo>
                    <a:cubicBezTo>
                      <a:pt x="-3320" y="5285"/>
                      <a:pt x="8634" y="14310"/>
                      <a:pt x="31395" y="1740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4" name="Google Shape;4254;p54"/>
              <p:cNvSpPr/>
              <p:nvPr/>
            </p:nvSpPr>
            <p:spPr>
              <a:xfrm>
                <a:off x="2882372" y="3856236"/>
                <a:ext cx="87249" cy="15247"/>
              </a:xfrm>
              <a:custGeom>
                <a:rect b="b" l="l" r="r" t="t"/>
                <a:pathLst>
                  <a:path extrusionOk="0" h="15247" w="87249">
                    <a:moveTo>
                      <a:pt x="43051" y="14941"/>
                    </a:moveTo>
                    <a:cubicBezTo>
                      <a:pt x="63725" y="15317"/>
                      <a:pt x="84681" y="15738"/>
                      <a:pt x="86579" y="13605"/>
                    </a:cubicBezTo>
                    <a:cubicBezTo>
                      <a:pt x="92885" y="6526"/>
                      <a:pt x="52872" y="3667"/>
                      <a:pt x="43965" y="2659"/>
                    </a:cubicBezTo>
                    <a:cubicBezTo>
                      <a:pt x="32409" y="1369"/>
                      <a:pt x="7211" y="-2733"/>
                      <a:pt x="718" y="2870"/>
                    </a:cubicBezTo>
                    <a:cubicBezTo>
                      <a:pt x="-3806" y="6761"/>
                      <a:pt x="13376" y="14426"/>
                      <a:pt x="43051" y="1494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5" name="Google Shape;4255;p54"/>
              <p:cNvSpPr/>
              <p:nvPr/>
            </p:nvSpPr>
            <p:spPr>
              <a:xfrm>
                <a:off x="3183037" y="3805870"/>
                <a:ext cx="122649" cy="33208"/>
              </a:xfrm>
              <a:custGeom>
                <a:rect b="b" l="l" r="r" t="t"/>
                <a:pathLst>
                  <a:path extrusionOk="0" h="33208" w="122649">
                    <a:moveTo>
                      <a:pt x="62063" y="19623"/>
                    </a:moveTo>
                    <a:cubicBezTo>
                      <a:pt x="90144" y="11090"/>
                      <a:pt x="119842" y="6473"/>
                      <a:pt x="122022" y="4011"/>
                    </a:cubicBezTo>
                    <a:cubicBezTo>
                      <a:pt x="125656" y="-161"/>
                      <a:pt x="112975" y="-770"/>
                      <a:pt x="97762" y="777"/>
                    </a:cubicBezTo>
                    <a:cubicBezTo>
                      <a:pt x="82549" y="2253"/>
                      <a:pt x="65063" y="6262"/>
                      <a:pt x="58687" y="7762"/>
                    </a:cubicBezTo>
                    <a:cubicBezTo>
                      <a:pt x="50413" y="9614"/>
                      <a:pt x="37193" y="12661"/>
                      <a:pt x="25379" y="16810"/>
                    </a:cubicBezTo>
                    <a:cubicBezTo>
                      <a:pt x="13565" y="20888"/>
                      <a:pt x="3251" y="26022"/>
                      <a:pt x="392" y="30428"/>
                    </a:cubicBezTo>
                    <a:cubicBezTo>
                      <a:pt x="-1577" y="33523"/>
                      <a:pt x="3978" y="34015"/>
                      <a:pt x="14831" y="31999"/>
                    </a:cubicBezTo>
                    <a:cubicBezTo>
                      <a:pt x="25707" y="30007"/>
                      <a:pt x="41881" y="25647"/>
                      <a:pt x="62039" y="1964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6" name="Google Shape;4256;p54"/>
              <p:cNvSpPr/>
              <p:nvPr/>
            </p:nvSpPr>
            <p:spPr>
              <a:xfrm>
                <a:off x="3355377" y="3839623"/>
                <a:ext cx="110683" cy="19841"/>
              </a:xfrm>
              <a:custGeom>
                <a:rect b="b" l="l" r="r" t="t"/>
                <a:pathLst>
                  <a:path extrusionOk="0" h="19841" w="110683">
                    <a:moveTo>
                      <a:pt x="54273" y="3169"/>
                    </a:moveTo>
                    <a:cubicBezTo>
                      <a:pt x="28254" y="7693"/>
                      <a:pt x="2189" y="13459"/>
                      <a:pt x="454" y="16108"/>
                    </a:cubicBezTo>
                    <a:cubicBezTo>
                      <a:pt x="-2406" y="20444"/>
                      <a:pt x="8658" y="20303"/>
                      <a:pt x="21855" y="19155"/>
                    </a:cubicBezTo>
                    <a:cubicBezTo>
                      <a:pt x="35052" y="17983"/>
                      <a:pt x="50429" y="15920"/>
                      <a:pt x="56078" y="15357"/>
                    </a:cubicBezTo>
                    <a:cubicBezTo>
                      <a:pt x="70728" y="13740"/>
                      <a:pt x="102934" y="12685"/>
                      <a:pt x="110013" y="6099"/>
                    </a:cubicBezTo>
                    <a:cubicBezTo>
                      <a:pt x="115006" y="1551"/>
                      <a:pt x="91683" y="-3371"/>
                      <a:pt x="54273" y="314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7" name="Google Shape;4257;p54"/>
              <p:cNvSpPr/>
              <p:nvPr/>
            </p:nvSpPr>
            <p:spPr>
              <a:xfrm>
                <a:off x="3529085" y="3807848"/>
                <a:ext cx="45753" cy="13740"/>
              </a:xfrm>
              <a:custGeom>
                <a:rect b="b" l="l" r="r" t="t"/>
                <a:pathLst>
                  <a:path extrusionOk="0" h="13740" w="45753">
                    <a:moveTo>
                      <a:pt x="23644" y="64"/>
                    </a:moveTo>
                    <a:cubicBezTo>
                      <a:pt x="12697" y="627"/>
                      <a:pt x="1610" y="1142"/>
                      <a:pt x="461" y="3369"/>
                    </a:cubicBezTo>
                    <a:cubicBezTo>
                      <a:pt x="-3359" y="10683"/>
                      <a:pt x="17666" y="11737"/>
                      <a:pt x="22331" y="12323"/>
                    </a:cubicBezTo>
                    <a:cubicBezTo>
                      <a:pt x="28379" y="13097"/>
                      <a:pt x="41458" y="16027"/>
                      <a:pt x="45279" y="10167"/>
                    </a:cubicBezTo>
                    <a:cubicBezTo>
                      <a:pt x="47928" y="6088"/>
                      <a:pt x="39325" y="-733"/>
                      <a:pt x="23644" y="6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8" name="Google Shape;4258;p54"/>
              <p:cNvSpPr/>
              <p:nvPr/>
            </p:nvSpPr>
            <p:spPr>
              <a:xfrm>
                <a:off x="3618366" y="3857557"/>
                <a:ext cx="71225" cy="13170"/>
              </a:xfrm>
              <a:custGeom>
                <a:rect b="b" l="l" r="r" t="t"/>
                <a:pathLst>
                  <a:path extrusionOk="0" h="13170" w="71225">
                    <a:moveTo>
                      <a:pt x="35460" y="705"/>
                    </a:moveTo>
                    <a:cubicBezTo>
                      <a:pt x="18723" y="2627"/>
                      <a:pt x="1753" y="4549"/>
                      <a:pt x="416" y="6893"/>
                    </a:cubicBezTo>
                    <a:cubicBezTo>
                      <a:pt x="-4037" y="14628"/>
                      <a:pt x="28545" y="13034"/>
                      <a:pt x="35834" y="13034"/>
                    </a:cubicBezTo>
                    <a:cubicBezTo>
                      <a:pt x="45281" y="13034"/>
                      <a:pt x="66002" y="14300"/>
                      <a:pt x="70760" y="8018"/>
                    </a:cubicBezTo>
                    <a:cubicBezTo>
                      <a:pt x="74065" y="3658"/>
                      <a:pt x="59486" y="-2037"/>
                      <a:pt x="35460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9" name="Google Shape;4259;p54"/>
              <p:cNvSpPr/>
              <p:nvPr/>
            </p:nvSpPr>
            <p:spPr>
              <a:xfrm>
                <a:off x="3974359" y="3816649"/>
                <a:ext cx="126428" cy="25932"/>
              </a:xfrm>
              <a:custGeom>
                <a:rect b="b" l="l" r="r" t="t"/>
                <a:pathLst>
                  <a:path extrusionOk="0" h="25932" w="126428">
                    <a:moveTo>
                      <a:pt x="64495" y="19227"/>
                    </a:moveTo>
                    <a:cubicBezTo>
                      <a:pt x="93959" y="12734"/>
                      <a:pt x="123845" y="6171"/>
                      <a:pt x="125884" y="3499"/>
                    </a:cubicBezTo>
                    <a:cubicBezTo>
                      <a:pt x="132612" y="-5362"/>
                      <a:pt x="74926" y="5163"/>
                      <a:pt x="61963" y="7155"/>
                    </a:cubicBezTo>
                    <a:cubicBezTo>
                      <a:pt x="45157" y="9734"/>
                      <a:pt x="8121" y="14187"/>
                      <a:pt x="644" y="21712"/>
                    </a:cubicBezTo>
                    <a:cubicBezTo>
                      <a:pt x="-4560" y="26939"/>
                      <a:pt x="22232" y="28556"/>
                      <a:pt x="64518" y="1922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0" name="Google Shape;4260;p54"/>
              <p:cNvSpPr/>
              <p:nvPr/>
            </p:nvSpPr>
            <p:spPr>
              <a:xfrm>
                <a:off x="4085395" y="3831792"/>
                <a:ext cx="63176" cy="17015"/>
              </a:xfrm>
              <a:custGeom>
                <a:rect b="b" l="l" r="r" t="t"/>
                <a:pathLst>
                  <a:path extrusionOk="0" h="17015" w="63176">
                    <a:moveTo>
                      <a:pt x="30647" y="2537"/>
                    </a:moveTo>
                    <a:cubicBezTo>
                      <a:pt x="15997" y="6264"/>
                      <a:pt x="1136" y="9991"/>
                      <a:pt x="222" y="12452"/>
                    </a:cubicBezTo>
                    <a:cubicBezTo>
                      <a:pt x="-2802" y="20609"/>
                      <a:pt x="25982" y="15499"/>
                      <a:pt x="32452" y="14726"/>
                    </a:cubicBezTo>
                    <a:cubicBezTo>
                      <a:pt x="40843" y="13718"/>
                      <a:pt x="59432" y="12733"/>
                      <a:pt x="62901" y="5959"/>
                    </a:cubicBezTo>
                    <a:cubicBezTo>
                      <a:pt x="65315" y="1271"/>
                      <a:pt x="51649" y="-2808"/>
                      <a:pt x="30647" y="25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1" name="Google Shape;4261;p54"/>
              <p:cNvSpPr/>
              <p:nvPr/>
            </p:nvSpPr>
            <p:spPr>
              <a:xfrm>
                <a:off x="4225771" y="3786782"/>
                <a:ext cx="100851" cy="14112"/>
              </a:xfrm>
              <a:custGeom>
                <a:rect b="b" l="l" r="r" t="t"/>
                <a:pathLst>
                  <a:path extrusionOk="0" h="14112" w="100851">
                    <a:moveTo>
                      <a:pt x="50062" y="1183"/>
                    </a:moveTo>
                    <a:cubicBezTo>
                      <a:pt x="26411" y="3668"/>
                      <a:pt x="2408" y="6152"/>
                      <a:pt x="557" y="8520"/>
                    </a:cubicBezTo>
                    <a:cubicBezTo>
                      <a:pt x="-5561" y="16395"/>
                      <a:pt x="40545" y="13723"/>
                      <a:pt x="50883" y="13489"/>
                    </a:cubicBezTo>
                    <a:cubicBezTo>
                      <a:pt x="64267" y="13184"/>
                      <a:pt x="93661" y="13747"/>
                      <a:pt x="100224" y="7301"/>
                    </a:cubicBezTo>
                    <a:cubicBezTo>
                      <a:pt x="104795" y="2824"/>
                      <a:pt x="84004" y="-2380"/>
                      <a:pt x="50062" y="11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2" name="Google Shape;4262;p54"/>
              <p:cNvSpPr/>
              <p:nvPr/>
            </p:nvSpPr>
            <p:spPr>
              <a:xfrm>
                <a:off x="4235610" y="3849900"/>
                <a:ext cx="102980" cy="14456"/>
              </a:xfrm>
              <a:custGeom>
                <a:rect b="b" l="l" r="r" t="t"/>
                <a:pathLst>
                  <a:path extrusionOk="0" h="14456" w="102980">
                    <a:moveTo>
                      <a:pt x="51146" y="14456"/>
                    </a:moveTo>
                    <a:cubicBezTo>
                      <a:pt x="75454" y="14456"/>
                      <a:pt x="100136" y="14456"/>
                      <a:pt x="102269" y="12276"/>
                    </a:cubicBezTo>
                    <a:cubicBezTo>
                      <a:pt x="109301" y="5057"/>
                      <a:pt x="62116" y="2947"/>
                      <a:pt x="51592" y="2127"/>
                    </a:cubicBezTo>
                    <a:cubicBezTo>
                      <a:pt x="37949" y="1049"/>
                      <a:pt x="8110" y="-2584"/>
                      <a:pt x="773" y="3158"/>
                    </a:cubicBezTo>
                    <a:cubicBezTo>
                      <a:pt x="-4337" y="7143"/>
                      <a:pt x="16267" y="14480"/>
                      <a:pt x="51169" y="1445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3" name="Google Shape;4263;p54"/>
              <p:cNvSpPr/>
              <p:nvPr/>
            </p:nvSpPr>
            <p:spPr>
              <a:xfrm>
                <a:off x="4621401" y="3861782"/>
                <a:ext cx="77368" cy="13237"/>
              </a:xfrm>
              <a:custGeom>
                <a:rect b="b" l="l" r="r" t="t"/>
                <a:pathLst>
                  <a:path extrusionOk="0" h="13237" w="77368">
                    <a:moveTo>
                      <a:pt x="38522" y="12934"/>
                    </a:moveTo>
                    <a:cubicBezTo>
                      <a:pt x="56594" y="11786"/>
                      <a:pt x="75089" y="11692"/>
                      <a:pt x="76776" y="9512"/>
                    </a:cubicBezTo>
                    <a:cubicBezTo>
                      <a:pt x="79566" y="5902"/>
                      <a:pt x="72088" y="3582"/>
                      <a:pt x="62853" y="2269"/>
                    </a:cubicBezTo>
                    <a:cubicBezTo>
                      <a:pt x="53617" y="956"/>
                      <a:pt x="42671" y="769"/>
                      <a:pt x="38686" y="605"/>
                    </a:cubicBezTo>
                    <a:cubicBezTo>
                      <a:pt x="28373" y="-5"/>
                      <a:pt x="5589" y="-1528"/>
                      <a:pt x="479" y="4894"/>
                    </a:cubicBezTo>
                    <a:cubicBezTo>
                      <a:pt x="-2990" y="9371"/>
                      <a:pt x="12668" y="14552"/>
                      <a:pt x="38522" y="1293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4" name="Google Shape;4264;p54"/>
              <p:cNvSpPr/>
              <p:nvPr/>
            </p:nvSpPr>
            <p:spPr>
              <a:xfrm>
                <a:off x="4769764" y="3843996"/>
                <a:ext cx="65365" cy="15514"/>
              </a:xfrm>
              <a:custGeom>
                <a:rect b="b" l="l" r="r" t="t"/>
                <a:pathLst>
                  <a:path extrusionOk="0" h="15514" w="65365">
                    <a:moveTo>
                      <a:pt x="37176" y="1843"/>
                    </a:moveTo>
                    <a:cubicBezTo>
                      <a:pt x="28550" y="3952"/>
                      <a:pt x="19854" y="6085"/>
                      <a:pt x="14861" y="7984"/>
                    </a:cubicBezTo>
                    <a:lnTo>
                      <a:pt x="0" y="13656"/>
                    </a:lnTo>
                    <a:lnTo>
                      <a:pt x="14791" y="11641"/>
                    </a:lnTo>
                    <a:cubicBezTo>
                      <a:pt x="17346" y="11289"/>
                      <a:pt x="19033" y="10797"/>
                      <a:pt x="19479" y="10093"/>
                    </a:cubicBezTo>
                    <a:cubicBezTo>
                      <a:pt x="20979" y="7679"/>
                      <a:pt x="19104" y="5851"/>
                      <a:pt x="15752" y="4491"/>
                    </a:cubicBezTo>
                    <a:lnTo>
                      <a:pt x="15541" y="15157"/>
                    </a:lnTo>
                    <a:cubicBezTo>
                      <a:pt x="22573" y="16282"/>
                      <a:pt x="34879" y="14430"/>
                      <a:pt x="38606" y="14078"/>
                    </a:cubicBezTo>
                    <a:cubicBezTo>
                      <a:pt x="45919" y="13399"/>
                      <a:pt x="62046" y="13141"/>
                      <a:pt x="65117" y="6531"/>
                    </a:cubicBezTo>
                    <a:cubicBezTo>
                      <a:pt x="67250" y="1936"/>
                      <a:pt x="55459" y="-2658"/>
                      <a:pt x="37153" y="184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5" name="Google Shape;4265;p54"/>
              <p:cNvSpPr/>
              <p:nvPr/>
            </p:nvSpPr>
            <p:spPr>
              <a:xfrm>
                <a:off x="4912274" y="3787448"/>
                <a:ext cx="100897" cy="15646"/>
              </a:xfrm>
              <a:custGeom>
                <a:rect b="b" l="l" r="r" t="t"/>
                <a:pathLst>
                  <a:path extrusionOk="0" h="15646" w="100897">
                    <a:moveTo>
                      <a:pt x="50824" y="13128"/>
                    </a:moveTo>
                    <a:cubicBezTo>
                      <a:pt x="74194" y="9893"/>
                      <a:pt x="98267" y="8698"/>
                      <a:pt x="100259" y="6447"/>
                    </a:cubicBezTo>
                    <a:cubicBezTo>
                      <a:pt x="103565" y="2697"/>
                      <a:pt x="93556" y="751"/>
                      <a:pt x="81366" y="189"/>
                    </a:cubicBezTo>
                    <a:cubicBezTo>
                      <a:pt x="69178" y="-397"/>
                      <a:pt x="54879" y="540"/>
                      <a:pt x="49652" y="845"/>
                    </a:cubicBezTo>
                    <a:cubicBezTo>
                      <a:pt x="42878" y="1173"/>
                      <a:pt x="32049" y="1595"/>
                      <a:pt x="22180" y="3048"/>
                    </a:cubicBezTo>
                    <a:cubicBezTo>
                      <a:pt x="12288" y="4479"/>
                      <a:pt x="3382" y="6916"/>
                      <a:pt x="475" y="10479"/>
                    </a:cubicBezTo>
                    <a:cubicBezTo>
                      <a:pt x="-3463" y="15589"/>
                      <a:pt x="17422" y="17698"/>
                      <a:pt x="50824" y="131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6" name="Google Shape;4266;p54"/>
              <p:cNvSpPr/>
              <p:nvPr/>
            </p:nvSpPr>
            <p:spPr>
              <a:xfrm>
                <a:off x="5024908" y="3847371"/>
                <a:ext cx="65326" cy="13206"/>
              </a:xfrm>
              <a:custGeom>
                <a:rect b="b" l="l" r="r" t="t"/>
                <a:pathLst>
                  <a:path extrusionOk="0" h="13206" w="65326">
                    <a:moveTo>
                      <a:pt x="32747" y="390"/>
                    </a:moveTo>
                    <a:cubicBezTo>
                      <a:pt x="17348" y="1819"/>
                      <a:pt x="1736" y="3226"/>
                      <a:pt x="423" y="5546"/>
                    </a:cubicBezTo>
                    <a:cubicBezTo>
                      <a:pt x="-3889" y="13141"/>
                      <a:pt x="26020" y="12508"/>
                      <a:pt x="32700" y="12719"/>
                    </a:cubicBezTo>
                    <a:cubicBezTo>
                      <a:pt x="41350" y="13000"/>
                      <a:pt x="60313" y="14876"/>
                      <a:pt x="64860" y="8734"/>
                    </a:cubicBezTo>
                    <a:cubicBezTo>
                      <a:pt x="68025" y="4468"/>
                      <a:pt x="54852" y="-1650"/>
                      <a:pt x="32747" y="4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7" name="Google Shape;4267;p54"/>
              <p:cNvSpPr/>
              <p:nvPr/>
            </p:nvSpPr>
            <p:spPr>
              <a:xfrm>
                <a:off x="5157675" y="3840564"/>
                <a:ext cx="135783" cy="16299"/>
              </a:xfrm>
              <a:custGeom>
                <a:rect b="b" l="l" r="r" t="t"/>
                <a:pathLst>
                  <a:path extrusionOk="0" h="16299" w="135783">
                    <a:moveTo>
                      <a:pt x="56397" y="3235"/>
                    </a:moveTo>
                    <a:cubicBezTo>
                      <a:pt x="36074" y="3633"/>
                      <a:pt x="15564" y="3375"/>
                      <a:pt x="679" y="3305"/>
                    </a:cubicBezTo>
                    <a:lnTo>
                      <a:pt x="93" y="8555"/>
                    </a:lnTo>
                    <a:cubicBezTo>
                      <a:pt x="12470" y="9423"/>
                      <a:pt x="21002" y="9681"/>
                      <a:pt x="22479" y="8837"/>
                    </a:cubicBezTo>
                    <a:cubicBezTo>
                      <a:pt x="27190" y="6141"/>
                      <a:pt x="16408" y="2953"/>
                      <a:pt x="1336" y="0"/>
                    </a:cubicBezTo>
                    <a:lnTo>
                      <a:pt x="0" y="11907"/>
                    </a:lnTo>
                    <a:cubicBezTo>
                      <a:pt x="20064" y="14556"/>
                      <a:pt x="47560" y="15306"/>
                      <a:pt x="56819" y="15564"/>
                    </a:cubicBezTo>
                    <a:cubicBezTo>
                      <a:pt x="67367" y="15939"/>
                      <a:pt x="84244" y="16619"/>
                      <a:pt x="99831" y="16127"/>
                    </a:cubicBezTo>
                    <a:cubicBezTo>
                      <a:pt x="115396" y="15658"/>
                      <a:pt x="129624" y="14041"/>
                      <a:pt x="134804" y="10735"/>
                    </a:cubicBezTo>
                    <a:cubicBezTo>
                      <a:pt x="141930" y="5954"/>
                      <a:pt x="109583" y="2180"/>
                      <a:pt x="56420" y="323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8" name="Google Shape;4268;p54"/>
              <p:cNvSpPr/>
              <p:nvPr/>
            </p:nvSpPr>
            <p:spPr>
              <a:xfrm>
                <a:off x="5436251" y="3860037"/>
                <a:ext cx="146076" cy="17307"/>
              </a:xfrm>
              <a:custGeom>
                <a:rect b="b" l="l" r="r" t="t"/>
                <a:pathLst>
                  <a:path extrusionOk="0" h="17307" w="146076">
                    <a:moveTo>
                      <a:pt x="72886" y="14867"/>
                    </a:moveTo>
                    <a:cubicBezTo>
                      <a:pt x="107179" y="15688"/>
                      <a:pt x="141964" y="18571"/>
                      <a:pt x="145035" y="16672"/>
                    </a:cubicBezTo>
                    <a:cubicBezTo>
                      <a:pt x="150098" y="13485"/>
                      <a:pt x="135963" y="9875"/>
                      <a:pt x="118594" y="7249"/>
                    </a:cubicBezTo>
                    <a:cubicBezTo>
                      <a:pt x="101225" y="4601"/>
                      <a:pt x="80668" y="3124"/>
                      <a:pt x="73144" y="2538"/>
                    </a:cubicBezTo>
                    <a:cubicBezTo>
                      <a:pt x="53735" y="686"/>
                      <a:pt x="10910" y="-2595"/>
                      <a:pt x="972" y="3616"/>
                    </a:cubicBezTo>
                    <a:cubicBezTo>
                      <a:pt x="-5850" y="7976"/>
                      <a:pt x="23779" y="13672"/>
                      <a:pt x="72886" y="1486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9" name="Google Shape;4269;p54"/>
              <p:cNvSpPr/>
              <p:nvPr/>
            </p:nvSpPr>
            <p:spPr>
              <a:xfrm>
                <a:off x="5609445" y="3821958"/>
                <a:ext cx="45565" cy="13170"/>
              </a:xfrm>
              <a:custGeom>
                <a:rect b="b" l="l" r="r" t="t"/>
                <a:pathLst>
                  <a:path extrusionOk="0" h="13170" w="45565">
                    <a:moveTo>
                      <a:pt x="22869" y="12465"/>
                    </a:moveTo>
                    <a:cubicBezTo>
                      <a:pt x="33581" y="10543"/>
                      <a:pt x="44434" y="8621"/>
                      <a:pt x="45301" y="6277"/>
                    </a:cubicBezTo>
                    <a:cubicBezTo>
                      <a:pt x="48137" y="-1458"/>
                      <a:pt x="27299" y="136"/>
                      <a:pt x="22635" y="136"/>
                    </a:cubicBezTo>
                    <a:cubicBezTo>
                      <a:pt x="16587" y="136"/>
                      <a:pt x="3320" y="-1130"/>
                      <a:pt x="296" y="5152"/>
                    </a:cubicBezTo>
                    <a:cubicBezTo>
                      <a:pt x="-1813" y="9512"/>
                      <a:pt x="7516" y="15208"/>
                      <a:pt x="22869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0" name="Google Shape;4270;p54"/>
              <p:cNvSpPr/>
              <p:nvPr/>
            </p:nvSpPr>
            <p:spPr>
              <a:xfrm>
                <a:off x="5700579" y="3859526"/>
                <a:ext cx="63890" cy="13361"/>
              </a:xfrm>
              <a:custGeom>
                <a:rect b="b" l="l" r="r" t="t"/>
                <a:pathLst>
                  <a:path extrusionOk="0" h="13361" w="63890">
                    <a:moveTo>
                      <a:pt x="31731" y="13105"/>
                    </a:moveTo>
                    <a:cubicBezTo>
                      <a:pt x="46826" y="11956"/>
                      <a:pt x="62132" y="10854"/>
                      <a:pt x="63445" y="8581"/>
                    </a:cubicBezTo>
                    <a:cubicBezTo>
                      <a:pt x="67828" y="1056"/>
                      <a:pt x="38575" y="1127"/>
                      <a:pt x="32035" y="775"/>
                    </a:cubicBezTo>
                    <a:cubicBezTo>
                      <a:pt x="23573" y="330"/>
                      <a:pt x="5079" y="-1921"/>
                      <a:pt x="485" y="4151"/>
                    </a:cubicBezTo>
                    <a:cubicBezTo>
                      <a:pt x="-2703" y="8346"/>
                      <a:pt x="10072" y="14722"/>
                      <a:pt x="31707" y="1310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1" name="Google Shape;4271;p54"/>
              <p:cNvSpPr/>
              <p:nvPr/>
            </p:nvSpPr>
            <p:spPr>
              <a:xfrm>
                <a:off x="5812433" y="3818891"/>
                <a:ext cx="119171" cy="21802"/>
              </a:xfrm>
              <a:custGeom>
                <a:rect b="b" l="l" r="r" t="t"/>
                <a:pathLst>
                  <a:path extrusionOk="0" h="21802" w="119171">
                    <a:moveTo>
                      <a:pt x="59862" y="14267"/>
                    </a:moveTo>
                    <a:cubicBezTo>
                      <a:pt x="87263" y="9110"/>
                      <a:pt x="115931" y="8922"/>
                      <a:pt x="118369" y="6813"/>
                    </a:cubicBezTo>
                    <a:cubicBezTo>
                      <a:pt x="122424" y="3250"/>
                      <a:pt x="110540" y="695"/>
                      <a:pt x="95890" y="132"/>
                    </a:cubicBezTo>
                    <a:cubicBezTo>
                      <a:pt x="81240" y="-501"/>
                      <a:pt x="64152" y="1304"/>
                      <a:pt x="57916" y="2078"/>
                    </a:cubicBezTo>
                    <a:cubicBezTo>
                      <a:pt x="49853" y="2922"/>
                      <a:pt x="36914" y="4469"/>
                      <a:pt x="25288" y="7399"/>
                    </a:cubicBezTo>
                    <a:cubicBezTo>
                      <a:pt x="13662" y="10258"/>
                      <a:pt x="3418" y="14407"/>
                      <a:pt x="441" y="18556"/>
                    </a:cubicBezTo>
                    <a:cubicBezTo>
                      <a:pt x="-1621" y="21463"/>
                      <a:pt x="3653" y="22400"/>
                      <a:pt x="14107" y="21439"/>
                    </a:cubicBezTo>
                    <a:cubicBezTo>
                      <a:pt x="24584" y="20502"/>
                      <a:pt x="40243" y="17830"/>
                      <a:pt x="59885" y="1426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2" name="Google Shape;4272;p54"/>
              <p:cNvSpPr/>
              <p:nvPr/>
            </p:nvSpPr>
            <p:spPr>
              <a:xfrm>
                <a:off x="6010022" y="3817473"/>
                <a:ext cx="42701" cy="21395"/>
              </a:xfrm>
              <a:custGeom>
                <a:rect b="b" l="l" r="r" t="t"/>
                <a:pathLst>
                  <a:path extrusionOk="0" h="21395" w="42701">
                    <a:moveTo>
                      <a:pt x="18032" y="1972"/>
                    </a:moveTo>
                    <a:cubicBezTo>
                      <a:pt x="12101" y="4433"/>
                      <a:pt x="6921" y="8137"/>
                      <a:pt x="3850" y="11770"/>
                    </a:cubicBezTo>
                    <a:cubicBezTo>
                      <a:pt x="710" y="15356"/>
                      <a:pt x="-439" y="18521"/>
                      <a:pt x="147" y="19576"/>
                    </a:cubicBezTo>
                    <a:cubicBezTo>
                      <a:pt x="2280" y="23092"/>
                      <a:pt x="5960" y="20794"/>
                      <a:pt x="10015" y="18685"/>
                    </a:cubicBezTo>
                    <a:cubicBezTo>
                      <a:pt x="14094" y="16434"/>
                      <a:pt x="19133" y="14301"/>
                      <a:pt x="21150" y="13926"/>
                    </a:cubicBezTo>
                    <a:cubicBezTo>
                      <a:pt x="23705" y="13270"/>
                      <a:pt x="27854" y="13083"/>
                      <a:pt x="31651" y="13036"/>
                    </a:cubicBezTo>
                    <a:cubicBezTo>
                      <a:pt x="35495" y="12895"/>
                      <a:pt x="39104" y="12825"/>
                      <a:pt x="41730" y="10457"/>
                    </a:cubicBezTo>
                    <a:cubicBezTo>
                      <a:pt x="43535" y="8887"/>
                      <a:pt x="42972" y="5675"/>
                      <a:pt x="38800" y="2886"/>
                    </a:cubicBezTo>
                    <a:cubicBezTo>
                      <a:pt x="34768" y="144"/>
                      <a:pt x="26658" y="-1521"/>
                      <a:pt x="18032" y="199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3" name="Google Shape;4273;p54"/>
              <p:cNvSpPr/>
              <p:nvPr/>
            </p:nvSpPr>
            <p:spPr>
              <a:xfrm>
                <a:off x="6156267" y="3825627"/>
                <a:ext cx="97318" cy="14016"/>
              </a:xfrm>
              <a:custGeom>
                <a:rect b="b" l="l" r="r" t="t"/>
                <a:pathLst>
                  <a:path extrusionOk="0" h="14016" w="97318">
                    <a:moveTo>
                      <a:pt x="48925" y="29"/>
                    </a:moveTo>
                    <a:cubicBezTo>
                      <a:pt x="25953" y="404"/>
                      <a:pt x="2654" y="733"/>
                      <a:pt x="661" y="2936"/>
                    </a:cubicBezTo>
                    <a:cubicBezTo>
                      <a:pt x="-5925" y="10249"/>
                      <a:pt x="38635" y="11656"/>
                      <a:pt x="48597" y="12359"/>
                    </a:cubicBezTo>
                    <a:cubicBezTo>
                      <a:pt x="61489" y="13250"/>
                      <a:pt x="89687" y="16414"/>
                      <a:pt x="96602" y="10577"/>
                    </a:cubicBezTo>
                    <a:cubicBezTo>
                      <a:pt x="101383" y="6522"/>
                      <a:pt x="81882" y="-510"/>
                      <a:pt x="48948" y="2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4" name="Google Shape;4274;p54"/>
              <p:cNvSpPr/>
              <p:nvPr/>
            </p:nvSpPr>
            <p:spPr>
              <a:xfrm>
                <a:off x="70934" y="3649272"/>
                <a:ext cx="35948" cy="13171"/>
              </a:xfrm>
              <a:custGeom>
                <a:rect b="b" l="l" r="r" t="t"/>
                <a:pathLst>
                  <a:path extrusionOk="0" h="13171" w="35948">
                    <a:moveTo>
                      <a:pt x="17833" y="12608"/>
                    </a:moveTo>
                    <a:cubicBezTo>
                      <a:pt x="26318" y="10968"/>
                      <a:pt x="34944" y="9327"/>
                      <a:pt x="35694" y="7006"/>
                    </a:cubicBezTo>
                    <a:cubicBezTo>
                      <a:pt x="38179" y="-659"/>
                      <a:pt x="21724" y="420"/>
                      <a:pt x="18044" y="302"/>
                    </a:cubicBezTo>
                    <a:cubicBezTo>
                      <a:pt x="13286" y="138"/>
                      <a:pt x="2878" y="-1456"/>
                      <a:pt x="276" y="4756"/>
                    </a:cubicBezTo>
                    <a:cubicBezTo>
                      <a:pt x="-1529" y="9069"/>
                      <a:pt x="5644" y="14999"/>
                      <a:pt x="17833" y="1263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5" name="Google Shape;4275;p54"/>
              <p:cNvSpPr/>
              <p:nvPr/>
            </p:nvSpPr>
            <p:spPr>
              <a:xfrm>
                <a:off x="149691" y="3630561"/>
                <a:ext cx="43042" cy="13177"/>
              </a:xfrm>
              <a:custGeom>
                <a:rect b="b" l="l" r="r" t="t"/>
                <a:pathLst>
                  <a:path extrusionOk="0" h="13177" w="43042">
                    <a:moveTo>
                      <a:pt x="21211" y="12708"/>
                    </a:moveTo>
                    <a:cubicBezTo>
                      <a:pt x="31196" y="11278"/>
                      <a:pt x="41533" y="10505"/>
                      <a:pt x="42612" y="8278"/>
                    </a:cubicBezTo>
                    <a:cubicBezTo>
                      <a:pt x="46221" y="777"/>
                      <a:pt x="26086" y="449"/>
                      <a:pt x="21633" y="402"/>
                    </a:cubicBezTo>
                    <a:cubicBezTo>
                      <a:pt x="15866" y="27"/>
                      <a:pt x="3068" y="-1403"/>
                      <a:pt x="255" y="4973"/>
                    </a:cubicBezTo>
                    <a:cubicBezTo>
                      <a:pt x="-1620" y="9403"/>
                      <a:pt x="6983" y="14771"/>
                      <a:pt x="21234" y="1273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6" name="Google Shape;4276;p54"/>
              <p:cNvSpPr/>
              <p:nvPr/>
            </p:nvSpPr>
            <p:spPr>
              <a:xfrm>
                <a:off x="208716" y="3643552"/>
                <a:ext cx="35948" cy="13171"/>
              </a:xfrm>
              <a:custGeom>
                <a:rect b="b" l="l" r="r" t="t"/>
                <a:pathLst>
                  <a:path extrusionOk="0" h="13171" w="35948">
                    <a:moveTo>
                      <a:pt x="17833" y="12608"/>
                    </a:moveTo>
                    <a:cubicBezTo>
                      <a:pt x="26318" y="10944"/>
                      <a:pt x="34944" y="9327"/>
                      <a:pt x="35694" y="7006"/>
                    </a:cubicBezTo>
                    <a:cubicBezTo>
                      <a:pt x="38179" y="-659"/>
                      <a:pt x="21724" y="420"/>
                      <a:pt x="18044" y="302"/>
                    </a:cubicBezTo>
                    <a:cubicBezTo>
                      <a:pt x="13286" y="138"/>
                      <a:pt x="2878" y="-1456"/>
                      <a:pt x="276" y="4756"/>
                    </a:cubicBezTo>
                    <a:cubicBezTo>
                      <a:pt x="-1529" y="9069"/>
                      <a:pt x="5644" y="14999"/>
                      <a:pt x="17833" y="1263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7" name="Google Shape;4277;p54"/>
              <p:cNvSpPr/>
              <p:nvPr/>
            </p:nvSpPr>
            <p:spPr>
              <a:xfrm>
                <a:off x="334869" y="3540606"/>
                <a:ext cx="40218" cy="15511"/>
              </a:xfrm>
              <a:custGeom>
                <a:rect b="b" l="l" r="r" t="t"/>
                <a:pathLst>
                  <a:path extrusionOk="0" h="15511" w="40218">
                    <a:moveTo>
                      <a:pt x="18584" y="14411"/>
                    </a:moveTo>
                    <a:cubicBezTo>
                      <a:pt x="28031" y="14833"/>
                      <a:pt x="37688" y="16520"/>
                      <a:pt x="39282" y="14645"/>
                    </a:cubicBezTo>
                    <a:cubicBezTo>
                      <a:pt x="41907" y="11528"/>
                      <a:pt x="38649" y="8551"/>
                      <a:pt x="34031" y="6371"/>
                    </a:cubicBezTo>
                    <a:cubicBezTo>
                      <a:pt x="29437" y="4191"/>
                      <a:pt x="23600" y="2972"/>
                      <a:pt x="21491" y="2433"/>
                    </a:cubicBezTo>
                    <a:cubicBezTo>
                      <a:pt x="16146" y="886"/>
                      <a:pt x="4051" y="-2607"/>
                      <a:pt x="441" y="3347"/>
                    </a:cubicBezTo>
                    <a:cubicBezTo>
                      <a:pt x="-1903" y="7519"/>
                      <a:pt x="5223" y="13825"/>
                      <a:pt x="18584" y="1441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8" name="Google Shape;4278;p54"/>
              <p:cNvSpPr/>
              <p:nvPr/>
            </p:nvSpPr>
            <p:spPr>
              <a:xfrm>
                <a:off x="356938" y="3628319"/>
                <a:ext cx="34255" cy="13651"/>
              </a:xfrm>
              <a:custGeom>
                <a:rect b="b" l="l" r="r" t="t"/>
                <a:pathLst>
                  <a:path extrusionOk="0" h="13651" w="34255">
                    <a:moveTo>
                      <a:pt x="15877" y="13613"/>
                    </a:moveTo>
                    <a:cubicBezTo>
                      <a:pt x="23964" y="13215"/>
                      <a:pt x="32285" y="13496"/>
                      <a:pt x="33551" y="11433"/>
                    </a:cubicBezTo>
                    <a:cubicBezTo>
                      <a:pt x="37794" y="4448"/>
                      <a:pt x="21644" y="2010"/>
                      <a:pt x="18081" y="1495"/>
                    </a:cubicBezTo>
                    <a:cubicBezTo>
                      <a:pt x="13533" y="510"/>
                      <a:pt x="3431" y="-2256"/>
                      <a:pt x="383" y="3768"/>
                    </a:cubicBezTo>
                    <a:cubicBezTo>
                      <a:pt x="-1633" y="7964"/>
                      <a:pt x="4415" y="14199"/>
                      <a:pt x="15877" y="136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9" name="Google Shape;4279;p54"/>
              <p:cNvSpPr/>
              <p:nvPr/>
            </p:nvSpPr>
            <p:spPr>
              <a:xfrm>
                <a:off x="388704" y="3705914"/>
                <a:ext cx="36865" cy="15897"/>
              </a:xfrm>
              <a:custGeom>
                <a:rect b="b" l="l" r="r" t="t"/>
                <a:pathLst>
                  <a:path extrusionOk="0" h="15897" w="36865">
                    <a:moveTo>
                      <a:pt x="16552" y="14848"/>
                    </a:moveTo>
                    <a:cubicBezTo>
                      <a:pt x="25459" y="15575"/>
                      <a:pt x="34531" y="16794"/>
                      <a:pt x="35984" y="14848"/>
                    </a:cubicBezTo>
                    <a:cubicBezTo>
                      <a:pt x="40906" y="8308"/>
                      <a:pt x="23772" y="4042"/>
                      <a:pt x="19998" y="3011"/>
                    </a:cubicBezTo>
                    <a:cubicBezTo>
                      <a:pt x="15169" y="1464"/>
                      <a:pt x="4691" y="-2755"/>
                      <a:pt x="660" y="2730"/>
                    </a:cubicBezTo>
                    <a:cubicBezTo>
                      <a:pt x="-2083" y="6574"/>
                      <a:pt x="3824" y="13817"/>
                      <a:pt x="16529" y="1482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0" name="Google Shape;4280;p54"/>
              <p:cNvSpPr/>
              <p:nvPr/>
            </p:nvSpPr>
            <p:spPr>
              <a:xfrm>
                <a:off x="545618" y="3666210"/>
                <a:ext cx="23487" cy="13236"/>
              </a:xfrm>
              <a:custGeom>
                <a:rect b="b" l="l" r="r" t="t"/>
                <a:pathLst>
                  <a:path extrusionOk="0" h="13236" w="23487">
                    <a:moveTo>
                      <a:pt x="10781" y="13016"/>
                    </a:moveTo>
                    <a:cubicBezTo>
                      <a:pt x="16500" y="11938"/>
                      <a:pt x="22313" y="10860"/>
                      <a:pt x="23087" y="8609"/>
                    </a:cubicBezTo>
                    <a:cubicBezTo>
                      <a:pt x="25689" y="1179"/>
                      <a:pt x="14859" y="1179"/>
                      <a:pt x="12492" y="804"/>
                    </a:cubicBezTo>
                    <a:cubicBezTo>
                      <a:pt x="9421" y="335"/>
                      <a:pt x="2881" y="-1916"/>
                      <a:pt x="397" y="4062"/>
                    </a:cubicBezTo>
                    <a:cubicBezTo>
                      <a:pt x="-1314" y="8211"/>
                      <a:pt x="2577" y="14563"/>
                      <a:pt x="10781" y="1299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1" name="Google Shape;4281;p54"/>
              <p:cNvSpPr/>
              <p:nvPr/>
            </p:nvSpPr>
            <p:spPr>
              <a:xfrm>
                <a:off x="591966" y="3653713"/>
                <a:ext cx="37961" cy="14907"/>
              </a:xfrm>
              <a:custGeom>
                <a:rect b="b" l="l" r="r" t="t"/>
                <a:pathLst>
                  <a:path extrusionOk="0" h="14907" w="37961">
                    <a:moveTo>
                      <a:pt x="17524" y="14097"/>
                    </a:moveTo>
                    <a:cubicBezTo>
                      <a:pt x="26338" y="14261"/>
                      <a:pt x="35409" y="15878"/>
                      <a:pt x="36980" y="14027"/>
                    </a:cubicBezTo>
                    <a:cubicBezTo>
                      <a:pt x="39605" y="10933"/>
                      <a:pt x="36605" y="7956"/>
                      <a:pt x="32245" y="5823"/>
                    </a:cubicBezTo>
                    <a:cubicBezTo>
                      <a:pt x="27885" y="3666"/>
                      <a:pt x="22329" y="2565"/>
                      <a:pt x="20337" y="2072"/>
                    </a:cubicBezTo>
                    <a:cubicBezTo>
                      <a:pt x="15250" y="595"/>
                      <a:pt x="3601" y="-2452"/>
                      <a:pt x="389" y="3690"/>
                    </a:cubicBezTo>
                    <a:cubicBezTo>
                      <a:pt x="-712" y="5776"/>
                      <a:pt x="577" y="8401"/>
                      <a:pt x="3577" y="10417"/>
                    </a:cubicBezTo>
                    <a:cubicBezTo>
                      <a:pt x="6578" y="12456"/>
                      <a:pt x="11219" y="13910"/>
                      <a:pt x="17524" y="1407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2" name="Google Shape;4282;p54"/>
              <p:cNvSpPr/>
              <p:nvPr/>
            </p:nvSpPr>
            <p:spPr>
              <a:xfrm>
                <a:off x="728482" y="3690051"/>
                <a:ext cx="50634" cy="16055"/>
              </a:xfrm>
              <a:custGeom>
                <a:rect b="b" l="l" r="r" t="t"/>
                <a:pathLst>
                  <a:path extrusionOk="0" h="16055" w="50634">
                    <a:moveTo>
                      <a:pt x="23900" y="15264"/>
                    </a:moveTo>
                    <a:cubicBezTo>
                      <a:pt x="36042" y="15991"/>
                      <a:pt x="48442" y="16811"/>
                      <a:pt x="49942" y="14748"/>
                    </a:cubicBezTo>
                    <a:cubicBezTo>
                      <a:pt x="54934" y="7927"/>
                      <a:pt x="31471" y="4341"/>
                      <a:pt x="26337" y="3192"/>
                    </a:cubicBezTo>
                    <a:cubicBezTo>
                      <a:pt x="19657" y="1692"/>
                      <a:pt x="5218" y="-2832"/>
                      <a:pt x="624" y="2606"/>
                    </a:cubicBezTo>
                    <a:cubicBezTo>
                      <a:pt x="-2541" y="6380"/>
                      <a:pt x="6507" y="14233"/>
                      <a:pt x="23900" y="1528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3" name="Google Shape;4283;p54"/>
              <p:cNvSpPr/>
              <p:nvPr/>
            </p:nvSpPr>
            <p:spPr>
              <a:xfrm>
                <a:off x="732627" y="3724615"/>
                <a:ext cx="34969" cy="18233"/>
              </a:xfrm>
              <a:custGeom>
                <a:rect b="b" l="l" r="r" t="t"/>
                <a:pathLst>
                  <a:path extrusionOk="0" h="18233" w="34969">
                    <a:moveTo>
                      <a:pt x="14925" y="15837"/>
                    </a:moveTo>
                    <a:cubicBezTo>
                      <a:pt x="23739" y="17571"/>
                      <a:pt x="32529" y="19306"/>
                      <a:pt x="34029" y="17407"/>
                    </a:cubicBezTo>
                    <a:cubicBezTo>
                      <a:pt x="38952" y="11125"/>
                      <a:pt x="23106" y="5969"/>
                      <a:pt x="19660" y="4468"/>
                    </a:cubicBezTo>
                    <a:cubicBezTo>
                      <a:pt x="15207" y="2523"/>
                      <a:pt x="6065" y="-2821"/>
                      <a:pt x="1119" y="1890"/>
                    </a:cubicBezTo>
                    <a:cubicBezTo>
                      <a:pt x="-2350" y="5148"/>
                      <a:pt x="2244" y="13352"/>
                      <a:pt x="14925" y="158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4" name="Google Shape;4284;p54"/>
              <p:cNvSpPr/>
              <p:nvPr/>
            </p:nvSpPr>
            <p:spPr>
              <a:xfrm>
                <a:off x="812608" y="3748795"/>
                <a:ext cx="18756" cy="13448"/>
              </a:xfrm>
              <a:custGeom>
                <a:rect b="b" l="l" r="r" t="t"/>
                <a:pathLst>
                  <a:path extrusionOk="0" h="13448" w="18756">
                    <a:moveTo>
                      <a:pt x="6812" y="13338"/>
                    </a:moveTo>
                    <a:cubicBezTo>
                      <a:pt x="12133" y="13737"/>
                      <a:pt x="17196" y="13080"/>
                      <a:pt x="18110" y="10901"/>
                    </a:cubicBezTo>
                    <a:cubicBezTo>
                      <a:pt x="20970" y="3775"/>
                      <a:pt x="13493" y="3095"/>
                      <a:pt x="11992" y="2157"/>
                    </a:cubicBezTo>
                    <a:cubicBezTo>
                      <a:pt x="9906" y="1243"/>
                      <a:pt x="6742" y="-2203"/>
                      <a:pt x="2101" y="2157"/>
                    </a:cubicBezTo>
                    <a:cubicBezTo>
                      <a:pt x="483" y="3681"/>
                      <a:pt x="-431" y="6142"/>
                      <a:pt x="202" y="8510"/>
                    </a:cubicBezTo>
                    <a:cubicBezTo>
                      <a:pt x="788" y="10854"/>
                      <a:pt x="3015" y="13080"/>
                      <a:pt x="6836" y="1333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5" name="Google Shape;4285;p54"/>
              <p:cNvSpPr/>
              <p:nvPr/>
            </p:nvSpPr>
            <p:spPr>
              <a:xfrm>
                <a:off x="887348" y="3775608"/>
                <a:ext cx="39909" cy="13536"/>
              </a:xfrm>
              <a:custGeom>
                <a:rect b="b" l="l" r="r" t="t"/>
                <a:pathLst>
                  <a:path extrusionOk="0" h="13536" w="39909">
                    <a:moveTo>
                      <a:pt x="19223" y="13458"/>
                    </a:moveTo>
                    <a:cubicBezTo>
                      <a:pt x="28903" y="12755"/>
                      <a:pt x="38584" y="12051"/>
                      <a:pt x="39545" y="9801"/>
                    </a:cubicBezTo>
                    <a:cubicBezTo>
                      <a:pt x="42686" y="2394"/>
                      <a:pt x="24614" y="1714"/>
                      <a:pt x="20582" y="1199"/>
                    </a:cubicBezTo>
                    <a:cubicBezTo>
                      <a:pt x="15355" y="519"/>
                      <a:pt x="4174" y="-2153"/>
                      <a:pt x="517" y="3707"/>
                    </a:cubicBezTo>
                    <a:cubicBezTo>
                      <a:pt x="-2084" y="7785"/>
                      <a:pt x="5276" y="14442"/>
                      <a:pt x="19223" y="1343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6" name="Google Shape;4286;p54"/>
              <p:cNvSpPr/>
              <p:nvPr/>
            </p:nvSpPr>
            <p:spPr>
              <a:xfrm>
                <a:off x="1030773" y="3756155"/>
                <a:ext cx="46221" cy="15105"/>
              </a:xfrm>
              <a:custGeom>
                <a:rect b="b" l="l" r="r" t="t"/>
                <a:pathLst>
                  <a:path extrusionOk="0" h="15105" w="46221">
                    <a:moveTo>
                      <a:pt x="23846" y="13456"/>
                    </a:moveTo>
                    <a:cubicBezTo>
                      <a:pt x="34534" y="10502"/>
                      <a:pt x="45410" y="7525"/>
                      <a:pt x="46067" y="5111"/>
                    </a:cubicBezTo>
                    <a:cubicBezTo>
                      <a:pt x="48223" y="-2859"/>
                      <a:pt x="27174" y="751"/>
                      <a:pt x="22439" y="1220"/>
                    </a:cubicBezTo>
                    <a:cubicBezTo>
                      <a:pt x="16298" y="1806"/>
                      <a:pt x="2679" y="1829"/>
                      <a:pt x="194" y="8392"/>
                    </a:cubicBezTo>
                    <a:cubicBezTo>
                      <a:pt x="-1540" y="12940"/>
                      <a:pt x="8492" y="17698"/>
                      <a:pt x="23846" y="1345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7" name="Google Shape;4287;p54"/>
              <p:cNvSpPr/>
              <p:nvPr/>
            </p:nvSpPr>
            <p:spPr>
              <a:xfrm>
                <a:off x="988720" y="3716718"/>
                <a:ext cx="27354" cy="13194"/>
              </a:xfrm>
              <a:custGeom>
                <a:rect b="b" l="l" r="r" t="t"/>
                <a:pathLst>
                  <a:path extrusionOk="0" h="13194" w="27354">
                    <a:moveTo>
                      <a:pt x="14189" y="387"/>
                    </a:moveTo>
                    <a:cubicBezTo>
                      <a:pt x="7626" y="1770"/>
                      <a:pt x="993" y="3130"/>
                      <a:pt x="289" y="5427"/>
                    </a:cubicBezTo>
                    <a:cubicBezTo>
                      <a:pt x="-2055" y="12998"/>
                      <a:pt x="10533" y="12435"/>
                      <a:pt x="13299" y="12670"/>
                    </a:cubicBezTo>
                    <a:cubicBezTo>
                      <a:pt x="16908" y="12974"/>
                      <a:pt x="24714" y="14896"/>
                      <a:pt x="27058" y="8778"/>
                    </a:cubicBezTo>
                    <a:cubicBezTo>
                      <a:pt x="28675" y="4536"/>
                      <a:pt x="23589" y="-1605"/>
                      <a:pt x="14189" y="38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8" name="Google Shape;4288;p54"/>
              <p:cNvSpPr/>
              <p:nvPr/>
            </p:nvSpPr>
            <p:spPr>
              <a:xfrm>
                <a:off x="1112642" y="3718703"/>
                <a:ext cx="59145" cy="15848"/>
              </a:xfrm>
              <a:custGeom>
                <a:rect b="b" l="l" r="r" t="t"/>
                <a:pathLst>
                  <a:path extrusionOk="0" h="15848" w="59145">
                    <a:moveTo>
                      <a:pt x="28799" y="1988"/>
                    </a:moveTo>
                    <a:cubicBezTo>
                      <a:pt x="15063" y="5247"/>
                      <a:pt x="1116" y="8528"/>
                      <a:pt x="225" y="10966"/>
                    </a:cubicBezTo>
                    <a:cubicBezTo>
                      <a:pt x="-2728" y="19029"/>
                      <a:pt x="24228" y="14810"/>
                      <a:pt x="30299" y="14224"/>
                    </a:cubicBezTo>
                    <a:cubicBezTo>
                      <a:pt x="38151" y="13474"/>
                      <a:pt x="55521" y="13052"/>
                      <a:pt x="58873" y="6395"/>
                    </a:cubicBezTo>
                    <a:cubicBezTo>
                      <a:pt x="61193" y="1777"/>
                      <a:pt x="48512" y="-2700"/>
                      <a:pt x="28799" y="198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9" name="Google Shape;4289;p54"/>
              <p:cNvSpPr/>
              <p:nvPr/>
            </p:nvSpPr>
            <p:spPr>
              <a:xfrm>
                <a:off x="1249548" y="3710204"/>
                <a:ext cx="32909" cy="13754"/>
              </a:xfrm>
              <a:custGeom>
                <a:rect b="b" l="l" r="r" t="t"/>
                <a:pathLst>
                  <a:path extrusionOk="0" h="13754" w="32909">
                    <a:moveTo>
                      <a:pt x="16172" y="1158"/>
                    </a:moveTo>
                    <a:cubicBezTo>
                      <a:pt x="8859" y="3479"/>
                      <a:pt x="1053" y="4956"/>
                      <a:pt x="280" y="7253"/>
                    </a:cubicBezTo>
                    <a:cubicBezTo>
                      <a:pt x="-986" y="11050"/>
                      <a:pt x="2225" y="12808"/>
                      <a:pt x="6327" y="13441"/>
                    </a:cubicBezTo>
                    <a:cubicBezTo>
                      <a:pt x="10406" y="14097"/>
                      <a:pt x="15187" y="13534"/>
                      <a:pt x="16945" y="13441"/>
                    </a:cubicBezTo>
                    <a:cubicBezTo>
                      <a:pt x="21446" y="13347"/>
                      <a:pt x="31642" y="13441"/>
                      <a:pt x="32861" y="6807"/>
                    </a:cubicBezTo>
                    <a:cubicBezTo>
                      <a:pt x="33565" y="2213"/>
                      <a:pt x="26486" y="-2147"/>
                      <a:pt x="16195" y="115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0" name="Google Shape;4290;p54"/>
              <p:cNvSpPr/>
              <p:nvPr/>
            </p:nvSpPr>
            <p:spPr>
              <a:xfrm>
                <a:off x="1368074" y="3692313"/>
                <a:ext cx="56291" cy="14056"/>
              </a:xfrm>
              <a:custGeom>
                <a:rect b="b" l="l" r="r" t="t"/>
                <a:pathLst>
                  <a:path extrusionOk="0" h="14056" w="56291">
                    <a:moveTo>
                      <a:pt x="28372" y="12603"/>
                    </a:moveTo>
                    <a:cubicBezTo>
                      <a:pt x="41194" y="10118"/>
                      <a:pt x="54602" y="9204"/>
                      <a:pt x="55844" y="6978"/>
                    </a:cubicBezTo>
                    <a:cubicBezTo>
                      <a:pt x="57930" y="3274"/>
                      <a:pt x="52422" y="1235"/>
                      <a:pt x="45530" y="438"/>
                    </a:cubicBezTo>
                    <a:cubicBezTo>
                      <a:pt x="38662" y="-383"/>
                      <a:pt x="30552" y="180"/>
                      <a:pt x="27599" y="297"/>
                    </a:cubicBezTo>
                    <a:cubicBezTo>
                      <a:pt x="19981" y="367"/>
                      <a:pt x="2940" y="1000"/>
                      <a:pt x="174" y="7938"/>
                    </a:cubicBezTo>
                    <a:cubicBezTo>
                      <a:pt x="-1584" y="12744"/>
                      <a:pt x="10159" y="16119"/>
                      <a:pt x="28349" y="1260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1" name="Google Shape;4291;p54"/>
              <p:cNvSpPr/>
              <p:nvPr/>
            </p:nvSpPr>
            <p:spPr>
              <a:xfrm>
                <a:off x="1413259" y="3725440"/>
                <a:ext cx="42527" cy="14960"/>
              </a:xfrm>
              <a:custGeom>
                <a:rect b="b" l="l" r="r" t="t"/>
                <a:pathLst>
                  <a:path extrusionOk="0" h="14960" w="42527">
                    <a:moveTo>
                      <a:pt x="19848" y="14659"/>
                    </a:moveTo>
                    <a:cubicBezTo>
                      <a:pt x="30138" y="15034"/>
                      <a:pt x="40592" y="15433"/>
                      <a:pt x="41905" y="13347"/>
                    </a:cubicBezTo>
                    <a:cubicBezTo>
                      <a:pt x="46241" y="6409"/>
                      <a:pt x="26669" y="3596"/>
                      <a:pt x="22356" y="2611"/>
                    </a:cubicBezTo>
                    <a:cubicBezTo>
                      <a:pt x="16777" y="1346"/>
                      <a:pt x="4823" y="-2686"/>
                      <a:pt x="627" y="2822"/>
                    </a:cubicBezTo>
                    <a:cubicBezTo>
                      <a:pt x="-2280" y="6643"/>
                      <a:pt x="5057" y="14144"/>
                      <a:pt x="19824" y="146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2" name="Google Shape;4292;p54"/>
              <p:cNvSpPr/>
              <p:nvPr/>
            </p:nvSpPr>
            <p:spPr>
              <a:xfrm>
                <a:off x="1470729" y="3696794"/>
                <a:ext cx="54829" cy="16046"/>
              </a:xfrm>
              <a:custGeom>
                <a:rect b="b" l="l" r="r" t="t"/>
                <a:pathLst>
                  <a:path extrusionOk="0" h="16046" w="54829">
                    <a:moveTo>
                      <a:pt x="28736" y="410"/>
                    </a:moveTo>
                    <a:cubicBezTo>
                      <a:pt x="15352" y="-340"/>
                      <a:pt x="1850" y="-199"/>
                      <a:pt x="514" y="2004"/>
                    </a:cubicBezTo>
                    <a:cubicBezTo>
                      <a:pt x="-1689" y="5614"/>
                      <a:pt x="3515" y="7817"/>
                      <a:pt x="9867" y="9388"/>
                    </a:cubicBezTo>
                    <a:cubicBezTo>
                      <a:pt x="16243" y="10958"/>
                      <a:pt x="23837" y="11990"/>
                      <a:pt x="26580" y="12552"/>
                    </a:cubicBezTo>
                    <a:cubicBezTo>
                      <a:pt x="33753" y="13888"/>
                      <a:pt x="48848" y="18881"/>
                      <a:pt x="54052" y="13841"/>
                    </a:cubicBezTo>
                    <a:cubicBezTo>
                      <a:pt x="57755" y="10396"/>
                      <a:pt x="48051" y="1488"/>
                      <a:pt x="28736" y="4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3" name="Google Shape;4293;p54"/>
              <p:cNvSpPr/>
              <p:nvPr/>
            </p:nvSpPr>
            <p:spPr>
              <a:xfrm>
                <a:off x="1626198" y="3780496"/>
                <a:ext cx="27079" cy="13170"/>
              </a:xfrm>
              <a:custGeom>
                <a:rect b="b" l="l" r="r" t="t"/>
                <a:pathLst>
                  <a:path extrusionOk="0" h="13170" w="27079">
                    <a:moveTo>
                      <a:pt x="14354" y="366"/>
                    </a:moveTo>
                    <a:cubicBezTo>
                      <a:pt x="8306" y="1655"/>
                      <a:pt x="1767" y="1936"/>
                      <a:pt x="665" y="4023"/>
                    </a:cubicBezTo>
                    <a:cubicBezTo>
                      <a:pt x="-1187" y="7515"/>
                      <a:pt x="1087" y="9765"/>
                      <a:pt x="4321" y="11031"/>
                    </a:cubicBezTo>
                    <a:cubicBezTo>
                      <a:pt x="7556" y="12297"/>
                      <a:pt x="11635" y="12461"/>
                      <a:pt x="13065" y="12625"/>
                    </a:cubicBezTo>
                    <a:cubicBezTo>
                      <a:pt x="16768" y="13188"/>
                      <a:pt x="25347" y="14641"/>
                      <a:pt x="26941" y="8195"/>
                    </a:cubicBezTo>
                    <a:cubicBezTo>
                      <a:pt x="27504" y="5991"/>
                      <a:pt x="26308" y="3530"/>
                      <a:pt x="24105" y="1913"/>
                    </a:cubicBezTo>
                    <a:cubicBezTo>
                      <a:pt x="21878" y="296"/>
                      <a:pt x="18643" y="-525"/>
                      <a:pt x="14330" y="36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4" name="Google Shape;4294;p54"/>
              <p:cNvSpPr/>
              <p:nvPr/>
            </p:nvSpPr>
            <p:spPr>
              <a:xfrm>
                <a:off x="1752765" y="3774228"/>
                <a:ext cx="43969" cy="14296"/>
              </a:xfrm>
              <a:custGeom>
                <a:rect b="b" l="l" r="r" t="t"/>
                <a:pathLst>
                  <a:path extrusionOk="0" h="14296" w="43969">
                    <a:moveTo>
                      <a:pt x="23130" y="0"/>
                    </a:moveTo>
                    <a:cubicBezTo>
                      <a:pt x="12535" y="0"/>
                      <a:pt x="1800" y="-70"/>
                      <a:pt x="557" y="2086"/>
                    </a:cubicBezTo>
                    <a:cubicBezTo>
                      <a:pt x="-3592" y="9189"/>
                      <a:pt x="16637" y="11322"/>
                      <a:pt x="21114" y="12166"/>
                    </a:cubicBezTo>
                    <a:cubicBezTo>
                      <a:pt x="26904" y="13244"/>
                      <a:pt x="39351" y="16854"/>
                      <a:pt x="43406" y="11205"/>
                    </a:cubicBezTo>
                    <a:cubicBezTo>
                      <a:pt x="46219" y="7290"/>
                      <a:pt x="38343" y="24"/>
                      <a:pt x="23154" y="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5" name="Google Shape;4295;p54"/>
              <p:cNvSpPr/>
              <p:nvPr/>
            </p:nvSpPr>
            <p:spPr>
              <a:xfrm>
                <a:off x="1860739" y="3774131"/>
                <a:ext cx="34178" cy="15149"/>
              </a:xfrm>
              <a:custGeom>
                <a:rect b="b" l="l" r="r" t="t"/>
                <a:pathLst>
                  <a:path extrusionOk="0" h="15149" w="34178">
                    <a:moveTo>
                      <a:pt x="16113" y="1715"/>
                    </a:moveTo>
                    <a:cubicBezTo>
                      <a:pt x="8307" y="4716"/>
                      <a:pt x="384" y="7716"/>
                      <a:pt x="56" y="10107"/>
                    </a:cubicBezTo>
                    <a:cubicBezTo>
                      <a:pt x="-1046" y="18053"/>
                      <a:pt x="14425" y="14349"/>
                      <a:pt x="17941" y="13881"/>
                    </a:cubicBezTo>
                    <a:cubicBezTo>
                      <a:pt x="22488" y="13271"/>
                      <a:pt x="32638" y="13177"/>
                      <a:pt x="34091" y="6638"/>
                    </a:cubicBezTo>
                    <a:cubicBezTo>
                      <a:pt x="35099" y="2090"/>
                      <a:pt x="27317" y="-2598"/>
                      <a:pt x="16113" y="169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6" name="Google Shape;4296;p54"/>
              <p:cNvSpPr/>
              <p:nvPr/>
            </p:nvSpPr>
            <p:spPr>
              <a:xfrm>
                <a:off x="1966769" y="3729464"/>
                <a:ext cx="37480" cy="17719"/>
              </a:xfrm>
              <a:custGeom>
                <a:rect b="b" l="l" r="r" t="t"/>
                <a:pathLst>
                  <a:path extrusionOk="0" h="17719" w="37480">
                    <a:moveTo>
                      <a:pt x="17251" y="3300"/>
                    </a:moveTo>
                    <a:cubicBezTo>
                      <a:pt x="9188" y="7331"/>
                      <a:pt x="468" y="10566"/>
                      <a:pt x="70" y="12980"/>
                    </a:cubicBezTo>
                    <a:cubicBezTo>
                      <a:pt x="-587" y="16988"/>
                      <a:pt x="3492" y="17973"/>
                      <a:pt x="8297" y="17668"/>
                    </a:cubicBezTo>
                    <a:cubicBezTo>
                      <a:pt x="13102" y="17364"/>
                      <a:pt x="18470" y="15723"/>
                      <a:pt x="20439" y="15207"/>
                    </a:cubicBezTo>
                    <a:cubicBezTo>
                      <a:pt x="25572" y="14058"/>
                      <a:pt x="37199" y="11691"/>
                      <a:pt x="37480" y="4823"/>
                    </a:cubicBezTo>
                    <a:cubicBezTo>
                      <a:pt x="37550" y="88"/>
                      <a:pt x="28667" y="-2420"/>
                      <a:pt x="17251" y="330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7" name="Google Shape;4297;p54"/>
              <p:cNvSpPr/>
              <p:nvPr/>
            </p:nvSpPr>
            <p:spPr>
              <a:xfrm>
                <a:off x="2022811" y="3761262"/>
                <a:ext cx="51602" cy="18246"/>
              </a:xfrm>
              <a:custGeom>
                <a:rect b="b" l="l" r="r" t="t"/>
                <a:pathLst>
                  <a:path extrusionOk="0" h="18246" w="51602">
                    <a:moveTo>
                      <a:pt x="24615" y="3497"/>
                    </a:moveTo>
                    <a:cubicBezTo>
                      <a:pt x="13035" y="7716"/>
                      <a:pt x="870" y="11139"/>
                      <a:pt x="167" y="13576"/>
                    </a:cubicBezTo>
                    <a:cubicBezTo>
                      <a:pt x="-1029" y="17608"/>
                      <a:pt x="4386" y="18546"/>
                      <a:pt x="10808" y="18171"/>
                    </a:cubicBezTo>
                    <a:cubicBezTo>
                      <a:pt x="17208" y="17819"/>
                      <a:pt x="24544" y="16084"/>
                      <a:pt x="27217" y="15569"/>
                    </a:cubicBezTo>
                    <a:cubicBezTo>
                      <a:pt x="34178" y="14350"/>
                      <a:pt x="49742" y="11959"/>
                      <a:pt x="51524" y="4904"/>
                    </a:cubicBezTo>
                    <a:cubicBezTo>
                      <a:pt x="52672" y="5"/>
                      <a:pt x="41140" y="-2480"/>
                      <a:pt x="24615" y="352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8" name="Google Shape;4298;p54"/>
              <p:cNvSpPr/>
              <p:nvPr/>
            </p:nvSpPr>
            <p:spPr>
              <a:xfrm>
                <a:off x="2159634" y="3730824"/>
                <a:ext cx="51570" cy="13618"/>
              </a:xfrm>
              <a:custGeom>
                <a:rect b="b" l="l" r="r" t="t"/>
                <a:pathLst>
                  <a:path extrusionOk="0" h="13618" w="51570">
                    <a:moveTo>
                      <a:pt x="26346" y="111"/>
                    </a:moveTo>
                    <a:cubicBezTo>
                      <a:pt x="14087" y="837"/>
                      <a:pt x="1640" y="1517"/>
                      <a:pt x="445" y="3744"/>
                    </a:cubicBezTo>
                    <a:cubicBezTo>
                      <a:pt x="-3516" y="11127"/>
                      <a:pt x="20135" y="11854"/>
                      <a:pt x="25409" y="12393"/>
                    </a:cubicBezTo>
                    <a:cubicBezTo>
                      <a:pt x="32230" y="13073"/>
                      <a:pt x="47044" y="15816"/>
                      <a:pt x="51099" y="9885"/>
                    </a:cubicBezTo>
                    <a:cubicBezTo>
                      <a:pt x="53912" y="5783"/>
                      <a:pt x="43950" y="-944"/>
                      <a:pt x="26346" y="11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9" name="Google Shape;4299;p54"/>
              <p:cNvSpPr/>
              <p:nvPr/>
            </p:nvSpPr>
            <p:spPr>
              <a:xfrm>
                <a:off x="2272113" y="3761422"/>
                <a:ext cx="40438" cy="14308"/>
              </a:xfrm>
              <a:custGeom>
                <a:rect b="b" l="l" r="r" t="t"/>
                <a:pathLst>
                  <a:path extrusionOk="0" h="14308" w="40438">
                    <a:moveTo>
                      <a:pt x="19676" y="1274"/>
                    </a:moveTo>
                    <a:cubicBezTo>
                      <a:pt x="10276" y="3853"/>
                      <a:pt x="760" y="6455"/>
                      <a:pt x="150" y="8846"/>
                    </a:cubicBezTo>
                    <a:cubicBezTo>
                      <a:pt x="-1842" y="16745"/>
                      <a:pt x="16582" y="13838"/>
                      <a:pt x="20731" y="13557"/>
                    </a:cubicBezTo>
                    <a:cubicBezTo>
                      <a:pt x="26098" y="13182"/>
                      <a:pt x="37983" y="13627"/>
                      <a:pt x="40256" y="7158"/>
                    </a:cubicBezTo>
                    <a:cubicBezTo>
                      <a:pt x="41827" y="2681"/>
                      <a:pt x="33130" y="-2429"/>
                      <a:pt x="19652" y="127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0" name="Google Shape;4300;p54"/>
              <p:cNvSpPr/>
              <p:nvPr/>
            </p:nvSpPr>
            <p:spPr>
              <a:xfrm>
                <a:off x="2434106" y="3740168"/>
                <a:ext cx="54538" cy="13170"/>
              </a:xfrm>
              <a:custGeom>
                <a:rect b="b" l="l" r="r" t="t"/>
                <a:pathLst>
                  <a:path extrusionOk="0" h="13170" w="54538">
                    <a:moveTo>
                      <a:pt x="27156" y="705"/>
                    </a:moveTo>
                    <a:cubicBezTo>
                      <a:pt x="14334" y="2627"/>
                      <a:pt x="1348" y="4549"/>
                      <a:pt x="317" y="6893"/>
                    </a:cubicBezTo>
                    <a:cubicBezTo>
                      <a:pt x="-3082" y="14628"/>
                      <a:pt x="21859" y="13035"/>
                      <a:pt x="27437" y="13035"/>
                    </a:cubicBezTo>
                    <a:cubicBezTo>
                      <a:pt x="34680" y="13035"/>
                      <a:pt x="50549" y="14300"/>
                      <a:pt x="54183" y="8018"/>
                    </a:cubicBezTo>
                    <a:cubicBezTo>
                      <a:pt x="56714" y="3658"/>
                      <a:pt x="45533" y="-2038"/>
                      <a:pt x="27156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1" name="Google Shape;4301;p54"/>
              <p:cNvSpPr/>
              <p:nvPr/>
            </p:nvSpPr>
            <p:spPr>
              <a:xfrm>
                <a:off x="2582342" y="3710556"/>
                <a:ext cx="43515" cy="15263"/>
              </a:xfrm>
              <a:custGeom>
                <a:rect b="b" l="l" r="r" t="t"/>
                <a:pathLst>
                  <a:path extrusionOk="0" h="15263" w="43515">
                    <a:moveTo>
                      <a:pt x="20943" y="1744"/>
                    </a:moveTo>
                    <a:cubicBezTo>
                      <a:pt x="10910" y="4768"/>
                      <a:pt x="714" y="7792"/>
                      <a:pt x="128" y="10206"/>
                    </a:cubicBezTo>
                    <a:cubicBezTo>
                      <a:pt x="-1771" y="18199"/>
                      <a:pt x="18013" y="14449"/>
                      <a:pt x="22490" y="13957"/>
                    </a:cubicBezTo>
                    <a:cubicBezTo>
                      <a:pt x="28280" y="13347"/>
                      <a:pt x="41101" y="13206"/>
                      <a:pt x="43352" y="6643"/>
                    </a:cubicBezTo>
                    <a:cubicBezTo>
                      <a:pt x="44899" y="2072"/>
                      <a:pt x="35359" y="-2616"/>
                      <a:pt x="20943" y="172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2" name="Google Shape;4302;p54"/>
              <p:cNvSpPr/>
              <p:nvPr/>
            </p:nvSpPr>
            <p:spPr>
              <a:xfrm>
                <a:off x="2728633" y="3707944"/>
                <a:ext cx="54827" cy="14224"/>
              </a:xfrm>
              <a:custGeom>
                <a:rect b="b" l="l" r="r" t="t"/>
                <a:pathLst>
                  <a:path extrusionOk="0" h="14224" w="54827">
                    <a:moveTo>
                      <a:pt x="26591" y="14224"/>
                    </a:moveTo>
                    <a:cubicBezTo>
                      <a:pt x="39671" y="14107"/>
                      <a:pt x="52961" y="14013"/>
                      <a:pt x="54297" y="11834"/>
                    </a:cubicBezTo>
                    <a:cubicBezTo>
                      <a:pt x="58774" y="4637"/>
                      <a:pt x="33600" y="2762"/>
                      <a:pt x="27997" y="1965"/>
                    </a:cubicBezTo>
                    <a:cubicBezTo>
                      <a:pt x="20754" y="957"/>
                      <a:pt x="5049" y="-2512"/>
                      <a:pt x="549" y="3207"/>
                    </a:cubicBezTo>
                    <a:cubicBezTo>
                      <a:pt x="-2569" y="7192"/>
                      <a:pt x="7792" y="14388"/>
                      <a:pt x="26591" y="1420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3" name="Google Shape;4303;p54"/>
              <p:cNvSpPr/>
              <p:nvPr/>
            </p:nvSpPr>
            <p:spPr>
              <a:xfrm>
                <a:off x="2858058" y="3746867"/>
                <a:ext cx="71641" cy="18711"/>
              </a:xfrm>
              <a:custGeom>
                <a:rect b="b" l="l" r="r" t="t"/>
                <a:pathLst>
                  <a:path extrusionOk="0" h="18711" w="71641">
                    <a:moveTo>
                      <a:pt x="34338" y="17752"/>
                    </a:moveTo>
                    <a:cubicBezTo>
                      <a:pt x="51894" y="19392"/>
                      <a:pt x="69592" y="18877"/>
                      <a:pt x="71115" y="16603"/>
                    </a:cubicBezTo>
                    <a:cubicBezTo>
                      <a:pt x="73647" y="12899"/>
                      <a:pt x="66662" y="10907"/>
                      <a:pt x="58270" y="9313"/>
                    </a:cubicBezTo>
                    <a:cubicBezTo>
                      <a:pt x="49879" y="7743"/>
                      <a:pt x="39963" y="6336"/>
                      <a:pt x="36377" y="5586"/>
                    </a:cubicBezTo>
                    <a:cubicBezTo>
                      <a:pt x="31712" y="4672"/>
                      <a:pt x="24423" y="2679"/>
                      <a:pt x="17555" y="1297"/>
                    </a:cubicBezTo>
                    <a:cubicBezTo>
                      <a:pt x="10687" y="-63"/>
                      <a:pt x="4217" y="-813"/>
                      <a:pt x="935" y="1414"/>
                    </a:cubicBezTo>
                    <a:cubicBezTo>
                      <a:pt x="-1338" y="2937"/>
                      <a:pt x="561" y="6289"/>
                      <a:pt x="6327" y="9735"/>
                    </a:cubicBezTo>
                    <a:cubicBezTo>
                      <a:pt x="12070" y="13157"/>
                      <a:pt x="21727" y="16603"/>
                      <a:pt x="34338" y="17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4" name="Google Shape;4304;p54"/>
              <p:cNvSpPr/>
              <p:nvPr/>
            </p:nvSpPr>
            <p:spPr>
              <a:xfrm>
                <a:off x="2962466" y="3708790"/>
                <a:ext cx="65607" cy="13929"/>
              </a:xfrm>
              <a:custGeom>
                <a:rect b="b" l="l" r="r" t="t"/>
                <a:pathLst>
                  <a:path extrusionOk="0" h="13929" w="65607">
                    <a:moveTo>
                      <a:pt x="32270" y="13894"/>
                    </a:moveTo>
                    <a:cubicBezTo>
                      <a:pt x="47834" y="13472"/>
                      <a:pt x="63609" y="13097"/>
                      <a:pt x="65086" y="10870"/>
                    </a:cubicBezTo>
                    <a:cubicBezTo>
                      <a:pt x="69915" y="3557"/>
                      <a:pt x="39841" y="2245"/>
                      <a:pt x="33137" y="1588"/>
                    </a:cubicBezTo>
                    <a:cubicBezTo>
                      <a:pt x="24464" y="744"/>
                      <a:pt x="5524" y="-2373"/>
                      <a:pt x="555" y="3464"/>
                    </a:cubicBezTo>
                    <a:cubicBezTo>
                      <a:pt x="-2891" y="7519"/>
                      <a:pt x="9954" y="14480"/>
                      <a:pt x="32270" y="1389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5" name="Google Shape;4305;p54"/>
              <p:cNvSpPr/>
              <p:nvPr/>
            </p:nvSpPr>
            <p:spPr>
              <a:xfrm>
                <a:off x="3087216" y="3697345"/>
                <a:ext cx="45278" cy="19242"/>
              </a:xfrm>
              <a:custGeom>
                <a:rect b="b" l="l" r="r" t="t"/>
                <a:pathLst>
                  <a:path extrusionOk="0" h="19242" w="45278">
                    <a:moveTo>
                      <a:pt x="21438" y="4571"/>
                    </a:moveTo>
                    <a:cubicBezTo>
                      <a:pt x="11781" y="9118"/>
                      <a:pt x="952" y="11814"/>
                      <a:pt x="202" y="14181"/>
                    </a:cubicBezTo>
                    <a:cubicBezTo>
                      <a:pt x="-1064" y="18119"/>
                      <a:pt x="3811" y="19432"/>
                      <a:pt x="9718" y="19221"/>
                    </a:cubicBezTo>
                    <a:cubicBezTo>
                      <a:pt x="15625" y="19033"/>
                      <a:pt x="22282" y="17111"/>
                      <a:pt x="24697" y="16478"/>
                    </a:cubicBezTo>
                    <a:cubicBezTo>
                      <a:pt x="27861" y="15705"/>
                      <a:pt x="32971" y="14533"/>
                      <a:pt x="37307" y="12423"/>
                    </a:cubicBezTo>
                    <a:cubicBezTo>
                      <a:pt x="41667" y="10361"/>
                      <a:pt x="45183" y="7407"/>
                      <a:pt x="45277" y="3891"/>
                    </a:cubicBezTo>
                    <a:cubicBezTo>
                      <a:pt x="45347" y="1430"/>
                      <a:pt x="42581" y="0"/>
                      <a:pt x="38362" y="0"/>
                    </a:cubicBezTo>
                    <a:cubicBezTo>
                      <a:pt x="34096" y="0"/>
                      <a:pt x="28353" y="1407"/>
                      <a:pt x="21415" y="459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6" name="Google Shape;4306;p54"/>
              <p:cNvSpPr/>
              <p:nvPr/>
            </p:nvSpPr>
            <p:spPr>
              <a:xfrm>
                <a:off x="3067035" y="3747903"/>
                <a:ext cx="41980" cy="18062"/>
              </a:xfrm>
              <a:custGeom>
                <a:rect b="b" l="l" r="r" t="t"/>
                <a:pathLst>
                  <a:path extrusionOk="0" h="18062" w="41980">
                    <a:moveTo>
                      <a:pt x="19633" y="3495"/>
                    </a:moveTo>
                    <a:cubicBezTo>
                      <a:pt x="10468" y="7644"/>
                      <a:pt x="623" y="10903"/>
                      <a:pt x="107" y="13317"/>
                    </a:cubicBezTo>
                    <a:cubicBezTo>
                      <a:pt x="-760" y="17325"/>
                      <a:pt x="3764" y="18333"/>
                      <a:pt x="9085" y="18005"/>
                    </a:cubicBezTo>
                    <a:cubicBezTo>
                      <a:pt x="14406" y="17700"/>
                      <a:pt x="20430" y="15989"/>
                      <a:pt x="22633" y="15450"/>
                    </a:cubicBezTo>
                    <a:cubicBezTo>
                      <a:pt x="28353" y="14254"/>
                      <a:pt x="41291" y="11723"/>
                      <a:pt x="41971" y="4738"/>
                    </a:cubicBezTo>
                    <a:cubicBezTo>
                      <a:pt x="42323" y="-68"/>
                      <a:pt x="32595" y="-2388"/>
                      <a:pt x="19609" y="349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7" name="Google Shape;4307;p54"/>
              <p:cNvSpPr/>
              <p:nvPr/>
            </p:nvSpPr>
            <p:spPr>
              <a:xfrm>
                <a:off x="3244772" y="3725522"/>
                <a:ext cx="29590" cy="16620"/>
              </a:xfrm>
              <a:custGeom>
                <a:rect b="b" l="l" r="r" t="t"/>
                <a:pathLst>
                  <a:path extrusionOk="0" h="16620" w="29590">
                    <a:moveTo>
                      <a:pt x="13080" y="2460"/>
                    </a:moveTo>
                    <a:cubicBezTo>
                      <a:pt x="6587" y="6093"/>
                      <a:pt x="-23" y="9749"/>
                      <a:pt x="0" y="12164"/>
                    </a:cubicBezTo>
                    <a:cubicBezTo>
                      <a:pt x="47" y="20134"/>
                      <a:pt x="13220" y="15141"/>
                      <a:pt x="16267" y="14367"/>
                    </a:cubicBezTo>
                    <a:cubicBezTo>
                      <a:pt x="20205" y="13383"/>
                      <a:pt x="29159" y="12398"/>
                      <a:pt x="29582" y="5811"/>
                    </a:cubicBezTo>
                    <a:cubicBezTo>
                      <a:pt x="29886" y="1241"/>
                      <a:pt x="22409" y="-2744"/>
                      <a:pt x="13080" y="24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8" name="Google Shape;4308;p54"/>
              <p:cNvSpPr/>
              <p:nvPr/>
            </p:nvSpPr>
            <p:spPr>
              <a:xfrm>
                <a:off x="3217667" y="3692810"/>
                <a:ext cx="61171" cy="15636"/>
              </a:xfrm>
              <a:custGeom>
                <a:rect b="b" l="l" r="r" t="t"/>
                <a:pathLst>
                  <a:path extrusionOk="0" h="15636" w="61171">
                    <a:moveTo>
                      <a:pt x="31605" y="527"/>
                    </a:moveTo>
                    <a:cubicBezTo>
                      <a:pt x="16979" y="-36"/>
                      <a:pt x="2141" y="-622"/>
                      <a:pt x="617" y="1488"/>
                    </a:cubicBezTo>
                    <a:cubicBezTo>
                      <a:pt x="-4492" y="8473"/>
                      <a:pt x="23612" y="11661"/>
                      <a:pt x="29847" y="12739"/>
                    </a:cubicBezTo>
                    <a:cubicBezTo>
                      <a:pt x="37911" y="14122"/>
                      <a:pt x="55420" y="18411"/>
                      <a:pt x="60531" y="12903"/>
                    </a:cubicBezTo>
                    <a:cubicBezTo>
                      <a:pt x="64093" y="9082"/>
                      <a:pt x="52584" y="1323"/>
                      <a:pt x="31605" y="52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9" name="Google Shape;4309;p54"/>
              <p:cNvSpPr/>
              <p:nvPr/>
            </p:nvSpPr>
            <p:spPr>
              <a:xfrm>
                <a:off x="3378466" y="3706944"/>
                <a:ext cx="45260" cy="13184"/>
              </a:xfrm>
              <a:custGeom>
                <a:rect b="b" l="l" r="r" t="t"/>
                <a:pathLst>
                  <a:path extrusionOk="0" h="13184" w="45260">
                    <a:moveTo>
                      <a:pt x="22769" y="480"/>
                    </a:moveTo>
                    <a:cubicBezTo>
                      <a:pt x="12080" y="2051"/>
                      <a:pt x="1251" y="3574"/>
                      <a:pt x="313" y="5895"/>
                    </a:cubicBezTo>
                    <a:cubicBezTo>
                      <a:pt x="-2781" y="13536"/>
                      <a:pt x="17964" y="12646"/>
                      <a:pt x="22581" y="12810"/>
                    </a:cubicBezTo>
                    <a:cubicBezTo>
                      <a:pt x="28582" y="13021"/>
                      <a:pt x="41685" y="14732"/>
                      <a:pt x="44920" y="8544"/>
                    </a:cubicBezTo>
                    <a:cubicBezTo>
                      <a:pt x="47170" y="4254"/>
                      <a:pt x="38099" y="-1746"/>
                      <a:pt x="22769" y="48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0" name="Google Shape;4310;p54"/>
              <p:cNvSpPr/>
              <p:nvPr/>
            </p:nvSpPr>
            <p:spPr>
              <a:xfrm>
                <a:off x="3512394" y="3700766"/>
                <a:ext cx="20406" cy="13154"/>
              </a:xfrm>
              <a:custGeom>
                <a:rect b="b" l="l" r="r" t="t"/>
                <a:pathLst>
                  <a:path extrusionOk="0" h="13154" w="20406">
                    <a:moveTo>
                      <a:pt x="10729" y="470"/>
                    </a:moveTo>
                    <a:cubicBezTo>
                      <a:pt x="5807" y="1994"/>
                      <a:pt x="838" y="3517"/>
                      <a:pt x="252" y="5814"/>
                    </a:cubicBezTo>
                    <a:cubicBezTo>
                      <a:pt x="-1647" y="13432"/>
                      <a:pt x="7752" y="12589"/>
                      <a:pt x="9815" y="12753"/>
                    </a:cubicBezTo>
                    <a:cubicBezTo>
                      <a:pt x="12511" y="12987"/>
                      <a:pt x="18301" y="14722"/>
                      <a:pt x="20152" y="8557"/>
                    </a:cubicBezTo>
                    <a:cubicBezTo>
                      <a:pt x="21441" y="4291"/>
                      <a:pt x="17761" y="-1733"/>
                      <a:pt x="10706" y="4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1" name="Google Shape;4311;p54"/>
              <p:cNvSpPr/>
              <p:nvPr/>
            </p:nvSpPr>
            <p:spPr>
              <a:xfrm>
                <a:off x="3657301" y="3685887"/>
                <a:ext cx="54691" cy="13173"/>
              </a:xfrm>
              <a:custGeom>
                <a:rect b="b" l="l" r="r" t="t"/>
                <a:pathLst>
                  <a:path extrusionOk="0" h="13173" w="54691">
                    <a:moveTo>
                      <a:pt x="27489" y="582"/>
                    </a:moveTo>
                    <a:cubicBezTo>
                      <a:pt x="14808" y="2176"/>
                      <a:pt x="1728" y="2879"/>
                      <a:pt x="462" y="5106"/>
                    </a:cubicBezTo>
                    <a:cubicBezTo>
                      <a:pt x="-1624" y="8786"/>
                      <a:pt x="3650" y="10872"/>
                      <a:pt x="10214" y="11903"/>
                    </a:cubicBezTo>
                    <a:cubicBezTo>
                      <a:pt x="16777" y="12958"/>
                      <a:pt x="24559" y="12841"/>
                      <a:pt x="27395" y="12911"/>
                    </a:cubicBezTo>
                    <a:cubicBezTo>
                      <a:pt x="34709" y="13239"/>
                      <a:pt x="51000" y="14271"/>
                      <a:pt x="54398" y="7754"/>
                    </a:cubicBezTo>
                    <a:cubicBezTo>
                      <a:pt x="56672" y="3230"/>
                      <a:pt x="45538" y="-1716"/>
                      <a:pt x="27466" y="58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2" name="Google Shape;4312;p54"/>
              <p:cNvSpPr/>
              <p:nvPr/>
            </p:nvSpPr>
            <p:spPr>
              <a:xfrm>
                <a:off x="3657288" y="3730747"/>
                <a:ext cx="65654" cy="13389"/>
              </a:xfrm>
              <a:custGeom>
                <a:rect b="b" l="l" r="r" t="t"/>
                <a:pathLst>
                  <a:path extrusionOk="0" h="13389" w="65654">
                    <a:moveTo>
                      <a:pt x="32800" y="1008"/>
                    </a:moveTo>
                    <a:cubicBezTo>
                      <a:pt x="17704" y="3024"/>
                      <a:pt x="2046" y="3282"/>
                      <a:pt x="546" y="5462"/>
                    </a:cubicBezTo>
                    <a:cubicBezTo>
                      <a:pt x="-1939" y="9071"/>
                      <a:pt x="4414" y="11392"/>
                      <a:pt x="12360" y="12494"/>
                    </a:cubicBezTo>
                    <a:cubicBezTo>
                      <a:pt x="20306" y="13619"/>
                      <a:pt x="29705" y="13385"/>
                      <a:pt x="33128" y="13338"/>
                    </a:cubicBezTo>
                    <a:cubicBezTo>
                      <a:pt x="41965" y="13549"/>
                      <a:pt x="61701" y="13432"/>
                      <a:pt x="65382" y="6540"/>
                    </a:cubicBezTo>
                    <a:cubicBezTo>
                      <a:pt x="67773" y="1735"/>
                      <a:pt x="54271" y="-1828"/>
                      <a:pt x="32800" y="100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3" name="Google Shape;4313;p54"/>
              <p:cNvSpPr/>
              <p:nvPr/>
            </p:nvSpPr>
            <p:spPr>
              <a:xfrm>
                <a:off x="3793646" y="3782880"/>
                <a:ext cx="46163" cy="13444"/>
              </a:xfrm>
              <a:custGeom>
                <a:rect b="b" l="l" r="r" t="t"/>
                <a:pathLst>
                  <a:path extrusionOk="0" h="13444" w="46163">
                    <a:moveTo>
                      <a:pt x="23862" y="92"/>
                    </a:moveTo>
                    <a:cubicBezTo>
                      <a:pt x="13244" y="655"/>
                      <a:pt x="2250" y="-494"/>
                      <a:pt x="750" y="1475"/>
                    </a:cubicBezTo>
                    <a:cubicBezTo>
                      <a:pt x="-1735" y="4757"/>
                      <a:pt x="2297" y="7616"/>
                      <a:pt x="7782" y="9468"/>
                    </a:cubicBezTo>
                    <a:cubicBezTo>
                      <a:pt x="13244" y="11343"/>
                      <a:pt x="19995" y="12023"/>
                      <a:pt x="22409" y="12328"/>
                    </a:cubicBezTo>
                    <a:cubicBezTo>
                      <a:pt x="28644" y="13406"/>
                      <a:pt x="42825" y="15305"/>
                      <a:pt x="45873" y="8835"/>
                    </a:cubicBezTo>
                    <a:cubicBezTo>
                      <a:pt x="46927" y="6632"/>
                      <a:pt x="45052" y="4171"/>
                      <a:pt x="41185" y="2460"/>
                    </a:cubicBezTo>
                    <a:cubicBezTo>
                      <a:pt x="37293" y="748"/>
                      <a:pt x="31457" y="-283"/>
                      <a:pt x="23862" y="6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4" name="Google Shape;4314;p54"/>
              <p:cNvSpPr/>
              <p:nvPr/>
            </p:nvSpPr>
            <p:spPr>
              <a:xfrm>
                <a:off x="3814534" y="3704878"/>
                <a:ext cx="59592" cy="13161"/>
              </a:xfrm>
              <a:custGeom>
                <a:rect b="b" l="l" r="r" t="t"/>
                <a:pathLst>
                  <a:path extrusionOk="0" h="13161" w="59592">
                    <a:moveTo>
                      <a:pt x="30001" y="507"/>
                    </a:moveTo>
                    <a:cubicBezTo>
                      <a:pt x="16312" y="1936"/>
                      <a:pt x="2107" y="1561"/>
                      <a:pt x="607" y="3647"/>
                    </a:cubicBezTo>
                    <a:cubicBezTo>
                      <a:pt x="-1901" y="7140"/>
                      <a:pt x="3724" y="9719"/>
                      <a:pt x="10920" y="11148"/>
                    </a:cubicBezTo>
                    <a:cubicBezTo>
                      <a:pt x="18093" y="12602"/>
                      <a:pt x="26672" y="12742"/>
                      <a:pt x="29790" y="12836"/>
                    </a:cubicBezTo>
                    <a:cubicBezTo>
                      <a:pt x="37830" y="13399"/>
                      <a:pt x="55855" y="14032"/>
                      <a:pt x="59324" y="7281"/>
                    </a:cubicBezTo>
                    <a:cubicBezTo>
                      <a:pt x="61574" y="2569"/>
                      <a:pt x="49456" y="-1486"/>
                      <a:pt x="30024" y="53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5" name="Google Shape;4315;p54"/>
              <p:cNvSpPr/>
              <p:nvPr/>
            </p:nvSpPr>
            <p:spPr>
              <a:xfrm>
                <a:off x="3900448" y="3656161"/>
                <a:ext cx="51582" cy="13161"/>
              </a:xfrm>
              <a:custGeom>
                <a:rect b="b" l="l" r="r" t="t"/>
                <a:pathLst>
                  <a:path extrusionOk="0" h="13161" w="51582">
                    <a:moveTo>
                      <a:pt x="25940" y="586"/>
                    </a:moveTo>
                    <a:cubicBezTo>
                      <a:pt x="13962" y="2180"/>
                      <a:pt x="1632" y="2977"/>
                      <a:pt x="437" y="5203"/>
                    </a:cubicBezTo>
                    <a:cubicBezTo>
                      <a:pt x="-1532" y="8907"/>
                      <a:pt x="3437" y="10946"/>
                      <a:pt x="9626" y="11931"/>
                    </a:cubicBezTo>
                    <a:cubicBezTo>
                      <a:pt x="15814" y="12939"/>
                      <a:pt x="23151" y="12821"/>
                      <a:pt x="25823" y="12892"/>
                    </a:cubicBezTo>
                    <a:cubicBezTo>
                      <a:pt x="32714" y="13197"/>
                      <a:pt x="48068" y="14322"/>
                      <a:pt x="51302" y="7852"/>
                    </a:cubicBezTo>
                    <a:cubicBezTo>
                      <a:pt x="53459" y="3352"/>
                      <a:pt x="43004" y="-1711"/>
                      <a:pt x="25940" y="56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6" name="Google Shape;4316;p54"/>
              <p:cNvSpPr/>
              <p:nvPr/>
            </p:nvSpPr>
            <p:spPr>
              <a:xfrm>
                <a:off x="3992698" y="3720667"/>
                <a:ext cx="51325" cy="15837"/>
              </a:xfrm>
              <a:custGeom>
                <a:rect b="b" l="l" r="r" t="t"/>
                <a:pathLst>
                  <a:path extrusionOk="0" h="15837" w="51325">
                    <a:moveTo>
                      <a:pt x="24661" y="1525"/>
                    </a:moveTo>
                    <a:cubicBezTo>
                      <a:pt x="12401" y="4666"/>
                      <a:pt x="517" y="9096"/>
                      <a:pt x="72" y="11604"/>
                    </a:cubicBezTo>
                    <a:cubicBezTo>
                      <a:pt x="-678" y="15730"/>
                      <a:pt x="4549" y="16128"/>
                      <a:pt x="10597" y="15706"/>
                    </a:cubicBezTo>
                    <a:cubicBezTo>
                      <a:pt x="16644" y="15237"/>
                      <a:pt x="23606" y="14018"/>
                      <a:pt x="26184" y="13784"/>
                    </a:cubicBezTo>
                    <a:cubicBezTo>
                      <a:pt x="32912" y="12964"/>
                      <a:pt x="47491" y="13714"/>
                      <a:pt x="50960" y="7549"/>
                    </a:cubicBezTo>
                    <a:cubicBezTo>
                      <a:pt x="53515" y="3306"/>
                      <a:pt x="42452" y="-2952"/>
                      <a:pt x="24684" y="157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7" name="Google Shape;4317;p54"/>
              <p:cNvSpPr/>
              <p:nvPr/>
            </p:nvSpPr>
            <p:spPr>
              <a:xfrm>
                <a:off x="3992669" y="3758740"/>
                <a:ext cx="57582" cy="15025"/>
              </a:xfrm>
              <a:custGeom>
                <a:rect b="b" l="l" r="r" t="t"/>
                <a:pathLst>
                  <a:path extrusionOk="0" h="15025" w="57582">
                    <a:moveTo>
                      <a:pt x="28182" y="1612"/>
                    </a:moveTo>
                    <a:cubicBezTo>
                      <a:pt x="14775" y="4542"/>
                      <a:pt x="1156" y="7449"/>
                      <a:pt x="242" y="9863"/>
                    </a:cubicBezTo>
                    <a:cubicBezTo>
                      <a:pt x="-2782" y="17856"/>
                      <a:pt x="23471" y="14293"/>
                      <a:pt x="29378" y="13872"/>
                    </a:cubicBezTo>
                    <a:cubicBezTo>
                      <a:pt x="37043" y="13309"/>
                      <a:pt x="53920" y="13332"/>
                      <a:pt x="57295" y="6769"/>
                    </a:cubicBezTo>
                    <a:cubicBezTo>
                      <a:pt x="59639" y="2222"/>
                      <a:pt x="47427" y="-2583"/>
                      <a:pt x="28182" y="161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8" name="Google Shape;4318;p54"/>
              <p:cNvSpPr/>
              <p:nvPr/>
            </p:nvSpPr>
            <p:spPr>
              <a:xfrm>
                <a:off x="4132872" y="3672524"/>
                <a:ext cx="43606" cy="14057"/>
              </a:xfrm>
              <a:custGeom>
                <a:rect b="b" l="l" r="r" t="t"/>
                <a:pathLst>
                  <a:path extrusionOk="0" h="14057" w="43606">
                    <a:moveTo>
                      <a:pt x="21354" y="1147"/>
                    </a:moveTo>
                    <a:cubicBezTo>
                      <a:pt x="11204" y="3608"/>
                      <a:pt x="891" y="6069"/>
                      <a:pt x="188" y="8460"/>
                    </a:cubicBezTo>
                    <a:cubicBezTo>
                      <a:pt x="-2133" y="16336"/>
                      <a:pt x="17768" y="13663"/>
                      <a:pt x="22245" y="13453"/>
                    </a:cubicBezTo>
                    <a:cubicBezTo>
                      <a:pt x="28034" y="13148"/>
                      <a:pt x="40809" y="13734"/>
                      <a:pt x="43388" y="7311"/>
                    </a:cubicBezTo>
                    <a:cubicBezTo>
                      <a:pt x="45169" y="2834"/>
                      <a:pt x="35934" y="-2370"/>
                      <a:pt x="21354" y="11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9" name="Google Shape;4319;p54"/>
              <p:cNvSpPr/>
              <p:nvPr/>
            </p:nvSpPr>
            <p:spPr>
              <a:xfrm>
                <a:off x="4146998" y="3701152"/>
                <a:ext cx="62299" cy="17677"/>
              </a:xfrm>
              <a:custGeom>
                <a:rect b="b" l="l" r="r" t="t"/>
                <a:pathLst>
                  <a:path extrusionOk="0" h="17677" w="62299">
                    <a:moveTo>
                      <a:pt x="30175" y="3107"/>
                    </a:moveTo>
                    <a:cubicBezTo>
                      <a:pt x="15900" y="7116"/>
                      <a:pt x="1180" y="10561"/>
                      <a:pt x="242" y="12999"/>
                    </a:cubicBezTo>
                    <a:cubicBezTo>
                      <a:pt x="-2922" y="21203"/>
                      <a:pt x="25839" y="16351"/>
                      <a:pt x="32238" y="15249"/>
                    </a:cubicBezTo>
                    <a:cubicBezTo>
                      <a:pt x="40583" y="14148"/>
                      <a:pt x="59101" y="12319"/>
                      <a:pt x="62101" y="5311"/>
                    </a:cubicBezTo>
                    <a:cubicBezTo>
                      <a:pt x="64117" y="459"/>
                      <a:pt x="50592" y="-2636"/>
                      <a:pt x="30175" y="310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0" name="Google Shape;4320;p54"/>
              <p:cNvSpPr/>
              <p:nvPr/>
            </p:nvSpPr>
            <p:spPr>
              <a:xfrm>
                <a:off x="4323612" y="3732740"/>
                <a:ext cx="22968" cy="13681"/>
              </a:xfrm>
              <a:custGeom>
                <a:rect b="b" l="l" r="r" t="t"/>
                <a:pathLst>
                  <a:path extrusionOk="0" h="13681" w="22968">
                    <a:moveTo>
                      <a:pt x="13704" y="0"/>
                    </a:moveTo>
                    <a:cubicBezTo>
                      <a:pt x="7938" y="0"/>
                      <a:pt x="2078" y="-47"/>
                      <a:pt x="883" y="2016"/>
                    </a:cubicBezTo>
                    <a:cubicBezTo>
                      <a:pt x="-3079" y="8837"/>
                      <a:pt x="7446" y="10853"/>
                      <a:pt x="9696" y="11650"/>
                    </a:cubicBezTo>
                    <a:cubicBezTo>
                      <a:pt x="12579" y="12681"/>
                      <a:pt x="18510" y="16127"/>
                      <a:pt x="22072" y="10712"/>
                    </a:cubicBezTo>
                    <a:cubicBezTo>
                      <a:pt x="24534" y="6962"/>
                      <a:pt x="21979" y="0"/>
                      <a:pt x="13704" y="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1" name="Google Shape;4321;p54"/>
              <p:cNvSpPr/>
              <p:nvPr/>
            </p:nvSpPr>
            <p:spPr>
              <a:xfrm>
                <a:off x="4478736" y="3764391"/>
                <a:ext cx="37962" cy="14805"/>
              </a:xfrm>
              <a:custGeom>
                <a:rect b="b" l="l" r="r" t="t"/>
                <a:pathLst>
                  <a:path extrusionOk="0" h="14805" w="37962">
                    <a:moveTo>
                      <a:pt x="17411" y="14549"/>
                    </a:moveTo>
                    <a:cubicBezTo>
                      <a:pt x="26670" y="14877"/>
                      <a:pt x="36046" y="15252"/>
                      <a:pt x="37311" y="13166"/>
                    </a:cubicBezTo>
                    <a:cubicBezTo>
                      <a:pt x="41531" y="6251"/>
                      <a:pt x="24021" y="3509"/>
                      <a:pt x="20200" y="2548"/>
                    </a:cubicBezTo>
                    <a:cubicBezTo>
                      <a:pt x="15231" y="1305"/>
                      <a:pt x="4659" y="-2656"/>
                      <a:pt x="651" y="2829"/>
                    </a:cubicBezTo>
                    <a:cubicBezTo>
                      <a:pt x="-2138" y="6626"/>
                      <a:pt x="4144" y="14080"/>
                      <a:pt x="17411" y="1454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2" name="Google Shape;4322;p54"/>
              <p:cNvSpPr/>
              <p:nvPr/>
            </p:nvSpPr>
            <p:spPr>
              <a:xfrm>
                <a:off x="4577053" y="3719002"/>
                <a:ext cx="40462" cy="14301"/>
              </a:xfrm>
              <a:custGeom>
                <a:rect b="b" l="l" r="r" t="t"/>
                <a:pathLst>
                  <a:path extrusionOk="0" h="14301" w="40462">
                    <a:moveTo>
                      <a:pt x="19676" y="1267"/>
                    </a:moveTo>
                    <a:cubicBezTo>
                      <a:pt x="10300" y="3869"/>
                      <a:pt x="760" y="6447"/>
                      <a:pt x="150" y="8838"/>
                    </a:cubicBezTo>
                    <a:cubicBezTo>
                      <a:pt x="-1842" y="16738"/>
                      <a:pt x="16582" y="13831"/>
                      <a:pt x="20754" y="13550"/>
                    </a:cubicBezTo>
                    <a:cubicBezTo>
                      <a:pt x="26122" y="13175"/>
                      <a:pt x="38029" y="13620"/>
                      <a:pt x="40280" y="7151"/>
                    </a:cubicBezTo>
                    <a:cubicBezTo>
                      <a:pt x="41850" y="2650"/>
                      <a:pt x="33154" y="-2436"/>
                      <a:pt x="19676" y="129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3" name="Google Shape;4323;p54"/>
              <p:cNvSpPr/>
              <p:nvPr/>
            </p:nvSpPr>
            <p:spPr>
              <a:xfrm>
                <a:off x="4561467" y="3760381"/>
                <a:ext cx="75238" cy="17849"/>
              </a:xfrm>
              <a:custGeom>
                <a:rect b="b" l="l" r="r" t="t"/>
                <a:pathLst>
                  <a:path extrusionOk="0" h="17849" w="75238">
                    <a:moveTo>
                      <a:pt x="36809" y="15160"/>
                    </a:moveTo>
                    <a:cubicBezTo>
                      <a:pt x="54459" y="16191"/>
                      <a:pt x="72368" y="19098"/>
                      <a:pt x="74383" y="17246"/>
                    </a:cubicBezTo>
                    <a:cubicBezTo>
                      <a:pt x="77712" y="14175"/>
                      <a:pt x="70844" y="10589"/>
                      <a:pt x="61984" y="7917"/>
                    </a:cubicBezTo>
                    <a:cubicBezTo>
                      <a:pt x="53147" y="5221"/>
                      <a:pt x="42411" y="3604"/>
                      <a:pt x="38520" y="2948"/>
                    </a:cubicBezTo>
                    <a:cubicBezTo>
                      <a:pt x="28488" y="979"/>
                      <a:pt x="6102" y="-2748"/>
                      <a:pt x="570" y="3323"/>
                    </a:cubicBezTo>
                    <a:cubicBezTo>
                      <a:pt x="-3156" y="7565"/>
                      <a:pt x="11658" y="13683"/>
                      <a:pt x="36809" y="151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4" name="Google Shape;4324;p54"/>
              <p:cNvSpPr/>
              <p:nvPr/>
            </p:nvSpPr>
            <p:spPr>
              <a:xfrm>
                <a:off x="4681369" y="3686918"/>
                <a:ext cx="60895" cy="14504"/>
              </a:xfrm>
              <a:custGeom>
                <a:rect b="b" l="l" r="r" t="t"/>
                <a:pathLst>
                  <a:path extrusionOk="0" h="14504" w="60895">
                    <a:moveTo>
                      <a:pt x="30779" y="12818"/>
                    </a:moveTo>
                    <a:cubicBezTo>
                      <a:pt x="44703" y="10099"/>
                      <a:pt x="59212" y="8763"/>
                      <a:pt x="60478" y="6489"/>
                    </a:cubicBezTo>
                    <a:cubicBezTo>
                      <a:pt x="62564" y="2715"/>
                      <a:pt x="56540" y="863"/>
                      <a:pt x="49109" y="254"/>
                    </a:cubicBezTo>
                    <a:cubicBezTo>
                      <a:pt x="41679" y="-379"/>
                      <a:pt x="32982" y="348"/>
                      <a:pt x="29818" y="535"/>
                    </a:cubicBezTo>
                    <a:cubicBezTo>
                      <a:pt x="21614" y="793"/>
                      <a:pt x="3331" y="1567"/>
                      <a:pt x="213" y="8505"/>
                    </a:cubicBezTo>
                    <a:cubicBezTo>
                      <a:pt x="-1826" y="13333"/>
                      <a:pt x="10949" y="16685"/>
                      <a:pt x="30756" y="1281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5" name="Google Shape;4325;p54"/>
              <p:cNvSpPr/>
              <p:nvPr/>
            </p:nvSpPr>
            <p:spPr>
              <a:xfrm>
                <a:off x="4765573" y="3700108"/>
                <a:ext cx="65829" cy="13444"/>
              </a:xfrm>
              <a:custGeom>
                <a:rect b="b" l="l" r="r" t="t"/>
                <a:pathLst>
                  <a:path extrusionOk="0" h="13444" w="65829">
                    <a:moveTo>
                      <a:pt x="32460" y="13340"/>
                    </a:moveTo>
                    <a:cubicBezTo>
                      <a:pt x="47766" y="12778"/>
                      <a:pt x="63448" y="13973"/>
                      <a:pt x="65136" y="11957"/>
                    </a:cubicBezTo>
                    <a:cubicBezTo>
                      <a:pt x="67949" y="8582"/>
                      <a:pt x="61807" y="5699"/>
                      <a:pt x="53955" y="3870"/>
                    </a:cubicBezTo>
                    <a:cubicBezTo>
                      <a:pt x="46126" y="1995"/>
                      <a:pt x="36703" y="1362"/>
                      <a:pt x="33280" y="1057"/>
                    </a:cubicBezTo>
                    <a:cubicBezTo>
                      <a:pt x="24467" y="3"/>
                      <a:pt x="4754" y="-1802"/>
                      <a:pt x="394" y="4691"/>
                    </a:cubicBezTo>
                    <a:cubicBezTo>
                      <a:pt x="-2489" y="9215"/>
                      <a:pt x="10684" y="14137"/>
                      <a:pt x="32437" y="1336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6" name="Google Shape;4326;p54"/>
              <p:cNvSpPr/>
              <p:nvPr/>
            </p:nvSpPr>
            <p:spPr>
              <a:xfrm>
                <a:off x="4905360" y="3699443"/>
                <a:ext cx="62868" cy="20678"/>
              </a:xfrm>
              <a:custGeom>
                <a:rect b="b" l="l" r="r" t="t"/>
                <a:pathLst>
                  <a:path extrusionOk="0" h="20678" w="62868">
                    <a:moveTo>
                      <a:pt x="33126" y="3246"/>
                    </a:moveTo>
                    <a:cubicBezTo>
                      <a:pt x="17984" y="1066"/>
                      <a:pt x="2607" y="-1208"/>
                      <a:pt x="802" y="738"/>
                    </a:cubicBezTo>
                    <a:cubicBezTo>
                      <a:pt x="-5152" y="7114"/>
                      <a:pt x="23774" y="13466"/>
                      <a:pt x="30149" y="15224"/>
                    </a:cubicBezTo>
                    <a:cubicBezTo>
                      <a:pt x="38424" y="17521"/>
                      <a:pt x="56215" y="23756"/>
                      <a:pt x="62051" y="18834"/>
                    </a:cubicBezTo>
                    <a:cubicBezTo>
                      <a:pt x="66106" y="15412"/>
                      <a:pt x="54855" y="6411"/>
                      <a:pt x="33126" y="32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7" name="Google Shape;4327;p54"/>
              <p:cNvSpPr/>
              <p:nvPr/>
            </p:nvSpPr>
            <p:spPr>
              <a:xfrm>
                <a:off x="4899565" y="3666938"/>
                <a:ext cx="44485" cy="19146"/>
              </a:xfrm>
              <a:custGeom>
                <a:rect b="b" l="l" r="r" t="t"/>
                <a:pathLst>
                  <a:path extrusionOk="0" h="19146" w="44485">
                    <a:moveTo>
                      <a:pt x="20052" y="16507"/>
                    </a:moveTo>
                    <a:cubicBezTo>
                      <a:pt x="30952" y="18359"/>
                      <a:pt x="41992" y="20257"/>
                      <a:pt x="43610" y="18359"/>
                    </a:cubicBezTo>
                    <a:cubicBezTo>
                      <a:pt x="48931" y="12053"/>
                      <a:pt x="28444" y="6427"/>
                      <a:pt x="23967" y="4834"/>
                    </a:cubicBezTo>
                    <a:cubicBezTo>
                      <a:pt x="18177" y="2771"/>
                      <a:pt x="5894" y="-2972"/>
                      <a:pt x="878" y="1927"/>
                    </a:cubicBezTo>
                    <a:cubicBezTo>
                      <a:pt x="-2615" y="5326"/>
                      <a:pt x="4417" y="13882"/>
                      <a:pt x="20052" y="1650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8" name="Google Shape;4328;p54"/>
              <p:cNvSpPr/>
              <p:nvPr/>
            </p:nvSpPr>
            <p:spPr>
              <a:xfrm>
                <a:off x="5003493" y="3702336"/>
                <a:ext cx="62326" cy="13140"/>
              </a:xfrm>
              <a:custGeom>
                <a:rect b="b" l="l" r="r" t="t"/>
                <a:pathLst>
                  <a:path extrusionOk="0" h="13140" w="62326">
                    <a:moveTo>
                      <a:pt x="31051" y="682"/>
                    </a:moveTo>
                    <a:cubicBezTo>
                      <a:pt x="16400" y="2581"/>
                      <a:pt x="1539" y="4456"/>
                      <a:pt x="367" y="6800"/>
                    </a:cubicBezTo>
                    <a:cubicBezTo>
                      <a:pt x="-3547" y="14535"/>
                      <a:pt x="24979" y="12988"/>
                      <a:pt x="31355" y="13011"/>
                    </a:cubicBezTo>
                    <a:cubicBezTo>
                      <a:pt x="39629" y="13035"/>
                      <a:pt x="57749" y="14347"/>
                      <a:pt x="61921" y="8065"/>
                    </a:cubicBezTo>
                    <a:cubicBezTo>
                      <a:pt x="64804" y="3706"/>
                      <a:pt x="52076" y="-2014"/>
                      <a:pt x="31051" y="70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9" name="Google Shape;4329;p54"/>
              <p:cNvSpPr/>
              <p:nvPr/>
            </p:nvSpPr>
            <p:spPr>
              <a:xfrm>
                <a:off x="5167028" y="3732998"/>
                <a:ext cx="78659" cy="17990"/>
              </a:xfrm>
              <a:custGeom>
                <a:rect b="b" l="l" r="r" t="t"/>
                <a:pathLst>
                  <a:path extrusionOk="0" h="17990" w="78659">
                    <a:moveTo>
                      <a:pt x="53701" y="5110"/>
                    </a:moveTo>
                    <a:cubicBezTo>
                      <a:pt x="46528" y="5766"/>
                      <a:pt x="39192" y="5837"/>
                      <a:pt x="34269" y="6212"/>
                    </a:cubicBezTo>
                    <a:lnTo>
                      <a:pt x="34128" y="10572"/>
                    </a:lnTo>
                    <a:cubicBezTo>
                      <a:pt x="37012" y="9400"/>
                      <a:pt x="38887" y="8321"/>
                      <a:pt x="39121" y="7384"/>
                    </a:cubicBezTo>
                    <a:cubicBezTo>
                      <a:pt x="39942" y="4313"/>
                      <a:pt x="37152" y="3071"/>
                      <a:pt x="33121" y="2742"/>
                    </a:cubicBezTo>
                    <a:lnTo>
                      <a:pt x="0" y="0"/>
                    </a:lnTo>
                    <a:lnTo>
                      <a:pt x="32793" y="13970"/>
                    </a:lnTo>
                    <a:cubicBezTo>
                      <a:pt x="39121" y="16666"/>
                      <a:pt x="49693" y="17228"/>
                      <a:pt x="52998" y="17416"/>
                    </a:cubicBezTo>
                    <a:cubicBezTo>
                      <a:pt x="56467" y="17697"/>
                      <a:pt x="62023" y="18283"/>
                      <a:pt x="67156" y="17814"/>
                    </a:cubicBezTo>
                    <a:cubicBezTo>
                      <a:pt x="72289" y="17346"/>
                      <a:pt x="76907" y="15846"/>
                      <a:pt x="78407" y="12587"/>
                    </a:cubicBezTo>
                    <a:cubicBezTo>
                      <a:pt x="79438" y="10314"/>
                      <a:pt x="77259" y="7993"/>
                      <a:pt x="72899" y="6516"/>
                    </a:cubicBezTo>
                    <a:cubicBezTo>
                      <a:pt x="68515" y="5016"/>
                      <a:pt x="62023" y="4360"/>
                      <a:pt x="53701" y="51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0" name="Google Shape;4330;p54"/>
              <p:cNvSpPr/>
              <p:nvPr/>
            </p:nvSpPr>
            <p:spPr>
              <a:xfrm>
                <a:off x="5323894" y="3704272"/>
                <a:ext cx="39318" cy="13365"/>
              </a:xfrm>
              <a:custGeom>
                <a:rect b="b" l="l" r="r" t="t"/>
                <a:pathLst>
                  <a:path extrusionOk="0" h="13365" w="39318">
                    <a:moveTo>
                      <a:pt x="20224" y="223"/>
                    </a:moveTo>
                    <a:cubicBezTo>
                      <a:pt x="10848" y="1277"/>
                      <a:pt x="1332" y="2285"/>
                      <a:pt x="370" y="4559"/>
                    </a:cubicBezTo>
                    <a:cubicBezTo>
                      <a:pt x="-2794" y="12037"/>
                      <a:pt x="15255" y="12130"/>
                      <a:pt x="19263" y="12505"/>
                    </a:cubicBezTo>
                    <a:cubicBezTo>
                      <a:pt x="24467" y="12997"/>
                      <a:pt x="35742" y="15341"/>
                      <a:pt x="38929" y="9317"/>
                    </a:cubicBezTo>
                    <a:cubicBezTo>
                      <a:pt x="41156" y="5145"/>
                      <a:pt x="33678" y="-1278"/>
                      <a:pt x="20200" y="22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1" name="Google Shape;4331;p54"/>
              <p:cNvSpPr/>
              <p:nvPr/>
            </p:nvSpPr>
            <p:spPr>
              <a:xfrm>
                <a:off x="5471858" y="3758015"/>
                <a:ext cx="42883" cy="15378"/>
              </a:xfrm>
              <a:custGeom>
                <a:rect b="b" l="l" r="r" t="t"/>
                <a:pathLst>
                  <a:path extrusionOk="0" h="15378" w="42883">
                    <a:moveTo>
                      <a:pt x="20753" y="2103"/>
                    </a:moveTo>
                    <a:cubicBezTo>
                      <a:pt x="11213" y="5220"/>
                      <a:pt x="1064" y="7283"/>
                      <a:pt x="243" y="9627"/>
                    </a:cubicBezTo>
                    <a:cubicBezTo>
                      <a:pt x="-1093" y="13495"/>
                      <a:pt x="3267" y="15042"/>
                      <a:pt x="8635" y="15323"/>
                    </a:cubicBezTo>
                    <a:cubicBezTo>
                      <a:pt x="13979" y="15628"/>
                      <a:pt x="20167" y="14596"/>
                      <a:pt x="22441" y="14315"/>
                    </a:cubicBezTo>
                    <a:cubicBezTo>
                      <a:pt x="28278" y="13776"/>
                      <a:pt x="41451" y="12557"/>
                      <a:pt x="42834" y="5666"/>
                    </a:cubicBezTo>
                    <a:cubicBezTo>
                      <a:pt x="43654" y="907"/>
                      <a:pt x="34255" y="-2328"/>
                      <a:pt x="20753" y="210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2" name="Google Shape;4332;p54"/>
              <p:cNvSpPr/>
              <p:nvPr/>
            </p:nvSpPr>
            <p:spPr>
              <a:xfrm>
                <a:off x="5637468" y="3710915"/>
                <a:ext cx="24940" cy="13170"/>
              </a:xfrm>
              <a:custGeom>
                <a:rect b="b" l="l" r="r" t="t"/>
                <a:pathLst>
                  <a:path extrusionOk="0" h="13170" w="24940">
                    <a:moveTo>
                      <a:pt x="12426" y="705"/>
                    </a:moveTo>
                    <a:cubicBezTo>
                      <a:pt x="6566" y="2627"/>
                      <a:pt x="636" y="4549"/>
                      <a:pt x="144" y="6893"/>
                    </a:cubicBezTo>
                    <a:cubicBezTo>
                      <a:pt x="-1404" y="14628"/>
                      <a:pt x="9989" y="13035"/>
                      <a:pt x="12543" y="13035"/>
                    </a:cubicBezTo>
                    <a:cubicBezTo>
                      <a:pt x="15849" y="13035"/>
                      <a:pt x="23115" y="14300"/>
                      <a:pt x="24779" y="8018"/>
                    </a:cubicBezTo>
                    <a:cubicBezTo>
                      <a:pt x="25928" y="3658"/>
                      <a:pt x="20841" y="-2038"/>
                      <a:pt x="12426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3" name="Google Shape;4333;p54"/>
              <p:cNvSpPr/>
              <p:nvPr/>
            </p:nvSpPr>
            <p:spPr>
              <a:xfrm>
                <a:off x="5794084" y="3671470"/>
                <a:ext cx="74798" cy="19456"/>
              </a:xfrm>
              <a:custGeom>
                <a:rect b="b" l="l" r="r" t="t"/>
                <a:pathLst>
                  <a:path extrusionOk="0" h="19456" w="74798">
                    <a:moveTo>
                      <a:pt x="38668" y="16101"/>
                    </a:moveTo>
                    <a:cubicBezTo>
                      <a:pt x="56107" y="11600"/>
                      <a:pt x="73593" y="6467"/>
                      <a:pt x="74578" y="3912"/>
                    </a:cubicBezTo>
                    <a:cubicBezTo>
                      <a:pt x="77836" y="-4433"/>
                      <a:pt x="44152" y="3021"/>
                      <a:pt x="36464" y="3982"/>
                    </a:cubicBezTo>
                    <a:cubicBezTo>
                      <a:pt x="26572" y="5506"/>
                      <a:pt x="4680" y="7006"/>
                      <a:pt x="366" y="13780"/>
                    </a:cubicBezTo>
                    <a:cubicBezTo>
                      <a:pt x="-2681" y="18468"/>
                      <a:pt x="13563" y="22594"/>
                      <a:pt x="38644" y="1610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4" name="Google Shape;4334;p54"/>
              <p:cNvSpPr/>
              <p:nvPr/>
            </p:nvSpPr>
            <p:spPr>
              <a:xfrm>
                <a:off x="5872573" y="3723385"/>
                <a:ext cx="24940" cy="13170"/>
              </a:xfrm>
              <a:custGeom>
                <a:rect b="b" l="l" r="r" t="t"/>
                <a:pathLst>
                  <a:path extrusionOk="0" h="13170" w="24940">
                    <a:moveTo>
                      <a:pt x="12426" y="705"/>
                    </a:moveTo>
                    <a:cubicBezTo>
                      <a:pt x="6566" y="2627"/>
                      <a:pt x="636" y="4549"/>
                      <a:pt x="144" y="6893"/>
                    </a:cubicBezTo>
                    <a:cubicBezTo>
                      <a:pt x="-1403" y="14629"/>
                      <a:pt x="9989" y="13035"/>
                      <a:pt x="12544" y="13035"/>
                    </a:cubicBezTo>
                    <a:cubicBezTo>
                      <a:pt x="15849" y="13035"/>
                      <a:pt x="23115" y="14300"/>
                      <a:pt x="24779" y="8018"/>
                    </a:cubicBezTo>
                    <a:cubicBezTo>
                      <a:pt x="25928" y="3658"/>
                      <a:pt x="20842" y="-2038"/>
                      <a:pt x="12426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5" name="Google Shape;4335;p54"/>
              <p:cNvSpPr/>
              <p:nvPr/>
            </p:nvSpPr>
            <p:spPr>
              <a:xfrm>
                <a:off x="6080849" y="3655243"/>
                <a:ext cx="32209" cy="13842"/>
              </a:xfrm>
              <a:custGeom>
                <a:rect b="b" l="l" r="r" t="t"/>
                <a:pathLst>
                  <a:path extrusionOk="0" h="13842" w="32209">
                    <a:moveTo>
                      <a:pt x="15791" y="1200"/>
                    </a:moveTo>
                    <a:cubicBezTo>
                      <a:pt x="8665" y="3567"/>
                      <a:pt x="1023" y="5067"/>
                      <a:pt x="274" y="7364"/>
                    </a:cubicBezTo>
                    <a:cubicBezTo>
                      <a:pt x="-969" y="11162"/>
                      <a:pt x="2195" y="12920"/>
                      <a:pt x="6204" y="13553"/>
                    </a:cubicBezTo>
                    <a:cubicBezTo>
                      <a:pt x="10212" y="14185"/>
                      <a:pt x="14924" y="13599"/>
                      <a:pt x="16635" y="13506"/>
                    </a:cubicBezTo>
                    <a:cubicBezTo>
                      <a:pt x="21041" y="13388"/>
                      <a:pt x="31121" y="13365"/>
                      <a:pt x="32175" y="6708"/>
                    </a:cubicBezTo>
                    <a:cubicBezTo>
                      <a:pt x="32761" y="2114"/>
                      <a:pt x="25800" y="-2153"/>
                      <a:pt x="15767" y="120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6" name="Google Shape;4336;p54"/>
              <p:cNvSpPr/>
              <p:nvPr/>
            </p:nvSpPr>
            <p:spPr>
              <a:xfrm>
                <a:off x="6210625" y="3712983"/>
                <a:ext cx="37697" cy="13169"/>
              </a:xfrm>
              <a:custGeom>
                <a:rect b="b" l="l" r="r" t="t"/>
                <a:pathLst>
                  <a:path extrusionOk="0" h="13169" w="37697">
                    <a:moveTo>
                      <a:pt x="19156" y="606"/>
                    </a:moveTo>
                    <a:cubicBezTo>
                      <a:pt x="10577" y="2200"/>
                      <a:pt x="1552" y="2763"/>
                      <a:pt x="474" y="4943"/>
                    </a:cubicBezTo>
                    <a:cubicBezTo>
                      <a:pt x="-1308" y="8576"/>
                      <a:pt x="2185" y="10709"/>
                      <a:pt x="6756" y="11811"/>
                    </a:cubicBezTo>
                    <a:cubicBezTo>
                      <a:pt x="11326" y="12912"/>
                      <a:pt x="16812" y="12842"/>
                      <a:pt x="18804" y="12912"/>
                    </a:cubicBezTo>
                    <a:cubicBezTo>
                      <a:pt x="23914" y="13264"/>
                      <a:pt x="35493" y="14202"/>
                      <a:pt x="37556" y="7662"/>
                    </a:cubicBezTo>
                    <a:cubicBezTo>
                      <a:pt x="38845" y="3114"/>
                      <a:pt x="31227" y="-1691"/>
                      <a:pt x="19132" y="5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7" name="Google Shape;4337;p54"/>
              <p:cNvSpPr/>
              <p:nvPr/>
            </p:nvSpPr>
            <p:spPr>
              <a:xfrm>
                <a:off x="6196056" y="3547917"/>
                <a:ext cx="54055" cy="16318"/>
              </a:xfrm>
              <a:custGeom>
                <a:rect b="b" l="l" r="r" t="t"/>
                <a:pathLst>
                  <a:path extrusionOk="0" h="16318" w="54055">
                    <a:moveTo>
                      <a:pt x="28099" y="1802"/>
                    </a:moveTo>
                    <a:cubicBezTo>
                      <a:pt x="15488" y="1240"/>
                      <a:pt x="2642" y="-1151"/>
                      <a:pt x="884" y="677"/>
                    </a:cubicBezTo>
                    <a:cubicBezTo>
                      <a:pt x="-2022" y="3748"/>
                      <a:pt x="2642" y="7076"/>
                      <a:pt x="8948" y="9514"/>
                    </a:cubicBezTo>
                    <a:cubicBezTo>
                      <a:pt x="15254" y="11975"/>
                      <a:pt x="23059" y="13358"/>
                      <a:pt x="25871" y="13898"/>
                    </a:cubicBezTo>
                    <a:cubicBezTo>
                      <a:pt x="33091" y="15632"/>
                      <a:pt x="49452" y="18890"/>
                      <a:pt x="53601" y="12702"/>
                    </a:cubicBezTo>
                    <a:cubicBezTo>
                      <a:pt x="55031" y="10616"/>
                      <a:pt x="53015" y="7991"/>
                      <a:pt x="48538" y="5904"/>
                    </a:cubicBezTo>
                    <a:cubicBezTo>
                      <a:pt x="44038" y="3818"/>
                      <a:pt x="37123" y="2224"/>
                      <a:pt x="28099" y="175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8" name="Google Shape;4338;p54"/>
              <p:cNvSpPr/>
              <p:nvPr/>
            </p:nvSpPr>
            <p:spPr>
              <a:xfrm>
                <a:off x="6059525" y="3536483"/>
                <a:ext cx="27398" cy="13782"/>
              </a:xfrm>
              <a:custGeom>
                <a:rect b="b" l="l" r="r" t="t"/>
                <a:pathLst>
                  <a:path extrusionOk="0" h="13782" w="27398">
                    <a:moveTo>
                      <a:pt x="11987" y="13776"/>
                    </a:moveTo>
                    <a:cubicBezTo>
                      <a:pt x="18762" y="13612"/>
                      <a:pt x="25630" y="13471"/>
                      <a:pt x="26731" y="11338"/>
                    </a:cubicBezTo>
                    <a:cubicBezTo>
                      <a:pt x="30412" y="4306"/>
                      <a:pt x="17777" y="2571"/>
                      <a:pt x="15058" y="1845"/>
                    </a:cubicBezTo>
                    <a:cubicBezTo>
                      <a:pt x="11519" y="884"/>
                      <a:pt x="4088" y="-2422"/>
                      <a:pt x="666" y="3181"/>
                    </a:cubicBezTo>
                    <a:cubicBezTo>
                      <a:pt x="-1702" y="7072"/>
                      <a:pt x="2284" y="14033"/>
                      <a:pt x="12011" y="1377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9" name="Google Shape;4339;p54"/>
              <p:cNvSpPr/>
              <p:nvPr/>
            </p:nvSpPr>
            <p:spPr>
              <a:xfrm>
                <a:off x="5977507" y="3537692"/>
                <a:ext cx="28608" cy="13182"/>
              </a:xfrm>
              <a:custGeom>
                <a:rect b="b" l="l" r="r" t="t"/>
                <a:pathLst>
                  <a:path extrusionOk="0" h="13182" w="28608">
                    <a:moveTo>
                      <a:pt x="14707" y="447"/>
                    </a:moveTo>
                    <a:cubicBezTo>
                      <a:pt x="7886" y="1924"/>
                      <a:pt x="972" y="3354"/>
                      <a:pt x="268" y="5651"/>
                    </a:cubicBezTo>
                    <a:cubicBezTo>
                      <a:pt x="-2029" y="13246"/>
                      <a:pt x="11098" y="12542"/>
                      <a:pt x="14028" y="12730"/>
                    </a:cubicBezTo>
                    <a:cubicBezTo>
                      <a:pt x="17801" y="12988"/>
                      <a:pt x="26006" y="14816"/>
                      <a:pt x="28326" y="8675"/>
                    </a:cubicBezTo>
                    <a:cubicBezTo>
                      <a:pt x="29943" y="4409"/>
                      <a:pt x="24506" y="-1662"/>
                      <a:pt x="14707" y="42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0" name="Google Shape;4340;p54"/>
              <p:cNvSpPr/>
              <p:nvPr/>
            </p:nvSpPr>
            <p:spPr>
              <a:xfrm>
                <a:off x="5965024" y="3567612"/>
                <a:ext cx="44694" cy="13195"/>
              </a:xfrm>
              <a:custGeom>
                <a:rect b="b" l="l" r="r" t="t"/>
                <a:pathLst>
                  <a:path extrusionOk="0" h="13195" w="44694">
                    <a:moveTo>
                      <a:pt x="22433" y="742"/>
                    </a:moveTo>
                    <a:cubicBezTo>
                      <a:pt x="12142" y="2547"/>
                      <a:pt x="1477" y="3531"/>
                      <a:pt x="398" y="5758"/>
                    </a:cubicBezTo>
                    <a:cubicBezTo>
                      <a:pt x="-1360" y="9485"/>
                      <a:pt x="2954" y="11454"/>
                      <a:pt x="8345" y="12345"/>
                    </a:cubicBezTo>
                    <a:cubicBezTo>
                      <a:pt x="13736" y="13259"/>
                      <a:pt x="20135" y="13024"/>
                      <a:pt x="22456" y="13048"/>
                    </a:cubicBezTo>
                    <a:cubicBezTo>
                      <a:pt x="28456" y="13259"/>
                      <a:pt x="41887" y="14079"/>
                      <a:pt x="44490" y="7539"/>
                    </a:cubicBezTo>
                    <a:cubicBezTo>
                      <a:pt x="46201" y="2992"/>
                      <a:pt x="37059" y="-1860"/>
                      <a:pt x="22409" y="71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1" name="Google Shape;4341;p54"/>
              <p:cNvSpPr/>
              <p:nvPr/>
            </p:nvSpPr>
            <p:spPr>
              <a:xfrm>
                <a:off x="5742557" y="3584726"/>
                <a:ext cx="39189" cy="13176"/>
              </a:xfrm>
              <a:custGeom>
                <a:rect b="b" l="l" r="r" t="t"/>
                <a:pathLst>
                  <a:path extrusionOk="0" h="13176" w="39189">
                    <a:moveTo>
                      <a:pt x="19522" y="739"/>
                    </a:moveTo>
                    <a:cubicBezTo>
                      <a:pt x="10310" y="2661"/>
                      <a:pt x="981" y="4560"/>
                      <a:pt x="231" y="6881"/>
                    </a:cubicBezTo>
                    <a:cubicBezTo>
                      <a:pt x="-2230" y="14616"/>
                      <a:pt x="15702" y="13045"/>
                      <a:pt x="19710" y="13045"/>
                    </a:cubicBezTo>
                    <a:cubicBezTo>
                      <a:pt x="24914" y="13045"/>
                      <a:pt x="36306" y="14335"/>
                      <a:pt x="38931" y="8053"/>
                    </a:cubicBezTo>
                    <a:cubicBezTo>
                      <a:pt x="40759" y="3693"/>
                      <a:pt x="32743" y="-2027"/>
                      <a:pt x="19522" y="71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2" name="Google Shape;4342;p54"/>
              <p:cNvSpPr/>
              <p:nvPr/>
            </p:nvSpPr>
            <p:spPr>
              <a:xfrm>
                <a:off x="5631934" y="3551929"/>
                <a:ext cx="64332" cy="14978"/>
              </a:xfrm>
              <a:custGeom>
                <a:rect b="b" l="l" r="r" t="t"/>
                <a:pathLst>
                  <a:path extrusionOk="0" h="14978" w="64332">
                    <a:moveTo>
                      <a:pt x="33009" y="204"/>
                    </a:moveTo>
                    <a:cubicBezTo>
                      <a:pt x="17679" y="-77"/>
                      <a:pt x="2138" y="-405"/>
                      <a:pt x="591" y="1751"/>
                    </a:cubicBezTo>
                    <a:cubicBezTo>
                      <a:pt x="-4519" y="8830"/>
                      <a:pt x="25016" y="11502"/>
                      <a:pt x="31579" y="12463"/>
                    </a:cubicBezTo>
                    <a:cubicBezTo>
                      <a:pt x="40064" y="13706"/>
                      <a:pt x="58535" y="17667"/>
                      <a:pt x="63715" y="12041"/>
                    </a:cubicBezTo>
                    <a:cubicBezTo>
                      <a:pt x="67301" y="8150"/>
                      <a:pt x="55019" y="602"/>
                      <a:pt x="33032" y="20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3" name="Google Shape;4343;p54"/>
              <p:cNvSpPr/>
              <p:nvPr/>
            </p:nvSpPr>
            <p:spPr>
              <a:xfrm>
                <a:off x="5548431" y="3538185"/>
                <a:ext cx="26724" cy="13170"/>
              </a:xfrm>
              <a:custGeom>
                <a:rect b="b" l="l" r="r" t="t"/>
                <a:pathLst>
                  <a:path extrusionOk="0" h="13170" w="26724">
                    <a:moveTo>
                      <a:pt x="13305" y="705"/>
                    </a:moveTo>
                    <a:cubicBezTo>
                      <a:pt x="7024" y="2627"/>
                      <a:pt x="671" y="4549"/>
                      <a:pt x="155" y="6893"/>
                    </a:cubicBezTo>
                    <a:cubicBezTo>
                      <a:pt x="-1509" y="14628"/>
                      <a:pt x="10703" y="13034"/>
                      <a:pt x="13446" y="13034"/>
                    </a:cubicBezTo>
                    <a:cubicBezTo>
                      <a:pt x="16986" y="13034"/>
                      <a:pt x="24767" y="14300"/>
                      <a:pt x="26549" y="8018"/>
                    </a:cubicBezTo>
                    <a:cubicBezTo>
                      <a:pt x="27791" y="3658"/>
                      <a:pt x="22330" y="-2038"/>
                      <a:pt x="13305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4" name="Google Shape;4344;p54"/>
              <p:cNvSpPr/>
              <p:nvPr/>
            </p:nvSpPr>
            <p:spPr>
              <a:xfrm>
                <a:off x="5516100" y="3585873"/>
                <a:ext cx="34319" cy="14873"/>
              </a:xfrm>
              <a:custGeom>
                <a:rect b="b" l="l" r="r" t="t"/>
                <a:pathLst>
                  <a:path extrusionOk="0" h="14873" w="34319">
                    <a:moveTo>
                      <a:pt x="15445" y="14782"/>
                    </a:moveTo>
                    <a:cubicBezTo>
                      <a:pt x="24305" y="15180"/>
                      <a:pt x="33049" y="14290"/>
                      <a:pt x="33939" y="12016"/>
                    </a:cubicBezTo>
                    <a:cubicBezTo>
                      <a:pt x="35439" y="8289"/>
                      <a:pt x="32275" y="6414"/>
                      <a:pt x="28478" y="5195"/>
                    </a:cubicBezTo>
                    <a:cubicBezTo>
                      <a:pt x="24657" y="3976"/>
                      <a:pt x="20063" y="3273"/>
                      <a:pt x="18399" y="2827"/>
                    </a:cubicBezTo>
                    <a:cubicBezTo>
                      <a:pt x="14015" y="1796"/>
                      <a:pt x="5553" y="-2611"/>
                      <a:pt x="1006" y="2218"/>
                    </a:cubicBezTo>
                    <a:cubicBezTo>
                      <a:pt x="-588" y="3906"/>
                      <a:pt x="-330" y="6789"/>
                      <a:pt x="2084" y="9461"/>
                    </a:cubicBezTo>
                    <a:cubicBezTo>
                      <a:pt x="4452" y="12133"/>
                      <a:pt x="9069" y="14547"/>
                      <a:pt x="15422" y="1480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5" name="Google Shape;4345;p54"/>
              <p:cNvSpPr/>
              <p:nvPr/>
            </p:nvSpPr>
            <p:spPr>
              <a:xfrm>
                <a:off x="5660680" y="3623274"/>
                <a:ext cx="34139" cy="13605"/>
              </a:xfrm>
              <a:custGeom>
                <a:rect b="b" l="l" r="r" t="t"/>
                <a:pathLst>
                  <a:path extrusionOk="0" h="13605" w="34139">
                    <a:moveTo>
                      <a:pt x="16053" y="13502"/>
                    </a:moveTo>
                    <a:cubicBezTo>
                      <a:pt x="24304" y="12869"/>
                      <a:pt x="32672" y="12260"/>
                      <a:pt x="33680" y="10056"/>
                    </a:cubicBezTo>
                    <a:cubicBezTo>
                      <a:pt x="37009" y="2743"/>
                      <a:pt x="21280" y="1852"/>
                      <a:pt x="17835" y="1313"/>
                    </a:cubicBezTo>
                    <a:cubicBezTo>
                      <a:pt x="13357" y="586"/>
                      <a:pt x="3700" y="-2226"/>
                      <a:pt x="465" y="3634"/>
                    </a:cubicBezTo>
                    <a:cubicBezTo>
                      <a:pt x="-1785" y="7689"/>
                      <a:pt x="4239" y="14416"/>
                      <a:pt x="16077" y="1352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6" name="Google Shape;4346;p54"/>
              <p:cNvSpPr/>
              <p:nvPr/>
            </p:nvSpPr>
            <p:spPr>
              <a:xfrm>
                <a:off x="5493304" y="3613523"/>
                <a:ext cx="46253" cy="13855"/>
              </a:xfrm>
              <a:custGeom>
                <a:rect b="b" l="l" r="r" t="t"/>
                <a:pathLst>
                  <a:path extrusionOk="0" h="13855" w="46253">
                    <a:moveTo>
                      <a:pt x="22771" y="1055"/>
                    </a:moveTo>
                    <a:cubicBezTo>
                      <a:pt x="11965" y="3399"/>
                      <a:pt x="995" y="5743"/>
                      <a:pt x="221" y="8110"/>
                    </a:cubicBezTo>
                    <a:cubicBezTo>
                      <a:pt x="-2380" y="15962"/>
                      <a:pt x="18739" y="13548"/>
                      <a:pt x="23498" y="13361"/>
                    </a:cubicBezTo>
                    <a:cubicBezTo>
                      <a:pt x="29639" y="13126"/>
                      <a:pt x="43164" y="13876"/>
                      <a:pt x="46000" y="7477"/>
                    </a:cubicBezTo>
                    <a:cubicBezTo>
                      <a:pt x="47969" y="3023"/>
                      <a:pt x="38288" y="-2297"/>
                      <a:pt x="22771" y="105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7" name="Google Shape;4347;p54"/>
              <p:cNvSpPr/>
              <p:nvPr/>
            </p:nvSpPr>
            <p:spPr>
              <a:xfrm>
                <a:off x="5375489" y="3621683"/>
                <a:ext cx="25334" cy="13708"/>
              </a:xfrm>
              <a:custGeom>
                <a:rect b="b" l="l" r="r" t="t"/>
                <a:pathLst>
                  <a:path extrusionOk="0" h="13708" w="25334">
                    <a:moveTo>
                      <a:pt x="12368" y="1122"/>
                    </a:moveTo>
                    <a:cubicBezTo>
                      <a:pt x="7071" y="3420"/>
                      <a:pt x="1070" y="4756"/>
                      <a:pt x="319" y="7029"/>
                    </a:cubicBezTo>
                    <a:cubicBezTo>
                      <a:pt x="-899" y="10780"/>
                      <a:pt x="1538" y="12631"/>
                      <a:pt x="4773" y="13335"/>
                    </a:cubicBezTo>
                    <a:cubicBezTo>
                      <a:pt x="8008" y="14061"/>
                      <a:pt x="11852" y="13522"/>
                      <a:pt x="13212" y="13429"/>
                    </a:cubicBezTo>
                    <a:cubicBezTo>
                      <a:pt x="16751" y="13358"/>
                      <a:pt x="25072" y="13264"/>
                      <a:pt x="25330" y="6654"/>
                    </a:cubicBezTo>
                    <a:cubicBezTo>
                      <a:pt x="25424" y="4381"/>
                      <a:pt x="23853" y="2177"/>
                      <a:pt x="21533" y="982"/>
                    </a:cubicBezTo>
                    <a:cubicBezTo>
                      <a:pt x="19189" y="-237"/>
                      <a:pt x="16142" y="-472"/>
                      <a:pt x="12345" y="114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8" name="Google Shape;4348;p54"/>
              <p:cNvSpPr/>
              <p:nvPr/>
            </p:nvSpPr>
            <p:spPr>
              <a:xfrm>
                <a:off x="5332723" y="3581549"/>
                <a:ext cx="37370" cy="18401"/>
              </a:xfrm>
              <a:custGeom>
                <a:rect b="b" l="l" r="r" t="t"/>
                <a:pathLst>
                  <a:path extrusionOk="0" h="18401" w="37370">
                    <a:moveTo>
                      <a:pt x="20537" y="15097"/>
                    </a:moveTo>
                    <a:cubicBezTo>
                      <a:pt x="28835" y="10831"/>
                      <a:pt x="37296" y="6542"/>
                      <a:pt x="37367" y="4104"/>
                    </a:cubicBezTo>
                    <a:cubicBezTo>
                      <a:pt x="37672" y="-4006"/>
                      <a:pt x="20935" y="2229"/>
                      <a:pt x="17091" y="3260"/>
                    </a:cubicBezTo>
                    <a:cubicBezTo>
                      <a:pt x="12121" y="4620"/>
                      <a:pt x="870" y="6378"/>
                      <a:pt x="27" y="13129"/>
                    </a:cubicBezTo>
                    <a:cubicBezTo>
                      <a:pt x="-559" y="17817"/>
                      <a:pt x="8629" y="21215"/>
                      <a:pt x="20537" y="1509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9" name="Google Shape;4349;p54"/>
              <p:cNvSpPr/>
              <p:nvPr/>
            </p:nvSpPr>
            <p:spPr>
              <a:xfrm>
                <a:off x="5395216" y="3525658"/>
                <a:ext cx="55106" cy="20237"/>
              </a:xfrm>
              <a:custGeom>
                <a:rect b="b" l="l" r="r" t="t"/>
                <a:pathLst>
                  <a:path extrusionOk="0" h="20237" w="55106">
                    <a:moveTo>
                      <a:pt x="28809" y="15412"/>
                    </a:moveTo>
                    <a:cubicBezTo>
                      <a:pt x="41045" y="10537"/>
                      <a:pt x="54124" y="6950"/>
                      <a:pt x="54921" y="4536"/>
                    </a:cubicBezTo>
                    <a:cubicBezTo>
                      <a:pt x="56234" y="481"/>
                      <a:pt x="50397" y="-410"/>
                      <a:pt x="43459" y="153"/>
                    </a:cubicBezTo>
                    <a:cubicBezTo>
                      <a:pt x="36521" y="692"/>
                      <a:pt x="28645" y="2778"/>
                      <a:pt x="25761" y="3481"/>
                    </a:cubicBezTo>
                    <a:cubicBezTo>
                      <a:pt x="18261" y="5028"/>
                      <a:pt x="1548" y="8755"/>
                      <a:pt x="48" y="16068"/>
                    </a:cubicBezTo>
                    <a:cubicBezTo>
                      <a:pt x="-866" y="21131"/>
                      <a:pt x="11440" y="22327"/>
                      <a:pt x="28832" y="1543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0" name="Google Shape;4350;p54"/>
              <p:cNvSpPr/>
              <p:nvPr/>
            </p:nvSpPr>
            <p:spPr>
              <a:xfrm>
                <a:off x="5427332" y="3486523"/>
                <a:ext cx="48082" cy="13170"/>
              </a:xfrm>
              <a:custGeom>
                <a:rect b="b" l="l" r="r" t="t"/>
                <a:pathLst>
                  <a:path extrusionOk="0" h="13170" w="48082">
                    <a:moveTo>
                      <a:pt x="23955" y="705"/>
                    </a:moveTo>
                    <a:cubicBezTo>
                      <a:pt x="12657" y="2627"/>
                      <a:pt x="1194" y="4549"/>
                      <a:pt x="280" y="6893"/>
                    </a:cubicBezTo>
                    <a:cubicBezTo>
                      <a:pt x="-2720" y="14628"/>
                      <a:pt x="19267" y="13034"/>
                      <a:pt x="24189" y="13034"/>
                    </a:cubicBezTo>
                    <a:cubicBezTo>
                      <a:pt x="30565" y="13034"/>
                      <a:pt x="44558" y="14300"/>
                      <a:pt x="47770" y="8018"/>
                    </a:cubicBezTo>
                    <a:cubicBezTo>
                      <a:pt x="49997" y="3658"/>
                      <a:pt x="40152" y="-2038"/>
                      <a:pt x="23955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1" name="Google Shape;4351;p54"/>
              <p:cNvSpPr/>
              <p:nvPr/>
            </p:nvSpPr>
            <p:spPr>
              <a:xfrm>
                <a:off x="5233077" y="3633935"/>
                <a:ext cx="28618" cy="13190"/>
              </a:xfrm>
              <a:custGeom>
                <a:rect b="b" l="l" r="r" t="t"/>
                <a:pathLst>
                  <a:path extrusionOk="0" h="13190" w="28618">
                    <a:moveTo>
                      <a:pt x="14679" y="450"/>
                    </a:moveTo>
                    <a:cubicBezTo>
                      <a:pt x="7857" y="1950"/>
                      <a:pt x="943" y="3427"/>
                      <a:pt x="263" y="5724"/>
                    </a:cubicBezTo>
                    <a:cubicBezTo>
                      <a:pt x="-2011" y="13342"/>
                      <a:pt x="11139" y="12568"/>
                      <a:pt x="14046" y="12756"/>
                    </a:cubicBezTo>
                    <a:cubicBezTo>
                      <a:pt x="17819" y="13014"/>
                      <a:pt x="26047" y="14795"/>
                      <a:pt x="28345" y="8630"/>
                    </a:cubicBezTo>
                    <a:cubicBezTo>
                      <a:pt x="29938" y="4364"/>
                      <a:pt x="24477" y="-1707"/>
                      <a:pt x="14679" y="4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2" name="Google Shape;4352;p54"/>
              <p:cNvSpPr/>
              <p:nvPr/>
            </p:nvSpPr>
            <p:spPr>
              <a:xfrm>
                <a:off x="5191415" y="3589038"/>
                <a:ext cx="48924" cy="17398"/>
              </a:xfrm>
              <a:custGeom>
                <a:rect b="b" l="l" r="r" t="t"/>
                <a:pathLst>
                  <a:path extrusionOk="0" h="17398" w="48924">
                    <a:moveTo>
                      <a:pt x="25822" y="2475"/>
                    </a:moveTo>
                    <a:cubicBezTo>
                      <a:pt x="14382" y="1560"/>
                      <a:pt x="2780" y="-1182"/>
                      <a:pt x="998" y="576"/>
                    </a:cubicBezTo>
                    <a:cubicBezTo>
                      <a:pt x="-1955" y="3506"/>
                      <a:pt x="2053" y="6952"/>
                      <a:pt x="7679" y="9577"/>
                    </a:cubicBezTo>
                    <a:cubicBezTo>
                      <a:pt x="13304" y="12226"/>
                      <a:pt x="20407" y="13820"/>
                      <a:pt x="22962" y="14452"/>
                    </a:cubicBezTo>
                    <a:cubicBezTo>
                      <a:pt x="29478" y="16398"/>
                      <a:pt x="44363" y="20149"/>
                      <a:pt x="48441" y="14101"/>
                    </a:cubicBezTo>
                    <a:cubicBezTo>
                      <a:pt x="49848" y="12062"/>
                      <a:pt x="48113" y="9366"/>
                      <a:pt x="44175" y="7163"/>
                    </a:cubicBezTo>
                    <a:cubicBezTo>
                      <a:pt x="40190" y="4936"/>
                      <a:pt x="34026" y="3154"/>
                      <a:pt x="25845" y="24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3" name="Google Shape;4353;p54"/>
              <p:cNvSpPr/>
              <p:nvPr/>
            </p:nvSpPr>
            <p:spPr>
              <a:xfrm>
                <a:off x="5105033" y="3548526"/>
                <a:ext cx="46832" cy="14807"/>
              </a:xfrm>
              <a:custGeom>
                <a:rect b="b" l="l" r="r" t="t"/>
                <a:pathLst>
                  <a:path extrusionOk="0" h="14807" w="46832">
                    <a:moveTo>
                      <a:pt x="22263" y="14249"/>
                    </a:moveTo>
                    <a:cubicBezTo>
                      <a:pt x="33280" y="14436"/>
                      <a:pt x="44555" y="15679"/>
                      <a:pt x="46079" y="13710"/>
                    </a:cubicBezTo>
                    <a:cubicBezTo>
                      <a:pt x="48586" y="10428"/>
                      <a:pt x="44484" y="7592"/>
                      <a:pt x="39023" y="5599"/>
                    </a:cubicBezTo>
                    <a:cubicBezTo>
                      <a:pt x="33561" y="3607"/>
                      <a:pt x="26858" y="2576"/>
                      <a:pt x="24420" y="2107"/>
                    </a:cubicBezTo>
                    <a:cubicBezTo>
                      <a:pt x="18185" y="747"/>
                      <a:pt x="4285" y="-2511"/>
                      <a:pt x="441" y="3513"/>
                    </a:cubicBezTo>
                    <a:cubicBezTo>
                      <a:pt x="-2114" y="7709"/>
                      <a:pt x="6605" y="13991"/>
                      <a:pt x="22263" y="1424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4" name="Google Shape;4354;p54"/>
              <p:cNvSpPr/>
              <p:nvPr/>
            </p:nvSpPr>
            <p:spPr>
              <a:xfrm>
                <a:off x="5081805" y="3595188"/>
                <a:ext cx="29077" cy="13884"/>
              </a:xfrm>
              <a:custGeom>
                <a:rect b="b" l="l" r="r" t="t"/>
                <a:pathLst>
                  <a:path extrusionOk="0" h="13884" w="29077">
                    <a:moveTo>
                      <a:pt x="12886" y="13882"/>
                    </a:moveTo>
                    <a:cubicBezTo>
                      <a:pt x="20059" y="13764"/>
                      <a:pt x="27302" y="13694"/>
                      <a:pt x="28427" y="11585"/>
                    </a:cubicBezTo>
                    <a:cubicBezTo>
                      <a:pt x="32154" y="4576"/>
                      <a:pt x="18770" y="2701"/>
                      <a:pt x="15863" y="1927"/>
                    </a:cubicBezTo>
                    <a:cubicBezTo>
                      <a:pt x="12089" y="943"/>
                      <a:pt x="4143" y="-2456"/>
                      <a:pt x="650" y="3123"/>
                    </a:cubicBezTo>
                    <a:cubicBezTo>
                      <a:pt x="-1764" y="7014"/>
                      <a:pt x="2596" y="14046"/>
                      <a:pt x="12863" y="1388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5" name="Google Shape;4355;p54"/>
              <p:cNvSpPr/>
              <p:nvPr/>
            </p:nvSpPr>
            <p:spPr>
              <a:xfrm>
                <a:off x="5151227" y="3642834"/>
                <a:ext cx="22076" cy="13336"/>
              </a:xfrm>
              <a:custGeom>
                <a:rect b="b" l="l" r="r" t="t"/>
                <a:pathLst>
                  <a:path extrusionOk="0" h="13336" w="22076">
                    <a:moveTo>
                      <a:pt x="9541" y="13233"/>
                    </a:moveTo>
                    <a:cubicBezTo>
                      <a:pt x="15027" y="12530"/>
                      <a:pt x="20558" y="11873"/>
                      <a:pt x="21496" y="9670"/>
                    </a:cubicBezTo>
                    <a:cubicBezTo>
                      <a:pt x="24590" y="2450"/>
                      <a:pt x="14417" y="1724"/>
                      <a:pt x="12237" y="1208"/>
                    </a:cubicBezTo>
                    <a:cubicBezTo>
                      <a:pt x="9401" y="528"/>
                      <a:pt x="3447" y="-2144"/>
                      <a:pt x="588" y="3646"/>
                    </a:cubicBezTo>
                    <a:cubicBezTo>
                      <a:pt x="-1405" y="7677"/>
                      <a:pt x="1689" y="14241"/>
                      <a:pt x="9565" y="1323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6" name="Google Shape;4356;p54"/>
              <p:cNvSpPr/>
              <p:nvPr/>
            </p:nvSpPr>
            <p:spPr>
              <a:xfrm>
                <a:off x="4937181" y="3578100"/>
                <a:ext cx="46707" cy="13393"/>
              </a:xfrm>
              <a:custGeom>
                <a:rect b="b" l="l" r="r" t="t"/>
                <a:pathLst>
                  <a:path extrusionOk="0" h="13393" w="46707">
                    <a:moveTo>
                      <a:pt x="23995" y="122"/>
                    </a:moveTo>
                    <a:cubicBezTo>
                      <a:pt x="13095" y="896"/>
                      <a:pt x="1891" y="732"/>
                      <a:pt x="579" y="2841"/>
                    </a:cubicBezTo>
                    <a:cubicBezTo>
                      <a:pt x="-1601" y="6357"/>
                      <a:pt x="2688" y="8772"/>
                      <a:pt x="8244" y="10248"/>
                    </a:cubicBezTo>
                    <a:cubicBezTo>
                      <a:pt x="13775" y="11725"/>
                      <a:pt x="20479" y="12147"/>
                      <a:pt x="22894" y="12405"/>
                    </a:cubicBezTo>
                    <a:cubicBezTo>
                      <a:pt x="29129" y="13202"/>
                      <a:pt x="43052" y="15311"/>
                      <a:pt x="46381" y="9029"/>
                    </a:cubicBezTo>
                    <a:cubicBezTo>
                      <a:pt x="48584" y="4646"/>
                      <a:pt x="39489" y="-980"/>
                      <a:pt x="23995" y="14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7" name="Google Shape;4357;p54"/>
              <p:cNvSpPr/>
              <p:nvPr/>
            </p:nvSpPr>
            <p:spPr>
              <a:xfrm>
                <a:off x="4930084" y="3515574"/>
                <a:ext cx="64474" cy="21189"/>
              </a:xfrm>
              <a:custGeom>
                <a:rect b="b" l="l" r="r" t="t"/>
                <a:pathLst>
                  <a:path extrusionOk="0" h="21189" w="64474">
                    <a:moveTo>
                      <a:pt x="34187" y="2806"/>
                    </a:moveTo>
                    <a:cubicBezTo>
                      <a:pt x="18412" y="321"/>
                      <a:pt x="2378" y="-1062"/>
                      <a:pt x="691" y="1001"/>
                    </a:cubicBezTo>
                    <a:cubicBezTo>
                      <a:pt x="-2098" y="4377"/>
                      <a:pt x="3972" y="7143"/>
                      <a:pt x="11473" y="9487"/>
                    </a:cubicBezTo>
                    <a:cubicBezTo>
                      <a:pt x="18974" y="11807"/>
                      <a:pt x="27928" y="13823"/>
                      <a:pt x="31163" y="14737"/>
                    </a:cubicBezTo>
                    <a:cubicBezTo>
                      <a:pt x="39625" y="16987"/>
                      <a:pt x="57252" y="24160"/>
                      <a:pt x="63511" y="19824"/>
                    </a:cubicBezTo>
                    <a:cubicBezTo>
                      <a:pt x="67941" y="16870"/>
                      <a:pt x="56924" y="6369"/>
                      <a:pt x="34163" y="27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8" name="Google Shape;4358;p54"/>
              <p:cNvSpPr/>
              <p:nvPr/>
            </p:nvSpPr>
            <p:spPr>
              <a:xfrm>
                <a:off x="4734514" y="3549569"/>
                <a:ext cx="38609" cy="18473"/>
              </a:xfrm>
              <a:custGeom>
                <a:rect b="b" l="l" r="r" t="t"/>
                <a:pathLst>
                  <a:path extrusionOk="0" h="18473" w="38609">
                    <a:moveTo>
                      <a:pt x="17201" y="15410"/>
                    </a:moveTo>
                    <a:cubicBezTo>
                      <a:pt x="26366" y="16793"/>
                      <a:pt x="35578" y="19629"/>
                      <a:pt x="37360" y="17965"/>
                    </a:cubicBezTo>
                    <a:cubicBezTo>
                      <a:pt x="40360" y="15199"/>
                      <a:pt x="37547" y="11847"/>
                      <a:pt x="33281" y="9151"/>
                    </a:cubicBezTo>
                    <a:cubicBezTo>
                      <a:pt x="29038" y="6432"/>
                      <a:pt x="23413" y="4580"/>
                      <a:pt x="21420" y="3830"/>
                    </a:cubicBezTo>
                    <a:cubicBezTo>
                      <a:pt x="16334" y="1697"/>
                      <a:pt x="4731" y="-2944"/>
                      <a:pt x="629" y="2682"/>
                    </a:cubicBezTo>
                    <a:cubicBezTo>
                      <a:pt x="-777" y="4604"/>
                      <a:pt x="231" y="7393"/>
                      <a:pt x="3090" y="9807"/>
                    </a:cubicBezTo>
                    <a:cubicBezTo>
                      <a:pt x="5973" y="12245"/>
                      <a:pt x="10638" y="14378"/>
                      <a:pt x="17178" y="1538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9" name="Google Shape;4359;p54"/>
              <p:cNvSpPr/>
              <p:nvPr/>
            </p:nvSpPr>
            <p:spPr>
              <a:xfrm>
                <a:off x="4850315" y="3586220"/>
                <a:ext cx="12484" cy="13170"/>
              </a:xfrm>
              <a:custGeom>
                <a:rect b="b" l="l" r="r" t="t"/>
                <a:pathLst>
                  <a:path extrusionOk="0" h="13170" w="12484">
                    <a:moveTo>
                      <a:pt x="6271" y="12465"/>
                    </a:moveTo>
                    <a:cubicBezTo>
                      <a:pt x="9201" y="10543"/>
                      <a:pt x="12178" y="8621"/>
                      <a:pt x="12413" y="6277"/>
                    </a:cubicBezTo>
                    <a:cubicBezTo>
                      <a:pt x="13186" y="-1458"/>
                      <a:pt x="7490" y="136"/>
                      <a:pt x="6201" y="136"/>
                    </a:cubicBezTo>
                    <a:cubicBezTo>
                      <a:pt x="4537" y="136"/>
                      <a:pt x="927" y="-1130"/>
                      <a:pt x="83" y="5152"/>
                    </a:cubicBezTo>
                    <a:cubicBezTo>
                      <a:pt x="-503" y="9512"/>
                      <a:pt x="2052" y="15208"/>
                      <a:pt x="6271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0" name="Google Shape;4360;p54"/>
              <p:cNvSpPr/>
              <p:nvPr/>
            </p:nvSpPr>
            <p:spPr>
              <a:xfrm>
                <a:off x="6231613" y="3495783"/>
                <a:ext cx="36355" cy="13163"/>
              </a:xfrm>
              <a:custGeom>
                <a:rect b="b" l="l" r="r" t="t"/>
                <a:pathLst>
                  <a:path extrusionOk="0" h="13163" w="36355">
                    <a:moveTo>
                      <a:pt x="18748" y="446"/>
                    </a:moveTo>
                    <a:cubicBezTo>
                      <a:pt x="10684" y="1758"/>
                      <a:pt x="2034" y="1360"/>
                      <a:pt x="722" y="3376"/>
                    </a:cubicBezTo>
                    <a:cubicBezTo>
                      <a:pt x="-1482" y="6751"/>
                      <a:pt x="1660" y="9329"/>
                      <a:pt x="6067" y="10830"/>
                    </a:cubicBezTo>
                    <a:cubicBezTo>
                      <a:pt x="10473" y="12353"/>
                      <a:pt x="15911" y="12588"/>
                      <a:pt x="17880" y="12728"/>
                    </a:cubicBezTo>
                    <a:cubicBezTo>
                      <a:pt x="22873" y="13385"/>
                      <a:pt x="34499" y="14229"/>
                      <a:pt x="36234" y="7548"/>
                    </a:cubicBezTo>
                    <a:cubicBezTo>
                      <a:pt x="36843" y="5274"/>
                      <a:pt x="35109" y="2977"/>
                      <a:pt x="32038" y="1547"/>
                    </a:cubicBezTo>
                    <a:cubicBezTo>
                      <a:pt x="28921" y="118"/>
                      <a:pt x="24537" y="-468"/>
                      <a:pt x="18748" y="42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1" name="Google Shape;4361;p54"/>
              <p:cNvSpPr/>
              <p:nvPr/>
            </p:nvSpPr>
            <p:spPr>
              <a:xfrm>
                <a:off x="6114851" y="3442468"/>
                <a:ext cx="35546" cy="13827"/>
              </a:xfrm>
              <a:custGeom>
                <a:rect b="b" l="l" r="r" t="t"/>
                <a:pathLst>
                  <a:path extrusionOk="0" h="13827" w="35546">
                    <a:moveTo>
                      <a:pt x="17372" y="1043"/>
                    </a:moveTo>
                    <a:cubicBezTo>
                      <a:pt x="9098" y="3387"/>
                      <a:pt x="706" y="5731"/>
                      <a:pt x="143" y="8099"/>
                    </a:cubicBezTo>
                    <a:cubicBezTo>
                      <a:pt x="-1685" y="15928"/>
                      <a:pt x="14512" y="13514"/>
                      <a:pt x="18169" y="13350"/>
                    </a:cubicBezTo>
                    <a:cubicBezTo>
                      <a:pt x="22904" y="13115"/>
                      <a:pt x="33311" y="13865"/>
                      <a:pt x="35374" y="7466"/>
                    </a:cubicBezTo>
                    <a:cubicBezTo>
                      <a:pt x="36804" y="3012"/>
                      <a:pt x="29232" y="-2308"/>
                      <a:pt x="17372" y="106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2" name="Google Shape;4362;p54"/>
              <p:cNvSpPr/>
              <p:nvPr/>
            </p:nvSpPr>
            <p:spPr>
              <a:xfrm>
                <a:off x="6107209" y="3468960"/>
                <a:ext cx="64572" cy="13232"/>
              </a:xfrm>
              <a:custGeom>
                <a:rect b="b" l="l" r="r" t="t"/>
                <a:pathLst>
                  <a:path extrusionOk="0" h="13232" w="64572">
                    <a:moveTo>
                      <a:pt x="32654" y="148"/>
                    </a:moveTo>
                    <a:cubicBezTo>
                      <a:pt x="17770" y="969"/>
                      <a:pt x="2464" y="-532"/>
                      <a:pt x="729" y="1437"/>
                    </a:cubicBezTo>
                    <a:cubicBezTo>
                      <a:pt x="-2130" y="4719"/>
                      <a:pt x="3824" y="7790"/>
                      <a:pt x="11558" y="9712"/>
                    </a:cubicBezTo>
                    <a:cubicBezTo>
                      <a:pt x="19270" y="11657"/>
                      <a:pt x="28599" y="12243"/>
                      <a:pt x="31999" y="12478"/>
                    </a:cubicBezTo>
                    <a:cubicBezTo>
                      <a:pt x="36382" y="12853"/>
                      <a:pt x="43414" y="13556"/>
                      <a:pt x="49907" y="13064"/>
                    </a:cubicBezTo>
                    <a:cubicBezTo>
                      <a:pt x="56400" y="12618"/>
                      <a:pt x="62283" y="11024"/>
                      <a:pt x="64229" y="7766"/>
                    </a:cubicBezTo>
                    <a:cubicBezTo>
                      <a:pt x="65588" y="5469"/>
                      <a:pt x="62846" y="3195"/>
                      <a:pt x="57267" y="1766"/>
                    </a:cubicBezTo>
                    <a:cubicBezTo>
                      <a:pt x="51665" y="336"/>
                      <a:pt x="43296" y="-344"/>
                      <a:pt x="32654" y="17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3" name="Google Shape;4363;p54"/>
              <p:cNvSpPr/>
              <p:nvPr/>
            </p:nvSpPr>
            <p:spPr>
              <a:xfrm>
                <a:off x="5952665" y="3435132"/>
                <a:ext cx="108686" cy="15300"/>
              </a:xfrm>
              <a:custGeom>
                <a:rect b="b" l="l" r="r" t="t"/>
                <a:pathLst>
                  <a:path extrusionOk="0" h="15300" w="108686">
                    <a:moveTo>
                      <a:pt x="54739" y="35"/>
                    </a:moveTo>
                    <a:cubicBezTo>
                      <a:pt x="28931" y="-199"/>
                      <a:pt x="2818" y="738"/>
                      <a:pt x="686" y="3012"/>
                    </a:cubicBezTo>
                    <a:cubicBezTo>
                      <a:pt x="-2854" y="6762"/>
                      <a:pt x="7835" y="8638"/>
                      <a:pt x="20704" y="9903"/>
                    </a:cubicBezTo>
                    <a:cubicBezTo>
                      <a:pt x="33596" y="11146"/>
                      <a:pt x="48761" y="11872"/>
                      <a:pt x="54293" y="12365"/>
                    </a:cubicBezTo>
                    <a:cubicBezTo>
                      <a:pt x="68662" y="13396"/>
                      <a:pt x="99838" y="18107"/>
                      <a:pt x="107807" y="12880"/>
                    </a:cubicBezTo>
                    <a:cubicBezTo>
                      <a:pt x="113409" y="9294"/>
                      <a:pt x="91844" y="340"/>
                      <a:pt x="54715" y="3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4" name="Google Shape;4364;p54"/>
              <p:cNvSpPr/>
              <p:nvPr/>
            </p:nvSpPr>
            <p:spPr>
              <a:xfrm>
                <a:off x="5815267" y="3437722"/>
                <a:ext cx="50128" cy="14096"/>
              </a:xfrm>
              <a:custGeom>
                <a:rect b="b" l="l" r="r" t="t"/>
                <a:pathLst>
                  <a:path extrusionOk="0" h="14096" w="50128">
                    <a:moveTo>
                      <a:pt x="25946" y="0"/>
                    </a:moveTo>
                    <a:cubicBezTo>
                      <a:pt x="13968" y="211"/>
                      <a:pt x="1802" y="375"/>
                      <a:pt x="514" y="2555"/>
                    </a:cubicBezTo>
                    <a:cubicBezTo>
                      <a:pt x="-3706" y="9751"/>
                      <a:pt x="19312" y="11486"/>
                      <a:pt x="24422" y="12236"/>
                    </a:cubicBezTo>
                    <a:cubicBezTo>
                      <a:pt x="31032" y="13197"/>
                      <a:pt x="45354" y="16572"/>
                      <a:pt x="49597" y="10829"/>
                    </a:cubicBezTo>
                    <a:cubicBezTo>
                      <a:pt x="52527" y="6844"/>
                      <a:pt x="43151" y="-281"/>
                      <a:pt x="25946" y="2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5" name="Google Shape;4365;p54"/>
              <p:cNvSpPr/>
              <p:nvPr/>
            </p:nvSpPr>
            <p:spPr>
              <a:xfrm>
                <a:off x="5555383" y="3408833"/>
                <a:ext cx="41111" cy="13375"/>
              </a:xfrm>
              <a:custGeom>
                <a:rect b="b" l="l" r="r" t="t"/>
                <a:pathLst>
                  <a:path extrusionOk="0" h="13375" w="41111">
                    <a:moveTo>
                      <a:pt x="21097" y="222"/>
                    </a:moveTo>
                    <a:cubicBezTo>
                      <a:pt x="11299" y="1253"/>
                      <a:pt x="1361" y="2261"/>
                      <a:pt x="376" y="4535"/>
                    </a:cubicBezTo>
                    <a:cubicBezTo>
                      <a:pt x="-2882" y="12012"/>
                      <a:pt x="15987" y="12129"/>
                      <a:pt x="20183" y="12505"/>
                    </a:cubicBezTo>
                    <a:cubicBezTo>
                      <a:pt x="25621" y="12997"/>
                      <a:pt x="37412" y="15364"/>
                      <a:pt x="40716" y="9340"/>
                    </a:cubicBezTo>
                    <a:cubicBezTo>
                      <a:pt x="43013" y="5168"/>
                      <a:pt x="35138" y="-1278"/>
                      <a:pt x="21097" y="22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6" name="Google Shape;4366;p54"/>
              <p:cNvSpPr/>
              <p:nvPr/>
            </p:nvSpPr>
            <p:spPr>
              <a:xfrm>
                <a:off x="5647894" y="3464428"/>
                <a:ext cx="32239" cy="13969"/>
              </a:xfrm>
              <a:custGeom>
                <a:rect b="b" l="l" r="r" t="t"/>
                <a:pathLst>
                  <a:path extrusionOk="0" h="13969" w="32239">
                    <a:moveTo>
                      <a:pt x="15151" y="13939"/>
                    </a:moveTo>
                    <a:cubicBezTo>
                      <a:pt x="23683" y="13400"/>
                      <a:pt x="31700" y="11079"/>
                      <a:pt x="32121" y="8688"/>
                    </a:cubicBezTo>
                    <a:cubicBezTo>
                      <a:pt x="32895" y="4774"/>
                      <a:pt x="29731" y="3461"/>
                      <a:pt x="26191" y="2781"/>
                    </a:cubicBezTo>
                    <a:cubicBezTo>
                      <a:pt x="22628" y="2125"/>
                      <a:pt x="18433" y="2008"/>
                      <a:pt x="16909" y="1727"/>
                    </a:cubicBezTo>
                    <a:cubicBezTo>
                      <a:pt x="12830" y="1234"/>
                      <a:pt x="5142" y="-2375"/>
                      <a:pt x="922" y="2594"/>
                    </a:cubicBezTo>
                    <a:cubicBezTo>
                      <a:pt x="-554" y="4352"/>
                      <a:pt x="-319" y="7188"/>
                      <a:pt x="2071" y="9720"/>
                    </a:cubicBezTo>
                    <a:cubicBezTo>
                      <a:pt x="4415" y="12228"/>
                      <a:pt x="9033" y="14337"/>
                      <a:pt x="15151" y="1391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7" name="Google Shape;4367;p54"/>
              <p:cNvSpPr/>
              <p:nvPr/>
            </p:nvSpPr>
            <p:spPr>
              <a:xfrm>
                <a:off x="5340247" y="3423533"/>
                <a:ext cx="30155" cy="14591"/>
              </a:xfrm>
              <a:custGeom>
                <a:rect b="b" l="l" r="r" t="t"/>
                <a:pathLst>
                  <a:path extrusionOk="0" h="14591" w="30155">
                    <a:moveTo>
                      <a:pt x="14232" y="1415"/>
                    </a:moveTo>
                    <a:cubicBezTo>
                      <a:pt x="7340" y="4157"/>
                      <a:pt x="355" y="6923"/>
                      <a:pt x="51" y="9314"/>
                    </a:cubicBezTo>
                    <a:cubicBezTo>
                      <a:pt x="-934" y="17213"/>
                      <a:pt x="12732" y="14002"/>
                      <a:pt x="15826" y="13650"/>
                    </a:cubicBezTo>
                    <a:cubicBezTo>
                      <a:pt x="19834" y="13182"/>
                      <a:pt x="28812" y="13416"/>
                      <a:pt x="30078" y="6923"/>
                    </a:cubicBezTo>
                    <a:cubicBezTo>
                      <a:pt x="30968" y="2423"/>
                      <a:pt x="24100" y="-2500"/>
                      <a:pt x="14232" y="143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8" name="Google Shape;4368;p54"/>
              <p:cNvSpPr/>
              <p:nvPr/>
            </p:nvSpPr>
            <p:spPr>
              <a:xfrm>
                <a:off x="5254861" y="3453009"/>
                <a:ext cx="39006" cy="16640"/>
              </a:xfrm>
              <a:custGeom>
                <a:rect b="b" l="l" r="r" t="t"/>
                <a:pathLst>
                  <a:path extrusionOk="0" h="16640" w="39006">
                    <a:moveTo>
                      <a:pt x="18186" y="2410"/>
                    </a:moveTo>
                    <a:cubicBezTo>
                      <a:pt x="9349" y="6020"/>
                      <a:pt x="348" y="9630"/>
                      <a:pt x="44" y="12067"/>
                    </a:cubicBezTo>
                    <a:cubicBezTo>
                      <a:pt x="-988" y="20131"/>
                      <a:pt x="16639" y="15232"/>
                      <a:pt x="20647" y="14482"/>
                    </a:cubicBezTo>
                    <a:cubicBezTo>
                      <a:pt x="25851" y="13521"/>
                      <a:pt x="37477" y="12653"/>
                      <a:pt x="38930" y="5973"/>
                    </a:cubicBezTo>
                    <a:cubicBezTo>
                      <a:pt x="39939" y="1332"/>
                      <a:pt x="30891" y="-2770"/>
                      <a:pt x="18186" y="24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9" name="Google Shape;4369;p54"/>
              <p:cNvSpPr/>
              <p:nvPr/>
            </p:nvSpPr>
            <p:spPr>
              <a:xfrm>
                <a:off x="5209984" y="3414734"/>
                <a:ext cx="53254" cy="16736"/>
              </a:xfrm>
              <a:custGeom>
                <a:rect b="b" l="l" r="r" t="t"/>
                <a:pathLst>
                  <a:path extrusionOk="0" h="16736" w="53254">
                    <a:moveTo>
                      <a:pt x="27645" y="14316"/>
                    </a:moveTo>
                    <a:cubicBezTo>
                      <a:pt x="39928" y="10706"/>
                      <a:pt x="52398" y="7073"/>
                      <a:pt x="53102" y="4611"/>
                    </a:cubicBezTo>
                    <a:cubicBezTo>
                      <a:pt x="55399" y="-3499"/>
                      <a:pt x="31185" y="1400"/>
                      <a:pt x="25700" y="2150"/>
                    </a:cubicBezTo>
                    <a:cubicBezTo>
                      <a:pt x="18621" y="3111"/>
                      <a:pt x="2892" y="3979"/>
                      <a:pt x="197" y="10706"/>
                    </a:cubicBezTo>
                    <a:cubicBezTo>
                      <a:pt x="-1678" y="15370"/>
                      <a:pt x="10018" y="19519"/>
                      <a:pt x="27645" y="1433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0" name="Google Shape;4370;p54"/>
              <p:cNvSpPr/>
              <p:nvPr/>
            </p:nvSpPr>
            <p:spPr>
              <a:xfrm>
                <a:off x="5097820" y="3454041"/>
                <a:ext cx="32284" cy="13293"/>
              </a:xfrm>
              <a:custGeom>
                <a:rect b="b" l="l" r="r" t="t"/>
                <a:pathLst>
                  <a:path extrusionOk="0" h="13293" w="32284">
                    <a:moveTo>
                      <a:pt x="15506" y="13029"/>
                    </a:moveTo>
                    <a:cubicBezTo>
                      <a:pt x="23241" y="11903"/>
                      <a:pt x="31094" y="10778"/>
                      <a:pt x="31938" y="8528"/>
                    </a:cubicBezTo>
                    <a:cubicBezTo>
                      <a:pt x="34727" y="1027"/>
                      <a:pt x="19890" y="1121"/>
                      <a:pt x="16608" y="769"/>
                    </a:cubicBezTo>
                    <a:cubicBezTo>
                      <a:pt x="12342" y="324"/>
                      <a:pt x="3153" y="-1903"/>
                      <a:pt x="364" y="4121"/>
                    </a:cubicBezTo>
                    <a:cubicBezTo>
                      <a:pt x="-1582" y="8317"/>
                      <a:pt x="4395" y="14669"/>
                      <a:pt x="15506" y="1302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1" name="Google Shape;4371;p54"/>
              <p:cNvSpPr/>
              <p:nvPr/>
            </p:nvSpPr>
            <p:spPr>
              <a:xfrm>
                <a:off x="5094452" y="3409581"/>
                <a:ext cx="58639" cy="13891"/>
              </a:xfrm>
              <a:custGeom>
                <a:rect b="b" l="l" r="r" t="t"/>
                <a:pathLst>
                  <a:path extrusionOk="0" h="13891" w="58639">
                    <a:moveTo>
                      <a:pt x="28930" y="880"/>
                    </a:moveTo>
                    <a:cubicBezTo>
                      <a:pt x="14936" y="3154"/>
                      <a:pt x="1083" y="6435"/>
                      <a:pt x="216" y="8873"/>
                    </a:cubicBezTo>
                    <a:cubicBezTo>
                      <a:pt x="-1214" y="12905"/>
                      <a:pt x="4669" y="13819"/>
                      <a:pt x="11585" y="13889"/>
                    </a:cubicBezTo>
                    <a:cubicBezTo>
                      <a:pt x="18523" y="13936"/>
                      <a:pt x="26586" y="13233"/>
                      <a:pt x="29563" y="13186"/>
                    </a:cubicBezTo>
                    <a:cubicBezTo>
                      <a:pt x="37275" y="12858"/>
                      <a:pt x="53987" y="14428"/>
                      <a:pt x="58183" y="8404"/>
                    </a:cubicBezTo>
                    <a:cubicBezTo>
                      <a:pt x="61184" y="4255"/>
                      <a:pt x="49136" y="-2402"/>
                      <a:pt x="28930" y="88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2" name="Google Shape;4372;p54"/>
              <p:cNvSpPr/>
              <p:nvPr/>
            </p:nvSpPr>
            <p:spPr>
              <a:xfrm>
                <a:off x="4930253" y="3441603"/>
                <a:ext cx="82107" cy="13982"/>
              </a:xfrm>
              <a:custGeom>
                <a:rect b="b" l="l" r="r" t="t"/>
                <a:pathLst>
                  <a:path extrusionOk="0" h="13982" w="82107">
                    <a:moveTo>
                      <a:pt x="41471" y="10"/>
                    </a:moveTo>
                    <a:cubicBezTo>
                      <a:pt x="22156" y="222"/>
                      <a:pt x="2490" y="-271"/>
                      <a:pt x="662" y="1862"/>
                    </a:cubicBezTo>
                    <a:cubicBezTo>
                      <a:pt x="-5433" y="9035"/>
                      <a:pt x="32352" y="11754"/>
                      <a:pt x="40791" y="12317"/>
                    </a:cubicBezTo>
                    <a:cubicBezTo>
                      <a:pt x="51690" y="13395"/>
                      <a:pt x="75647" y="16325"/>
                      <a:pt x="81507" y="10301"/>
                    </a:cubicBezTo>
                    <a:cubicBezTo>
                      <a:pt x="85515" y="6105"/>
                      <a:pt x="69154" y="-294"/>
                      <a:pt x="41471" y="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3" name="Google Shape;4373;p54"/>
              <p:cNvSpPr/>
              <p:nvPr/>
            </p:nvSpPr>
            <p:spPr>
              <a:xfrm>
                <a:off x="4853716" y="3428328"/>
                <a:ext cx="35935" cy="14630"/>
              </a:xfrm>
              <a:custGeom>
                <a:rect b="b" l="l" r="r" t="t"/>
                <a:pathLst>
                  <a:path extrusionOk="0" h="14630" w="35935">
                    <a:moveTo>
                      <a:pt x="17473" y="1776"/>
                    </a:moveTo>
                    <a:cubicBezTo>
                      <a:pt x="9761" y="4565"/>
                      <a:pt x="1229" y="5878"/>
                      <a:pt x="339" y="8128"/>
                    </a:cubicBezTo>
                    <a:cubicBezTo>
                      <a:pt x="-1139" y="11879"/>
                      <a:pt x="2424" y="13777"/>
                      <a:pt x="7019" y="14387"/>
                    </a:cubicBezTo>
                    <a:cubicBezTo>
                      <a:pt x="11589" y="15020"/>
                      <a:pt x="16957" y="14246"/>
                      <a:pt x="18879" y="14012"/>
                    </a:cubicBezTo>
                    <a:cubicBezTo>
                      <a:pt x="23873" y="13730"/>
                      <a:pt x="35358" y="12535"/>
                      <a:pt x="35920" y="5667"/>
                    </a:cubicBezTo>
                    <a:cubicBezTo>
                      <a:pt x="36132" y="3323"/>
                      <a:pt x="34045" y="1354"/>
                      <a:pt x="30764" y="487"/>
                    </a:cubicBezTo>
                    <a:cubicBezTo>
                      <a:pt x="27435" y="-380"/>
                      <a:pt x="22981" y="-170"/>
                      <a:pt x="17473" y="177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4" name="Google Shape;4374;p54"/>
              <p:cNvSpPr/>
              <p:nvPr/>
            </p:nvSpPr>
            <p:spPr>
              <a:xfrm>
                <a:off x="5010738" y="3416914"/>
                <a:ext cx="47918" cy="17228"/>
              </a:xfrm>
              <a:custGeom>
                <a:rect b="b" l="l" r="r" t="t"/>
                <a:pathLst>
                  <a:path extrusionOk="0" h="17228" w="47918">
                    <a:moveTo>
                      <a:pt x="22095" y="16870"/>
                    </a:moveTo>
                    <a:cubicBezTo>
                      <a:pt x="34565" y="18042"/>
                      <a:pt x="46801" y="16167"/>
                      <a:pt x="47645" y="13776"/>
                    </a:cubicBezTo>
                    <a:cubicBezTo>
                      <a:pt x="49121" y="9885"/>
                      <a:pt x="44410" y="8478"/>
                      <a:pt x="38972" y="7400"/>
                    </a:cubicBezTo>
                    <a:cubicBezTo>
                      <a:pt x="33510" y="6369"/>
                      <a:pt x="27088" y="5455"/>
                      <a:pt x="24767" y="4822"/>
                    </a:cubicBezTo>
                    <a:cubicBezTo>
                      <a:pt x="21767" y="4095"/>
                      <a:pt x="17149" y="2407"/>
                      <a:pt x="12766" y="1165"/>
                    </a:cubicBezTo>
                    <a:cubicBezTo>
                      <a:pt x="8359" y="-30"/>
                      <a:pt x="4093" y="-757"/>
                      <a:pt x="1186" y="1282"/>
                    </a:cubicBezTo>
                    <a:cubicBezTo>
                      <a:pt x="-829" y="2689"/>
                      <a:pt x="-337" y="5853"/>
                      <a:pt x="3132" y="9252"/>
                    </a:cubicBezTo>
                    <a:cubicBezTo>
                      <a:pt x="6554" y="12604"/>
                      <a:pt x="13141" y="16073"/>
                      <a:pt x="22095" y="1684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5" name="Google Shape;4375;p54"/>
              <p:cNvSpPr/>
              <p:nvPr/>
            </p:nvSpPr>
            <p:spPr>
              <a:xfrm>
                <a:off x="4729019" y="3408328"/>
                <a:ext cx="48286" cy="13163"/>
              </a:xfrm>
              <a:custGeom>
                <a:rect b="b" l="l" r="r" t="t"/>
                <a:pathLst>
                  <a:path extrusionOk="0" h="13163" w="48286">
                    <a:moveTo>
                      <a:pt x="24337" y="563"/>
                    </a:moveTo>
                    <a:cubicBezTo>
                      <a:pt x="13180" y="2110"/>
                      <a:pt x="1624" y="2766"/>
                      <a:pt x="452" y="4970"/>
                    </a:cubicBezTo>
                    <a:cubicBezTo>
                      <a:pt x="-1494" y="8626"/>
                      <a:pt x="3124" y="10736"/>
                      <a:pt x="8914" y="11791"/>
                    </a:cubicBezTo>
                    <a:cubicBezTo>
                      <a:pt x="14704" y="12869"/>
                      <a:pt x="21618" y="12798"/>
                      <a:pt x="24126" y="12869"/>
                    </a:cubicBezTo>
                    <a:cubicBezTo>
                      <a:pt x="30596" y="13220"/>
                      <a:pt x="45058" y="14322"/>
                      <a:pt x="48035" y="7829"/>
                    </a:cubicBezTo>
                    <a:cubicBezTo>
                      <a:pt x="50004" y="3305"/>
                      <a:pt x="40230" y="-1664"/>
                      <a:pt x="24337" y="53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6" name="Google Shape;4376;p54"/>
              <p:cNvSpPr/>
              <p:nvPr/>
            </p:nvSpPr>
            <p:spPr>
              <a:xfrm>
                <a:off x="4645313" y="3509768"/>
                <a:ext cx="67927" cy="13325"/>
              </a:xfrm>
              <a:custGeom>
                <a:rect b="b" l="l" r="r" t="t"/>
                <a:pathLst>
                  <a:path extrusionOk="0" h="13325" w="67927">
                    <a:moveTo>
                      <a:pt x="33972" y="899"/>
                    </a:moveTo>
                    <a:cubicBezTo>
                      <a:pt x="18314" y="2775"/>
                      <a:pt x="2140" y="2822"/>
                      <a:pt x="570" y="4978"/>
                    </a:cubicBezTo>
                    <a:cubicBezTo>
                      <a:pt x="-2008" y="8564"/>
                      <a:pt x="4531" y="10955"/>
                      <a:pt x="12759" y="12151"/>
                    </a:cubicBezTo>
                    <a:cubicBezTo>
                      <a:pt x="20963" y="13370"/>
                      <a:pt x="30690" y="13229"/>
                      <a:pt x="34230" y="13229"/>
                    </a:cubicBezTo>
                    <a:cubicBezTo>
                      <a:pt x="43372" y="13534"/>
                      <a:pt x="63764" y="13534"/>
                      <a:pt x="67632" y="6642"/>
                    </a:cubicBezTo>
                    <a:cubicBezTo>
                      <a:pt x="70164" y="1837"/>
                      <a:pt x="56240" y="-1749"/>
                      <a:pt x="33972" y="89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7" name="Google Shape;4377;p54"/>
              <p:cNvSpPr/>
              <p:nvPr/>
            </p:nvSpPr>
            <p:spPr>
              <a:xfrm>
                <a:off x="4640135" y="3549307"/>
                <a:ext cx="44680" cy="14339"/>
              </a:xfrm>
              <a:custGeom>
                <a:rect b="b" l="l" r="r" t="t"/>
                <a:pathLst>
                  <a:path extrusionOk="0" h="14339" w="44680">
                    <a:moveTo>
                      <a:pt x="21921" y="1490"/>
                    </a:moveTo>
                    <a:cubicBezTo>
                      <a:pt x="11795" y="4139"/>
                      <a:pt x="1177" y="5897"/>
                      <a:pt x="286" y="8194"/>
                    </a:cubicBezTo>
                    <a:cubicBezTo>
                      <a:pt x="-1190" y="12038"/>
                      <a:pt x="3263" y="13679"/>
                      <a:pt x="8748" y="14171"/>
                    </a:cubicBezTo>
                    <a:cubicBezTo>
                      <a:pt x="14233" y="14663"/>
                      <a:pt x="20632" y="13937"/>
                      <a:pt x="22976" y="13773"/>
                    </a:cubicBezTo>
                    <a:cubicBezTo>
                      <a:pt x="29024" y="13491"/>
                      <a:pt x="42549" y="13140"/>
                      <a:pt x="44564" y="6389"/>
                    </a:cubicBezTo>
                    <a:cubicBezTo>
                      <a:pt x="45854" y="1701"/>
                      <a:pt x="36314" y="-2260"/>
                      <a:pt x="21921" y="14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8" name="Google Shape;4378;p54"/>
              <p:cNvSpPr/>
              <p:nvPr/>
            </p:nvSpPr>
            <p:spPr>
              <a:xfrm>
                <a:off x="4567171" y="3606126"/>
                <a:ext cx="53752" cy="14670"/>
              </a:xfrm>
              <a:custGeom>
                <a:rect b="b" l="l" r="r" t="t"/>
                <a:pathLst>
                  <a:path extrusionOk="0" h="14670" w="53752">
                    <a:moveTo>
                      <a:pt x="25878" y="14570"/>
                    </a:moveTo>
                    <a:cubicBezTo>
                      <a:pt x="38747" y="14734"/>
                      <a:pt x="51803" y="14969"/>
                      <a:pt x="53186" y="12812"/>
                    </a:cubicBezTo>
                    <a:cubicBezTo>
                      <a:pt x="57780" y="5733"/>
                      <a:pt x="33074" y="3272"/>
                      <a:pt x="27613" y="2358"/>
                    </a:cubicBezTo>
                    <a:cubicBezTo>
                      <a:pt x="20534" y="1186"/>
                      <a:pt x="5181" y="-2635"/>
                      <a:pt x="586" y="2991"/>
                    </a:cubicBezTo>
                    <a:cubicBezTo>
                      <a:pt x="-2602" y="6882"/>
                      <a:pt x="7407" y="14312"/>
                      <a:pt x="25878" y="145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9" name="Google Shape;4379;p54"/>
              <p:cNvSpPr/>
              <p:nvPr/>
            </p:nvSpPr>
            <p:spPr>
              <a:xfrm>
                <a:off x="4543992" y="3554787"/>
                <a:ext cx="35717" cy="13197"/>
              </a:xfrm>
              <a:custGeom>
                <a:rect b="b" l="l" r="r" t="t"/>
                <a:pathLst>
                  <a:path extrusionOk="0" h="13197" w="35717">
                    <a:moveTo>
                      <a:pt x="17600" y="12747"/>
                    </a:moveTo>
                    <a:cubicBezTo>
                      <a:pt x="26062" y="11246"/>
                      <a:pt x="34641" y="9746"/>
                      <a:pt x="35438" y="7449"/>
                    </a:cubicBezTo>
                    <a:cubicBezTo>
                      <a:pt x="38040" y="-169"/>
                      <a:pt x="21679" y="605"/>
                      <a:pt x="18022" y="417"/>
                    </a:cubicBezTo>
                    <a:cubicBezTo>
                      <a:pt x="13287" y="183"/>
                      <a:pt x="2997" y="-1599"/>
                      <a:pt x="301" y="4566"/>
                    </a:cubicBezTo>
                    <a:cubicBezTo>
                      <a:pt x="-1574" y="8855"/>
                      <a:pt x="5435" y="14903"/>
                      <a:pt x="17577" y="1274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0" name="Google Shape;4380;p54"/>
              <p:cNvSpPr/>
              <p:nvPr/>
            </p:nvSpPr>
            <p:spPr>
              <a:xfrm>
                <a:off x="4454452" y="3580527"/>
                <a:ext cx="25873" cy="14441"/>
              </a:xfrm>
              <a:custGeom>
                <a:rect b="b" l="l" r="r" t="t"/>
                <a:pathLst>
                  <a:path extrusionOk="0" h="14441" w="25873">
                    <a:moveTo>
                      <a:pt x="10731" y="14291"/>
                    </a:moveTo>
                    <a:cubicBezTo>
                      <a:pt x="17646" y="14760"/>
                      <a:pt x="24420" y="14174"/>
                      <a:pt x="25358" y="11970"/>
                    </a:cubicBezTo>
                    <a:cubicBezTo>
                      <a:pt x="26905" y="8337"/>
                      <a:pt x="24725" y="6368"/>
                      <a:pt x="22053" y="5079"/>
                    </a:cubicBezTo>
                    <a:cubicBezTo>
                      <a:pt x="19334" y="3813"/>
                      <a:pt x="15958" y="3087"/>
                      <a:pt x="14763" y="2641"/>
                    </a:cubicBezTo>
                    <a:cubicBezTo>
                      <a:pt x="11575" y="1586"/>
                      <a:pt x="5809" y="-2469"/>
                      <a:pt x="1332" y="2196"/>
                    </a:cubicBezTo>
                    <a:cubicBezTo>
                      <a:pt x="-215" y="3837"/>
                      <a:pt x="-520" y="6556"/>
                      <a:pt x="980" y="9111"/>
                    </a:cubicBezTo>
                    <a:cubicBezTo>
                      <a:pt x="2433" y="11642"/>
                      <a:pt x="5762" y="13963"/>
                      <a:pt x="10731" y="1429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1" name="Google Shape;4381;p54"/>
              <p:cNvSpPr/>
              <p:nvPr/>
            </p:nvSpPr>
            <p:spPr>
              <a:xfrm>
                <a:off x="4451165" y="3631826"/>
                <a:ext cx="29573" cy="15353"/>
              </a:xfrm>
              <a:custGeom>
                <a:rect b="b" l="l" r="r" t="t"/>
                <a:pathLst>
                  <a:path extrusionOk="0" h="15353" w="29573">
                    <a:moveTo>
                      <a:pt x="12471" y="14607"/>
                    </a:moveTo>
                    <a:cubicBezTo>
                      <a:pt x="19831" y="15310"/>
                      <a:pt x="27308" y="16060"/>
                      <a:pt x="28668" y="14091"/>
                    </a:cubicBezTo>
                    <a:cubicBezTo>
                      <a:pt x="33168" y="7505"/>
                      <a:pt x="19573" y="4129"/>
                      <a:pt x="16643" y="3027"/>
                    </a:cubicBezTo>
                    <a:cubicBezTo>
                      <a:pt x="12869" y="1598"/>
                      <a:pt x="5017" y="-2692"/>
                      <a:pt x="915" y="2488"/>
                    </a:cubicBezTo>
                    <a:cubicBezTo>
                      <a:pt x="-1945" y="6075"/>
                      <a:pt x="1899" y="13599"/>
                      <a:pt x="12471" y="1460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2" name="Google Shape;4382;p54"/>
              <p:cNvSpPr/>
              <p:nvPr/>
            </p:nvSpPr>
            <p:spPr>
              <a:xfrm>
                <a:off x="4358628" y="3573188"/>
                <a:ext cx="55430" cy="13509"/>
              </a:xfrm>
              <a:custGeom>
                <a:rect b="b" l="l" r="r" t="t"/>
                <a:pathLst>
                  <a:path extrusionOk="0" h="13509" w="55430">
                    <a:moveTo>
                      <a:pt x="28147" y="159"/>
                    </a:moveTo>
                    <a:cubicBezTo>
                      <a:pt x="14997" y="1026"/>
                      <a:pt x="1683" y="1870"/>
                      <a:pt x="441" y="4120"/>
                    </a:cubicBezTo>
                    <a:cubicBezTo>
                      <a:pt x="-3638" y="11551"/>
                      <a:pt x="21771" y="11996"/>
                      <a:pt x="27444" y="12465"/>
                    </a:cubicBezTo>
                    <a:cubicBezTo>
                      <a:pt x="34781" y="13051"/>
                      <a:pt x="50767" y="15606"/>
                      <a:pt x="54963" y="9629"/>
                    </a:cubicBezTo>
                    <a:cubicBezTo>
                      <a:pt x="57869" y="5480"/>
                      <a:pt x="47017" y="-1107"/>
                      <a:pt x="28147" y="15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3" name="Google Shape;4383;p54"/>
              <p:cNvSpPr/>
              <p:nvPr/>
            </p:nvSpPr>
            <p:spPr>
              <a:xfrm>
                <a:off x="4251872" y="3587405"/>
                <a:ext cx="42811" cy="13197"/>
              </a:xfrm>
              <a:custGeom>
                <a:rect b="b" l="l" r="r" t="t"/>
                <a:pathLst>
                  <a:path extrusionOk="0" h="13197" w="42811">
                    <a:moveTo>
                      <a:pt x="21594" y="451"/>
                    </a:moveTo>
                    <a:cubicBezTo>
                      <a:pt x="11468" y="1951"/>
                      <a:pt x="1201" y="3451"/>
                      <a:pt x="311" y="5748"/>
                    </a:cubicBezTo>
                    <a:cubicBezTo>
                      <a:pt x="-2690" y="13367"/>
                      <a:pt x="16930" y="12593"/>
                      <a:pt x="21313" y="12781"/>
                    </a:cubicBezTo>
                    <a:cubicBezTo>
                      <a:pt x="26985" y="13015"/>
                      <a:pt x="39362" y="14796"/>
                      <a:pt x="42479" y="8632"/>
                    </a:cubicBezTo>
                    <a:cubicBezTo>
                      <a:pt x="44636" y="4342"/>
                      <a:pt x="36127" y="-1705"/>
                      <a:pt x="21594" y="4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4" name="Google Shape;4384;p54"/>
              <p:cNvSpPr/>
              <p:nvPr/>
            </p:nvSpPr>
            <p:spPr>
              <a:xfrm>
                <a:off x="4203778" y="3567715"/>
                <a:ext cx="57040" cy="13197"/>
              </a:xfrm>
              <a:custGeom>
                <a:rect b="b" l="l" r="r" t="t"/>
                <a:pathLst>
                  <a:path extrusionOk="0" h="13197" w="57040">
                    <a:moveTo>
                      <a:pt x="28621" y="451"/>
                    </a:moveTo>
                    <a:cubicBezTo>
                      <a:pt x="15166" y="1951"/>
                      <a:pt x="1524" y="3451"/>
                      <a:pt x="376" y="5772"/>
                    </a:cubicBezTo>
                    <a:cubicBezTo>
                      <a:pt x="-3422" y="13390"/>
                      <a:pt x="22691" y="12593"/>
                      <a:pt x="28527" y="12780"/>
                    </a:cubicBezTo>
                    <a:cubicBezTo>
                      <a:pt x="36075" y="13015"/>
                      <a:pt x="52624" y="14796"/>
                      <a:pt x="56632" y="8632"/>
                    </a:cubicBezTo>
                    <a:cubicBezTo>
                      <a:pt x="59398" y="4342"/>
                      <a:pt x="47912" y="-1706"/>
                      <a:pt x="28621" y="4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5" name="Google Shape;4385;p54"/>
              <p:cNvSpPr/>
              <p:nvPr/>
            </p:nvSpPr>
            <p:spPr>
              <a:xfrm>
                <a:off x="4086471" y="3573427"/>
                <a:ext cx="60412" cy="13983"/>
              </a:xfrm>
              <a:custGeom>
                <a:rect b="b" l="l" r="r" t="t"/>
                <a:pathLst>
                  <a:path extrusionOk="0" h="13983" w="60412">
                    <a:moveTo>
                      <a:pt x="29782" y="904"/>
                    </a:moveTo>
                    <a:cubicBezTo>
                      <a:pt x="15390" y="3201"/>
                      <a:pt x="1091" y="6553"/>
                      <a:pt x="224" y="9014"/>
                    </a:cubicBezTo>
                    <a:cubicBezTo>
                      <a:pt x="-1253" y="13069"/>
                      <a:pt x="4795" y="13960"/>
                      <a:pt x="11944" y="13983"/>
                    </a:cubicBezTo>
                    <a:cubicBezTo>
                      <a:pt x="19093" y="14007"/>
                      <a:pt x="27415" y="13280"/>
                      <a:pt x="30462" y="13210"/>
                    </a:cubicBezTo>
                    <a:cubicBezTo>
                      <a:pt x="38408" y="12858"/>
                      <a:pt x="55660" y="14405"/>
                      <a:pt x="59949" y="8358"/>
                    </a:cubicBezTo>
                    <a:cubicBezTo>
                      <a:pt x="63020" y="4209"/>
                      <a:pt x="50573" y="-2425"/>
                      <a:pt x="29805" y="90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6" name="Google Shape;4386;p54"/>
              <p:cNvSpPr/>
              <p:nvPr/>
            </p:nvSpPr>
            <p:spPr>
              <a:xfrm>
                <a:off x="4032696" y="3589868"/>
                <a:ext cx="48426" cy="15900"/>
              </a:xfrm>
              <a:custGeom>
                <a:rect b="b" l="l" r="r" t="t"/>
                <a:pathLst>
                  <a:path extrusionOk="0" h="15900" w="48426">
                    <a:moveTo>
                      <a:pt x="22729" y="15662"/>
                    </a:moveTo>
                    <a:cubicBezTo>
                      <a:pt x="34848" y="16365"/>
                      <a:pt x="46920" y="15498"/>
                      <a:pt x="48021" y="13224"/>
                    </a:cubicBezTo>
                    <a:cubicBezTo>
                      <a:pt x="49850" y="9497"/>
                      <a:pt x="45209" y="7622"/>
                      <a:pt x="39653" y="6309"/>
                    </a:cubicBezTo>
                    <a:cubicBezTo>
                      <a:pt x="34074" y="5020"/>
                      <a:pt x="27464" y="4129"/>
                      <a:pt x="25074" y="3590"/>
                    </a:cubicBezTo>
                    <a:cubicBezTo>
                      <a:pt x="18768" y="2395"/>
                      <a:pt x="6040" y="-2762"/>
                      <a:pt x="883" y="1949"/>
                    </a:cubicBezTo>
                    <a:cubicBezTo>
                      <a:pt x="-922" y="3614"/>
                      <a:pt x="39" y="6684"/>
                      <a:pt x="3766" y="9591"/>
                    </a:cubicBezTo>
                    <a:cubicBezTo>
                      <a:pt x="7470" y="12498"/>
                      <a:pt x="14010" y="15217"/>
                      <a:pt x="22706" y="1568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7" name="Google Shape;4387;p54"/>
              <p:cNvSpPr/>
              <p:nvPr/>
            </p:nvSpPr>
            <p:spPr>
              <a:xfrm>
                <a:off x="4157339" y="3603703"/>
                <a:ext cx="25336" cy="13708"/>
              </a:xfrm>
              <a:custGeom>
                <a:rect b="b" l="l" r="r" t="t"/>
                <a:pathLst>
                  <a:path extrusionOk="0" h="13708" w="25336">
                    <a:moveTo>
                      <a:pt x="12966" y="12586"/>
                    </a:moveTo>
                    <a:cubicBezTo>
                      <a:pt x="18264" y="10289"/>
                      <a:pt x="24264" y="8953"/>
                      <a:pt x="25015" y="6679"/>
                    </a:cubicBezTo>
                    <a:cubicBezTo>
                      <a:pt x="26234" y="2929"/>
                      <a:pt x="23819" y="1077"/>
                      <a:pt x="20561" y="374"/>
                    </a:cubicBezTo>
                    <a:cubicBezTo>
                      <a:pt x="17326" y="-353"/>
                      <a:pt x="13482" y="187"/>
                      <a:pt x="12123" y="280"/>
                    </a:cubicBezTo>
                    <a:cubicBezTo>
                      <a:pt x="8583" y="351"/>
                      <a:pt x="262" y="444"/>
                      <a:pt x="4" y="7055"/>
                    </a:cubicBezTo>
                    <a:cubicBezTo>
                      <a:pt x="-90" y="9328"/>
                      <a:pt x="1481" y="11508"/>
                      <a:pt x="3801" y="12727"/>
                    </a:cubicBezTo>
                    <a:cubicBezTo>
                      <a:pt x="6145" y="13946"/>
                      <a:pt x="9193" y="14180"/>
                      <a:pt x="12990" y="1256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8" name="Google Shape;4388;p54"/>
              <p:cNvSpPr/>
              <p:nvPr/>
            </p:nvSpPr>
            <p:spPr>
              <a:xfrm>
                <a:off x="3915351" y="3577360"/>
                <a:ext cx="53649" cy="14106"/>
              </a:xfrm>
              <a:custGeom>
                <a:rect b="b" l="l" r="r" t="t"/>
                <a:pathLst>
                  <a:path extrusionOk="0" h="14106" w="53649">
                    <a:moveTo>
                      <a:pt x="26015" y="14106"/>
                    </a:moveTo>
                    <a:cubicBezTo>
                      <a:pt x="38814" y="13895"/>
                      <a:pt x="51799" y="13731"/>
                      <a:pt x="53135" y="11528"/>
                    </a:cubicBezTo>
                    <a:cubicBezTo>
                      <a:pt x="57495" y="4308"/>
                      <a:pt x="32860" y="2597"/>
                      <a:pt x="27398" y="1847"/>
                    </a:cubicBezTo>
                    <a:cubicBezTo>
                      <a:pt x="20319" y="886"/>
                      <a:pt x="4942" y="-2466"/>
                      <a:pt x="536" y="3277"/>
                    </a:cubicBezTo>
                    <a:cubicBezTo>
                      <a:pt x="-2511" y="7262"/>
                      <a:pt x="7638" y="14388"/>
                      <a:pt x="26015" y="140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9" name="Google Shape;4389;p54"/>
              <p:cNvSpPr/>
              <p:nvPr/>
            </p:nvSpPr>
            <p:spPr>
              <a:xfrm>
                <a:off x="4264455" y="3437485"/>
                <a:ext cx="32239" cy="13361"/>
              </a:xfrm>
              <a:custGeom>
                <a:rect b="b" l="l" r="r" t="t"/>
                <a:pathLst>
                  <a:path extrusionOk="0" h="13361" w="32239">
                    <a:moveTo>
                      <a:pt x="15363" y="13129"/>
                    </a:moveTo>
                    <a:cubicBezTo>
                      <a:pt x="23122" y="12121"/>
                      <a:pt x="30974" y="11137"/>
                      <a:pt x="31865" y="8886"/>
                    </a:cubicBezTo>
                    <a:cubicBezTo>
                      <a:pt x="34771" y="1432"/>
                      <a:pt x="19934" y="1292"/>
                      <a:pt x="16676" y="893"/>
                    </a:cubicBezTo>
                    <a:cubicBezTo>
                      <a:pt x="12433" y="378"/>
                      <a:pt x="3268" y="-1990"/>
                      <a:pt x="385" y="4011"/>
                    </a:cubicBezTo>
                    <a:cubicBezTo>
                      <a:pt x="-1608" y="8160"/>
                      <a:pt x="4252" y="14606"/>
                      <a:pt x="15386" y="1315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0" name="Google Shape;4390;p54"/>
              <p:cNvSpPr/>
              <p:nvPr/>
            </p:nvSpPr>
            <p:spPr>
              <a:xfrm>
                <a:off x="4412193" y="3441675"/>
                <a:ext cx="26550" cy="13812"/>
              </a:xfrm>
              <a:custGeom>
                <a:rect b="b" l="l" r="r" t="t"/>
                <a:pathLst>
                  <a:path extrusionOk="0" h="13812" w="26550">
                    <a:moveTo>
                      <a:pt x="13845" y="12948"/>
                    </a:moveTo>
                    <a:cubicBezTo>
                      <a:pt x="20526" y="10674"/>
                      <a:pt x="26597" y="7416"/>
                      <a:pt x="26550" y="5002"/>
                    </a:cubicBezTo>
                    <a:cubicBezTo>
                      <a:pt x="26503" y="1040"/>
                      <a:pt x="23713" y="126"/>
                      <a:pt x="20713" y="9"/>
                    </a:cubicBezTo>
                    <a:cubicBezTo>
                      <a:pt x="17689" y="-85"/>
                      <a:pt x="14291" y="595"/>
                      <a:pt x="13001" y="642"/>
                    </a:cubicBezTo>
                    <a:cubicBezTo>
                      <a:pt x="9626" y="923"/>
                      <a:pt x="2711" y="-624"/>
                      <a:pt x="320" y="5377"/>
                    </a:cubicBezTo>
                    <a:cubicBezTo>
                      <a:pt x="-500" y="7486"/>
                      <a:pt x="250" y="10112"/>
                      <a:pt x="2641" y="11916"/>
                    </a:cubicBezTo>
                    <a:cubicBezTo>
                      <a:pt x="4985" y="13698"/>
                      <a:pt x="9040" y="14589"/>
                      <a:pt x="13822" y="1294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1" name="Google Shape;4391;p54"/>
              <p:cNvSpPr/>
              <p:nvPr/>
            </p:nvSpPr>
            <p:spPr>
              <a:xfrm>
                <a:off x="4497709" y="3399306"/>
                <a:ext cx="43364" cy="13275"/>
              </a:xfrm>
              <a:custGeom>
                <a:rect b="b" l="l" r="r" t="t"/>
                <a:pathLst>
                  <a:path extrusionOk="0" h="13275" w="43364">
                    <a:moveTo>
                      <a:pt x="20941" y="13124"/>
                    </a:moveTo>
                    <a:cubicBezTo>
                      <a:pt x="30785" y="12350"/>
                      <a:pt x="41076" y="13476"/>
                      <a:pt x="42576" y="11530"/>
                    </a:cubicBezTo>
                    <a:cubicBezTo>
                      <a:pt x="45061" y="8272"/>
                      <a:pt x="41333" y="5412"/>
                      <a:pt x="36153" y="3584"/>
                    </a:cubicBezTo>
                    <a:cubicBezTo>
                      <a:pt x="30996" y="1732"/>
                      <a:pt x="24574" y="1146"/>
                      <a:pt x="22277" y="888"/>
                    </a:cubicBezTo>
                    <a:cubicBezTo>
                      <a:pt x="19300" y="490"/>
                      <a:pt x="14471" y="-260"/>
                      <a:pt x="10017" y="91"/>
                    </a:cubicBezTo>
                    <a:cubicBezTo>
                      <a:pt x="5541" y="419"/>
                      <a:pt x="1509" y="1826"/>
                      <a:pt x="220" y="5037"/>
                    </a:cubicBezTo>
                    <a:cubicBezTo>
                      <a:pt x="-671" y="7287"/>
                      <a:pt x="1204" y="9655"/>
                      <a:pt x="4837" y="11225"/>
                    </a:cubicBezTo>
                    <a:cubicBezTo>
                      <a:pt x="8517" y="12796"/>
                      <a:pt x="13909" y="13640"/>
                      <a:pt x="20941" y="1312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2" name="Google Shape;4392;p54"/>
              <p:cNvSpPr/>
              <p:nvPr/>
            </p:nvSpPr>
            <p:spPr>
              <a:xfrm>
                <a:off x="4595509" y="3430247"/>
                <a:ext cx="46452" cy="13887"/>
              </a:xfrm>
              <a:custGeom>
                <a:rect b="b" l="l" r="r" t="t"/>
                <a:pathLst>
                  <a:path extrusionOk="0" h="13887" w="46452">
                    <a:moveTo>
                      <a:pt x="22620" y="13828"/>
                    </a:moveTo>
                    <a:cubicBezTo>
                      <a:pt x="34036" y="13124"/>
                      <a:pt x="45310" y="11296"/>
                      <a:pt x="46178" y="8929"/>
                    </a:cubicBezTo>
                    <a:cubicBezTo>
                      <a:pt x="47631" y="5061"/>
                      <a:pt x="43107" y="3537"/>
                      <a:pt x="37716" y="2740"/>
                    </a:cubicBezTo>
                    <a:cubicBezTo>
                      <a:pt x="32324" y="1967"/>
                      <a:pt x="25972" y="1803"/>
                      <a:pt x="23652" y="1522"/>
                    </a:cubicBezTo>
                    <a:cubicBezTo>
                      <a:pt x="17604" y="1006"/>
                      <a:pt x="4923" y="-2393"/>
                      <a:pt x="634" y="3045"/>
                    </a:cubicBezTo>
                    <a:cubicBezTo>
                      <a:pt x="-2484" y="6772"/>
                      <a:pt x="6072" y="14789"/>
                      <a:pt x="22597" y="1380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3" name="Google Shape;4393;p54"/>
              <p:cNvSpPr/>
              <p:nvPr/>
            </p:nvSpPr>
            <p:spPr>
              <a:xfrm>
                <a:off x="4734082" y="3468871"/>
                <a:ext cx="25414" cy="13164"/>
              </a:xfrm>
              <a:custGeom>
                <a:rect b="b" l="l" r="r" t="t"/>
                <a:pathLst>
                  <a:path extrusionOk="0" h="13164" w="25414">
                    <a:moveTo>
                      <a:pt x="13250" y="542"/>
                    </a:moveTo>
                    <a:cubicBezTo>
                      <a:pt x="7624" y="2112"/>
                      <a:pt x="1530" y="2816"/>
                      <a:pt x="545" y="4972"/>
                    </a:cubicBezTo>
                    <a:cubicBezTo>
                      <a:pt x="-1072" y="8582"/>
                      <a:pt x="1131" y="10668"/>
                      <a:pt x="4225" y="11723"/>
                    </a:cubicBezTo>
                    <a:cubicBezTo>
                      <a:pt x="7320" y="12801"/>
                      <a:pt x="11117" y="12754"/>
                      <a:pt x="12476" y="12848"/>
                    </a:cubicBezTo>
                    <a:cubicBezTo>
                      <a:pt x="15969" y="13223"/>
                      <a:pt x="24056" y="14348"/>
                      <a:pt x="25322" y="7855"/>
                    </a:cubicBezTo>
                    <a:cubicBezTo>
                      <a:pt x="25767" y="5628"/>
                      <a:pt x="24572" y="3214"/>
                      <a:pt x="22438" y="1667"/>
                    </a:cubicBezTo>
                    <a:cubicBezTo>
                      <a:pt x="20282" y="120"/>
                      <a:pt x="17258" y="-560"/>
                      <a:pt x="13227" y="5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4" name="Google Shape;4394;p54"/>
              <p:cNvSpPr/>
              <p:nvPr/>
            </p:nvSpPr>
            <p:spPr>
              <a:xfrm>
                <a:off x="4098925" y="3477127"/>
                <a:ext cx="42639" cy="14687"/>
              </a:xfrm>
              <a:custGeom>
                <a:rect b="b" l="l" r="r" t="t"/>
                <a:pathLst>
                  <a:path extrusionOk="0" h="14687" w="42639">
                    <a:moveTo>
                      <a:pt x="20656" y="1451"/>
                    </a:moveTo>
                    <a:cubicBezTo>
                      <a:pt x="10788" y="4217"/>
                      <a:pt x="756" y="6983"/>
                      <a:pt x="146" y="9398"/>
                    </a:cubicBezTo>
                    <a:cubicBezTo>
                      <a:pt x="-1870" y="17344"/>
                      <a:pt x="17539" y="14086"/>
                      <a:pt x="21922" y="13711"/>
                    </a:cubicBezTo>
                    <a:cubicBezTo>
                      <a:pt x="27595" y="13242"/>
                      <a:pt x="40135" y="13453"/>
                      <a:pt x="42456" y="6937"/>
                    </a:cubicBezTo>
                    <a:cubicBezTo>
                      <a:pt x="44073" y="2413"/>
                      <a:pt x="34838" y="-2510"/>
                      <a:pt x="20656" y="14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5" name="Google Shape;4395;p54"/>
              <p:cNvSpPr/>
              <p:nvPr/>
            </p:nvSpPr>
            <p:spPr>
              <a:xfrm>
                <a:off x="4079059" y="3449790"/>
                <a:ext cx="53531" cy="13411"/>
              </a:xfrm>
              <a:custGeom>
                <a:rect b="b" l="l" r="r" t="t"/>
                <a:pathLst>
                  <a:path extrusionOk="0" h="13411" w="53531">
                    <a:moveTo>
                      <a:pt x="27138" y="215"/>
                    </a:moveTo>
                    <a:cubicBezTo>
                      <a:pt x="14457" y="1246"/>
                      <a:pt x="1588" y="2231"/>
                      <a:pt x="416" y="4504"/>
                    </a:cubicBezTo>
                    <a:cubicBezTo>
                      <a:pt x="-3475" y="11982"/>
                      <a:pt x="21067" y="12123"/>
                      <a:pt x="26552" y="12521"/>
                    </a:cubicBezTo>
                    <a:cubicBezTo>
                      <a:pt x="33631" y="13037"/>
                      <a:pt x="49078" y="15404"/>
                      <a:pt x="53086" y="9380"/>
                    </a:cubicBezTo>
                    <a:cubicBezTo>
                      <a:pt x="55876" y="5208"/>
                      <a:pt x="45351" y="-1262"/>
                      <a:pt x="27138" y="21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6" name="Google Shape;4396;p54"/>
              <p:cNvSpPr/>
              <p:nvPr/>
            </p:nvSpPr>
            <p:spPr>
              <a:xfrm>
                <a:off x="4018633" y="3411179"/>
                <a:ext cx="57020" cy="13498"/>
              </a:xfrm>
              <a:custGeom>
                <a:rect b="b" l="l" r="r" t="t"/>
                <a:pathLst>
                  <a:path extrusionOk="0" h="13498" w="57020">
                    <a:moveTo>
                      <a:pt x="28753" y="243"/>
                    </a:moveTo>
                    <a:cubicBezTo>
                      <a:pt x="15064" y="1392"/>
                      <a:pt x="1375" y="3337"/>
                      <a:pt x="320" y="5704"/>
                    </a:cubicBezTo>
                    <a:cubicBezTo>
                      <a:pt x="-3149" y="13323"/>
                      <a:pt x="22588" y="12010"/>
                      <a:pt x="28378" y="12572"/>
                    </a:cubicBezTo>
                    <a:cubicBezTo>
                      <a:pt x="35879" y="12901"/>
                      <a:pt x="52029" y="15620"/>
                      <a:pt x="56483" y="9853"/>
                    </a:cubicBezTo>
                    <a:cubicBezTo>
                      <a:pt x="59671" y="5869"/>
                      <a:pt x="48466" y="-1421"/>
                      <a:pt x="28730" y="24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7" name="Google Shape;4397;p54"/>
              <p:cNvSpPr/>
              <p:nvPr/>
            </p:nvSpPr>
            <p:spPr>
              <a:xfrm>
                <a:off x="4011479" y="3466572"/>
                <a:ext cx="28935" cy="13506"/>
              </a:xfrm>
              <a:custGeom>
                <a:rect b="b" l="l" r="r" t="t"/>
                <a:pathLst>
                  <a:path extrusionOk="0" h="13506" w="28935">
                    <a:moveTo>
                      <a:pt x="13310" y="13413"/>
                    </a:moveTo>
                    <a:cubicBezTo>
                      <a:pt x="20366" y="12757"/>
                      <a:pt x="27492" y="12124"/>
                      <a:pt x="28453" y="9920"/>
                    </a:cubicBezTo>
                    <a:cubicBezTo>
                      <a:pt x="31617" y="2630"/>
                      <a:pt x="18303" y="1810"/>
                      <a:pt x="15373" y="1271"/>
                    </a:cubicBezTo>
                    <a:cubicBezTo>
                      <a:pt x="11599" y="568"/>
                      <a:pt x="3512" y="-2198"/>
                      <a:pt x="488" y="3638"/>
                    </a:cubicBezTo>
                    <a:cubicBezTo>
                      <a:pt x="-1621" y="7694"/>
                      <a:pt x="3184" y="14374"/>
                      <a:pt x="13310" y="134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8" name="Google Shape;4398;p54"/>
              <p:cNvSpPr/>
              <p:nvPr/>
            </p:nvSpPr>
            <p:spPr>
              <a:xfrm>
                <a:off x="3826462" y="3453823"/>
                <a:ext cx="21318" cy="14519"/>
              </a:xfrm>
              <a:custGeom>
                <a:rect b="b" l="l" r="r" t="t"/>
                <a:pathLst>
                  <a:path extrusionOk="0" h="14519" w="21318">
                    <a:moveTo>
                      <a:pt x="9494" y="1432"/>
                    </a:moveTo>
                    <a:cubicBezTo>
                      <a:pt x="4782" y="4175"/>
                      <a:pt x="0" y="6894"/>
                      <a:pt x="0" y="9285"/>
                    </a:cubicBezTo>
                    <a:cubicBezTo>
                      <a:pt x="-70" y="17137"/>
                      <a:pt x="9447" y="13926"/>
                      <a:pt x="11650" y="13574"/>
                    </a:cubicBezTo>
                    <a:cubicBezTo>
                      <a:pt x="14487" y="13106"/>
                      <a:pt x="20909" y="13316"/>
                      <a:pt x="21308" y="6870"/>
                    </a:cubicBezTo>
                    <a:cubicBezTo>
                      <a:pt x="21589" y="2393"/>
                      <a:pt x="16268" y="-2482"/>
                      <a:pt x="9517" y="143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9" name="Google Shape;4399;p54"/>
              <p:cNvSpPr/>
              <p:nvPr/>
            </p:nvSpPr>
            <p:spPr>
              <a:xfrm>
                <a:off x="3801556" y="3484623"/>
                <a:ext cx="42582" cy="15600"/>
              </a:xfrm>
              <a:custGeom>
                <a:rect b="b" l="l" r="r" t="t"/>
                <a:pathLst>
                  <a:path extrusionOk="0" h="15600" w="42582">
                    <a:moveTo>
                      <a:pt x="20383" y="1902"/>
                    </a:moveTo>
                    <a:cubicBezTo>
                      <a:pt x="10584" y="5066"/>
                      <a:pt x="622" y="8254"/>
                      <a:pt x="107" y="10668"/>
                    </a:cubicBezTo>
                    <a:cubicBezTo>
                      <a:pt x="-1604" y="18685"/>
                      <a:pt x="17757" y="14653"/>
                      <a:pt x="22117" y="14091"/>
                    </a:cubicBezTo>
                    <a:cubicBezTo>
                      <a:pt x="27790" y="13387"/>
                      <a:pt x="40377" y="13083"/>
                      <a:pt x="42440" y="6472"/>
                    </a:cubicBezTo>
                    <a:cubicBezTo>
                      <a:pt x="43870" y="1902"/>
                      <a:pt x="34423" y="-2669"/>
                      <a:pt x="20359" y="187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0" name="Google Shape;4400;p54"/>
              <p:cNvSpPr/>
              <p:nvPr/>
            </p:nvSpPr>
            <p:spPr>
              <a:xfrm>
                <a:off x="3699873" y="3506962"/>
                <a:ext cx="30491" cy="13361"/>
              </a:xfrm>
              <a:custGeom>
                <a:rect b="b" l="l" r="r" t="t"/>
                <a:pathLst>
                  <a:path extrusionOk="0" h="13361" w="30491">
                    <a:moveTo>
                      <a:pt x="14452" y="13152"/>
                    </a:moveTo>
                    <a:cubicBezTo>
                      <a:pt x="21788" y="12144"/>
                      <a:pt x="29243" y="11137"/>
                      <a:pt x="30110" y="8886"/>
                    </a:cubicBezTo>
                    <a:cubicBezTo>
                      <a:pt x="32969" y="1456"/>
                      <a:pt x="18929" y="1292"/>
                      <a:pt x="15835" y="893"/>
                    </a:cubicBezTo>
                    <a:cubicBezTo>
                      <a:pt x="11826" y="378"/>
                      <a:pt x="3177" y="-1990"/>
                      <a:pt x="388" y="4011"/>
                    </a:cubicBezTo>
                    <a:cubicBezTo>
                      <a:pt x="-1558" y="8160"/>
                      <a:pt x="3927" y="14606"/>
                      <a:pt x="14452" y="1315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1" name="Google Shape;4401;p54"/>
              <p:cNvSpPr/>
              <p:nvPr/>
            </p:nvSpPr>
            <p:spPr>
              <a:xfrm>
                <a:off x="3715888" y="3435888"/>
                <a:ext cx="37576" cy="13361"/>
              </a:xfrm>
              <a:custGeom>
                <a:rect b="b" l="l" r="r" t="t"/>
                <a:pathLst>
                  <a:path extrusionOk="0" h="13361" w="37576">
                    <a:moveTo>
                      <a:pt x="18197" y="13132"/>
                    </a:moveTo>
                    <a:cubicBezTo>
                      <a:pt x="27174" y="12078"/>
                      <a:pt x="36269" y="11046"/>
                      <a:pt x="37207" y="8796"/>
                    </a:cubicBezTo>
                    <a:cubicBezTo>
                      <a:pt x="40301" y="1319"/>
                      <a:pt x="23049" y="1248"/>
                      <a:pt x="19205" y="850"/>
                    </a:cubicBezTo>
                    <a:cubicBezTo>
                      <a:pt x="14235" y="358"/>
                      <a:pt x="3500" y="-1963"/>
                      <a:pt x="382" y="4061"/>
                    </a:cubicBezTo>
                    <a:cubicBezTo>
                      <a:pt x="-1774" y="8233"/>
                      <a:pt x="5328" y="14656"/>
                      <a:pt x="18197" y="1313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2" name="Google Shape;4402;p54"/>
              <p:cNvSpPr/>
              <p:nvPr/>
            </p:nvSpPr>
            <p:spPr>
              <a:xfrm>
                <a:off x="3792527" y="3402284"/>
                <a:ext cx="34413" cy="13790"/>
              </a:xfrm>
              <a:custGeom>
                <a:rect b="b" l="l" r="r" t="t"/>
                <a:pathLst>
                  <a:path extrusionOk="0" h="13790" w="34413">
                    <a:moveTo>
                      <a:pt x="15816" y="13780"/>
                    </a:moveTo>
                    <a:cubicBezTo>
                      <a:pt x="23926" y="13569"/>
                      <a:pt x="32271" y="14225"/>
                      <a:pt x="33631" y="12209"/>
                    </a:cubicBezTo>
                    <a:cubicBezTo>
                      <a:pt x="35857" y="8881"/>
                      <a:pt x="33021" y="6302"/>
                      <a:pt x="29060" y="4591"/>
                    </a:cubicBezTo>
                    <a:cubicBezTo>
                      <a:pt x="25098" y="2857"/>
                      <a:pt x="20106" y="2083"/>
                      <a:pt x="18324" y="1708"/>
                    </a:cubicBezTo>
                    <a:cubicBezTo>
                      <a:pt x="13753" y="583"/>
                      <a:pt x="3486" y="-2347"/>
                      <a:pt x="392" y="3677"/>
                    </a:cubicBezTo>
                    <a:cubicBezTo>
                      <a:pt x="-1647" y="7896"/>
                      <a:pt x="4377" y="14085"/>
                      <a:pt x="15839" y="1378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3" name="Google Shape;4403;p54"/>
              <p:cNvSpPr/>
              <p:nvPr/>
            </p:nvSpPr>
            <p:spPr>
              <a:xfrm>
                <a:off x="3915337" y="3493632"/>
                <a:ext cx="26723" cy="13170"/>
              </a:xfrm>
              <a:custGeom>
                <a:rect b="b" l="l" r="r" t="t"/>
                <a:pathLst>
                  <a:path extrusionOk="0" h="13170" w="26723">
                    <a:moveTo>
                      <a:pt x="13418" y="12465"/>
                    </a:moveTo>
                    <a:cubicBezTo>
                      <a:pt x="19700" y="10543"/>
                      <a:pt x="26052" y="8621"/>
                      <a:pt x="26568" y="6277"/>
                    </a:cubicBezTo>
                    <a:cubicBezTo>
                      <a:pt x="28232" y="-1458"/>
                      <a:pt x="16020" y="136"/>
                      <a:pt x="13278" y="136"/>
                    </a:cubicBezTo>
                    <a:cubicBezTo>
                      <a:pt x="9738" y="136"/>
                      <a:pt x="1956" y="-1130"/>
                      <a:pt x="175" y="5152"/>
                    </a:cubicBezTo>
                    <a:cubicBezTo>
                      <a:pt x="-1068" y="9512"/>
                      <a:pt x="4417" y="15208"/>
                      <a:pt x="13418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4" name="Google Shape;4404;p54"/>
              <p:cNvSpPr/>
              <p:nvPr/>
            </p:nvSpPr>
            <p:spPr>
              <a:xfrm>
                <a:off x="3790698" y="3576550"/>
                <a:ext cx="44848" cy="13550"/>
              </a:xfrm>
              <a:custGeom>
                <a:rect b="b" l="l" r="r" t="t"/>
                <a:pathLst>
                  <a:path extrusionOk="0" h="13550" w="44848">
                    <a:moveTo>
                      <a:pt x="21653" y="13462"/>
                    </a:moveTo>
                    <a:cubicBezTo>
                      <a:pt x="32178" y="12830"/>
                      <a:pt x="42984" y="12923"/>
                      <a:pt x="44273" y="10790"/>
                    </a:cubicBezTo>
                    <a:cubicBezTo>
                      <a:pt x="48562" y="3594"/>
                      <a:pt x="27630" y="1602"/>
                      <a:pt x="22989" y="1203"/>
                    </a:cubicBezTo>
                    <a:cubicBezTo>
                      <a:pt x="17012" y="359"/>
                      <a:pt x="3792" y="-2102"/>
                      <a:pt x="369" y="4039"/>
                    </a:cubicBezTo>
                    <a:cubicBezTo>
                      <a:pt x="-1928" y="8306"/>
                      <a:pt x="6651" y="14353"/>
                      <a:pt x="21653" y="1346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5" name="Google Shape;4405;p54"/>
              <p:cNvSpPr/>
              <p:nvPr/>
            </p:nvSpPr>
            <p:spPr>
              <a:xfrm>
                <a:off x="3815198" y="3605706"/>
                <a:ext cx="13564" cy="12928"/>
              </a:xfrm>
              <a:custGeom>
                <a:rect b="b" l="l" r="r" t="t"/>
                <a:pathLst>
                  <a:path extrusionOk="0" h="12928" w="13564">
                    <a:moveTo>
                      <a:pt x="5053" y="12693"/>
                    </a:moveTo>
                    <a:cubicBezTo>
                      <a:pt x="8499" y="11638"/>
                      <a:pt x="11968" y="10583"/>
                      <a:pt x="12835" y="8403"/>
                    </a:cubicBezTo>
                    <a:cubicBezTo>
                      <a:pt x="15648" y="1137"/>
                      <a:pt x="9506" y="1137"/>
                      <a:pt x="8217" y="785"/>
                    </a:cubicBezTo>
                    <a:cubicBezTo>
                      <a:pt x="6553" y="340"/>
                      <a:pt x="3248" y="-1887"/>
                      <a:pt x="763" y="3973"/>
                    </a:cubicBezTo>
                    <a:cubicBezTo>
                      <a:pt x="-948" y="8028"/>
                      <a:pt x="107" y="14216"/>
                      <a:pt x="5053" y="1269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6" name="Google Shape;4406;p54"/>
              <p:cNvSpPr/>
              <p:nvPr/>
            </p:nvSpPr>
            <p:spPr>
              <a:xfrm>
                <a:off x="3626583" y="3616666"/>
                <a:ext cx="39531" cy="13946"/>
              </a:xfrm>
              <a:custGeom>
                <a:rect b="b" l="l" r="r" t="t"/>
                <a:pathLst>
                  <a:path extrusionOk="0" h="13946" w="39531">
                    <a:moveTo>
                      <a:pt x="19554" y="1381"/>
                    </a:moveTo>
                    <a:cubicBezTo>
                      <a:pt x="10881" y="3795"/>
                      <a:pt x="1482" y="4639"/>
                      <a:pt x="427" y="6843"/>
                    </a:cubicBezTo>
                    <a:cubicBezTo>
                      <a:pt x="-1308" y="10523"/>
                      <a:pt x="2489" y="12609"/>
                      <a:pt x="7435" y="13453"/>
                    </a:cubicBezTo>
                    <a:cubicBezTo>
                      <a:pt x="12381" y="14320"/>
                      <a:pt x="18218" y="13804"/>
                      <a:pt x="20351" y="13687"/>
                    </a:cubicBezTo>
                    <a:cubicBezTo>
                      <a:pt x="25812" y="13640"/>
                      <a:pt x="38282" y="12960"/>
                      <a:pt x="39478" y="6092"/>
                    </a:cubicBezTo>
                    <a:cubicBezTo>
                      <a:pt x="39900" y="3748"/>
                      <a:pt x="37790" y="1686"/>
                      <a:pt x="34274" y="678"/>
                    </a:cubicBezTo>
                    <a:cubicBezTo>
                      <a:pt x="30711" y="-330"/>
                      <a:pt x="25766" y="-307"/>
                      <a:pt x="19554" y="138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7" name="Google Shape;4407;p54"/>
              <p:cNvSpPr/>
              <p:nvPr/>
            </p:nvSpPr>
            <p:spPr>
              <a:xfrm>
                <a:off x="3662454" y="3548004"/>
                <a:ext cx="28748" cy="13287"/>
              </a:xfrm>
              <a:custGeom>
                <a:rect b="b" l="l" r="r" t="t"/>
                <a:pathLst>
                  <a:path extrusionOk="0" h="13287" w="28748">
                    <a:moveTo>
                      <a:pt x="13616" y="13061"/>
                    </a:moveTo>
                    <a:cubicBezTo>
                      <a:pt x="20554" y="11959"/>
                      <a:pt x="27563" y="10881"/>
                      <a:pt x="28383" y="8630"/>
                    </a:cubicBezTo>
                    <a:cubicBezTo>
                      <a:pt x="31102" y="1153"/>
                      <a:pt x="17859" y="1176"/>
                      <a:pt x="14952" y="801"/>
                    </a:cubicBezTo>
                    <a:cubicBezTo>
                      <a:pt x="11178" y="333"/>
                      <a:pt x="3021" y="-1918"/>
                      <a:pt x="372" y="4083"/>
                    </a:cubicBezTo>
                    <a:cubicBezTo>
                      <a:pt x="-1480" y="8255"/>
                      <a:pt x="3677" y="14631"/>
                      <a:pt x="13616" y="1303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8" name="Google Shape;4408;p54"/>
              <p:cNvSpPr/>
              <p:nvPr/>
            </p:nvSpPr>
            <p:spPr>
              <a:xfrm>
                <a:off x="3549979" y="3470822"/>
                <a:ext cx="43020" cy="13172"/>
              </a:xfrm>
              <a:custGeom>
                <a:rect b="b" l="l" r="r" t="t"/>
                <a:pathLst>
                  <a:path extrusionOk="0" h="13172" w="43020">
                    <a:moveTo>
                      <a:pt x="21760" y="560"/>
                    </a:moveTo>
                    <a:cubicBezTo>
                      <a:pt x="11891" y="2131"/>
                      <a:pt x="1625" y="2646"/>
                      <a:pt x="476" y="4826"/>
                    </a:cubicBezTo>
                    <a:cubicBezTo>
                      <a:pt x="-1423" y="8460"/>
                      <a:pt x="2632" y="10616"/>
                      <a:pt x="7836" y="11741"/>
                    </a:cubicBezTo>
                    <a:cubicBezTo>
                      <a:pt x="13016" y="12866"/>
                      <a:pt x="19228" y="12820"/>
                      <a:pt x="21478" y="12890"/>
                    </a:cubicBezTo>
                    <a:cubicBezTo>
                      <a:pt x="27268" y="13265"/>
                      <a:pt x="40324" y="14249"/>
                      <a:pt x="42832" y="7709"/>
                    </a:cubicBezTo>
                    <a:cubicBezTo>
                      <a:pt x="44426" y="3162"/>
                      <a:pt x="35753" y="-1667"/>
                      <a:pt x="21783" y="5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9" name="Google Shape;4409;p54"/>
              <p:cNvSpPr/>
              <p:nvPr/>
            </p:nvSpPr>
            <p:spPr>
              <a:xfrm>
                <a:off x="3575062" y="3424557"/>
                <a:ext cx="49964" cy="13420"/>
              </a:xfrm>
              <a:custGeom>
                <a:rect b="b" l="l" r="r" t="t"/>
                <a:pathLst>
                  <a:path extrusionOk="0" h="13420" w="49964">
                    <a:moveTo>
                      <a:pt x="25414" y="202"/>
                    </a:moveTo>
                    <a:cubicBezTo>
                      <a:pt x="13553" y="1210"/>
                      <a:pt x="1528" y="2195"/>
                      <a:pt x="403" y="4445"/>
                    </a:cubicBezTo>
                    <a:cubicBezTo>
                      <a:pt x="-3300" y="11922"/>
                      <a:pt x="19601" y="12110"/>
                      <a:pt x="24711" y="12508"/>
                    </a:cubicBezTo>
                    <a:cubicBezTo>
                      <a:pt x="31321" y="13024"/>
                      <a:pt x="45736" y="15439"/>
                      <a:pt x="49534" y="9415"/>
                    </a:cubicBezTo>
                    <a:cubicBezTo>
                      <a:pt x="52182" y="5242"/>
                      <a:pt x="42431" y="-1227"/>
                      <a:pt x="25414" y="20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0" name="Google Shape;4410;p54"/>
              <p:cNvSpPr/>
              <p:nvPr/>
            </p:nvSpPr>
            <p:spPr>
              <a:xfrm>
                <a:off x="3413161" y="3428438"/>
                <a:ext cx="26983" cy="13294"/>
              </a:xfrm>
              <a:custGeom>
                <a:rect b="b" l="l" r="r" t="t"/>
                <a:pathLst>
                  <a:path extrusionOk="0" h="13294" w="26983">
                    <a:moveTo>
                      <a:pt x="12639" y="13058"/>
                    </a:moveTo>
                    <a:cubicBezTo>
                      <a:pt x="19179" y="11979"/>
                      <a:pt x="25789" y="10925"/>
                      <a:pt x="26609" y="8674"/>
                    </a:cubicBezTo>
                    <a:cubicBezTo>
                      <a:pt x="29282" y="1220"/>
                      <a:pt x="16859" y="1197"/>
                      <a:pt x="14139" y="822"/>
                    </a:cubicBezTo>
                    <a:cubicBezTo>
                      <a:pt x="10600" y="353"/>
                      <a:pt x="2982" y="-1944"/>
                      <a:pt x="380" y="4057"/>
                    </a:cubicBezTo>
                    <a:cubicBezTo>
                      <a:pt x="-1425" y="8229"/>
                      <a:pt x="3287" y="14605"/>
                      <a:pt x="12663" y="1305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1" name="Google Shape;4411;p54"/>
              <p:cNvSpPr/>
              <p:nvPr/>
            </p:nvSpPr>
            <p:spPr>
              <a:xfrm>
                <a:off x="3357107" y="3442686"/>
                <a:ext cx="16487" cy="12921"/>
              </a:xfrm>
              <a:custGeom>
                <a:rect b="b" l="l" r="r" t="t"/>
                <a:pathLst>
                  <a:path extrusionOk="0" h="12921" w="16487">
                    <a:moveTo>
                      <a:pt x="5334" y="12921"/>
                    </a:moveTo>
                    <a:cubicBezTo>
                      <a:pt x="9553" y="12874"/>
                      <a:pt x="13796" y="12850"/>
                      <a:pt x="15108" y="10905"/>
                    </a:cubicBezTo>
                    <a:cubicBezTo>
                      <a:pt x="19468" y="4435"/>
                      <a:pt x="12225" y="2607"/>
                      <a:pt x="10772" y="1857"/>
                    </a:cubicBezTo>
                    <a:cubicBezTo>
                      <a:pt x="8897" y="896"/>
                      <a:pt x="5310" y="-2292"/>
                      <a:pt x="1536" y="2865"/>
                    </a:cubicBezTo>
                    <a:cubicBezTo>
                      <a:pt x="-1065" y="6451"/>
                      <a:pt x="-714" y="12991"/>
                      <a:pt x="5334" y="1292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2" name="Google Shape;4412;p54"/>
              <p:cNvSpPr/>
              <p:nvPr/>
            </p:nvSpPr>
            <p:spPr>
              <a:xfrm>
                <a:off x="3427365" y="3482991"/>
                <a:ext cx="55766" cy="14204"/>
              </a:xfrm>
              <a:custGeom>
                <a:rect b="b" l="l" r="r" t="t"/>
                <a:pathLst>
                  <a:path extrusionOk="0" h="14204" w="55766">
                    <a:moveTo>
                      <a:pt x="27172" y="13660"/>
                    </a:moveTo>
                    <a:cubicBezTo>
                      <a:pt x="40065" y="13426"/>
                      <a:pt x="53285" y="15230"/>
                      <a:pt x="54972" y="13308"/>
                    </a:cubicBezTo>
                    <a:cubicBezTo>
                      <a:pt x="57762" y="10121"/>
                      <a:pt x="52816" y="6979"/>
                      <a:pt x="46206" y="4847"/>
                    </a:cubicBezTo>
                    <a:cubicBezTo>
                      <a:pt x="39619" y="2690"/>
                      <a:pt x="31532" y="1799"/>
                      <a:pt x="28602" y="1401"/>
                    </a:cubicBezTo>
                    <a:cubicBezTo>
                      <a:pt x="24805" y="862"/>
                      <a:pt x="18734" y="-146"/>
                      <a:pt x="13061" y="18"/>
                    </a:cubicBezTo>
                    <a:cubicBezTo>
                      <a:pt x="7389" y="135"/>
                      <a:pt x="2209" y="1401"/>
                      <a:pt x="357" y="4542"/>
                    </a:cubicBezTo>
                    <a:cubicBezTo>
                      <a:pt x="-932" y="6745"/>
                      <a:pt x="1341" y="9206"/>
                      <a:pt x="6053" y="10917"/>
                    </a:cubicBezTo>
                    <a:cubicBezTo>
                      <a:pt x="10788" y="12652"/>
                      <a:pt x="17937" y="13754"/>
                      <a:pt x="27172" y="1363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3" name="Google Shape;4413;p54"/>
              <p:cNvSpPr/>
              <p:nvPr/>
            </p:nvSpPr>
            <p:spPr>
              <a:xfrm>
                <a:off x="3440037" y="3579285"/>
                <a:ext cx="44345" cy="16606"/>
              </a:xfrm>
              <a:custGeom>
                <a:rect b="b" l="l" r="r" t="t"/>
                <a:pathLst>
                  <a:path extrusionOk="0" h="16606" w="44345">
                    <a:moveTo>
                      <a:pt x="21017" y="2383"/>
                    </a:moveTo>
                    <a:cubicBezTo>
                      <a:pt x="10867" y="5969"/>
                      <a:pt x="553" y="9556"/>
                      <a:pt x="85" y="11994"/>
                    </a:cubicBezTo>
                    <a:cubicBezTo>
                      <a:pt x="-1462" y="20080"/>
                      <a:pt x="18649" y="15228"/>
                      <a:pt x="23197" y="14502"/>
                    </a:cubicBezTo>
                    <a:cubicBezTo>
                      <a:pt x="29104" y="13564"/>
                      <a:pt x="42253" y="12744"/>
                      <a:pt x="44222" y="6040"/>
                    </a:cubicBezTo>
                    <a:cubicBezTo>
                      <a:pt x="45582" y="1399"/>
                      <a:pt x="35573" y="-2774"/>
                      <a:pt x="21017" y="23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4" name="Google Shape;4414;p54"/>
              <p:cNvSpPr/>
              <p:nvPr/>
            </p:nvSpPr>
            <p:spPr>
              <a:xfrm>
                <a:off x="3436488" y="3618193"/>
                <a:ext cx="24851" cy="15457"/>
              </a:xfrm>
              <a:custGeom>
                <a:rect b="b" l="l" r="r" t="t"/>
                <a:pathLst>
                  <a:path extrusionOk="0" h="15457" w="24851">
                    <a:moveTo>
                      <a:pt x="10947" y="1917"/>
                    </a:moveTo>
                    <a:cubicBezTo>
                      <a:pt x="5509" y="5081"/>
                      <a:pt x="-23" y="8246"/>
                      <a:pt x="0" y="10637"/>
                    </a:cubicBezTo>
                    <a:cubicBezTo>
                      <a:pt x="94" y="18536"/>
                      <a:pt x="11158" y="14481"/>
                      <a:pt x="13713" y="13918"/>
                    </a:cubicBezTo>
                    <a:cubicBezTo>
                      <a:pt x="17018" y="13192"/>
                      <a:pt x="24542" y="12840"/>
                      <a:pt x="24847" y="6324"/>
                    </a:cubicBezTo>
                    <a:cubicBezTo>
                      <a:pt x="25058" y="1800"/>
                      <a:pt x="18752" y="-2630"/>
                      <a:pt x="10947" y="189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5" name="Google Shape;4415;p54"/>
              <p:cNvSpPr/>
              <p:nvPr/>
            </p:nvSpPr>
            <p:spPr>
              <a:xfrm>
                <a:off x="3396641" y="3638696"/>
                <a:ext cx="21254" cy="13954"/>
              </a:xfrm>
              <a:custGeom>
                <a:rect b="b" l="l" r="r" t="t"/>
                <a:pathLst>
                  <a:path extrusionOk="0" h="13954" w="21254">
                    <a:moveTo>
                      <a:pt x="7922" y="13691"/>
                    </a:moveTo>
                    <a:cubicBezTo>
                      <a:pt x="13313" y="14019"/>
                      <a:pt x="18775" y="14394"/>
                      <a:pt x="20111" y="12425"/>
                    </a:cubicBezTo>
                    <a:cubicBezTo>
                      <a:pt x="24518" y="5932"/>
                      <a:pt x="14907" y="3330"/>
                      <a:pt x="12891" y="2416"/>
                    </a:cubicBezTo>
                    <a:cubicBezTo>
                      <a:pt x="10289" y="1244"/>
                      <a:pt x="5109" y="-2506"/>
                      <a:pt x="1218" y="2651"/>
                    </a:cubicBezTo>
                    <a:cubicBezTo>
                      <a:pt x="-1501" y="6214"/>
                      <a:pt x="163" y="13222"/>
                      <a:pt x="7922" y="1369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6" name="Google Shape;4416;p54"/>
              <p:cNvSpPr/>
              <p:nvPr/>
            </p:nvSpPr>
            <p:spPr>
              <a:xfrm>
                <a:off x="3521761" y="3651285"/>
                <a:ext cx="63009" cy="17663"/>
              </a:xfrm>
              <a:custGeom>
                <a:rect b="b" l="l" r="r" t="t"/>
                <a:pathLst>
                  <a:path extrusionOk="0" h="17663" w="63009">
                    <a:moveTo>
                      <a:pt x="12027" y="16971"/>
                    </a:moveTo>
                    <a:lnTo>
                      <a:pt x="14559" y="16127"/>
                    </a:lnTo>
                    <a:lnTo>
                      <a:pt x="63010" y="0"/>
                    </a:lnTo>
                    <a:lnTo>
                      <a:pt x="15614" y="6211"/>
                    </a:lnTo>
                    <a:cubicBezTo>
                      <a:pt x="10644" y="6868"/>
                      <a:pt x="6191" y="7665"/>
                      <a:pt x="5417" y="9540"/>
                    </a:cubicBezTo>
                    <a:cubicBezTo>
                      <a:pt x="3050" y="15213"/>
                      <a:pt x="9285" y="16853"/>
                      <a:pt x="13270" y="17557"/>
                    </a:cubicBezTo>
                    <a:lnTo>
                      <a:pt x="14653" y="4547"/>
                    </a:lnTo>
                    <a:cubicBezTo>
                      <a:pt x="13504" y="4594"/>
                      <a:pt x="12543" y="4618"/>
                      <a:pt x="12004" y="4641"/>
                    </a:cubicBezTo>
                    <a:cubicBezTo>
                      <a:pt x="8816" y="4594"/>
                      <a:pt x="1831" y="3281"/>
                      <a:pt x="167" y="9563"/>
                    </a:cubicBezTo>
                    <a:cubicBezTo>
                      <a:pt x="-982" y="13923"/>
                      <a:pt x="3894" y="19666"/>
                      <a:pt x="12027" y="1697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7" name="Google Shape;4417;p54"/>
              <p:cNvSpPr/>
              <p:nvPr/>
            </p:nvSpPr>
            <p:spPr>
              <a:xfrm>
                <a:off x="3263382" y="3594731"/>
                <a:ext cx="89170" cy="13246"/>
              </a:xfrm>
              <a:custGeom>
                <a:rect b="b" l="l" r="r" t="t"/>
                <a:pathLst>
                  <a:path extrusionOk="0" h="13246" w="89170">
                    <a:moveTo>
                      <a:pt x="44679" y="298"/>
                    </a:moveTo>
                    <a:cubicBezTo>
                      <a:pt x="23793" y="1423"/>
                      <a:pt x="2510" y="1610"/>
                      <a:pt x="634" y="3790"/>
                    </a:cubicBezTo>
                    <a:cubicBezTo>
                      <a:pt x="-2459" y="7400"/>
                      <a:pt x="6213" y="9697"/>
                      <a:pt x="16855" y="10986"/>
                    </a:cubicBezTo>
                    <a:cubicBezTo>
                      <a:pt x="27497" y="12275"/>
                      <a:pt x="40061" y="12463"/>
                      <a:pt x="44655" y="12627"/>
                    </a:cubicBezTo>
                    <a:cubicBezTo>
                      <a:pt x="56516" y="13213"/>
                      <a:pt x="82675" y="14830"/>
                      <a:pt x="88605" y="8431"/>
                    </a:cubicBezTo>
                    <a:cubicBezTo>
                      <a:pt x="92661" y="3978"/>
                      <a:pt x="74565" y="-1320"/>
                      <a:pt x="44679" y="29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8" name="Google Shape;4418;p54"/>
              <p:cNvSpPr/>
              <p:nvPr/>
            </p:nvSpPr>
            <p:spPr>
              <a:xfrm>
                <a:off x="3133514" y="3600512"/>
                <a:ext cx="49860" cy="13170"/>
              </a:xfrm>
              <a:custGeom>
                <a:rect b="b" l="l" r="r" t="t"/>
                <a:pathLst>
                  <a:path extrusionOk="0" h="13170" w="49860">
                    <a:moveTo>
                      <a:pt x="24833" y="705"/>
                    </a:moveTo>
                    <a:cubicBezTo>
                      <a:pt x="13113" y="2627"/>
                      <a:pt x="1229" y="4549"/>
                      <a:pt x="291" y="6893"/>
                    </a:cubicBezTo>
                    <a:cubicBezTo>
                      <a:pt x="-2826" y="14628"/>
                      <a:pt x="19981" y="13034"/>
                      <a:pt x="25091" y="13034"/>
                    </a:cubicBezTo>
                    <a:cubicBezTo>
                      <a:pt x="31701" y="13034"/>
                      <a:pt x="46211" y="14300"/>
                      <a:pt x="49539" y="8018"/>
                    </a:cubicBezTo>
                    <a:cubicBezTo>
                      <a:pt x="51837" y="3658"/>
                      <a:pt x="41640" y="-2038"/>
                      <a:pt x="24833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9" name="Google Shape;4419;p54"/>
              <p:cNvSpPr/>
              <p:nvPr/>
            </p:nvSpPr>
            <p:spPr>
              <a:xfrm>
                <a:off x="3258034" y="3628313"/>
                <a:ext cx="16714" cy="13095"/>
              </a:xfrm>
              <a:custGeom>
                <a:rect b="b" l="l" r="r" t="t"/>
                <a:pathLst>
                  <a:path extrusionOk="0" h="13095" w="16714">
                    <a:moveTo>
                      <a:pt x="6943" y="12869"/>
                    </a:moveTo>
                    <a:cubicBezTo>
                      <a:pt x="11116" y="11814"/>
                      <a:pt x="15358" y="10783"/>
                      <a:pt x="16155" y="8579"/>
                    </a:cubicBezTo>
                    <a:cubicBezTo>
                      <a:pt x="18827" y="1243"/>
                      <a:pt x="11139" y="1196"/>
                      <a:pt x="9498" y="821"/>
                    </a:cubicBezTo>
                    <a:cubicBezTo>
                      <a:pt x="7365" y="352"/>
                      <a:pt x="2982" y="-1922"/>
                      <a:pt x="568" y="3985"/>
                    </a:cubicBezTo>
                    <a:cubicBezTo>
                      <a:pt x="-1120" y="8087"/>
                      <a:pt x="942" y="14369"/>
                      <a:pt x="6943" y="1286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0" name="Google Shape;4420;p54"/>
              <p:cNvSpPr/>
              <p:nvPr/>
            </p:nvSpPr>
            <p:spPr>
              <a:xfrm>
                <a:off x="3251040" y="3520370"/>
                <a:ext cx="30261" cy="13170"/>
              </a:xfrm>
              <a:custGeom>
                <a:rect b="b" l="l" r="r" t="t"/>
                <a:pathLst>
                  <a:path extrusionOk="0" h="13170" w="30261">
                    <a:moveTo>
                      <a:pt x="15086" y="705"/>
                    </a:moveTo>
                    <a:cubicBezTo>
                      <a:pt x="7983" y="2627"/>
                      <a:pt x="764" y="4549"/>
                      <a:pt x="178" y="6893"/>
                    </a:cubicBezTo>
                    <a:cubicBezTo>
                      <a:pt x="-1721" y="14628"/>
                      <a:pt x="12132" y="13034"/>
                      <a:pt x="15226" y="13034"/>
                    </a:cubicBezTo>
                    <a:cubicBezTo>
                      <a:pt x="19235" y="13034"/>
                      <a:pt x="28048" y="14300"/>
                      <a:pt x="30064" y="8018"/>
                    </a:cubicBezTo>
                    <a:cubicBezTo>
                      <a:pt x="31470" y="3658"/>
                      <a:pt x="25259" y="-2038"/>
                      <a:pt x="15062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1" name="Google Shape;4421;p54"/>
              <p:cNvSpPr/>
              <p:nvPr/>
            </p:nvSpPr>
            <p:spPr>
              <a:xfrm>
                <a:off x="3183237" y="3512451"/>
                <a:ext cx="44627" cy="13982"/>
              </a:xfrm>
              <a:custGeom>
                <a:rect b="b" l="l" r="r" t="t"/>
                <a:pathLst>
                  <a:path extrusionOk="0" h="13982" w="44627">
                    <a:moveTo>
                      <a:pt x="21663" y="13899"/>
                    </a:moveTo>
                    <a:cubicBezTo>
                      <a:pt x="32750" y="13219"/>
                      <a:pt x="43626" y="11109"/>
                      <a:pt x="44400" y="8718"/>
                    </a:cubicBezTo>
                    <a:cubicBezTo>
                      <a:pt x="45689" y="4804"/>
                      <a:pt x="41306" y="3421"/>
                      <a:pt x="36172" y="2718"/>
                    </a:cubicBezTo>
                    <a:cubicBezTo>
                      <a:pt x="31016" y="2015"/>
                      <a:pt x="24968" y="1897"/>
                      <a:pt x="22765" y="1616"/>
                    </a:cubicBezTo>
                    <a:cubicBezTo>
                      <a:pt x="16952" y="1147"/>
                      <a:pt x="5021" y="-2439"/>
                      <a:pt x="661" y="2882"/>
                    </a:cubicBezTo>
                    <a:cubicBezTo>
                      <a:pt x="-863" y="4757"/>
                      <a:pt x="262" y="7640"/>
                      <a:pt x="3895" y="10078"/>
                    </a:cubicBezTo>
                    <a:cubicBezTo>
                      <a:pt x="7505" y="12492"/>
                      <a:pt x="13717" y="14414"/>
                      <a:pt x="21663" y="1389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2" name="Google Shape;4422;p54"/>
              <p:cNvSpPr/>
              <p:nvPr/>
            </p:nvSpPr>
            <p:spPr>
              <a:xfrm>
                <a:off x="3254594" y="3463237"/>
                <a:ext cx="33594" cy="14765"/>
              </a:xfrm>
              <a:custGeom>
                <a:rect b="b" l="l" r="r" t="t"/>
                <a:pathLst>
                  <a:path extrusionOk="0" h="14765" w="33594">
                    <a:moveTo>
                      <a:pt x="17720" y="13489"/>
                    </a:moveTo>
                    <a:cubicBezTo>
                      <a:pt x="25831" y="10747"/>
                      <a:pt x="33496" y="7090"/>
                      <a:pt x="33589" y="4652"/>
                    </a:cubicBezTo>
                    <a:cubicBezTo>
                      <a:pt x="33753" y="644"/>
                      <a:pt x="30237" y="-106"/>
                      <a:pt x="26323" y="11"/>
                    </a:cubicBezTo>
                    <a:cubicBezTo>
                      <a:pt x="22385" y="152"/>
                      <a:pt x="17931" y="1089"/>
                      <a:pt x="16267" y="1253"/>
                    </a:cubicBezTo>
                    <a:cubicBezTo>
                      <a:pt x="11907" y="1816"/>
                      <a:pt x="2555" y="855"/>
                      <a:pt x="257" y="7043"/>
                    </a:cubicBezTo>
                    <a:cubicBezTo>
                      <a:pt x="-1501" y="11309"/>
                      <a:pt x="5906" y="17451"/>
                      <a:pt x="17720" y="1348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3" name="Google Shape;4423;p54"/>
              <p:cNvSpPr/>
              <p:nvPr/>
            </p:nvSpPr>
            <p:spPr>
              <a:xfrm>
                <a:off x="3254307" y="3433153"/>
                <a:ext cx="59061" cy="13210"/>
              </a:xfrm>
              <a:custGeom>
                <a:rect b="b" l="l" r="r" t="t"/>
                <a:pathLst>
                  <a:path extrusionOk="0" h="13210" w="59061">
                    <a:moveTo>
                      <a:pt x="29844" y="350"/>
                    </a:moveTo>
                    <a:cubicBezTo>
                      <a:pt x="16179" y="1498"/>
                      <a:pt x="2091" y="1194"/>
                      <a:pt x="591" y="3303"/>
                    </a:cubicBezTo>
                    <a:cubicBezTo>
                      <a:pt x="-1870" y="6819"/>
                      <a:pt x="3709" y="9327"/>
                      <a:pt x="10787" y="10781"/>
                    </a:cubicBezTo>
                    <a:cubicBezTo>
                      <a:pt x="17866" y="12257"/>
                      <a:pt x="26328" y="12492"/>
                      <a:pt x="29399" y="12656"/>
                    </a:cubicBezTo>
                    <a:cubicBezTo>
                      <a:pt x="37322" y="13335"/>
                      <a:pt x="55042" y="14554"/>
                      <a:pt x="58746" y="7968"/>
                    </a:cubicBezTo>
                    <a:cubicBezTo>
                      <a:pt x="61184" y="3397"/>
                      <a:pt x="49276" y="-1291"/>
                      <a:pt x="29844" y="32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4" name="Google Shape;4424;p54"/>
              <p:cNvSpPr/>
              <p:nvPr/>
            </p:nvSpPr>
            <p:spPr>
              <a:xfrm>
                <a:off x="3090755" y="3422414"/>
                <a:ext cx="26724" cy="13170"/>
              </a:xfrm>
              <a:custGeom>
                <a:rect b="b" l="l" r="r" t="t"/>
                <a:pathLst>
                  <a:path extrusionOk="0" h="13170" w="26724">
                    <a:moveTo>
                      <a:pt x="13305" y="705"/>
                    </a:moveTo>
                    <a:cubicBezTo>
                      <a:pt x="7023" y="2627"/>
                      <a:pt x="671" y="4549"/>
                      <a:pt x="155" y="6893"/>
                    </a:cubicBezTo>
                    <a:cubicBezTo>
                      <a:pt x="-1509" y="14629"/>
                      <a:pt x="10703" y="13034"/>
                      <a:pt x="13446" y="13034"/>
                    </a:cubicBezTo>
                    <a:cubicBezTo>
                      <a:pt x="16985" y="13034"/>
                      <a:pt x="24767" y="14300"/>
                      <a:pt x="26549" y="8018"/>
                    </a:cubicBezTo>
                    <a:cubicBezTo>
                      <a:pt x="27791" y="3658"/>
                      <a:pt x="22329" y="-2038"/>
                      <a:pt x="13305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5" name="Google Shape;4425;p54"/>
              <p:cNvSpPr/>
              <p:nvPr/>
            </p:nvSpPr>
            <p:spPr>
              <a:xfrm>
                <a:off x="3015845" y="3445679"/>
                <a:ext cx="28948" cy="13495"/>
              </a:xfrm>
              <a:custGeom>
                <a:rect b="b" l="l" r="r" t="t"/>
                <a:pathLst>
                  <a:path extrusionOk="0" h="13495" w="28948">
                    <a:moveTo>
                      <a:pt x="13325" y="13397"/>
                    </a:moveTo>
                    <a:cubicBezTo>
                      <a:pt x="20380" y="12718"/>
                      <a:pt x="27506" y="12061"/>
                      <a:pt x="28467" y="9858"/>
                    </a:cubicBezTo>
                    <a:cubicBezTo>
                      <a:pt x="31631" y="2568"/>
                      <a:pt x="18294" y="1771"/>
                      <a:pt x="15364" y="1256"/>
                    </a:cubicBezTo>
                    <a:cubicBezTo>
                      <a:pt x="11590" y="552"/>
                      <a:pt x="3503" y="-2190"/>
                      <a:pt x="479" y="3670"/>
                    </a:cubicBezTo>
                    <a:cubicBezTo>
                      <a:pt x="-1607" y="7725"/>
                      <a:pt x="3198" y="14382"/>
                      <a:pt x="13325" y="1339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6" name="Google Shape;4426;p54"/>
              <p:cNvSpPr/>
              <p:nvPr/>
            </p:nvSpPr>
            <p:spPr>
              <a:xfrm>
                <a:off x="3204686" y="3447856"/>
                <a:ext cx="12891" cy="13086"/>
              </a:xfrm>
              <a:custGeom>
                <a:rect b="b" l="l" r="r" t="t"/>
                <a:pathLst>
                  <a:path extrusionOk="0" h="13086" w="12891">
                    <a:moveTo>
                      <a:pt x="5488" y="12650"/>
                    </a:moveTo>
                    <a:cubicBezTo>
                      <a:pt x="8699" y="11174"/>
                      <a:pt x="11934" y="9720"/>
                      <a:pt x="12520" y="7423"/>
                    </a:cubicBezTo>
                    <a:cubicBezTo>
                      <a:pt x="14419" y="-125"/>
                      <a:pt x="8489" y="626"/>
                      <a:pt x="7223" y="438"/>
                    </a:cubicBezTo>
                    <a:cubicBezTo>
                      <a:pt x="5582" y="180"/>
                      <a:pt x="2136" y="-1601"/>
                      <a:pt x="378" y="4517"/>
                    </a:cubicBezTo>
                    <a:cubicBezTo>
                      <a:pt x="-841" y="8759"/>
                      <a:pt x="894" y="14760"/>
                      <a:pt x="5488" y="126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7" name="Google Shape;4427;p54"/>
              <p:cNvSpPr/>
              <p:nvPr/>
            </p:nvSpPr>
            <p:spPr>
              <a:xfrm>
                <a:off x="3090219" y="3492558"/>
                <a:ext cx="10035" cy="9385"/>
              </a:xfrm>
              <a:custGeom>
                <a:rect b="b" l="l" r="r" t="t"/>
                <a:pathLst>
                  <a:path extrusionOk="0" h="9385" w="10035">
                    <a:moveTo>
                      <a:pt x="856" y="9132"/>
                    </a:moveTo>
                    <a:cubicBezTo>
                      <a:pt x="2637" y="8194"/>
                      <a:pt x="4419" y="7257"/>
                      <a:pt x="6106" y="5639"/>
                    </a:cubicBezTo>
                    <a:cubicBezTo>
                      <a:pt x="11685" y="272"/>
                      <a:pt x="9740" y="600"/>
                      <a:pt x="9576" y="412"/>
                    </a:cubicBezTo>
                    <a:cubicBezTo>
                      <a:pt x="9341" y="178"/>
                      <a:pt x="9716" y="-1252"/>
                      <a:pt x="5146" y="3085"/>
                    </a:cubicBezTo>
                    <a:cubicBezTo>
                      <a:pt x="1981" y="6085"/>
                      <a:pt x="-1699" y="10492"/>
                      <a:pt x="856" y="913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8" name="Google Shape;4428;p54"/>
              <p:cNvSpPr/>
              <p:nvPr/>
            </p:nvSpPr>
            <p:spPr>
              <a:xfrm>
                <a:off x="2967904" y="3479894"/>
                <a:ext cx="64705" cy="18690"/>
              </a:xfrm>
              <a:custGeom>
                <a:rect b="b" l="l" r="r" t="t"/>
                <a:pathLst>
                  <a:path extrusionOk="0" h="18690" w="64705">
                    <a:moveTo>
                      <a:pt x="31215" y="15655"/>
                    </a:moveTo>
                    <a:cubicBezTo>
                      <a:pt x="46474" y="17015"/>
                      <a:pt x="61921" y="19921"/>
                      <a:pt x="63820" y="18116"/>
                    </a:cubicBezTo>
                    <a:cubicBezTo>
                      <a:pt x="66984" y="15093"/>
                      <a:pt x="61218" y="11553"/>
                      <a:pt x="53670" y="8811"/>
                    </a:cubicBezTo>
                    <a:cubicBezTo>
                      <a:pt x="46146" y="6068"/>
                      <a:pt x="36911" y="4287"/>
                      <a:pt x="33559" y="3560"/>
                    </a:cubicBezTo>
                    <a:cubicBezTo>
                      <a:pt x="24956" y="1451"/>
                      <a:pt x="5759" y="-2909"/>
                      <a:pt x="578" y="2904"/>
                    </a:cubicBezTo>
                    <a:cubicBezTo>
                      <a:pt x="-2891" y="6982"/>
                      <a:pt x="9486" y="13710"/>
                      <a:pt x="31215" y="1565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9" name="Google Shape;4429;p54"/>
              <p:cNvSpPr/>
              <p:nvPr/>
            </p:nvSpPr>
            <p:spPr>
              <a:xfrm>
                <a:off x="3076449" y="3506056"/>
                <a:ext cx="24015" cy="13706"/>
              </a:xfrm>
              <a:custGeom>
                <a:rect b="b" l="l" r="r" t="t"/>
                <a:pathLst>
                  <a:path extrusionOk="0" h="13706" w="24015">
                    <a:moveTo>
                      <a:pt x="9984" y="13707"/>
                    </a:moveTo>
                    <a:cubicBezTo>
                      <a:pt x="15985" y="13613"/>
                      <a:pt x="22079" y="13566"/>
                      <a:pt x="23228" y="11456"/>
                    </a:cubicBezTo>
                    <a:cubicBezTo>
                      <a:pt x="27025" y="4542"/>
                      <a:pt x="15985" y="2690"/>
                      <a:pt x="13641" y="1916"/>
                    </a:cubicBezTo>
                    <a:cubicBezTo>
                      <a:pt x="10594" y="932"/>
                      <a:pt x="4265" y="-2420"/>
                      <a:pt x="796" y="3065"/>
                    </a:cubicBezTo>
                    <a:cubicBezTo>
                      <a:pt x="-1595" y="6886"/>
                      <a:pt x="1382" y="13824"/>
                      <a:pt x="9984" y="1368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0" name="Google Shape;4430;p54"/>
              <p:cNvSpPr/>
              <p:nvPr/>
            </p:nvSpPr>
            <p:spPr>
              <a:xfrm>
                <a:off x="3045606" y="3606442"/>
                <a:ext cx="23467" cy="13170"/>
              </a:xfrm>
              <a:custGeom>
                <a:rect b="b" l="l" r="r" t="t"/>
                <a:pathLst>
                  <a:path extrusionOk="0" h="13170" w="23467">
                    <a:moveTo>
                      <a:pt x="11691" y="705"/>
                    </a:moveTo>
                    <a:cubicBezTo>
                      <a:pt x="6182" y="2627"/>
                      <a:pt x="580" y="4549"/>
                      <a:pt x="135" y="6893"/>
                    </a:cubicBezTo>
                    <a:cubicBezTo>
                      <a:pt x="-1318" y="14628"/>
                      <a:pt x="9394" y="13034"/>
                      <a:pt x="11808" y="13034"/>
                    </a:cubicBezTo>
                    <a:cubicBezTo>
                      <a:pt x="14926" y="13034"/>
                      <a:pt x="21747" y="14300"/>
                      <a:pt x="23317" y="8018"/>
                    </a:cubicBezTo>
                    <a:cubicBezTo>
                      <a:pt x="24395" y="3658"/>
                      <a:pt x="19590" y="-2038"/>
                      <a:pt x="11691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1" name="Google Shape;4431;p54"/>
              <p:cNvSpPr/>
              <p:nvPr/>
            </p:nvSpPr>
            <p:spPr>
              <a:xfrm>
                <a:off x="2936127" y="3536602"/>
                <a:ext cx="34017" cy="13271"/>
              </a:xfrm>
              <a:custGeom>
                <a:rect b="b" l="l" r="r" t="t"/>
                <a:pathLst>
                  <a:path extrusionOk="0" h="13271" w="34017">
                    <a:moveTo>
                      <a:pt x="16510" y="12953"/>
                    </a:moveTo>
                    <a:cubicBezTo>
                      <a:pt x="24620" y="11687"/>
                      <a:pt x="32871" y="10468"/>
                      <a:pt x="33691" y="8171"/>
                    </a:cubicBezTo>
                    <a:cubicBezTo>
                      <a:pt x="36457" y="623"/>
                      <a:pt x="20823" y="951"/>
                      <a:pt x="17354" y="647"/>
                    </a:cubicBezTo>
                    <a:cubicBezTo>
                      <a:pt x="12853" y="272"/>
                      <a:pt x="3102" y="-1815"/>
                      <a:pt x="336" y="4280"/>
                    </a:cubicBezTo>
                    <a:cubicBezTo>
                      <a:pt x="-1586" y="8499"/>
                      <a:pt x="4860" y="14758"/>
                      <a:pt x="16510" y="1295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2" name="Google Shape;4432;p54"/>
              <p:cNvSpPr/>
              <p:nvPr/>
            </p:nvSpPr>
            <p:spPr>
              <a:xfrm>
                <a:off x="2883875" y="3446638"/>
                <a:ext cx="28622" cy="15234"/>
              </a:xfrm>
              <a:custGeom>
                <a:rect b="b" l="l" r="r" t="t"/>
                <a:pathLst>
                  <a:path extrusionOk="0" h="15234" w="28622">
                    <a:moveTo>
                      <a:pt x="15506" y="13470"/>
                    </a:moveTo>
                    <a:cubicBezTo>
                      <a:pt x="21928" y="10423"/>
                      <a:pt x="28468" y="7352"/>
                      <a:pt x="28609" y="4961"/>
                    </a:cubicBezTo>
                    <a:cubicBezTo>
                      <a:pt x="29101" y="-2962"/>
                      <a:pt x="16232" y="859"/>
                      <a:pt x="13279" y="1351"/>
                    </a:cubicBezTo>
                    <a:cubicBezTo>
                      <a:pt x="9458" y="1984"/>
                      <a:pt x="902" y="2172"/>
                      <a:pt x="35" y="8712"/>
                    </a:cubicBezTo>
                    <a:cubicBezTo>
                      <a:pt x="-551" y="13235"/>
                      <a:pt x="6270" y="17853"/>
                      <a:pt x="15506" y="134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3" name="Google Shape;4433;p54"/>
              <p:cNvSpPr/>
              <p:nvPr/>
            </p:nvSpPr>
            <p:spPr>
              <a:xfrm>
                <a:off x="2758767" y="3458406"/>
                <a:ext cx="44439" cy="13278"/>
              </a:xfrm>
              <a:custGeom>
                <a:rect b="b" l="l" r="r" t="t"/>
                <a:pathLst>
                  <a:path extrusionOk="0" h="13278" w="44439">
                    <a:moveTo>
                      <a:pt x="21890" y="12953"/>
                    </a:moveTo>
                    <a:cubicBezTo>
                      <a:pt x="32415" y="11687"/>
                      <a:pt x="43103" y="10468"/>
                      <a:pt x="44088" y="8171"/>
                    </a:cubicBezTo>
                    <a:cubicBezTo>
                      <a:pt x="47346" y="623"/>
                      <a:pt x="26977" y="928"/>
                      <a:pt x="22429" y="647"/>
                    </a:cubicBezTo>
                    <a:cubicBezTo>
                      <a:pt x="16546" y="272"/>
                      <a:pt x="3748" y="-1815"/>
                      <a:pt x="372" y="4280"/>
                    </a:cubicBezTo>
                    <a:cubicBezTo>
                      <a:pt x="-1948" y="8499"/>
                      <a:pt x="6748" y="14781"/>
                      <a:pt x="21867" y="1295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4" name="Google Shape;4434;p54"/>
              <p:cNvSpPr/>
              <p:nvPr/>
            </p:nvSpPr>
            <p:spPr>
              <a:xfrm>
                <a:off x="2790066" y="3583683"/>
                <a:ext cx="65957" cy="24021"/>
              </a:xfrm>
              <a:custGeom>
                <a:rect b="b" l="l" r="r" t="t"/>
                <a:pathLst>
                  <a:path extrusionOk="0" h="24021" w="65957">
                    <a:moveTo>
                      <a:pt x="31329" y="18027"/>
                    </a:moveTo>
                    <a:cubicBezTo>
                      <a:pt x="47058" y="20980"/>
                      <a:pt x="62833" y="25317"/>
                      <a:pt x="64919" y="23652"/>
                    </a:cubicBezTo>
                    <a:cubicBezTo>
                      <a:pt x="68388" y="20886"/>
                      <a:pt x="62669" y="16831"/>
                      <a:pt x="55074" y="13409"/>
                    </a:cubicBezTo>
                    <a:cubicBezTo>
                      <a:pt x="47503" y="9940"/>
                      <a:pt x="38127" y="7244"/>
                      <a:pt x="34752" y="6189"/>
                    </a:cubicBezTo>
                    <a:cubicBezTo>
                      <a:pt x="26055" y="3236"/>
                      <a:pt x="6694" y="-3234"/>
                      <a:pt x="763" y="1947"/>
                    </a:cubicBezTo>
                    <a:cubicBezTo>
                      <a:pt x="-3268" y="5603"/>
                      <a:pt x="8921" y="13807"/>
                      <a:pt x="31353" y="1802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5" name="Google Shape;4435;p54"/>
              <p:cNvSpPr/>
              <p:nvPr/>
            </p:nvSpPr>
            <p:spPr>
              <a:xfrm>
                <a:off x="2735185" y="3619607"/>
                <a:ext cx="72521" cy="16605"/>
              </a:xfrm>
              <a:custGeom>
                <a:rect b="b" l="l" r="r" t="t"/>
                <a:pathLst>
                  <a:path extrusionOk="0" h="16605" w="72521">
                    <a:moveTo>
                      <a:pt x="29298" y="14192"/>
                    </a:moveTo>
                    <a:cubicBezTo>
                      <a:pt x="38182" y="14098"/>
                      <a:pt x="47136" y="14004"/>
                      <a:pt x="52973" y="13442"/>
                    </a:cubicBezTo>
                    <a:lnTo>
                      <a:pt x="72522" y="11519"/>
                    </a:lnTo>
                    <a:lnTo>
                      <a:pt x="53981" y="9222"/>
                    </a:lnTo>
                    <a:cubicBezTo>
                      <a:pt x="50441" y="8777"/>
                      <a:pt x="47980" y="8777"/>
                      <a:pt x="47253" y="9457"/>
                    </a:cubicBezTo>
                    <a:cubicBezTo>
                      <a:pt x="44933" y="11707"/>
                      <a:pt x="47253" y="14238"/>
                      <a:pt x="51309" y="16606"/>
                    </a:cubicBezTo>
                    <a:lnTo>
                      <a:pt x="53934" y="5659"/>
                    </a:lnTo>
                    <a:cubicBezTo>
                      <a:pt x="46480" y="3315"/>
                      <a:pt x="34314" y="2425"/>
                      <a:pt x="30494" y="1932"/>
                    </a:cubicBezTo>
                    <a:cubicBezTo>
                      <a:pt x="22571" y="924"/>
                      <a:pt x="5319" y="-2498"/>
                      <a:pt x="561" y="3245"/>
                    </a:cubicBezTo>
                    <a:cubicBezTo>
                      <a:pt x="-2745" y="7230"/>
                      <a:pt x="8788" y="14403"/>
                      <a:pt x="29275" y="1419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6" name="Google Shape;4436;p54"/>
              <p:cNvSpPr/>
              <p:nvPr/>
            </p:nvSpPr>
            <p:spPr>
              <a:xfrm>
                <a:off x="2594598" y="3573382"/>
                <a:ext cx="44226" cy="14321"/>
              </a:xfrm>
              <a:custGeom>
                <a:rect b="b" l="l" r="r" t="t"/>
                <a:pathLst>
                  <a:path extrusionOk="0" h="14321" w="44226">
                    <a:moveTo>
                      <a:pt x="21602" y="1277"/>
                    </a:moveTo>
                    <a:cubicBezTo>
                      <a:pt x="11312" y="3856"/>
                      <a:pt x="881" y="6458"/>
                      <a:pt x="178" y="8849"/>
                    </a:cubicBezTo>
                    <a:cubicBezTo>
                      <a:pt x="-2095" y="16748"/>
                      <a:pt x="18063" y="13865"/>
                      <a:pt x="22611" y="13560"/>
                    </a:cubicBezTo>
                    <a:cubicBezTo>
                      <a:pt x="28494" y="13185"/>
                      <a:pt x="41456" y="13630"/>
                      <a:pt x="44011" y="7161"/>
                    </a:cubicBezTo>
                    <a:cubicBezTo>
                      <a:pt x="45793" y="2660"/>
                      <a:pt x="36346" y="-2426"/>
                      <a:pt x="21579" y="127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7" name="Google Shape;4437;p54"/>
              <p:cNvSpPr/>
              <p:nvPr/>
            </p:nvSpPr>
            <p:spPr>
              <a:xfrm>
                <a:off x="2539958" y="3537604"/>
                <a:ext cx="36371" cy="15469"/>
              </a:xfrm>
              <a:custGeom>
                <a:rect b="b" l="l" r="r" t="t"/>
                <a:pathLst>
                  <a:path extrusionOk="0" h="15469" w="36371">
                    <a:moveTo>
                      <a:pt x="17150" y="1848"/>
                    </a:moveTo>
                    <a:cubicBezTo>
                      <a:pt x="8852" y="4965"/>
                      <a:pt x="414" y="8107"/>
                      <a:pt x="62" y="10521"/>
                    </a:cubicBezTo>
                    <a:cubicBezTo>
                      <a:pt x="-1134" y="18514"/>
                      <a:pt x="15345" y="14553"/>
                      <a:pt x="19095" y="14013"/>
                    </a:cubicBezTo>
                    <a:cubicBezTo>
                      <a:pt x="23948" y="13334"/>
                      <a:pt x="34730" y="13076"/>
                      <a:pt x="36277" y="6489"/>
                    </a:cubicBezTo>
                    <a:cubicBezTo>
                      <a:pt x="37355" y="1918"/>
                      <a:pt x="29081" y="-2653"/>
                      <a:pt x="17150" y="184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8" name="Google Shape;4438;p54"/>
              <p:cNvSpPr/>
              <p:nvPr/>
            </p:nvSpPr>
            <p:spPr>
              <a:xfrm>
                <a:off x="2474678" y="3607432"/>
                <a:ext cx="36371" cy="15460"/>
              </a:xfrm>
              <a:custGeom>
                <a:rect b="b" l="l" r="r" t="t"/>
                <a:pathLst>
                  <a:path extrusionOk="0" h="15460" w="36371">
                    <a:moveTo>
                      <a:pt x="17150" y="1848"/>
                    </a:moveTo>
                    <a:cubicBezTo>
                      <a:pt x="8852" y="4989"/>
                      <a:pt x="414" y="8106"/>
                      <a:pt x="62" y="10521"/>
                    </a:cubicBezTo>
                    <a:cubicBezTo>
                      <a:pt x="-1134" y="18514"/>
                      <a:pt x="15345" y="14529"/>
                      <a:pt x="19095" y="14013"/>
                    </a:cubicBezTo>
                    <a:cubicBezTo>
                      <a:pt x="23947" y="13334"/>
                      <a:pt x="34730" y="13076"/>
                      <a:pt x="36277" y="6489"/>
                    </a:cubicBezTo>
                    <a:cubicBezTo>
                      <a:pt x="37355" y="1918"/>
                      <a:pt x="29081" y="-2652"/>
                      <a:pt x="17150" y="184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9" name="Google Shape;4439;p54"/>
              <p:cNvSpPr/>
              <p:nvPr/>
            </p:nvSpPr>
            <p:spPr>
              <a:xfrm>
                <a:off x="2524093" y="3638567"/>
                <a:ext cx="28846" cy="13226"/>
              </a:xfrm>
              <a:custGeom>
                <a:rect b="b" l="l" r="r" t="t"/>
                <a:pathLst>
                  <a:path extrusionOk="0" h="13226" w="28846">
                    <a:moveTo>
                      <a:pt x="13864" y="12882"/>
                    </a:moveTo>
                    <a:cubicBezTo>
                      <a:pt x="20779" y="11570"/>
                      <a:pt x="27788" y="10304"/>
                      <a:pt x="28538" y="8007"/>
                    </a:cubicBezTo>
                    <a:cubicBezTo>
                      <a:pt x="31023" y="459"/>
                      <a:pt x="17755" y="858"/>
                      <a:pt x="14825" y="600"/>
                    </a:cubicBezTo>
                    <a:cubicBezTo>
                      <a:pt x="11028" y="248"/>
                      <a:pt x="2801" y="-1768"/>
                      <a:pt x="316" y="4327"/>
                    </a:cubicBezTo>
                    <a:cubicBezTo>
                      <a:pt x="-1395" y="8546"/>
                      <a:pt x="3949" y="14758"/>
                      <a:pt x="13864" y="1288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0" name="Google Shape;4440;p54"/>
              <p:cNvSpPr/>
              <p:nvPr/>
            </p:nvSpPr>
            <p:spPr>
              <a:xfrm>
                <a:off x="2383307" y="3583683"/>
                <a:ext cx="26257" cy="13206"/>
              </a:xfrm>
              <a:custGeom>
                <a:rect b="b" l="l" r="r" t="t"/>
                <a:pathLst>
                  <a:path extrusionOk="0" h="13206" w="26257">
                    <a:moveTo>
                      <a:pt x="12487" y="12870"/>
                    </a:moveTo>
                    <a:cubicBezTo>
                      <a:pt x="18816" y="11581"/>
                      <a:pt x="25215" y="10315"/>
                      <a:pt x="25941" y="8041"/>
                    </a:cubicBezTo>
                    <a:cubicBezTo>
                      <a:pt x="28356" y="517"/>
                      <a:pt x="16260" y="892"/>
                      <a:pt x="13612" y="611"/>
                    </a:cubicBezTo>
                    <a:cubicBezTo>
                      <a:pt x="10143" y="259"/>
                      <a:pt x="2689" y="-1780"/>
                      <a:pt x="321" y="4291"/>
                    </a:cubicBezTo>
                    <a:cubicBezTo>
                      <a:pt x="-1320" y="8510"/>
                      <a:pt x="3415" y="14722"/>
                      <a:pt x="12487" y="128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1" name="Google Shape;4441;p54"/>
              <p:cNvSpPr/>
              <p:nvPr/>
            </p:nvSpPr>
            <p:spPr>
              <a:xfrm>
                <a:off x="2244840" y="3577503"/>
                <a:ext cx="24428" cy="13864"/>
              </a:xfrm>
              <a:custGeom>
                <a:rect b="b" l="l" r="r" t="t"/>
                <a:pathLst>
                  <a:path extrusionOk="0" h="13864" w="24428">
                    <a:moveTo>
                      <a:pt x="10054" y="13822"/>
                    </a:moveTo>
                    <a:cubicBezTo>
                      <a:pt x="16172" y="13916"/>
                      <a:pt x="22384" y="14033"/>
                      <a:pt x="23579" y="11971"/>
                    </a:cubicBezTo>
                    <a:cubicBezTo>
                      <a:pt x="27564" y="5173"/>
                      <a:pt x="16359" y="2970"/>
                      <a:pt x="13969" y="2149"/>
                    </a:cubicBezTo>
                    <a:cubicBezTo>
                      <a:pt x="10875" y="1071"/>
                      <a:pt x="4475" y="-2492"/>
                      <a:pt x="866" y="2923"/>
                    </a:cubicBezTo>
                    <a:cubicBezTo>
                      <a:pt x="-1643" y="6673"/>
                      <a:pt x="1264" y="13705"/>
                      <a:pt x="10054" y="1382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2" name="Google Shape;4442;p54"/>
              <p:cNvSpPr/>
              <p:nvPr/>
            </p:nvSpPr>
            <p:spPr>
              <a:xfrm>
                <a:off x="2284271" y="3622779"/>
                <a:ext cx="45017" cy="21986"/>
              </a:xfrm>
              <a:custGeom>
                <a:rect b="b" l="l" r="r" t="t"/>
                <a:pathLst>
                  <a:path extrusionOk="0" h="21986" w="45017">
                    <a:moveTo>
                      <a:pt x="19894" y="17677"/>
                    </a:moveTo>
                    <a:cubicBezTo>
                      <a:pt x="30981" y="20396"/>
                      <a:pt x="42233" y="23209"/>
                      <a:pt x="43991" y="21428"/>
                    </a:cubicBezTo>
                    <a:cubicBezTo>
                      <a:pt x="49827" y="15521"/>
                      <a:pt x="29083" y="8254"/>
                      <a:pt x="24582" y="6285"/>
                    </a:cubicBezTo>
                    <a:cubicBezTo>
                      <a:pt x="18746" y="3730"/>
                      <a:pt x="6463" y="-2974"/>
                      <a:pt x="1025" y="1503"/>
                    </a:cubicBezTo>
                    <a:cubicBezTo>
                      <a:pt x="-2749" y="4621"/>
                      <a:pt x="3978" y="13763"/>
                      <a:pt x="19894" y="1767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3" name="Google Shape;4443;p54"/>
              <p:cNvSpPr/>
              <p:nvPr/>
            </p:nvSpPr>
            <p:spPr>
              <a:xfrm>
                <a:off x="2385907" y="3649005"/>
                <a:ext cx="35060" cy="13526"/>
              </a:xfrm>
              <a:custGeom>
                <a:rect b="b" l="l" r="r" t="t"/>
                <a:pathLst>
                  <a:path extrusionOk="0" h="13526" w="35060">
                    <a:moveTo>
                      <a:pt x="18746" y="13508"/>
                    </a:moveTo>
                    <a:cubicBezTo>
                      <a:pt x="22942" y="13320"/>
                      <a:pt x="27184" y="13367"/>
                      <a:pt x="30700" y="13320"/>
                    </a:cubicBezTo>
                    <a:lnTo>
                      <a:pt x="33185" y="13320"/>
                    </a:lnTo>
                    <a:cubicBezTo>
                      <a:pt x="33185" y="13320"/>
                      <a:pt x="33724" y="12500"/>
                      <a:pt x="33724" y="12500"/>
                    </a:cubicBezTo>
                    <a:cubicBezTo>
                      <a:pt x="35998" y="9265"/>
                      <a:pt x="34896" y="6335"/>
                      <a:pt x="33888" y="4999"/>
                    </a:cubicBezTo>
                    <a:cubicBezTo>
                      <a:pt x="32740" y="3546"/>
                      <a:pt x="31474" y="3429"/>
                      <a:pt x="30982" y="3827"/>
                    </a:cubicBezTo>
                    <a:cubicBezTo>
                      <a:pt x="30161" y="4413"/>
                      <a:pt x="29786" y="5163"/>
                      <a:pt x="29388" y="5749"/>
                    </a:cubicBezTo>
                    <a:cubicBezTo>
                      <a:pt x="29060" y="6312"/>
                      <a:pt x="28497" y="6827"/>
                      <a:pt x="28310" y="6874"/>
                    </a:cubicBezTo>
                    <a:cubicBezTo>
                      <a:pt x="28028" y="7062"/>
                      <a:pt x="27560" y="7109"/>
                      <a:pt x="27747" y="7085"/>
                    </a:cubicBezTo>
                    <a:cubicBezTo>
                      <a:pt x="27888" y="7015"/>
                      <a:pt x="28755" y="7343"/>
                      <a:pt x="28849" y="7531"/>
                    </a:cubicBezTo>
                    <a:lnTo>
                      <a:pt x="33068" y="4132"/>
                    </a:lnTo>
                    <a:cubicBezTo>
                      <a:pt x="28450" y="2327"/>
                      <a:pt x="22684" y="1647"/>
                      <a:pt x="20621" y="1296"/>
                    </a:cubicBezTo>
                    <a:cubicBezTo>
                      <a:pt x="15300" y="217"/>
                      <a:pt x="3182" y="-2056"/>
                      <a:pt x="299" y="4273"/>
                    </a:cubicBezTo>
                    <a:cubicBezTo>
                      <a:pt x="-686" y="6429"/>
                      <a:pt x="814" y="8961"/>
                      <a:pt x="4049" y="10789"/>
                    </a:cubicBezTo>
                    <a:cubicBezTo>
                      <a:pt x="7307" y="12617"/>
                      <a:pt x="12230" y="13766"/>
                      <a:pt x="18746" y="1348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4" name="Google Shape;4444;p54"/>
              <p:cNvSpPr/>
              <p:nvPr/>
            </p:nvSpPr>
            <p:spPr>
              <a:xfrm>
                <a:off x="2336347" y="3504719"/>
                <a:ext cx="36522" cy="13170"/>
              </a:xfrm>
              <a:custGeom>
                <a:rect b="b" l="l" r="r" t="t"/>
                <a:pathLst>
                  <a:path extrusionOk="0" h="13170" w="36522">
                    <a:moveTo>
                      <a:pt x="18332" y="12465"/>
                    </a:moveTo>
                    <a:cubicBezTo>
                      <a:pt x="26911" y="10543"/>
                      <a:pt x="35608" y="8621"/>
                      <a:pt x="36311" y="6277"/>
                    </a:cubicBezTo>
                    <a:cubicBezTo>
                      <a:pt x="38585" y="-1458"/>
                      <a:pt x="21895" y="136"/>
                      <a:pt x="18145" y="136"/>
                    </a:cubicBezTo>
                    <a:cubicBezTo>
                      <a:pt x="13293" y="136"/>
                      <a:pt x="2674" y="-1130"/>
                      <a:pt x="237" y="5152"/>
                    </a:cubicBezTo>
                    <a:cubicBezTo>
                      <a:pt x="-1451" y="9512"/>
                      <a:pt x="6026" y="15208"/>
                      <a:pt x="18332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5" name="Google Shape;4445;p54"/>
              <p:cNvSpPr/>
              <p:nvPr/>
            </p:nvSpPr>
            <p:spPr>
              <a:xfrm>
                <a:off x="2477295" y="3442984"/>
                <a:ext cx="24147" cy="16259"/>
              </a:xfrm>
              <a:custGeom>
                <a:rect b="b" l="l" r="r" t="t"/>
                <a:pathLst>
                  <a:path extrusionOk="0" h="16259" w="24147">
                    <a:moveTo>
                      <a:pt x="10172" y="2591"/>
                    </a:moveTo>
                    <a:cubicBezTo>
                      <a:pt x="5672" y="6084"/>
                      <a:pt x="210" y="8803"/>
                      <a:pt x="23" y="11170"/>
                    </a:cubicBezTo>
                    <a:cubicBezTo>
                      <a:pt x="-282" y="15108"/>
                      <a:pt x="2508" y="16327"/>
                      <a:pt x="5812" y="16256"/>
                    </a:cubicBezTo>
                    <a:cubicBezTo>
                      <a:pt x="9118" y="16186"/>
                      <a:pt x="12681" y="14756"/>
                      <a:pt x="13993" y="14311"/>
                    </a:cubicBezTo>
                    <a:cubicBezTo>
                      <a:pt x="17392" y="13397"/>
                      <a:pt x="25408" y="11240"/>
                      <a:pt x="23979" y="4771"/>
                    </a:cubicBezTo>
                    <a:cubicBezTo>
                      <a:pt x="23486" y="2567"/>
                      <a:pt x="21424" y="833"/>
                      <a:pt x="18916" y="223"/>
                    </a:cubicBezTo>
                    <a:cubicBezTo>
                      <a:pt x="16361" y="-363"/>
                      <a:pt x="13407" y="130"/>
                      <a:pt x="10172" y="259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6" name="Google Shape;4446;p54"/>
              <p:cNvSpPr/>
              <p:nvPr/>
            </p:nvSpPr>
            <p:spPr>
              <a:xfrm>
                <a:off x="2468914" y="3481095"/>
                <a:ext cx="10190" cy="13488"/>
              </a:xfrm>
              <a:custGeom>
                <a:rect b="b" l="l" r="r" t="t"/>
                <a:pathLst>
                  <a:path extrusionOk="0" h="13488" w="10190">
                    <a:moveTo>
                      <a:pt x="1021" y="1750"/>
                    </a:moveTo>
                    <a:cubicBezTo>
                      <a:pt x="247" y="4563"/>
                      <a:pt x="-573" y="7399"/>
                      <a:pt x="552" y="9462"/>
                    </a:cubicBezTo>
                    <a:cubicBezTo>
                      <a:pt x="4326" y="16236"/>
                      <a:pt x="7021" y="12532"/>
                      <a:pt x="7842" y="12017"/>
                    </a:cubicBezTo>
                    <a:cubicBezTo>
                      <a:pt x="8896" y="11337"/>
                      <a:pt x="11873" y="10892"/>
                      <a:pt x="8920" y="5289"/>
                    </a:cubicBezTo>
                    <a:cubicBezTo>
                      <a:pt x="6881" y="1398"/>
                      <a:pt x="2146" y="-2282"/>
                      <a:pt x="1021" y="17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7" name="Google Shape;4447;p54"/>
              <p:cNvSpPr/>
              <p:nvPr/>
            </p:nvSpPr>
            <p:spPr>
              <a:xfrm>
                <a:off x="2276130" y="3435341"/>
                <a:ext cx="44530" cy="13665"/>
              </a:xfrm>
              <a:custGeom>
                <a:rect b="b" l="l" r="r" t="t"/>
                <a:pathLst>
                  <a:path extrusionOk="0" h="13665" w="44530">
                    <a:moveTo>
                      <a:pt x="22996" y="84"/>
                    </a:moveTo>
                    <a:cubicBezTo>
                      <a:pt x="12354" y="717"/>
                      <a:pt x="1571" y="1303"/>
                      <a:pt x="446" y="3529"/>
                    </a:cubicBezTo>
                    <a:cubicBezTo>
                      <a:pt x="-3257" y="10866"/>
                      <a:pt x="17182" y="11780"/>
                      <a:pt x="21730" y="12343"/>
                    </a:cubicBezTo>
                    <a:cubicBezTo>
                      <a:pt x="27613" y="13070"/>
                      <a:pt x="40341" y="15906"/>
                      <a:pt x="44068" y="10022"/>
                    </a:cubicBezTo>
                    <a:cubicBezTo>
                      <a:pt x="46647" y="5944"/>
                      <a:pt x="38279" y="-830"/>
                      <a:pt x="23019" y="8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8" name="Google Shape;4448;p54"/>
              <p:cNvSpPr/>
              <p:nvPr/>
            </p:nvSpPr>
            <p:spPr>
              <a:xfrm>
                <a:off x="2207343" y="3430563"/>
                <a:ext cx="21226" cy="16087"/>
              </a:xfrm>
              <a:custGeom>
                <a:rect b="b" l="l" r="r" t="t"/>
                <a:pathLst>
                  <a:path extrusionOk="0" h="16087" w="21226">
                    <a:moveTo>
                      <a:pt x="6883" y="14098"/>
                    </a:moveTo>
                    <a:cubicBezTo>
                      <a:pt x="12297" y="15527"/>
                      <a:pt x="17782" y="17028"/>
                      <a:pt x="19470" y="15340"/>
                    </a:cubicBezTo>
                    <a:cubicBezTo>
                      <a:pt x="25049" y="9785"/>
                      <a:pt x="15720" y="5237"/>
                      <a:pt x="13844" y="3925"/>
                    </a:cubicBezTo>
                    <a:cubicBezTo>
                      <a:pt x="11407" y="2213"/>
                      <a:pt x="6789" y="-2545"/>
                      <a:pt x="1960" y="1745"/>
                    </a:cubicBezTo>
                    <a:cubicBezTo>
                      <a:pt x="-1392" y="4745"/>
                      <a:pt x="-876" y="12035"/>
                      <a:pt x="6906" y="1409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9" name="Google Shape;4449;p54"/>
              <p:cNvSpPr/>
              <p:nvPr/>
            </p:nvSpPr>
            <p:spPr>
              <a:xfrm>
                <a:off x="2247661" y="3466147"/>
                <a:ext cx="17767" cy="13096"/>
              </a:xfrm>
              <a:custGeom>
                <a:rect b="b" l="l" r="r" t="t"/>
                <a:pathLst>
                  <a:path extrusionOk="0" h="13096" w="17767">
                    <a:moveTo>
                      <a:pt x="6483" y="12900"/>
                    </a:moveTo>
                    <a:cubicBezTo>
                      <a:pt x="9953" y="11939"/>
                      <a:pt x="14078" y="12525"/>
                      <a:pt x="15789" y="10931"/>
                    </a:cubicBezTo>
                    <a:cubicBezTo>
                      <a:pt x="18649" y="8259"/>
                      <a:pt x="18086" y="5798"/>
                      <a:pt x="16141" y="3993"/>
                    </a:cubicBezTo>
                    <a:cubicBezTo>
                      <a:pt x="14242" y="2188"/>
                      <a:pt x="11242" y="1462"/>
                      <a:pt x="10234" y="1157"/>
                    </a:cubicBezTo>
                    <a:cubicBezTo>
                      <a:pt x="8921" y="712"/>
                      <a:pt x="6788" y="-179"/>
                      <a:pt x="4655" y="32"/>
                    </a:cubicBezTo>
                    <a:cubicBezTo>
                      <a:pt x="2545" y="219"/>
                      <a:pt x="600" y="1485"/>
                      <a:pt x="84" y="4626"/>
                    </a:cubicBezTo>
                    <a:cubicBezTo>
                      <a:pt x="-267" y="6829"/>
                      <a:pt x="530" y="9291"/>
                      <a:pt x="1584" y="10978"/>
                    </a:cubicBezTo>
                    <a:cubicBezTo>
                      <a:pt x="2709" y="12666"/>
                      <a:pt x="3999" y="13533"/>
                      <a:pt x="6460" y="1287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0" name="Google Shape;4450;p54"/>
              <p:cNvSpPr/>
              <p:nvPr/>
            </p:nvSpPr>
            <p:spPr>
              <a:xfrm>
                <a:off x="2120125" y="3639196"/>
                <a:ext cx="20787" cy="14060"/>
              </a:xfrm>
              <a:custGeom>
                <a:rect b="b" l="l" r="r" t="t"/>
                <a:pathLst>
                  <a:path extrusionOk="0" h="14060" w="20787">
                    <a:moveTo>
                      <a:pt x="9576" y="1190"/>
                    </a:moveTo>
                    <a:cubicBezTo>
                      <a:pt x="4888" y="3674"/>
                      <a:pt x="130" y="6159"/>
                      <a:pt x="12" y="8526"/>
                    </a:cubicBezTo>
                    <a:cubicBezTo>
                      <a:pt x="-386" y="16355"/>
                      <a:pt x="8967" y="13660"/>
                      <a:pt x="11100" y="13425"/>
                    </a:cubicBezTo>
                    <a:cubicBezTo>
                      <a:pt x="13866" y="13120"/>
                      <a:pt x="20101" y="13660"/>
                      <a:pt x="20757" y="7237"/>
                    </a:cubicBezTo>
                    <a:cubicBezTo>
                      <a:pt x="21226" y="2783"/>
                      <a:pt x="16280" y="-2373"/>
                      <a:pt x="9576" y="11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1" name="Google Shape;4451;p54"/>
              <p:cNvSpPr/>
              <p:nvPr/>
            </p:nvSpPr>
            <p:spPr>
              <a:xfrm>
                <a:off x="2164134" y="3672150"/>
                <a:ext cx="67871" cy="13787"/>
              </a:xfrm>
              <a:custGeom>
                <a:rect b="b" l="l" r="r" t="t"/>
                <a:pathLst>
                  <a:path extrusionOk="0" h="13787" w="67871">
                    <a:moveTo>
                      <a:pt x="34387" y="67"/>
                    </a:moveTo>
                    <a:cubicBezTo>
                      <a:pt x="18307" y="630"/>
                      <a:pt x="1993" y="1169"/>
                      <a:pt x="516" y="3396"/>
                    </a:cubicBezTo>
                    <a:cubicBezTo>
                      <a:pt x="-4359" y="10756"/>
                      <a:pt x="26746" y="11787"/>
                      <a:pt x="33684" y="12373"/>
                    </a:cubicBezTo>
                    <a:cubicBezTo>
                      <a:pt x="42661" y="13147"/>
                      <a:pt x="62281" y="16077"/>
                      <a:pt x="67320" y="10194"/>
                    </a:cubicBezTo>
                    <a:cubicBezTo>
                      <a:pt x="70813" y="6115"/>
                      <a:pt x="57452" y="-753"/>
                      <a:pt x="34364" y="6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2" name="Google Shape;4452;p54"/>
              <p:cNvSpPr/>
              <p:nvPr/>
            </p:nvSpPr>
            <p:spPr>
              <a:xfrm>
                <a:off x="1976610" y="3671034"/>
                <a:ext cx="26139" cy="16566"/>
              </a:xfrm>
              <a:custGeom>
                <a:rect b="b" l="l" r="r" t="t"/>
                <a:pathLst>
                  <a:path extrusionOk="0" h="16566" w="26139">
                    <a:moveTo>
                      <a:pt x="11138" y="2496"/>
                    </a:moveTo>
                    <a:cubicBezTo>
                      <a:pt x="5535" y="6129"/>
                      <a:pt x="-161" y="9786"/>
                      <a:pt x="3" y="12177"/>
                    </a:cubicBezTo>
                    <a:cubicBezTo>
                      <a:pt x="543" y="20076"/>
                      <a:pt x="12052" y="15060"/>
                      <a:pt x="14724" y="14286"/>
                    </a:cubicBezTo>
                    <a:cubicBezTo>
                      <a:pt x="18193" y="13278"/>
                      <a:pt x="26163" y="12294"/>
                      <a:pt x="26139" y="5731"/>
                    </a:cubicBezTo>
                    <a:cubicBezTo>
                      <a:pt x="26139" y="1183"/>
                      <a:pt x="19177" y="-2731"/>
                      <a:pt x="11138" y="249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3" name="Google Shape;4453;p54"/>
              <p:cNvSpPr/>
              <p:nvPr/>
            </p:nvSpPr>
            <p:spPr>
              <a:xfrm>
                <a:off x="1940015" y="3624702"/>
                <a:ext cx="41719" cy="13170"/>
              </a:xfrm>
              <a:custGeom>
                <a:rect b="b" l="l" r="r" t="t"/>
                <a:pathLst>
                  <a:path extrusionOk="0" h="13170" w="41719">
                    <a:moveTo>
                      <a:pt x="20776" y="705"/>
                    </a:moveTo>
                    <a:cubicBezTo>
                      <a:pt x="10978" y="2627"/>
                      <a:pt x="1040" y="4549"/>
                      <a:pt x="243" y="6893"/>
                    </a:cubicBezTo>
                    <a:cubicBezTo>
                      <a:pt x="-2359" y="14628"/>
                      <a:pt x="16721" y="13034"/>
                      <a:pt x="20987" y="13034"/>
                    </a:cubicBezTo>
                    <a:cubicBezTo>
                      <a:pt x="26519" y="13034"/>
                      <a:pt x="38661" y="14300"/>
                      <a:pt x="41451" y="8018"/>
                    </a:cubicBezTo>
                    <a:cubicBezTo>
                      <a:pt x="43373" y="3658"/>
                      <a:pt x="34840" y="-2038"/>
                      <a:pt x="20776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4" name="Google Shape;4454;p54"/>
              <p:cNvSpPr/>
              <p:nvPr/>
            </p:nvSpPr>
            <p:spPr>
              <a:xfrm>
                <a:off x="1851316" y="3620142"/>
                <a:ext cx="16104" cy="13112"/>
              </a:xfrm>
              <a:custGeom>
                <a:rect b="b" l="l" r="r" t="t"/>
                <a:pathLst>
                  <a:path extrusionOk="0" h="13112" w="16104">
                    <a:moveTo>
                      <a:pt x="6925" y="12766"/>
                    </a:moveTo>
                    <a:cubicBezTo>
                      <a:pt x="10933" y="11500"/>
                      <a:pt x="14965" y="10258"/>
                      <a:pt x="15668" y="8008"/>
                    </a:cubicBezTo>
                    <a:cubicBezTo>
                      <a:pt x="17965" y="554"/>
                      <a:pt x="10534" y="906"/>
                      <a:pt x="8940" y="624"/>
                    </a:cubicBezTo>
                    <a:cubicBezTo>
                      <a:pt x="6878" y="249"/>
                      <a:pt x="2541" y="-1767"/>
                      <a:pt x="432" y="4258"/>
                    </a:cubicBezTo>
                    <a:cubicBezTo>
                      <a:pt x="-1022" y="8430"/>
                      <a:pt x="1205" y="14595"/>
                      <a:pt x="6948" y="127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5" name="Google Shape;4455;p54"/>
              <p:cNvSpPr/>
              <p:nvPr/>
            </p:nvSpPr>
            <p:spPr>
              <a:xfrm>
                <a:off x="1856566" y="3656931"/>
                <a:ext cx="37382" cy="13965"/>
              </a:xfrm>
              <a:custGeom>
                <a:rect b="b" l="l" r="r" t="t"/>
                <a:pathLst>
                  <a:path extrusionOk="0" h="13965" w="37382">
                    <a:moveTo>
                      <a:pt x="17426" y="13692"/>
                    </a:moveTo>
                    <a:cubicBezTo>
                      <a:pt x="26028" y="13505"/>
                      <a:pt x="34936" y="14817"/>
                      <a:pt x="36459" y="12942"/>
                    </a:cubicBezTo>
                    <a:cubicBezTo>
                      <a:pt x="38991" y="9778"/>
                      <a:pt x="35967" y="6918"/>
                      <a:pt x="31630" y="4926"/>
                    </a:cubicBezTo>
                    <a:cubicBezTo>
                      <a:pt x="27294" y="2933"/>
                      <a:pt x="21786" y="2019"/>
                      <a:pt x="19817" y="1621"/>
                    </a:cubicBezTo>
                    <a:cubicBezTo>
                      <a:pt x="14800" y="331"/>
                      <a:pt x="3197" y="-2224"/>
                      <a:pt x="314" y="4058"/>
                    </a:cubicBezTo>
                    <a:cubicBezTo>
                      <a:pt x="-670" y="6191"/>
                      <a:pt x="713" y="8770"/>
                      <a:pt x="3690" y="10645"/>
                    </a:cubicBezTo>
                    <a:cubicBezTo>
                      <a:pt x="6713" y="12544"/>
                      <a:pt x="11261" y="13809"/>
                      <a:pt x="17402" y="1371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6" name="Google Shape;4456;p54"/>
              <p:cNvSpPr/>
              <p:nvPr/>
            </p:nvSpPr>
            <p:spPr>
              <a:xfrm>
                <a:off x="1833093" y="3694642"/>
                <a:ext cx="93991" cy="27385"/>
              </a:xfrm>
              <a:custGeom>
                <a:rect b="b" l="l" r="r" t="t"/>
                <a:pathLst>
                  <a:path extrusionOk="0" h="27385" w="93991">
                    <a:moveTo>
                      <a:pt x="26460" y="15408"/>
                    </a:moveTo>
                    <a:cubicBezTo>
                      <a:pt x="30961" y="15900"/>
                      <a:pt x="35508" y="16627"/>
                      <a:pt x="39563" y="17306"/>
                    </a:cubicBezTo>
                    <a:lnTo>
                      <a:pt x="41204" y="9852"/>
                    </a:lnTo>
                    <a:cubicBezTo>
                      <a:pt x="33328" y="10368"/>
                      <a:pt x="27234" y="11142"/>
                      <a:pt x="26390" y="12595"/>
                    </a:cubicBezTo>
                    <a:cubicBezTo>
                      <a:pt x="23858" y="16955"/>
                      <a:pt x="31968" y="19064"/>
                      <a:pt x="40196" y="20166"/>
                    </a:cubicBezTo>
                    <a:lnTo>
                      <a:pt x="93991" y="27386"/>
                    </a:lnTo>
                    <a:lnTo>
                      <a:pt x="42962" y="7532"/>
                    </a:lnTo>
                    <a:cubicBezTo>
                      <a:pt x="37454" y="5399"/>
                      <a:pt x="31711" y="4039"/>
                      <a:pt x="29343" y="3430"/>
                    </a:cubicBezTo>
                    <a:cubicBezTo>
                      <a:pt x="25593" y="2422"/>
                      <a:pt x="19569" y="687"/>
                      <a:pt x="13826" y="172"/>
                    </a:cubicBezTo>
                    <a:cubicBezTo>
                      <a:pt x="8083" y="-368"/>
                      <a:pt x="2715" y="289"/>
                      <a:pt x="512" y="3219"/>
                    </a:cubicBezTo>
                    <a:cubicBezTo>
                      <a:pt x="-1035" y="5258"/>
                      <a:pt x="1004" y="7954"/>
                      <a:pt x="5552" y="10204"/>
                    </a:cubicBezTo>
                    <a:cubicBezTo>
                      <a:pt x="10122" y="12478"/>
                      <a:pt x="17201" y="14376"/>
                      <a:pt x="26460" y="1540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7" name="Google Shape;4457;p54"/>
              <p:cNvSpPr/>
              <p:nvPr/>
            </p:nvSpPr>
            <p:spPr>
              <a:xfrm>
                <a:off x="1733483" y="3669078"/>
                <a:ext cx="21982" cy="13362"/>
              </a:xfrm>
              <a:custGeom>
                <a:rect b="b" l="l" r="r" t="t"/>
                <a:pathLst>
                  <a:path extrusionOk="0" h="13362" w="21982">
                    <a:moveTo>
                      <a:pt x="10768" y="13172"/>
                    </a:moveTo>
                    <a:cubicBezTo>
                      <a:pt x="17870" y="12000"/>
                      <a:pt x="22769" y="7359"/>
                      <a:pt x="21878" y="5132"/>
                    </a:cubicBezTo>
                    <a:cubicBezTo>
                      <a:pt x="20613" y="1428"/>
                      <a:pt x="18409" y="889"/>
                      <a:pt x="16604" y="748"/>
                    </a:cubicBezTo>
                    <a:cubicBezTo>
                      <a:pt x="14753" y="655"/>
                      <a:pt x="12666" y="1006"/>
                      <a:pt x="11869" y="889"/>
                    </a:cubicBezTo>
                    <a:cubicBezTo>
                      <a:pt x="10838" y="795"/>
                      <a:pt x="9338" y="162"/>
                      <a:pt x="7838" y="22"/>
                    </a:cubicBezTo>
                    <a:cubicBezTo>
                      <a:pt x="6291" y="-96"/>
                      <a:pt x="4533" y="209"/>
                      <a:pt x="2025" y="2248"/>
                    </a:cubicBezTo>
                    <a:cubicBezTo>
                      <a:pt x="313" y="3655"/>
                      <a:pt x="-718" y="6187"/>
                      <a:pt x="595" y="8905"/>
                    </a:cubicBezTo>
                    <a:cubicBezTo>
                      <a:pt x="1790" y="11554"/>
                      <a:pt x="5752" y="14086"/>
                      <a:pt x="10768" y="1317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8" name="Google Shape;4458;p54"/>
              <p:cNvSpPr/>
              <p:nvPr/>
            </p:nvSpPr>
            <p:spPr>
              <a:xfrm>
                <a:off x="1773149" y="3619195"/>
                <a:ext cx="21660" cy="16267"/>
              </a:xfrm>
              <a:custGeom>
                <a:rect b="b" l="l" r="r" t="t"/>
                <a:pathLst>
                  <a:path extrusionOk="0" h="16267" w="21660">
                    <a:moveTo>
                      <a:pt x="13763" y="14464"/>
                    </a:moveTo>
                    <a:cubicBezTo>
                      <a:pt x="16950" y="12424"/>
                      <a:pt x="19459" y="9752"/>
                      <a:pt x="20654" y="7268"/>
                    </a:cubicBezTo>
                    <a:cubicBezTo>
                      <a:pt x="21896" y="4806"/>
                      <a:pt x="21920" y="2790"/>
                      <a:pt x="21099" y="1970"/>
                    </a:cubicBezTo>
                    <a:cubicBezTo>
                      <a:pt x="18240" y="-702"/>
                      <a:pt x="16013" y="-93"/>
                      <a:pt x="14325" y="564"/>
                    </a:cubicBezTo>
                    <a:cubicBezTo>
                      <a:pt x="12591" y="1314"/>
                      <a:pt x="10762" y="2509"/>
                      <a:pt x="9942" y="2720"/>
                    </a:cubicBezTo>
                    <a:cubicBezTo>
                      <a:pt x="8911" y="3048"/>
                      <a:pt x="7246" y="3048"/>
                      <a:pt x="5746" y="3423"/>
                    </a:cubicBezTo>
                    <a:cubicBezTo>
                      <a:pt x="4222" y="3845"/>
                      <a:pt x="2652" y="4713"/>
                      <a:pt x="871" y="7432"/>
                    </a:cubicBezTo>
                    <a:cubicBezTo>
                      <a:pt x="-348" y="9283"/>
                      <a:pt x="-512" y="12049"/>
                      <a:pt x="1855" y="14229"/>
                    </a:cubicBezTo>
                    <a:cubicBezTo>
                      <a:pt x="4058" y="16386"/>
                      <a:pt x="9121" y="17370"/>
                      <a:pt x="13786" y="1444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9" name="Google Shape;4459;p54"/>
              <p:cNvSpPr/>
              <p:nvPr/>
            </p:nvSpPr>
            <p:spPr>
              <a:xfrm>
                <a:off x="1772873" y="3569366"/>
                <a:ext cx="36970" cy="13905"/>
              </a:xfrm>
              <a:custGeom>
                <a:rect b="b" l="l" r="r" t="t"/>
                <a:pathLst>
                  <a:path extrusionOk="0" h="13905" w="36970">
                    <a:moveTo>
                      <a:pt x="18727" y="12584"/>
                    </a:moveTo>
                    <a:cubicBezTo>
                      <a:pt x="26790" y="10193"/>
                      <a:pt x="35580" y="9208"/>
                      <a:pt x="36565" y="7005"/>
                    </a:cubicBezTo>
                    <a:cubicBezTo>
                      <a:pt x="38206" y="3301"/>
                      <a:pt x="34643" y="1286"/>
                      <a:pt x="30002" y="465"/>
                    </a:cubicBezTo>
                    <a:cubicBezTo>
                      <a:pt x="25384" y="-379"/>
                      <a:pt x="19899" y="160"/>
                      <a:pt x="17906" y="278"/>
                    </a:cubicBezTo>
                    <a:cubicBezTo>
                      <a:pt x="12797" y="324"/>
                      <a:pt x="1100" y="887"/>
                      <a:pt x="45" y="7708"/>
                    </a:cubicBezTo>
                    <a:cubicBezTo>
                      <a:pt x="-330" y="10029"/>
                      <a:pt x="1662" y="12138"/>
                      <a:pt x="4991" y="13170"/>
                    </a:cubicBezTo>
                    <a:cubicBezTo>
                      <a:pt x="8343" y="14224"/>
                      <a:pt x="12937" y="14248"/>
                      <a:pt x="18727" y="1256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0" name="Google Shape;4460;p54"/>
              <p:cNvSpPr/>
              <p:nvPr/>
            </p:nvSpPr>
            <p:spPr>
              <a:xfrm>
                <a:off x="1637785" y="3611055"/>
                <a:ext cx="28529" cy="16942"/>
              </a:xfrm>
              <a:custGeom>
                <a:rect b="b" l="l" r="r" t="t"/>
                <a:pathLst>
                  <a:path extrusionOk="0" h="16942" w="28529">
                    <a:moveTo>
                      <a:pt x="12377" y="2655"/>
                    </a:moveTo>
                    <a:cubicBezTo>
                      <a:pt x="6189" y="6429"/>
                      <a:pt x="-93" y="10203"/>
                      <a:pt x="1" y="12617"/>
                    </a:cubicBezTo>
                    <a:cubicBezTo>
                      <a:pt x="329" y="20563"/>
                      <a:pt x="12987" y="15289"/>
                      <a:pt x="15893" y="14469"/>
                    </a:cubicBezTo>
                    <a:cubicBezTo>
                      <a:pt x="19691" y="13391"/>
                      <a:pt x="28364" y="12242"/>
                      <a:pt x="28528" y="5632"/>
                    </a:cubicBezTo>
                    <a:cubicBezTo>
                      <a:pt x="28645" y="1061"/>
                      <a:pt x="21238" y="-2759"/>
                      <a:pt x="12354" y="265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1" name="Google Shape;4461;p54"/>
              <p:cNvSpPr/>
              <p:nvPr/>
            </p:nvSpPr>
            <p:spPr>
              <a:xfrm>
                <a:off x="1658180" y="3658428"/>
                <a:ext cx="34393" cy="13855"/>
              </a:xfrm>
              <a:custGeom>
                <a:rect b="b" l="l" r="r" t="t"/>
                <a:pathLst>
                  <a:path extrusionOk="0" h="13855" w="34393">
                    <a:moveTo>
                      <a:pt x="16969" y="1295"/>
                    </a:moveTo>
                    <a:cubicBezTo>
                      <a:pt x="9515" y="3663"/>
                      <a:pt x="1335" y="4647"/>
                      <a:pt x="397" y="6874"/>
                    </a:cubicBezTo>
                    <a:cubicBezTo>
                      <a:pt x="-1173" y="10578"/>
                      <a:pt x="2132" y="12594"/>
                      <a:pt x="6468" y="13391"/>
                    </a:cubicBezTo>
                    <a:cubicBezTo>
                      <a:pt x="10781" y="14235"/>
                      <a:pt x="15915" y="13695"/>
                      <a:pt x="17766" y="13578"/>
                    </a:cubicBezTo>
                    <a:cubicBezTo>
                      <a:pt x="22525" y="13531"/>
                      <a:pt x="33518" y="13062"/>
                      <a:pt x="34362" y="6288"/>
                    </a:cubicBezTo>
                    <a:cubicBezTo>
                      <a:pt x="34667" y="3968"/>
                      <a:pt x="32768" y="1858"/>
                      <a:pt x="29674" y="780"/>
                    </a:cubicBezTo>
                    <a:cubicBezTo>
                      <a:pt x="26556" y="-299"/>
                      <a:pt x="22314" y="-369"/>
                      <a:pt x="16969" y="127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2" name="Google Shape;4462;p54"/>
              <p:cNvSpPr/>
              <p:nvPr/>
            </p:nvSpPr>
            <p:spPr>
              <a:xfrm>
                <a:off x="1791356" y="3475118"/>
                <a:ext cx="46935" cy="13704"/>
              </a:xfrm>
              <a:custGeom>
                <a:rect b="b" l="l" r="r" t="t"/>
                <a:pathLst>
                  <a:path extrusionOk="0" h="13704" w="46935">
                    <a:moveTo>
                      <a:pt x="23778" y="12719"/>
                    </a:moveTo>
                    <a:cubicBezTo>
                      <a:pt x="34748" y="10445"/>
                      <a:pt x="45882" y="8195"/>
                      <a:pt x="46702" y="5828"/>
                    </a:cubicBezTo>
                    <a:cubicBezTo>
                      <a:pt x="49398" y="-2001"/>
                      <a:pt x="27950" y="272"/>
                      <a:pt x="23145" y="413"/>
                    </a:cubicBezTo>
                    <a:cubicBezTo>
                      <a:pt x="16910" y="601"/>
                      <a:pt x="3197" y="-243"/>
                      <a:pt x="267" y="6132"/>
                    </a:cubicBezTo>
                    <a:cubicBezTo>
                      <a:pt x="-1772" y="10563"/>
                      <a:pt x="8026" y="15954"/>
                      <a:pt x="23754" y="1271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3" name="Google Shape;4463;p54"/>
              <p:cNvSpPr/>
              <p:nvPr/>
            </p:nvSpPr>
            <p:spPr>
              <a:xfrm>
                <a:off x="1872173" y="3436236"/>
                <a:ext cx="54477" cy="18990"/>
              </a:xfrm>
              <a:custGeom>
                <a:rect b="b" l="l" r="r" t="t"/>
                <a:pathLst>
                  <a:path extrusionOk="0" h="18990" w="54477">
                    <a:moveTo>
                      <a:pt x="28658" y="15526"/>
                    </a:moveTo>
                    <a:cubicBezTo>
                      <a:pt x="41128" y="11096"/>
                      <a:pt x="53786" y="6643"/>
                      <a:pt x="54372" y="4134"/>
                    </a:cubicBezTo>
                    <a:cubicBezTo>
                      <a:pt x="56294" y="-4140"/>
                      <a:pt x="31588" y="2376"/>
                      <a:pt x="25986" y="3478"/>
                    </a:cubicBezTo>
                    <a:cubicBezTo>
                      <a:pt x="18719" y="4908"/>
                      <a:pt x="2569" y="6807"/>
                      <a:pt x="155" y="13698"/>
                    </a:cubicBezTo>
                    <a:cubicBezTo>
                      <a:pt x="-1533" y="18480"/>
                      <a:pt x="10773" y="21855"/>
                      <a:pt x="28658" y="1550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4" name="Google Shape;4464;p54"/>
              <p:cNvSpPr/>
              <p:nvPr/>
            </p:nvSpPr>
            <p:spPr>
              <a:xfrm>
                <a:off x="1932102" y="3480267"/>
                <a:ext cx="24040" cy="13403"/>
              </a:xfrm>
              <a:custGeom>
                <a:rect b="b" l="l" r="r" t="t"/>
                <a:pathLst>
                  <a:path extrusionOk="0" h="13403" w="24040">
                    <a:moveTo>
                      <a:pt x="10593" y="13313"/>
                    </a:moveTo>
                    <a:cubicBezTo>
                      <a:pt x="16523" y="12657"/>
                      <a:pt x="22524" y="12024"/>
                      <a:pt x="23485" y="9844"/>
                    </a:cubicBezTo>
                    <a:cubicBezTo>
                      <a:pt x="26626" y="2625"/>
                      <a:pt x="15539" y="1804"/>
                      <a:pt x="13148" y="1265"/>
                    </a:cubicBezTo>
                    <a:cubicBezTo>
                      <a:pt x="10030" y="562"/>
                      <a:pt x="3491" y="-2181"/>
                      <a:pt x="561" y="3609"/>
                    </a:cubicBezTo>
                    <a:cubicBezTo>
                      <a:pt x="-1479" y="7641"/>
                      <a:pt x="2084" y="14251"/>
                      <a:pt x="10616" y="133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5" name="Google Shape;4465;p54"/>
              <p:cNvSpPr/>
              <p:nvPr/>
            </p:nvSpPr>
            <p:spPr>
              <a:xfrm>
                <a:off x="1986873" y="3458797"/>
                <a:ext cx="18196" cy="14128"/>
              </a:xfrm>
              <a:custGeom>
                <a:rect b="b" l="l" r="r" t="t"/>
                <a:pathLst>
                  <a:path extrusionOk="0" h="14128" w="18196">
                    <a:moveTo>
                      <a:pt x="10110" y="12890"/>
                    </a:moveTo>
                    <a:cubicBezTo>
                      <a:pt x="14118" y="10358"/>
                      <a:pt x="18197" y="7827"/>
                      <a:pt x="18197" y="5459"/>
                    </a:cubicBezTo>
                    <a:cubicBezTo>
                      <a:pt x="18197" y="-2370"/>
                      <a:pt x="10110" y="443"/>
                      <a:pt x="8235" y="701"/>
                    </a:cubicBezTo>
                    <a:cubicBezTo>
                      <a:pt x="5820" y="1052"/>
                      <a:pt x="312" y="583"/>
                      <a:pt x="7" y="6983"/>
                    </a:cubicBezTo>
                    <a:cubicBezTo>
                      <a:pt x="-204" y="11436"/>
                      <a:pt x="4343" y="16523"/>
                      <a:pt x="10110" y="128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6" name="Google Shape;4466;p54"/>
              <p:cNvSpPr/>
              <p:nvPr/>
            </p:nvSpPr>
            <p:spPr>
              <a:xfrm>
                <a:off x="1541056" y="3408280"/>
                <a:ext cx="46945" cy="13170"/>
              </a:xfrm>
              <a:custGeom>
                <a:rect b="b" l="l" r="r" t="t"/>
                <a:pathLst>
                  <a:path extrusionOk="0" h="13170" w="46945">
                    <a:moveTo>
                      <a:pt x="23385" y="705"/>
                    </a:moveTo>
                    <a:cubicBezTo>
                      <a:pt x="12369" y="2627"/>
                      <a:pt x="1164" y="4549"/>
                      <a:pt x="274" y="6893"/>
                    </a:cubicBezTo>
                    <a:cubicBezTo>
                      <a:pt x="-2657" y="14628"/>
                      <a:pt x="18815" y="13034"/>
                      <a:pt x="23620" y="13034"/>
                    </a:cubicBezTo>
                    <a:cubicBezTo>
                      <a:pt x="29855" y="13034"/>
                      <a:pt x="43497" y="14300"/>
                      <a:pt x="46638" y="8018"/>
                    </a:cubicBezTo>
                    <a:cubicBezTo>
                      <a:pt x="48818" y="3658"/>
                      <a:pt x="39208" y="-2038"/>
                      <a:pt x="23385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7" name="Google Shape;4467;p54"/>
              <p:cNvSpPr/>
              <p:nvPr/>
            </p:nvSpPr>
            <p:spPr>
              <a:xfrm>
                <a:off x="1577348" y="3472531"/>
                <a:ext cx="19173" cy="13232"/>
              </a:xfrm>
              <a:custGeom>
                <a:rect b="b" l="l" r="r" t="t"/>
                <a:pathLst>
                  <a:path extrusionOk="0" h="13232" w="19173">
                    <a:moveTo>
                      <a:pt x="7768" y="13150"/>
                    </a:moveTo>
                    <a:cubicBezTo>
                      <a:pt x="12573" y="12517"/>
                      <a:pt x="17472" y="11931"/>
                      <a:pt x="18456" y="9774"/>
                    </a:cubicBezTo>
                    <a:cubicBezTo>
                      <a:pt x="21714" y="2649"/>
                      <a:pt x="12924" y="1805"/>
                      <a:pt x="11073" y="1266"/>
                    </a:cubicBezTo>
                    <a:cubicBezTo>
                      <a:pt x="8658" y="563"/>
                      <a:pt x="3689" y="-2157"/>
                      <a:pt x="735" y="3539"/>
                    </a:cubicBezTo>
                    <a:cubicBezTo>
                      <a:pt x="-1304" y="7501"/>
                      <a:pt x="853" y="14041"/>
                      <a:pt x="7768" y="131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8" name="Google Shape;4468;p54"/>
              <p:cNvSpPr/>
              <p:nvPr/>
            </p:nvSpPr>
            <p:spPr>
              <a:xfrm>
                <a:off x="1673772" y="3464821"/>
                <a:ext cx="21019" cy="13250"/>
              </a:xfrm>
              <a:custGeom>
                <a:rect b="b" l="l" r="r" t="t"/>
                <a:pathLst>
                  <a:path extrusionOk="0" h="13250" w="21019">
                    <a:moveTo>
                      <a:pt x="9887" y="13007"/>
                    </a:moveTo>
                    <a:cubicBezTo>
                      <a:pt x="15676" y="11835"/>
                      <a:pt x="20857" y="9444"/>
                      <a:pt x="20997" y="7077"/>
                    </a:cubicBezTo>
                    <a:cubicBezTo>
                      <a:pt x="21255" y="3162"/>
                      <a:pt x="19216" y="1850"/>
                      <a:pt x="17036" y="1287"/>
                    </a:cubicBezTo>
                    <a:cubicBezTo>
                      <a:pt x="14832" y="748"/>
                      <a:pt x="12277" y="912"/>
                      <a:pt x="11316" y="771"/>
                    </a:cubicBezTo>
                    <a:cubicBezTo>
                      <a:pt x="8761" y="537"/>
                      <a:pt x="4214" y="-1948"/>
                      <a:pt x="886" y="3467"/>
                    </a:cubicBezTo>
                    <a:cubicBezTo>
                      <a:pt x="-286" y="5366"/>
                      <a:pt x="-380" y="8038"/>
                      <a:pt x="1120" y="10171"/>
                    </a:cubicBezTo>
                    <a:cubicBezTo>
                      <a:pt x="2573" y="12304"/>
                      <a:pt x="5738" y="13874"/>
                      <a:pt x="9887" y="1300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9" name="Google Shape;4469;p54"/>
              <p:cNvSpPr/>
              <p:nvPr/>
            </p:nvSpPr>
            <p:spPr>
              <a:xfrm>
                <a:off x="1751821" y="3424923"/>
                <a:ext cx="31649" cy="16619"/>
              </a:xfrm>
              <a:custGeom>
                <a:rect b="b" l="l" r="r" t="t"/>
                <a:pathLst>
                  <a:path extrusionOk="0" h="16619" w="31649">
                    <a:moveTo>
                      <a:pt x="17206" y="13760"/>
                    </a:moveTo>
                    <a:cubicBezTo>
                      <a:pt x="23652" y="10127"/>
                      <a:pt x="31035" y="7666"/>
                      <a:pt x="31528" y="5322"/>
                    </a:cubicBezTo>
                    <a:cubicBezTo>
                      <a:pt x="32348" y="1408"/>
                      <a:pt x="28903" y="25"/>
                      <a:pt x="24683" y="1"/>
                    </a:cubicBezTo>
                    <a:cubicBezTo>
                      <a:pt x="20487" y="-46"/>
                      <a:pt x="15776" y="1408"/>
                      <a:pt x="14088" y="1830"/>
                    </a:cubicBezTo>
                    <a:cubicBezTo>
                      <a:pt x="9635" y="2720"/>
                      <a:pt x="-562" y="5158"/>
                      <a:pt x="24" y="11909"/>
                    </a:cubicBezTo>
                    <a:cubicBezTo>
                      <a:pt x="212" y="14229"/>
                      <a:pt x="2439" y="15941"/>
                      <a:pt x="5533" y="16456"/>
                    </a:cubicBezTo>
                    <a:cubicBezTo>
                      <a:pt x="8650" y="16972"/>
                      <a:pt x="12588" y="16315"/>
                      <a:pt x="17206" y="1373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0" name="Google Shape;4470;p54"/>
              <p:cNvSpPr/>
              <p:nvPr/>
            </p:nvSpPr>
            <p:spPr>
              <a:xfrm>
                <a:off x="1340290" y="3470841"/>
                <a:ext cx="31303" cy="13170"/>
              </a:xfrm>
              <a:custGeom>
                <a:rect b="b" l="l" r="r" t="t"/>
                <a:pathLst>
                  <a:path extrusionOk="0" h="13170" w="31303">
                    <a:moveTo>
                      <a:pt x="15581" y="705"/>
                    </a:moveTo>
                    <a:cubicBezTo>
                      <a:pt x="8221" y="2627"/>
                      <a:pt x="767" y="4549"/>
                      <a:pt x="181" y="6893"/>
                    </a:cubicBezTo>
                    <a:cubicBezTo>
                      <a:pt x="-1764" y="14628"/>
                      <a:pt x="12534" y="13034"/>
                      <a:pt x="15745" y="13034"/>
                    </a:cubicBezTo>
                    <a:cubicBezTo>
                      <a:pt x="19894" y="13034"/>
                      <a:pt x="29012" y="14300"/>
                      <a:pt x="31099" y="8018"/>
                    </a:cubicBezTo>
                    <a:cubicBezTo>
                      <a:pt x="32552" y="3658"/>
                      <a:pt x="26153" y="-2038"/>
                      <a:pt x="15605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1" name="Google Shape;4471;p54"/>
              <p:cNvSpPr/>
              <p:nvPr/>
            </p:nvSpPr>
            <p:spPr>
              <a:xfrm>
                <a:off x="1358245" y="3426044"/>
                <a:ext cx="57652" cy="14210"/>
              </a:xfrm>
              <a:custGeom>
                <a:rect b="b" l="l" r="r" t="t"/>
                <a:pathLst>
                  <a:path extrusionOk="0" h="14210" w="57652">
                    <a:moveTo>
                      <a:pt x="29599" y="5"/>
                    </a:moveTo>
                    <a:cubicBezTo>
                      <a:pt x="15863" y="145"/>
                      <a:pt x="1939" y="239"/>
                      <a:pt x="533" y="2419"/>
                    </a:cubicBezTo>
                    <a:cubicBezTo>
                      <a:pt x="-4062" y="9615"/>
                      <a:pt x="22403" y="11490"/>
                      <a:pt x="28286" y="12264"/>
                    </a:cubicBezTo>
                    <a:cubicBezTo>
                      <a:pt x="35904" y="13272"/>
                      <a:pt x="52429" y="16717"/>
                      <a:pt x="57094" y="10975"/>
                    </a:cubicBezTo>
                    <a:cubicBezTo>
                      <a:pt x="60329" y="6990"/>
                      <a:pt x="49312" y="-206"/>
                      <a:pt x="29599" y="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2" name="Google Shape;4472;p54"/>
              <p:cNvSpPr/>
              <p:nvPr/>
            </p:nvSpPr>
            <p:spPr>
              <a:xfrm>
                <a:off x="1243600" y="3488947"/>
                <a:ext cx="29357" cy="14048"/>
              </a:xfrm>
              <a:custGeom>
                <a:rect b="b" l="l" r="r" t="t"/>
                <a:pathLst>
                  <a:path extrusionOk="0" h="14048" w="29357">
                    <a:moveTo>
                      <a:pt x="12908" y="14033"/>
                    </a:moveTo>
                    <a:cubicBezTo>
                      <a:pt x="20152" y="14080"/>
                      <a:pt x="27488" y="14150"/>
                      <a:pt x="28660" y="12040"/>
                    </a:cubicBezTo>
                    <a:cubicBezTo>
                      <a:pt x="32551" y="5102"/>
                      <a:pt x="19026" y="2946"/>
                      <a:pt x="16096" y="2125"/>
                    </a:cubicBezTo>
                    <a:cubicBezTo>
                      <a:pt x="12299" y="1047"/>
                      <a:pt x="4306" y="-2516"/>
                      <a:pt x="696" y="3016"/>
                    </a:cubicBezTo>
                    <a:cubicBezTo>
                      <a:pt x="-1812" y="6837"/>
                      <a:pt x="2501" y="13986"/>
                      <a:pt x="12908" y="1403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3" name="Google Shape;4473;p54"/>
              <p:cNvSpPr/>
              <p:nvPr/>
            </p:nvSpPr>
            <p:spPr>
              <a:xfrm>
                <a:off x="1306404" y="3449963"/>
                <a:ext cx="15641" cy="13170"/>
              </a:xfrm>
              <a:custGeom>
                <a:rect b="b" l="l" r="r" t="t"/>
                <a:pathLst>
                  <a:path extrusionOk="0" h="13170" w="15641">
                    <a:moveTo>
                      <a:pt x="7837" y="12465"/>
                    </a:moveTo>
                    <a:cubicBezTo>
                      <a:pt x="11517" y="10543"/>
                      <a:pt x="15244" y="8621"/>
                      <a:pt x="15549" y="6277"/>
                    </a:cubicBezTo>
                    <a:cubicBezTo>
                      <a:pt x="16534" y="-1458"/>
                      <a:pt x="9361" y="136"/>
                      <a:pt x="7767" y="136"/>
                    </a:cubicBezTo>
                    <a:cubicBezTo>
                      <a:pt x="5681" y="136"/>
                      <a:pt x="1133" y="-1130"/>
                      <a:pt x="102" y="5152"/>
                    </a:cubicBezTo>
                    <a:cubicBezTo>
                      <a:pt x="-625" y="9512"/>
                      <a:pt x="2587" y="15208"/>
                      <a:pt x="7861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4" name="Google Shape;4474;p54"/>
              <p:cNvSpPr/>
              <p:nvPr/>
            </p:nvSpPr>
            <p:spPr>
              <a:xfrm>
                <a:off x="1147176" y="3512361"/>
                <a:ext cx="27325" cy="15034"/>
              </a:xfrm>
              <a:custGeom>
                <a:rect b="b" l="l" r="r" t="t"/>
                <a:pathLst>
                  <a:path extrusionOk="0" h="15034" w="27325">
                    <a:moveTo>
                      <a:pt x="11258" y="14410"/>
                    </a:moveTo>
                    <a:cubicBezTo>
                      <a:pt x="18103" y="15020"/>
                      <a:pt x="25041" y="15699"/>
                      <a:pt x="26377" y="13707"/>
                    </a:cubicBezTo>
                    <a:cubicBezTo>
                      <a:pt x="30831" y="7144"/>
                      <a:pt x="18291" y="3933"/>
                      <a:pt x="15618" y="2878"/>
                    </a:cubicBezTo>
                    <a:cubicBezTo>
                      <a:pt x="12149" y="1518"/>
                      <a:pt x="5000" y="-2654"/>
                      <a:pt x="968" y="2526"/>
                    </a:cubicBezTo>
                    <a:cubicBezTo>
                      <a:pt x="-1845" y="6112"/>
                      <a:pt x="1437" y="13519"/>
                      <a:pt x="11258" y="144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5" name="Google Shape;4475;p54"/>
              <p:cNvSpPr/>
              <p:nvPr/>
            </p:nvSpPr>
            <p:spPr>
              <a:xfrm>
                <a:off x="1316869" y="3594352"/>
                <a:ext cx="47135" cy="13637"/>
              </a:xfrm>
              <a:custGeom>
                <a:rect b="b" l="l" r="r" t="t"/>
                <a:pathLst>
                  <a:path extrusionOk="0" h="13637" w="47135">
                    <a:moveTo>
                      <a:pt x="22899" y="13568"/>
                    </a:moveTo>
                    <a:cubicBezTo>
                      <a:pt x="34150" y="12889"/>
                      <a:pt x="45542" y="12256"/>
                      <a:pt x="46691" y="10029"/>
                    </a:cubicBezTo>
                    <a:cubicBezTo>
                      <a:pt x="50488" y="2669"/>
                      <a:pt x="28853" y="1848"/>
                      <a:pt x="24048" y="1286"/>
                    </a:cubicBezTo>
                    <a:cubicBezTo>
                      <a:pt x="17812" y="583"/>
                      <a:pt x="4311" y="-2230"/>
                      <a:pt x="467" y="3677"/>
                    </a:cubicBezTo>
                    <a:cubicBezTo>
                      <a:pt x="-2205" y="7779"/>
                      <a:pt x="6772" y="14506"/>
                      <a:pt x="22899" y="13545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6" name="Google Shape;4476;p54"/>
              <p:cNvSpPr/>
              <p:nvPr/>
            </p:nvSpPr>
            <p:spPr>
              <a:xfrm>
                <a:off x="1371220" y="3626452"/>
                <a:ext cx="16884" cy="13074"/>
              </a:xfrm>
              <a:custGeom>
                <a:rect b="b" l="l" r="r" t="t"/>
                <a:pathLst>
                  <a:path extrusionOk="0" h="13074" w="16884">
                    <a:moveTo>
                      <a:pt x="6357" y="12996"/>
                    </a:moveTo>
                    <a:cubicBezTo>
                      <a:pt x="10646" y="12386"/>
                      <a:pt x="14983" y="11824"/>
                      <a:pt x="16014" y="9691"/>
                    </a:cubicBezTo>
                    <a:cubicBezTo>
                      <a:pt x="19437" y="2682"/>
                      <a:pt x="11772" y="1815"/>
                      <a:pt x="10178" y="1275"/>
                    </a:cubicBezTo>
                    <a:cubicBezTo>
                      <a:pt x="8115" y="572"/>
                      <a:pt x="3942" y="-2147"/>
                      <a:pt x="919" y="3479"/>
                    </a:cubicBezTo>
                    <a:cubicBezTo>
                      <a:pt x="-1191" y="7370"/>
                      <a:pt x="216" y="13863"/>
                      <a:pt x="6357" y="1299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7" name="Google Shape;4477;p54"/>
              <p:cNvSpPr/>
              <p:nvPr/>
            </p:nvSpPr>
            <p:spPr>
              <a:xfrm>
                <a:off x="1425592" y="3629392"/>
                <a:ext cx="24486" cy="13765"/>
              </a:xfrm>
              <a:custGeom>
                <a:rect b="b" l="l" r="r" t="t"/>
                <a:pathLst>
                  <a:path extrusionOk="0" h="13765" w="24486">
                    <a:moveTo>
                      <a:pt x="14312" y="0"/>
                    </a:moveTo>
                    <a:cubicBezTo>
                      <a:pt x="8194" y="0"/>
                      <a:pt x="1983" y="0"/>
                      <a:pt x="811" y="2063"/>
                    </a:cubicBezTo>
                    <a:cubicBezTo>
                      <a:pt x="-3080" y="8931"/>
                      <a:pt x="8171" y="10947"/>
                      <a:pt x="10585" y="11743"/>
                    </a:cubicBezTo>
                    <a:cubicBezTo>
                      <a:pt x="13703" y="12775"/>
                      <a:pt x="20149" y="16221"/>
                      <a:pt x="23665" y="10759"/>
                    </a:cubicBezTo>
                    <a:cubicBezTo>
                      <a:pt x="26126" y="6962"/>
                      <a:pt x="23079" y="-23"/>
                      <a:pt x="14289" y="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8" name="Google Shape;4478;p54"/>
              <p:cNvSpPr/>
              <p:nvPr/>
            </p:nvSpPr>
            <p:spPr>
              <a:xfrm>
                <a:off x="1522806" y="3663800"/>
                <a:ext cx="20861" cy="13170"/>
              </a:xfrm>
              <a:custGeom>
                <a:rect b="b" l="l" r="r" t="t"/>
                <a:pathLst>
                  <a:path extrusionOk="0" h="13170" w="20861">
                    <a:moveTo>
                      <a:pt x="10390" y="705"/>
                    </a:moveTo>
                    <a:cubicBezTo>
                      <a:pt x="5491" y="2627"/>
                      <a:pt x="522" y="4549"/>
                      <a:pt x="123" y="6893"/>
                    </a:cubicBezTo>
                    <a:cubicBezTo>
                      <a:pt x="-1189" y="14628"/>
                      <a:pt x="8351" y="13034"/>
                      <a:pt x="10507" y="13034"/>
                    </a:cubicBezTo>
                    <a:cubicBezTo>
                      <a:pt x="13273" y="13034"/>
                      <a:pt x="19344" y="14300"/>
                      <a:pt x="20727" y="8018"/>
                    </a:cubicBezTo>
                    <a:cubicBezTo>
                      <a:pt x="21688" y="3658"/>
                      <a:pt x="17422" y="-2037"/>
                      <a:pt x="10390" y="72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9" name="Google Shape;4479;p54"/>
              <p:cNvSpPr/>
              <p:nvPr/>
            </p:nvSpPr>
            <p:spPr>
              <a:xfrm>
                <a:off x="1275049" y="3656457"/>
                <a:ext cx="18331" cy="15164"/>
              </a:xfrm>
              <a:custGeom>
                <a:rect b="b" l="l" r="r" t="t"/>
                <a:pathLst>
                  <a:path extrusionOk="0" h="15164" w="18331">
                    <a:moveTo>
                      <a:pt x="11322" y="13510"/>
                    </a:moveTo>
                    <a:cubicBezTo>
                      <a:pt x="16315" y="10158"/>
                      <a:pt x="19292" y="5376"/>
                      <a:pt x="18050" y="3360"/>
                    </a:cubicBezTo>
                    <a:cubicBezTo>
                      <a:pt x="16081" y="-15"/>
                      <a:pt x="13901" y="-203"/>
                      <a:pt x="12143" y="102"/>
                    </a:cubicBezTo>
                    <a:cubicBezTo>
                      <a:pt x="10361" y="454"/>
                      <a:pt x="8627" y="1485"/>
                      <a:pt x="7877" y="1673"/>
                    </a:cubicBezTo>
                    <a:cubicBezTo>
                      <a:pt x="5814" y="2352"/>
                      <a:pt x="2204" y="1251"/>
                      <a:pt x="306" y="7275"/>
                    </a:cubicBezTo>
                    <a:cubicBezTo>
                      <a:pt x="-374" y="9384"/>
                      <a:pt x="24" y="12033"/>
                      <a:pt x="2064" y="13721"/>
                    </a:cubicBezTo>
                    <a:cubicBezTo>
                      <a:pt x="4009" y="15408"/>
                      <a:pt x="7736" y="15948"/>
                      <a:pt x="11299" y="1351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0" name="Google Shape;4480;p54"/>
              <p:cNvSpPr/>
              <p:nvPr/>
            </p:nvSpPr>
            <p:spPr>
              <a:xfrm>
                <a:off x="1238338" y="3609711"/>
                <a:ext cx="13121" cy="14002"/>
              </a:xfrm>
              <a:custGeom>
                <a:rect b="b" l="l" r="r" t="t"/>
                <a:pathLst>
                  <a:path extrusionOk="0" h="14002" w="13121">
                    <a:moveTo>
                      <a:pt x="7950" y="12766"/>
                    </a:moveTo>
                    <a:cubicBezTo>
                      <a:pt x="10623" y="10258"/>
                      <a:pt x="13342" y="7727"/>
                      <a:pt x="13107" y="5383"/>
                    </a:cubicBezTo>
                    <a:cubicBezTo>
                      <a:pt x="12357" y="-2353"/>
                      <a:pt x="6731" y="437"/>
                      <a:pt x="5395" y="718"/>
                    </a:cubicBezTo>
                    <a:cubicBezTo>
                      <a:pt x="3661" y="1070"/>
                      <a:pt x="-371" y="624"/>
                      <a:pt x="28" y="6953"/>
                    </a:cubicBezTo>
                    <a:cubicBezTo>
                      <a:pt x="309" y="11360"/>
                      <a:pt x="4130" y="16376"/>
                      <a:pt x="7950" y="1276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1" name="Google Shape;4481;p54"/>
              <p:cNvSpPr/>
              <p:nvPr/>
            </p:nvSpPr>
            <p:spPr>
              <a:xfrm>
                <a:off x="1141957" y="3633193"/>
                <a:ext cx="45027" cy="17113"/>
              </a:xfrm>
              <a:custGeom>
                <a:rect b="b" l="l" r="r" t="t"/>
                <a:pathLst>
                  <a:path extrusionOk="0" h="17113" w="45027">
                    <a:moveTo>
                      <a:pt x="20720" y="15678"/>
                    </a:moveTo>
                    <a:cubicBezTo>
                      <a:pt x="31690" y="16826"/>
                      <a:pt x="42801" y="18045"/>
                      <a:pt x="44277" y="16053"/>
                    </a:cubicBezTo>
                    <a:cubicBezTo>
                      <a:pt x="49200" y="9419"/>
                      <a:pt x="28455" y="5106"/>
                      <a:pt x="23908" y="3770"/>
                    </a:cubicBezTo>
                    <a:cubicBezTo>
                      <a:pt x="18024" y="2059"/>
                      <a:pt x="5461" y="-2887"/>
                      <a:pt x="749" y="2317"/>
                    </a:cubicBezTo>
                    <a:cubicBezTo>
                      <a:pt x="-2509" y="5927"/>
                      <a:pt x="4992" y="14014"/>
                      <a:pt x="20720" y="1567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2" name="Google Shape;4482;p54"/>
              <p:cNvSpPr/>
              <p:nvPr/>
            </p:nvSpPr>
            <p:spPr>
              <a:xfrm>
                <a:off x="1068197" y="3648634"/>
                <a:ext cx="16401" cy="12384"/>
              </a:xfrm>
              <a:custGeom>
                <a:rect b="b" l="l" r="r" t="t"/>
                <a:pathLst>
                  <a:path extrusionOk="0" h="12384" w="16401">
                    <a:moveTo>
                      <a:pt x="5736" y="12027"/>
                    </a:moveTo>
                    <a:cubicBezTo>
                      <a:pt x="8643" y="12636"/>
                      <a:pt x="11479" y="12449"/>
                      <a:pt x="13448" y="11605"/>
                    </a:cubicBezTo>
                    <a:cubicBezTo>
                      <a:pt x="15440" y="10785"/>
                      <a:pt x="16425" y="9495"/>
                      <a:pt x="16402" y="8347"/>
                    </a:cubicBezTo>
                    <a:cubicBezTo>
                      <a:pt x="16120" y="4479"/>
                      <a:pt x="14925" y="3120"/>
                      <a:pt x="14268" y="2440"/>
                    </a:cubicBezTo>
                    <a:cubicBezTo>
                      <a:pt x="13518" y="1784"/>
                      <a:pt x="12417" y="1713"/>
                      <a:pt x="12042" y="1455"/>
                    </a:cubicBezTo>
                    <a:cubicBezTo>
                      <a:pt x="11549" y="1174"/>
                      <a:pt x="11151" y="424"/>
                      <a:pt x="10354" y="166"/>
                    </a:cubicBezTo>
                    <a:cubicBezTo>
                      <a:pt x="9534" y="-92"/>
                      <a:pt x="8151" y="-92"/>
                      <a:pt x="5010" y="471"/>
                    </a:cubicBezTo>
                    <a:cubicBezTo>
                      <a:pt x="2853" y="846"/>
                      <a:pt x="533" y="2205"/>
                      <a:pt x="87" y="4854"/>
                    </a:cubicBezTo>
                    <a:cubicBezTo>
                      <a:pt x="-452" y="7386"/>
                      <a:pt x="1517" y="11113"/>
                      <a:pt x="5760" y="120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3" name="Google Shape;4483;p54"/>
              <p:cNvSpPr/>
              <p:nvPr/>
            </p:nvSpPr>
            <p:spPr>
              <a:xfrm>
                <a:off x="1012889" y="3552062"/>
                <a:ext cx="25879" cy="25571"/>
              </a:xfrm>
              <a:custGeom>
                <a:rect b="b" l="l" r="r" t="t"/>
                <a:pathLst>
                  <a:path extrusionOk="0" h="25571" w="25879">
                    <a:moveTo>
                      <a:pt x="9968" y="16174"/>
                    </a:moveTo>
                    <a:cubicBezTo>
                      <a:pt x="11703" y="16854"/>
                      <a:pt x="13719" y="17628"/>
                      <a:pt x="14680" y="17909"/>
                    </a:cubicBezTo>
                    <a:cubicBezTo>
                      <a:pt x="15219" y="18073"/>
                      <a:pt x="15594" y="18214"/>
                      <a:pt x="15852" y="18167"/>
                    </a:cubicBezTo>
                    <a:cubicBezTo>
                      <a:pt x="15875" y="18167"/>
                      <a:pt x="16344" y="18026"/>
                      <a:pt x="16414" y="18049"/>
                    </a:cubicBezTo>
                    <a:cubicBezTo>
                      <a:pt x="16461" y="18049"/>
                      <a:pt x="16438" y="18049"/>
                      <a:pt x="16414" y="18049"/>
                    </a:cubicBezTo>
                    <a:lnTo>
                      <a:pt x="17891" y="18284"/>
                    </a:lnTo>
                    <a:cubicBezTo>
                      <a:pt x="17891" y="18284"/>
                      <a:pt x="17961" y="18284"/>
                      <a:pt x="17985" y="18307"/>
                    </a:cubicBezTo>
                    <a:cubicBezTo>
                      <a:pt x="17938" y="18307"/>
                      <a:pt x="17750" y="18167"/>
                      <a:pt x="17563" y="17862"/>
                    </a:cubicBezTo>
                    <a:cubicBezTo>
                      <a:pt x="17305" y="17370"/>
                      <a:pt x="17563" y="17862"/>
                      <a:pt x="17422" y="17909"/>
                    </a:cubicBezTo>
                    <a:cubicBezTo>
                      <a:pt x="17305" y="18190"/>
                      <a:pt x="17047" y="18448"/>
                      <a:pt x="16836" y="18659"/>
                    </a:cubicBezTo>
                    <a:cubicBezTo>
                      <a:pt x="16625" y="18847"/>
                      <a:pt x="16414" y="19081"/>
                      <a:pt x="16086" y="19057"/>
                    </a:cubicBezTo>
                    <a:cubicBezTo>
                      <a:pt x="15781" y="19011"/>
                      <a:pt x="15500" y="18753"/>
                      <a:pt x="15266" y="18612"/>
                    </a:cubicBezTo>
                    <a:cubicBezTo>
                      <a:pt x="14375" y="18120"/>
                      <a:pt x="13672" y="17581"/>
                      <a:pt x="12851" y="18049"/>
                    </a:cubicBezTo>
                    <a:cubicBezTo>
                      <a:pt x="12453" y="18261"/>
                      <a:pt x="12007" y="18729"/>
                      <a:pt x="11867" y="19784"/>
                    </a:cubicBezTo>
                    <a:cubicBezTo>
                      <a:pt x="11726" y="20769"/>
                      <a:pt x="12172" y="22245"/>
                      <a:pt x="13062" y="23230"/>
                    </a:cubicBezTo>
                    <a:cubicBezTo>
                      <a:pt x="14867" y="25152"/>
                      <a:pt x="16836" y="25691"/>
                      <a:pt x="19086" y="25550"/>
                    </a:cubicBezTo>
                    <a:cubicBezTo>
                      <a:pt x="20235" y="25433"/>
                      <a:pt x="21618" y="25082"/>
                      <a:pt x="23095" y="23910"/>
                    </a:cubicBezTo>
                    <a:cubicBezTo>
                      <a:pt x="23845" y="23300"/>
                      <a:pt x="24524" y="22480"/>
                      <a:pt x="25040" y="21448"/>
                    </a:cubicBezTo>
                    <a:cubicBezTo>
                      <a:pt x="25275" y="20956"/>
                      <a:pt x="25462" y="20417"/>
                      <a:pt x="25603" y="19854"/>
                    </a:cubicBezTo>
                    <a:cubicBezTo>
                      <a:pt x="25743" y="19292"/>
                      <a:pt x="25743" y="19104"/>
                      <a:pt x="25814" y="18706"/>
                    </a:cubicBezTo>
                    <a:cubicBezTo>
                      <a:pt x="26189" y="15752"/>
                      <a:pt x="24899" y="13057"/>
                      <a:pt x="23774" y="11627"/>
                    </a:cubicBezTo>
                    <a:cubicBezTo>
                      <a:pt x="22626" y="10103"/>
                      <a:pt x="21501" y="9213"/>
                      <a:pt x="20587" y="8509"/>
                    </a:cubicBezTo>
                    <a:cubicBezTo>
                      <a:pt x="19086" y="7478"/>
                      <a:pt x="17797" y="6611"/>
                      <a:pt x="17117" y="6142"/>
                    </a:cubicBezTo>
                    <a:cubicBezTo>
                      <a:pt x="13765" y="3704"/>
                      <a:pt x="7179" y="-2648"/>
                      <a:pt x="1788" y="1219"/>
                    </a:cubicBezTo>
                    <a:cubicBezTo>
                      <a:pt x="-1939" y="3915"/>
                      <a:pt x="-135" y="12260"/>
                      <a:pt x="10015" y="1622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4" name="Google Shape;4484;p54"/>
              <p:cNvSpPr/>
              <p:nvPr/>
            </p:nvSpPr>
            <p:spPr>
              <a:xfrm>
                <a:off x="920300" y="3610723"/>
                <a:ext cx="50660" cy="25747"/>
              </a:xfrm>
              <a:custGeom>
                <a:rect b="b" l="l" r="r" t="t"/>
                <a:pathLst>
                  <a:path extrusionOk="0" h="25747" w="50660">
                    <a:moveTo>
                      <a:pt x="22532" y="19373"/>
                    </a:moveTo>
                    <a:cubicBezTo>
                      <a:pt x="35002" y="23146"/>
                      <a:pt x="47613" y="27014"/>
                      <a:pt x="49559" y="25350"/>
                    </a:cubicBezTo>
                    <a:cubicBezTo>
                      <a:pt x="55958" y="19818"/>
                      <a:pt x="32612" y="10536"/>
                      <a:pt x="27549" y="8121"/>
                    </a:cubicBezTo>
                    <a:cubicBezTo>
                      <a:pt x="20985" y="5004"/>
                      <a:pt x="7109" y="-2966"/>
                      <a:pt x="1108" y="1160"/>
                    </a:cubicBezTo>
                    <a:cubicBezTo>
                      <a:pt x="-3064" y="4019"/>
                      <a:pt x="4648" y="13981"/>
                      <a:pt x="22532" y="1939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5" name="Google Shape;4485;p54"/>
              <p:cNvSpPr/>
              <p:nvPr/>
            </p:nvSpPr>
            <p:spPr>
              <a:xfrm>
                <a:off x="1086050" y="3619489"/>
                <a:ext cx="9493" cy="10432"/>
              </a:xfrm>
              <a:custGeom>
                <a:rect b="b" l="l" r="r" t="t"/>
                <a:pathLst>
                  <a:path extrusionOk="0" h="10432" w="9493">
                    <a:moveTo>
                      <a:pt x="9355" y="9388"/>
                    </a:moveTo>
                    <a:cubicBezTo>
                      <a:pt x="8604" y="7419"/>
                      <a:pt x="7878" y="5450"/>
                      <a:pt x="6260" y="3739"/>
                    </a:cubicBezTo>
                    <a:cubicBezTo>
                      <a:pt x="963" y="-1887"/>
                      <a:pt x="893" y="434"/>
                      <a:pt x="611" y="692"/>
                    </a:cubicBezTo>
                    <a:cubicBezTo>
                      <a:pt x="260" y="1043"/>
                      <a:pt x="-1404" y="902"/>
                      <a:pt x="2885" y="5520"/>
                    </a:cubicBezTo>
                    <a:cubicBezTo>
                      <a:pt x="5862" y="8731"/>
                      <a:pt x="10409" y="12224"/>
                      <a:pt x="9331" y="9388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6" name="Google Shape;4486;p54"/>
              <p:cNvSpPr/>
              <p:nvPr/>
            </p:nvSpPr>
            <p:spPr>
              <a:xfrm>
                <a:off x="1048138" y="3504292"/>
                <a:ext cx="15781" cy="13970"/>
              </a:xfrm>
              <a:custGeom>
                <a:rect b="b" l="l" r="r" t="t"/>
                <a:pathLst>
                  <a:path extrusionOk="0" h="13970" w="15781">
                    <a:moveTo>
                      <a:pt x="9082" y="12939"/>
                    </a:moveTo>
                    <a:cubicBezTo>
                      <a:pt x="13630" y="10361"/>
                      <a:pt x="16560" y="6493"/>
                      <a:pt x="15599" y="4337"/>
                    </a:cubicBezTo>
                    <a:cubicBezTo>
                      <a:pt x="14075" y="751"/>
                      <a:pt x="12223" y="71"/>
                      <a:pt x="10770" y="1"/>
                    </a:cubicBezTo>
                    <a:cubicBezTo>
                      <a:pt x="9293" y="-23"/>
                      <a:pt x="7840" y="680"/>
                      <a:pt x="7207" y="751"/>
                    </a:cubicBezTo>
                    <a:cubicBezTo>
                      <a:pt x="5496" y="1055"/>
                      <a:pt x="2801" y="-375"/>
                      <a:pt x="527" y="5509"/>
                    </a:cubicBezTo>
                    <a:cubicBezTo>
                      <a:pt x="-270" y="7548"/>
                      <a:pt x="-270" y="10197"/>
                      <a:pt x="1277" y="12049"/>
                    </a:cubicBezTo>
                    <a:cubicBezTo>
                      <a:pt x="2730" y="13901"/>
                      <a:pt x="5871" y="14815"/>
                      <a:pt x="9106" y="1293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7" name="Google Shape;4487;p54"/>
              <p:cNvSpPr/>
              <p:nvPr/>
            </p:nvSpPr>
            <p:spPr>
              <a:xfrm>
                <a:off x="1092576" y="3424409"/>
                <a:ext cx="26280" cy="13227"/>
              </a:xfrm>
              <a:custGeom>
                <a:rect b="b" l="l" r="r" t="t"/>
                <a:pathLst>
                  <a:path extrusionOk="0" h="13227" w="26280">
                    <a:moveTo>
                      <a:pt x="12509" y="12892"/>
                    </a:moveTo>
                    <a:cubicBezTo>
                      <a:pt x="18838" y="11602"/>
                      <a:pt x="25237" y="10313"/>
                      <a:pt x="25964" y="8039"/>
                    </a:cubicBezTo>
                    <a:cubicBezTo>
                      <a:pt x="28378" y="515"/>
                      <a:pt x="16283" y="890"/>
                      <a:pt x="13611" y="609"/>
                    </a:cubicBezTo>
                    <a:cubicBezTo>
                      <a:pt x="10142" y="257"/>
                      <a:pt x="2688" y="-1782"/>
                      <a:pt x="320" y="4312"/>
                    </a:cubicBezTo>
                    <a:cubicBezTo>
                      <a:pt x="-1321" y="8532"/>
                      <a:pt x="3438" y="14743"/>
                      <a:pt x="12509" y="1289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8" name="Google Shape;4488;p54"/>
              <p:cNvSpPr/>
              <p:nvPr/>
            </p:nvSpPr>
            <p:spPr>
              <a:xfrm>
                <a:off x="1129055" y="3468223"/>
                <a:ext cx="5220" cy="13170"/>
              </a:xfrm>
              <a:custGeom>
                <a:rect b="b" l="l" r="r" t="t"/>
                <a:pathLst>
                  <a:path extrusionOk="0" h="13170" w="5220">
                    <a:moveTo>
                      <a:pt x="2634" y="12465"/>
                    </a:moveTo>
                    <a:cubicBezTo>
                      <a:pt x="3853" y="10543"/>
                      <a:pt x="5096" y="8621"/>
                      <a:pt x="5189" y="6277"/>
                    </a:cubicBezTo>
                    <a:cubicBezTo>
                      <a:pt x="5517" y="-1458"/>
                      <a:pt x="3127" y="136"/>
                      <a:pt x="2587" y="136"/>
                    </a:cubicBezTo>
                    <a:cubicBezTo>
                      <a:pt x="1884" y="136"/>
                      <a:pt x="384" y="-1130"/>
                      <a:pt x="32" y="5152"/>
                    </a:cubicBezTo>
                    <a:cubicBezTo>
                      <a:pt x="-202" y="9512"/>
                      <a:pt x="853" y="15208"/>
                      <a:pt x="2611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9" name="Google Shape;4489;p54"/>
              <p:cNvSpPr/>
              <p:nvPr/>
            </p:nvSpPr>
            <p:spPr>
              <a:xfrm>
                <a:off x="943316" y="3414237"/>
                <a:ext cx="23213" cy="16459"/>
              </a:xfrm>
              <a:custGeom>
                <a:rect b="b" l="l" r="r" t="t"/>
                <a:pathLst>
                  <a:path extrusionOk="0" h="16459" w="23213">
                    <a:moveTo>
                      <a:pt x="8119" y="14484"/>
                    </a:moveTo>
                    <a:cubicBezTo>
                      <a:pt x="14026" y="15914"/>
                      <a:pt x="20027" y="17414"/>
                      <a:pt x="21668" y="15679"/>
                    </a:cubicBezTo>
                    <a:cubicBezTo>
                      <a:pt x="27082" y="9936"/>
                      <a:pt x="16698" y="5319"/>
                      <a:pt x="14565" y="3983"/>
                    </a:cubicBezTo>
                    <a:cubicBezTo>
                      <a:pt x="11799" y="2248"/>
                      <a:pt x="6408" y="-2628"/>
                      <a:pt x="1673" y="1826"/>
                    </a:cubicBezTo>
                    <a:cubicBezTo>
                      <a:pt x="-1608" y="4920"/>
                      <a:pt x="-366" y="12421"/>
                      <a:pt x="8119" y="1448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0" name="Google Shape;4490;p54"/>
              <p:cNvSpPr/>
              <p:nvPr/>
            </p:nvSpPr>
            <p:spPr>
              <a:xfrm>
                <a:off x="953873" y="3441599"/>
                <a:ext cx="40185" cy="20838"/>
              </a:xfrm>
              <a:custGeom>
                <a:rect b="b" l="l" r="r" t="t"/>
                <a:pathLst>
                  <a:path extrusionOk="0" h="20838" w="40185">
                    <a:moveTo>
                      <a:pt x="16923" y="17993"/>
                    </a:moveTo>
                    <a:cubicBezTo>
                      <a:pt x="27401" y="20782"/>
                      <a:pt x="38090" y="21814"/>
                      <a:pt x="39473" y="19751"/>
                    </a:cubicBezTo>
                    <a:cubicBezTo>
                      <a:pt x="41770" y="16376"/>
                      <a:pt x="38160" y="13844"/>
                      <a:pt x="33730" y="11688"/>
                    </a:cubicBezTo>
                    <a:cubicBezTo>
                      <a:pt x="29253" y="9555"/>
                      <a:pt x="23838" y="7632"/>
                      <a:pt x="21916" y="6718"/>
                    </a:cubicBezTo>
                    <a:cubicBezTo>
                      <a:pt x="16783" y="4538"/>
                      <a:pt x="7313" y="-2540"/>
                      <a:pt x="1500" y="952"/>
                    </a:cubicBezTo>
                    <a:cubicBezTo>
                      <a:pt x="-539" y="2194"/>
                      <a:pt x="-586" y="5265"/>
                      <a:pt x="1898" y="8734"/>
                    </a:cubicBezTo>
                    <a:cubicBezTo>
                      <a:pt x="4336" y="12180"/>
                      <a:pt x="9423" y="16024"/>
                      <a:pt x="16947" y="1797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1" name="Google Shape;4491;p54"/>
              <p:cNvSpPr/>
              <p:nvPr/>
            </p:nvSpPr>
            <p:spPr>
              <a:xfrm>
                <a:off x="766602" y="3618996"/>
                <a:ext cx="62439" cy="14193"/>
              </a:xfrm>
              <a:custGeom>
                <a:rect b="b" l="l" r="r" t="t"/>
                <a:pathLst>
                  <a:path extrusionOk="0" h="14193" w="62439">
                    <a:moveTo>
                      <a:pt x="31698" y="13326"/>
                    </a:moveTo>
                    <a:cubicBezTo>
                      <a:pt x="46676" y="10982"/>
                      <a:pt x="61420" y="7138"/>
                      <a:pt x="62241" y="4653"/>
                    </a:cubicBezTo>
                    <a:cubicBezTo>
                      <a:pt x="63647" y="551"/>
                      <a:pt x="57389" y="-105"/>
                      <a:pt x="50052" y="12"/>
                    </a:cubicBezTo>
                    <a:cubicBezTo>
                      <a:pt x="42692" y="153"/>
                      <a:pt x="34136" y="950"/>
                      <a:pt x="30995" y="1020"/>
                    </a:cubicBezTo>
                    <a:cubicBezTo>
                      <a:pt x="22791" y="1442"/>
                      <a:pt x="5117" y="-386"/>
                      <a:pt x="523" y="5474"/>
                    </a:cubicBezTo>
                    <a:cubicBezTo>
                      <a:pt x="-2806" y="9506"/>
                      <a:pt x="10016" y="16678"/>
                      <a:pt x="31698" y="1332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2" name="Google Shape;4492;p54"/>
              <p:cNvSpPr/>
              <p:nvPr/>
            </p:nvSpPr>
            <p:spPr>
              <a:xfrm>
                <a:off x="714342" y="3581858"/>
                <a:ext cx="56533" cy="16435"/>
              </a:xfrm>
              <a:custGeom>
                <a:rect b="b" l="l" r="r" t="t"/>
                <a:pathLst>
                  <a:path extrusionOk="0" h="16435" w="56533">
                    <a:moveTo>
                      <a:pt x="28639" y="14273"/>
                    </a:moveTo>
                    <a:cubicBezTo>
                      <a:pt x="32132" y="13523"/>
                      <a:pt x="35671" y="12913"/>
                      <a:pt x="39000" y="12421"/>
                    </a:cubicBezTo>
                    <a:lnTo>
                      <a:pt x="56533" y="9796"/>
                    </a:lnTo>
                    <a:lnTo>
                      <a:pt x="41063" y="4381"/>
                    </a:lnTo>
                    <a:cubicBezTo>
                      <a:pt x="32390" y="1334"/>
                      <a:pt x="25217" y="-822"/>
                      <a:pt x="23717" y="303"/>
                    </a:cubicBezTo>
                    <a:cubicBezTo>
                      <a:pt x="19263" y="3678"/>
                      <a:pt x="27983" y="9538"/>
                      <a:pt x="35929" y="13945"/>
                    </a:cubicBezTo>
                    <a:lnTo>
                      <a:pt x="39117" y="1568"/>
                    </a:lnTo>
                    <a:cubicBezTo>
                      <a:pt x="34171" y="1451"/>
                      <a:pt x="29624" y="1850"/>
                      <a:pt x="27561" y="1990"/>
                    </a:cubicBezTo>
                    <a:cubicBezTo>
                      <a:pt x="23647" y="2225"/>
                      <a:pt x="17318" y="2529"/>
                      <a:pt x="11669" y="3983"/>
                    </a:cubicBezTo>
                    <a:cubicBezTo>
                      <a:pt x="6020" y="5413"/>
                      <a:pt x="1144" y="7897"/>
                      <a:pt x="113" y="11413"/>
                    </a:cubicBezTo>
                    <a:cubicBezTo>
                      <a:pt x="-614" y="13874"/>
                      <a:pt x="2222" y="15656"/>
                      <a:pt x="7262" y="16218"/>
                    </a:cubicBezTo>
                    <a:cubicBezTo>
                      <a:pt x="12325" y="16804"/>
                      <a:pt x="19545" y="16218"/>
                      <a:pt x="28639" y="1425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3" name="Google Shape;4493;p54"/>
              <p:cNvSpPr/>
              <p:nvPr/>
            </p:nvSpPr>
            <p:spPr>
              <a:xfrm>
                <a:off x="604970" y="3562704"/>
                <a:ext cx="21129" cy="13183"/>
              </a:xfrm>
              <a:custGeom>
                <a:rect b="b" l="l" r="r" t="t"/>
                <a:pathLst>
                  <a:path extrusionOk="0" h="13183" w="21129">
                    <a:moveTo>
                      <a:pt x="9748" y="12846"/>
                    </a:moveTo>
                    <a:cubicBezTo>
                      <a:pt x="14881" y="11557"/>
                      <a:pt x="20108" y="10292"/>
                      <a:pt x="20788" y="8041"/>
                    </a:cubicBezTo>
                    <a:cubicBezTo>
                      <a:pt x="23062" y="540"/>
                      <a:pt x="13334" y="892"/>
                      <a:pt x="11201" y="611"/>
                    </a:cubicBezTo>
                    <a:cubicBezTo>
                      <a:pt x="8435" y="259"/>
                      <a:pt x="2528" y="-1780"/>
                      <a:pt x="348" y="4291"/>
                    </a:cubicBezTo>
                    <a:cubicBezTo>
                      <a:pt x="-1175" y="8510"/>
                      <a:pt x="2364" y="14698"/>
                      <a:pt x="9748" y="1284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4" name="Google Shape;4494;p54"/>
              <p:cNvSpPr/>
              <p:nvPr/>
            </p:nvSpPr>
            <p:spPr>
              <a:xfrm>
                <a:off x="448907" y="3616099"/>
                <a:ext cx="37514" cy="16835"/>
              </a:xfrm>
              <a:custGeom>
                <a:rect b="b" l="l" r="r" t="t"/>
                <a:pathLst>
                  <a:path extrusionOk="0" h="16835" w="37514">
                    <a:moveTo>
                      <a:pt x="16637" y="15426"/>
                    </a:moveTo>
                    <a:cubicBezTo>
                      <a:pt x="25872" y="16575"/>
                      <a:pt x="35225" y="17747"/>
                      <a:pt x="36678" y="15778"/>
                    </a:cubicBezTo>
                    <a:cubicBezTo>
                      <a:pt x="41483" y="9238"/>
                      <a:pt x="24184" y="4995"/>
                      <a:pt x="20434" y="3706"/>
                    </a:cubicBezTo>
                    <a:cubicBezTo>
                      <a:pt x="15582" y="2018"/>
                      <a:pt x="5315" y="-2834"/>
                      <a:pt x="838" y="2276"/>
                    </a:cubicBezTo>
                    <a:cubicBezTo>
                      <a:pt x="-2279" y="5816"/>
                      <a:pt x="3370" y="13785"/>
                      <a:pt x="16637" y="15426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5" name="Google Shape;4495;p54"/>
              <p:cNvSpPr/>
              <p:nvPr/>
            </p:nvSpPr>
            <p:spPr>
              <a:xfrm>
                <a:off x="683109" y="3526563"/>
                <a:ext cx="18196" cy="14128"/>
              </a:xfrm>
              <a:custGeom>
                <a:rect b="b" l="l" r="r" t="t"/>
                <a:pathLst>
                  <a:path extrusionOk="0" h="14128" w="18196">
                    <a:moveTo>
                      <a:pt x="10110" y="12890"/>
                    </a:moveTo>
                    <a:cubicBezTo>
                      <a:pt x="14118" y="10358"/>
                      <a:pt x="18197" y="7826"/>
                      <a:pt x="18197" y="5459"/>
                    </a:cubicBezTo>
                    <a:cubicBezTo>
                      <a:pt x="18197" y="-2370"/>
                      <a:pt x="10110" y="443"/>
                      <a:pt x="8235" y="701"/>
                    </a:cubicBezTo>
                    <a:cubicBezTo>
                      <a:pt x="5820" y="1052"/>
                      <a:pt x="312" y="583"/>
                      <a:pt x="7" y="6983"/>
                    </a:cubicBezTo>
                    <a:cubicBezTo>
                      <a:pt x="-204" y="11436"/>
                      <a:pt x="4343" y="16523"/>
                      <a:pt x="10110" y="128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6" name="Google Shape;4496;p54"/>
              <p:cNvSpPr/>
              <p:nvPr/>
            </p:nvSpPr>
            <p:spPr>
              <a:xfrm>
                <a:off x="469190" y="3524765"/>
                <a:ext cx="21583" cy="13347"/>
              </a:xfrm>
              <a:custGeom>
                <a:rect b="b" l="l" r="r" t="t"/>
                <a:pathLst>
                  <a:path extrusionOk="0" h="13347" w="21583">
                    <a:moveTo>
                      <a:pt x="9199" y="13234"/>
                    </a:moveTo>
                    <a:cubicBezTo>
                      <a:pt x="14567" y="12578"/>
                      <a:pt x="20005" y="11968"/>
                      <a:pt x="20966" y="9788"/>
                    </a:cubicBezTo>
                    <a:cubicBezTo>
                      <a:pt x="24131" y="2592"/>
                      <a:pt x="14192" y="1795"/>
                      <a:pt x="12059" y="1256"/>
                    </a:cubicBezTo>
                    <a:cubicBezTo>
                      <a:pt x="9293" y="553"/>
                      <a:pt x="3527" y="-2166"/>
                      <a:pt x="620" y="3600"/>
                    </a:cubicBezTo>
                    <a:cubicBezTo>
                      <a:pt x="-1395" y="7608"/>
                      <a:pt x="1511" y="14195"/>
                      <a:pt x="9199" y="1325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7" name="Google Shape;4497;p54"/>
              <p:cNvSpPr/>
              <p:nvPr/>
            </p:nvSpPr>
            <p:spPr>
              <a:xfrm>
                <a:off x="195535" y="3555020"/>
                <a:ext cx="18611" cy="13147"/>
              </a:xfrm>
              <a:custGeom>
                <a:rect b="b" l="l" r="r" t="t"/>
                <a:pathLst>
                  <a:path extrusionOk="0" h="13147" w="18611">
                    <a:moveTo>
                      <a:pt x="8300" y="12841"/>
                    </a:moveTo>
                    <a:cubicBezTo>
                      <a:pt x="12871" y="11599"/>
                      <a:pt x="17512" y="10403"/>
                      <a:pt x="18215" y="8130"/>
                    </a:cubicBezTo>
                    <a:cubicBezTo>
                      <a:pt x="20536" y="652"/>
                      <a:pt x="11980" y="934"/>
                      <a:pt x="10105" y="652"/>
                    </a:cubicBezTo>
                    <a:cubicBezTo>
                      <a:pt x="7691" y="277"/>
                      <a:pt x="2581" y="-1809"/>
                      <a:pt x="401" y="4215"/>
                    </a:cubicBezTo>
                    <a:cubicBezTo>
                      <a:pt x="-1123" y="8388"/>
                      <a:pt x="1737" y="14599"/>
                      <a:pt x="8300" y="1284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8" name="Google Shape;4498;p54"/>
              <p:cNvSpPr/>
              <p:nvPr/>
            </p:nvSpPr>
            <p:spPr>
              <a:xfrm>
                <a:off x="104106" y="3510467"/>
                <a:ext cx="43214" cy="20286"/>
              </a:xfrm>
              <a:custGeom>
                <a:rect b="b" l="l" r="r" t="t"/>
                <a:pathLst>
                  <a:path extrusionOk="0" h="20286" w="43214">
                    <a:moveTo>
                      <a:pt x="14782" y="15414"/>
                    </a:moveTo>
                    <a:cubicBezTo>
                      <a:pt x="18228" y="15906"/>
                      <a:pt x="21697" y="16421"/>
                      <a:pt x="24674" y="16703"/>
                    </a:cubicBezTo>
                    <a:lnTo>
                      <a:pt x="24627" y="10186"/>
                    </a:lnTo>
                    <a:cubicBezTo>
                      <a:pt x="21111" y="12905"/>
                      <a:pt x="18626" y="15249"/>
                      <a:pt x="18790" y="16679"/>
                    </a:cubicBezTo>
                    <a:cubicBezTo>
                      <a:pt x="19259" y="21063"/>
                      <a:pt x="23806" y="20758"/>
                      <a:pt x="28377" y="19375"/>
                    </a:cubicBezTo>
                    <a:lnTo>
                      <a:pt x="43215" y="14851"/>
                    </a:lnTo>
                    <a:lnTo>
                      <a:pt x="28260" y="7420"/>
                    </a:lnTo>
                    <a:cubicBezTo>
                      <a:pt x="24697" y="5662"/>
                      <a:pt x="20595" y="4420"/>
                      <a:pt x="19048" y="3811"/>
                    </a:cubicBezTo>
                    <a:cubicBezTo>
                      <a:pt x="14641" y="2100"/>
                      <a:pt x="5406" y="-2823"/>
                      <a:pt x="929" y="2193"/>
                    </a:cubicBezTo>
                    <a:cubicBezTo>
                      <a:pt x="-2189" y="5662"/>
                      <a:pt x="2570" y="13609"/>
                      <a:pt x="14782" y="1539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9" name="Google Shape;4499;p54"/>
              <p:cNvSpPr/>
              <p:nvPr/>
            </p:nvSpPr>
            <p:spPr>
              <a:xfrm>
                <a:off x="42818" y="3521307"/>
                <a:ext cx="16966" cy="13878"/>
              </a:xfrm>
              <a:custGeom>
                <a:rect b="b" l="l" r="r" t="t"/>
                <a:pathLst>
                  <a:path extrusionOk="0" h="13878" w="16966">
                    <a:moveTo>
                      <a:pt x="4531" y="12754"/>
                    </a:moveTo>
                    <a:cubicBezTo>
                      <a:pt x="8797" y="13668"/>
                      <a:pt x="13110" y="14630"/>
                      <a:pt x="14821" y="12989"/>
                    </a:cubicBezTo>
                    <a:cubicBezTo>
                      <a:pt x="20423" y="7551"/>
                      <a:pt x="13438" y="4082"/>
                      <a:pt x="12102" y="3027"/>
                    </a:cubicBezTo>
                    <a:cubicBezTo>
                      <a:pt x="10367" y="1644"/>
                      <a:pt x="7344" y="-2341"/>
                      <a:pt x="2562" y="1901"/>
                    </a:cubicBezTo>
                    <a:cubicBezTo>
                      <a:pt x="-743" y="4855"/>
                      <a:pt x="-1587" y="11442"/>
                      <a:pt x="4531" y="12754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0" name="Google Shape;4500;p54"/>
              <p:cNvSpPr/>
              <p:nvPr/>
            </p:nvSpPr>
            <p:spPr>
              <a:xfrm>
                <a:off x="32276" y="3546748"/>
                <a:ext cx="24952" cy="14997"/>
              </a:xfrm>
              <a:custGeom>
                <a:rect b="b" l="l" r="r" t="t"/>
                <a:pathLst>
                  <a:path extrusionOk="0" h="14997" w="24952">
                    <a:moveTo>
                      <a:pt x="9798" y="14269"/>
                    </a:moveTo>
                    <a:cubicBezTo>
                      <a:pt x="16104" y="14949"/>
                      <a:pt x="22456" y="15699"/>
                      <a:pt x="23862" y="13753"/>
                    </a:cubicBezTo>
                    <a:cubicBezTo>
                      <a:pt x="28480" y="7331"/>
                      <a:pt x="17088" y="4026"/>
                      <a:pt x="14674" y="2947"/>
                    </a:cubicBezTo>
                    <a:cubicBezTo>
                      <a:pt x="11556" y="1564"/>
                      <a:pt x="5251" y="-2631"/>
                      <a:pt x="1125" y="2432"/>
                    </a:cubicBezTo>
                    <a:cubicBezTo>
                      <a:pt x="-1734" y="5948"/>
                      <a:pt x="750" y="13284"/>
                      <a:pt x="9798" y="1426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1" name="Google Shape;4501;p54"/>
              <p:cNvSpPr/>
              <p:nvPr/>
            </p:nvSpPr>
            <p:spPr>
              <a:xfrm>
                <a:off x="93751" y="3415314"/>
                <a:ext cx="24044" cy="13407"/>
              </a:xfrm>
              <a:custGeom>
                <a:rect b="b" l="l" r="r" t="t"/>
                <a:pathLst>
                  <a:path extrusionOk="0" h="13407" w="24044">
                    <a:moveTo>
                      <a:pt x="10604" y="13289"/>
                    </a:moveTo>
                    <a:cubicBezTo>
                      <a:pt x="16534" y="12610"/>
                      <a:pt x="22535" y="11977"/>
                      <a:pt x="23496" y="9797"/>
                    </a:cubicBezTo>
                    <a:cubicBezTo>
                      <a:pt x="26613" y="2554"/>
                      <a:pt x="15526" y="1757"/>
                      <a:pt x="13135" y="1241"/>
                    </a:cubicBezTo>
                    <a:cubicBezTo>
                      <a:pt x="10018" y="561"/>
                      <a:pt x="3455" y="-2181"/>
                      <a:pt x="548" y="3632"/>
                    </a:cubicBezTo>
                    <a:cubicBezTo>
                      <a:pt x="-1468" y="7664"/>
                      <a:pt x="2119" y="14274"/>
                      <a:pt x="10627" y="133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2" name="Google Shape;4502;p54"/>
              <p:cNvSpPr/>
              <p:nvPr/>
            </p:nvSpPr>
            <p:spPr>
              <a:xfrm>
                <a:off x="114720" y="3392268"/>
                <a:ext cx="45231" cy="15160"/>
              </a:xfrm>
              <a:custGeom>
                <a:rect b="b" l="l" r="r" t="t"/>
                <a:pathLst>
                  <a:path extrusionOk="0" h="15160" w="45231">
                    <a:moveTo>
                      <a:pt x="21607" y="13669"/>
                    </a:moveTo>
                    <a:cubicBezTo>
                      <a:pt x="31851" y="13575"/>
                      <a:pt x="42352" y="16294"/>
                      <a:pt x="44133" y="14607"/>
                    </a:cubicBezTo>
                    <a:cubicBezTo>
                      <a:pt x="47134" y="11770"/>
                      <a:pt x="43594" y="8254"/>
                      <a:pt x="38273" y="5723"/>
                    </a:cubicBezTo>
                    <a:cubicBezTo>
                      <a:pt x="32999" y="3168"/>
                      <a:pt x="26202" y="1973"/>
                      <a:pt x="23764" y="1527"/>
                    </a:cubicBezTo>
                    <a:cubicBezTo>
                      <a:pt x="20600" y="894"/>
                      <a:pt x="15490" y="-184"/>
                      <a:pt x="10708" y="27"/>
                    </a:cubicBezTo>
                    <a:cubicBezTo>
                      <a:pt x="5926" y="191"/>
                      <a:pt x="1590" y="1644"/>
                      <a:pt x="230" y="4856"/>
                    </a:cubicBezTo>
                    <a:cubicBezTo>
                      <a:pt x="-708" y="7106"/>
                      <a:pt x="1285" y="9450"/>
                      <a:pt x="5035" y="11067"/>
                    </a:cubicBezTo>
                    <a:cubicBezTo>
                      <a:pt x="8833" y="12685"/>
                      <a:pt x="14318" y="13646"/>
                      <a:pt x="21631" y="1366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3" name="Google Shape;4503;p54"/>
              <p:cNvSpPr/>
              <p:nvPr/>
            </p:nvSpPr>
            <p:spPr>
              <a:xfrm>
                <a:off x="205544" y="3440753"/>
                <a:ext cx="35040" cy="16787"/>
              </a:xfrm>
              <a:custGeom>
                <a:rect b="b" l="l" r="r" t="t"/>
                <a:pathLst>
                  <a:path extrusionOk="0" h="16787" w="35040">
                    <a:moveTo>
                      <a:pt x="15238" y="15347"/>
                    </a:moveTo>
                    <a:cubicBezTo>
                      <a:pt x="23911" y="16495"/>
                      <a:pt x="32701" y="17714"/>
                      <a:pt x="34154" y="15745"/>
                    </a:cubicBezTo>
                    <a:cubicBezTo>
                      <a:pt x="38959" y="9276"/>
                      <a:pt x="22832" y="5010"/>
                      <a:pt x="19340" y="3720"/>
                    </a:cubicBezTo>
                    <a:cubicBezTo>
                      <a:pt x="14816" y="2033"/>
                      <a:pt x="5346" y="-2819"/>
                      <a:pt x="892" y="2244"/>
                    </a:cubicBezTo>
                    <a:cubicBezTo>
                      <a:pt x="-2202" y="5760"/>
                      <a:pt x="2791" y="13682"/>
                      <a:pt x="15238" y="1534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4" name="Google Shape;4504;p54"/>
              <p:cNvSpPr/>
              <p:nvPr/>
            </p:nvSpPr>
            <p:spPr>
              <a:xfrm>
                <a:off x="268603" y="3424434"/>
                <a:ext cx="39233" cy="13256"/>
              </a:xfrm>
              <a:custGeom>
                <a:rect b="b" l="l" r="r" t="t"/>
                <a:pathLst>
                  <a:path extrusionOk="0" h="13256" w="39233">
                    <a:moveTo>
                      <a:pt x="19241" y="12913"/>
                    </a:moveTo>
                    <a:cubicBezTo>
                      <a:pt x="28547" y="11600"/>
                      <a:pt x="38017" y="10335"/>
                      <a:pt x="38907" y="8038"/>
                    </a:cubicBezTo>
                    <a:cubicBezTo>
                      <a:pt x="41861" y="490"/>
                      <a:pt x="23882" y="865"/>
                      <a:pt x="19874" y="607"/>
                    </a:cubicBezTo>
                    <a:cubicBezTo>
                      <a:pt x="14694" y="255"/>
                      <a:pt x="3396" y="-1784"/>
                      <a:pt x="348" y="4334"/>
                    </a:cubicBezTo>
                    <a:cubicBezTo>
                      <a:pt x="-1761" y="8577"/>
                      <a:pt x="5857" y="14788"/>
                      <a:pt x="19241" y="12913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5" name="Google Shape;4505;p54"/>
              <p:cNvSpPr/>
              <p:nvPr/>
            </p:nvSpPr>
            <p:spPr>
              <a:xfrm>
                <a:off x="396349" y="3439532"/>
                <a:ext cx="10422" cy="13170"/>
              </a:xfrm>
              <a:custGeom>
                <a:rect b="b" l="l" r="r" t="t"/>
                <a:pathLst>
                  <a:path extrusionOk="0" h="13170" w="10422">
                    <a:moveTo>
                      <a:pt x="5227" y="12465"/>
                    </a:moveTo>
                    <a:cubicBezTo>
                      <a:pt x="7688" y="10543"/>
                      <a:pt x="10173" y="8621"/>
                      <a:pt x="10360" y="6277"/>
                    </a:cubicBezTo>
                    <a:cubicBezTo>
                      <a:pt x="11017" y="-1458"/>
                      <a:pt x="6235" y="136"/>
                      <a:pt x="5180" y="136"/>
                    </a:cubicBezTo>
                    <a:cubicBezTo>
                      <a:pt x="3797" y="136"/>
                      <a:pt x="750" y="-1130"/>
                      <a:pt x="70" y="5152"/>
                    </a:cubicBezTo>
                    <a:cubicBezTo>
                      <a:pt x="-422" y="9512"/>
                      <a:pt x="1711" y="15208"/>
                      <a:pt x="5227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6" name="Google Shape;4506;p54"/>
              <p:cNvSpPr/>
              <p:nvPr/>
            </p:nvSpPr>
            <p:spPr>
              <a:xfrm>
                <a:off x="435211" y="3418642"/>
                <a:ext cx="34884" cy="13473"/>
              </a:xfrm>
              <a:custGeom>
                <a:rect b="b" l="l" r="r" t="t"/>
                <a:pathLst>
                  <a:path extrusionOk="0" h="13473" w="34884">
                    <a:moveTo>
                      <a:pt x="17254" y="12353"/>
                    </a:moveTo>
                    <a:cubicBezTo>
                      <a:pt x="24473" y="10290"/>
                      <a:pt x="32654" y="10829"/>
                      <a:pt x="34060" y="8907"/>
                    </a:cubicBezTo>
                    <a:cubicBezTo>
                      <a:pt x="36404" y="5649"/>
                      <a:pt x="33451" y="2883"/>
                      <a:pt x="28974" y="1383"/>
                    </a:cubicBezTo>
                    <a:cubicBezTo>
                      <a:pt x="24544" y="-141"/>
                      <a:pt x="19035" y="-24"/>
                      <a:pt x="17090" y="23"/>
                    </a:cubicBezTo>
                    <a:cubicBezTo>
                      <a:pt x="14535" y="0"/>
                      <a:pt x="10386" y="-71"/>
                      <a:pt x="6729" y="1078"/>
                    </a:cubicBezTo>
                    <a:cubicBezTo>
                      <a:pt x="3072" y="2179"/>
                      <a:pt x="119" y="4430"/>
                      <a:pt x="2" y="7782"/>
                    </a:cubicBezTo>
                    <a:cubicBezTo>
                      <a:pt x="-69" y="10126"/>
                      <a:pt x="2088" y="12001"/>
                      <a:pt x="5112" y="12868"/>
                    </a:cubicBezTo>
                    <a:cubicBezTo>
                      <a:pt x="8206" y="13759"/>
                      <a:pt x="12097" y="13735"/>
                      <a:pt x="17254" y="12329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7" name="Google Shape;4507;p54"/>
              <p:cNvSpPr/>
              <p:nvPr/>
            </p:nvSpPr>
            <p:spPr>
              <a:xfrm>
                <a:off x="500642" y="3448209"/>
                <a:ext cx="26275" cy="13226"/>
              </a:xfrm>
              <a:custGeom>
                <a:rect b="b" l="l" r="r" t="t"/>
                <a:pathLst>
                  <a:path extrusionOk="0" h="13226" w="26275">
                    <a:moveTo>
                      <a:pt x="12509" y="12882"/>
                    </a:moveTo>
                    <a:cubicBezTo>
                      <a:pt x="18838" y="11570"/>
                      <a:pt x="25237" y="10304"/>
                      <a:pt x="25964" y="8007"/>
                    </a:cubicBezTo>
                    <a:cubicBezTo>
                      <a:pt x="28354" y="459"/>
                      <a:pt x="16283" y="881"/>
                      <a:pt x="13611" y="600"/>
                    </a:cubicBezTo>
                    <a:cubicBezTo>
                      <a:pt x="10142" y="248"/>
                      <a:pt x="2688" y="-1768"/>
                      <a:pt x="320" y="4327"/>
                    </a:cubicBezTo>
                    <a:cubicBezTo>
                      <a:pt x="-1321" y="8546"/>
                      <a:pt x="3438" y="14758"/>
                      <a:pt x="12509" y="1288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8" name="Google Shape;4508;p54"/>
              <p:cNvSpPr/>
              <p:nvPr/>
            </p:nvSpPr>
            <p:spPr>
              <a:xfrm>
                <a:off x="714284" y="3438964"/>
                <a:ext cx="18398" cy="15076"/>
              </a:xfrm>
              <a:custGeom>
                <a:rect b="b" l="l" r="r" t="t"/>
                <a:pathLst>
                  <a:path extrusionOk="0" h="15076" w="18398">
                    <a:moveTo>
                      <a:pt x="11070" y="13267"/>
                    </a:moveTo>
                    <a:cubicBezTo>
                      <a:pt x="14844" y="10197"/>
                      <a:pt x="18665" y="7126"/>
                      <a:pt x="18384" y="4782"/>
                    </a:cubicBezTo>
                    <a:cubicBezTo>
                      <a:pt x="17423" y="-2977"/>
                      <a:pt x="9500" y="914"/>
                      <a:pt x="7625" y="1430"/>
                    </a:cubicBezTo>
                    <a:cubicBezTo>
                      <a:pt x="5210" y="2110"/>
                      <a:pt x="-462" y="2391"/>
                      <a:pt x="30" y="8790"/>
                    </a:cubicBezTo>
                    <a:cubicBezTo>
                      <a:pt x="382" y="13244"/>
                      <a:pt x="5656" y="17651"/>
                      <a:pt x="11070" y="13267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9" name="Google Shape;4509;p54"/>
              <p:cNvSpPr/>
              <p:nvPr/>
            </p:nvSpPr>
            <p:spPr>
              <a:xfrm>
                <a:off x="750948" y="3403823"/>
                <a:ext cx="54749" cy="17236"/>
              </a:xfrm>
              <a:custGeom>
                <a:rect b="b" l="l" r="r" t="t"/>
                <a:pathLst>
                  <a:path extrusionOk="0" h="17236" w="54749">
                    <a:moveTo>
                      <a:pt x="28179" y="13951"/>
                    </a:moveTo>
                    <a:cubicBezTo>
                      <a:pt x="40414" y="10084"/>
                      <a:pt x="53447" y="7763"/>
                      <a:pt x="54455" y="5419"/>
                    </a:cubicBezTo>
                    <a:cubicBezTo>
                      <a:pt x="56119" y="1505"/>
                      <a:pt x="50494" y="51"/>
                      <a:pt x="43649" y="4"/>
                    </a:cubicBezTo>
                    <a:cubicBezTo>
                      <a:pt x="36804" y="-89"/>
                      <a:pt x="28929" y="1364"/>
                      <a:pt x="26045" y="1809"/>
                    </a:cubicBezTo>
                    <a:cubicBezTo>
                      <a:pt x="18591" y="2723"/>
                      <a:pt x="1926" y="5278"/>
                      <a:pt x="74" y="12475"/>
                    </a:cubicBezTo>
                    <a:cubicBezTo>
                      <a:pt x="-1051" y="17467"/>
                      <a:pt x="10809" y="19413"/>
                      <a:pt x="28179" y="13951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0" name="Google Shape;4510;p54"/>
              <p:cNvSpPr/>
              <p:nvPr/>
            </p:nvSpPr>
            <p:spPr>
              <a:xfrm>
                <a:off x="831843" y="3429594"/>
                <a:ext cx="40598" cy="16816"/>
              </a:xfrm>
              <a:custGeom>
                <a:rect b="b" l="l" r="r" t="t"/>
                <a:pathLst>
                  <a:path extrusionOk="0" h="16816" w="40598">
                    <a:moveTo>
                      <a:pt x="11556" y="2643"/>
                    </a:moveTo>
                    <a:cubicBezTo>
                      <a:pt x="7149" y="6886"/>
                      <a:pt x="656" y="9254"/>
                      <a:pt x="141" y="11551"/>
                    </a:cubicBezTo>
                    <a:cubicBezTo>
                      <a:pt x="-726" y="15418"/>
                      <a:pt x="2532" y="16989"/>
                      <a:pt x="6657" y="16801"/>
                    </a:cubicBezTo>
                    <a:cubicBezTo>
                      <a:pt x="10783" y="16661"/>
                      <a:pt x="15166" y="14575"/>
                      <a:pt x="16713" y="13824"/>
                    </a:cubicBezTo>
                    <a:cubicBezTo>
                      <a:pt x="17580" y="13449"/>
                      <a:pt x="18635" y="12981"/>
                      <a:pt x="19807" y="12395"/>
                    </a:cubicBezTo>
                    <a:lnTo>
                      <a:pt x="40598" y="1893"/>
                    </a:lnTo>
                    <a:lnTo>
                      <a:pt x="16971" y="112"/>
                    </a:lnTo>
                    <a:cubicBezTo>
                      <a:pt x="12822" y="-193"/>
                      <a:pt x="7196" y="-216"/>
                      <a:pt x="5438" y="4683"/>
                    </a:cubicBezTo>
                    <a:cubicBezTo>
                      <a:pt x="4055" y="8503"/>
                      <a:pt x="8392" y="13660"/>
                      <a:pt x="16361" y="13121"/>
                    </a:cubicBezTo>
                    <a:lnTo>
                      <a:pt x="13572" y="956"/>
                    </a:lnTo>
                    <a:cubicBezTo>
                      <a:pt x="12916" y="1425"/>
                      <a:pt x="12259" y="1987"/>
                      <a:pt x="11556" y="2620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1" name="Google Shape;4511;p54"/>
              <p:cNvSpPr/>
              <p:nvPr/>
            </p:nvSpPr>
            <p:spPr>
              <a:xfrm>
                <a:off x="607543" y="3449963"/>
                <a:ext cx="7829" cy="13170"/>
              </a:xfrm>
              <a:custGeom>
                <a:rect b="b" l="l" r="r" t="t"/>
                <a:pathLst>
                  <a:path extrusionOk="0" h="13170" w="7829">
                    <a:moveTo>
                      <a:pt x="3939" y="12465"/>
                    </a:moveTo>
                    <a:cubicBezTo>
                      <a:pt x="5768" y="10543"/>
                      <a:pt x="7643" y="8621"/>
                      <a:pt x="7784" y="6277"/>
                    </a:cubicBezTo>
                    <a:cubicBezTo>
                      <a:pt x="8276" y="-1458"/>
                      <a:pt x="4690" y="136"/>
                      <a:pt x="3893" y="136"/>
                    </a:cubicBezTo>
                    <a:cubicBezTo>
                      <a:pt x="2861" y="136"/>
                      <a:pt x="587" y="-1130"/>
                      <a:pt x="48" y="5152"/>
                    </a:cubicBezTo>
                    <a:cubicBezTo>
                      <a:pt x="-303" y="9512"/>
                      <a:pt x="1291" y="15208"/>
                      <a:pt x="3916" y="12442"/>
                    </a:cubicBezTo>
                    <a:close/>
                  </a:path>
                </a:pathLst>
              </a:custGeom>
              <a:solidFill>
                <a:srgbClr val="92472A">
                  <a:alpha val="3418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512" name="Google Shape;4512;p54"/>
          <p:cNvSpPr txBox="1"/>
          <p:nvPr/>
        </p:nvSpPr>
        <p:spPr>
          <a:xfrm>
            <a:off x="2940275" y="103775"/>
            <a:ext cx="64500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Muli"/>
                <a:ea typeface="Muli"/>
                <a:cs typeface="Muli"/>
                <a:sym typeface="Muli"/>
              </a:rPr>
              <a:t>SWBAT compare and contrast species richness between the two distinct habitats and describe how species richness varies between two distinct habitats.</a:t>
            </a:r>
            <a:endParaRPr sz="3200"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4513" name="Google Shape;4513;p54"/>
          <p:cNvGrpSpPr/>
          <p:nvPr/>
        </p:nvGrpSpPr>
        <p:grpSpPr>
          <a:xfrm>
            <a:off x="824159" y="1936250"/>
            <a:ext cx="2090651" cy="3168501"/>
            <a:chOff x="824159" y="1936250"/>
            <a:chExt cx="2090651" cy="3168501"/>
          </a:xfrm>
        </p:grpSpPr>
        <p:pic>
          <p:nvPicPr>
            <p:cNvPr id="4514" name="Google Shape;4514;p54"/>
            <p:cNvPicPr preferRelativeResize="0"/>
            <p:nvPr/>
          </p:nvPicPr>
          <p:blipFill rotWithShape="1">
            <a:blip r:embed="rId3">
              <a:alphaModFix/>
            </a:blip>
            <a:srcRect b="-499" l="0" r="0" t="500"/>
            <a:stretch/>
          </p:blipFill>
          <p:spPr>
            <a:xfrm>
              <a:off x="824159" y="1936250"/>
              <a:ext cx="2090651" cy="31685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15" name="Google Shape;4515;p54"/>
            <p:cNvSpPr/>
            <p:nvPr/>
          </p:nvSpPr>
          <p:spPr>
            <a:xfrm>
              <a:off x="1960997" y="4729346"/>
              <a:ext cx="215954" cy="88059"/>
            </a:xfrm>
            <a:custGeom>
              <a:rect b="b" l="l" r="r" t="t"/>
              <a:pathLst>
                <a:path extrusionOk="0" h="3276" w="8034">
                  <a:moveTo>
                    <a:pt x="8034" y="3276"/>
                  </a:moveTo>
                  <a:cubicBezTo>
                    <a:pt x="6104" y="1122"/>
                    <a:pt x="2229" y="1843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triangle"/>
            </a:ln>
          </p:spPr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9" name="Shape 4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0" name="Google Shape;4520;p55"/>
          <p:cNvSpPr txBox="1"/>
          <p:nvPr>
            <p:ph type="title"/>
          </p:nvPr>
        </p:nvSpPr>
        <p:spPr>
          <a:xfrm>
            <a:off x="0" y="0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Conclusion Questions: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4521" name="Google Shape;4521;p55"/>
          <p:cNvPicPr preferRelativeResize="0"/>
          <p:nvPr/>
        </p:nvPicPr>
        <p:blipFill rotWithShape="1">
          <a:blip r:embed="rId3">
            <a:alphaModFix/>
          </a:blip>
          <a:srcRect b="-499" l="0" r="0" t="500"/>
          <a:stretch/>
        </p:blipFill>
        <p:spPr>
          <a:xfrm>
            <a:off x="5855509" y="2241050"/>
            <a:ext cx="2090651" cy="3168501"/>
          </a:xfrm>
          <a:prstGeom prst="rect">
            <a:avLst/>
          </a:prstGeom>
          <a:noFill/>
          <a:ln>
            <a:noFill/>
          </a:ln>
        </p:spPr>
      </p:pic>
      <p:sp>
        <p:nvSpPr>
          <p:cNvPr id="4522" name="Google Shape;4522;p55"/>
          <p:cNvSpPr txBox="1"/>
          <p:nvPr>
            <p:ph idx="1" type="subTitle"/>
          </p:nvPr>
        </p:nvSpPr>
        <p:spPr>
          <a:xfrm>
            <a:off x="7559325" y="2298354"/>
            <a:ext cx="871500" cy="43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Carbon dioxide</a:t>
            </a:r>
            <a:endParaRPr sz="1200"/>
          </a:p>
        </p:txBody>
      </p:sp>
      <p:sp>
        <p:nvSpPr>
          <p:cNvPr id="4523" name="Google Shape;4523;p55"/>
          <p:cNvSpPr txBox="1"/>
          <p:nvPr>
            <p:ph idx="1" type="subTitle"/>
          </p:nvPr>
        </p:nvSpPr>
        <p:spPr>
          <a:xfrm>
            <a:off x="7559325" y="3833700"/>
            <a:ext cx="871500" cy="30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Oxygen</a:t>
            </a:r>
            <a:endParaRPr sz="1200"/>
          </a:p>
        </p:txBody>
      </p:sp>
      <p:sp>
        <p:nvSpPr>
          <p:cNvPr id="4524" name="Google Shape;4524;p55"/>
          <p:cNvSpPr/>
          <p:nvPr/>
        </p:nvSpPr>
        <p:spPr>
          <a:xfrm>
            <a:off x="7382650" y="3586375"/>
            <a:ext cx="291902" cy="371189"/>
          </a:xfrm>
          <a:custGeom>
            <a:rect b="b" l="l" r="r" t="t"/>
            <a:pathLst>
              <a:path extrusionOk="0" h="12290" w="7067">
                <a:moveTo>
                  <a:pt x="0" y="0"/>
                </a:moveTo>
                <a:cubicBezTo>
                  <a:pt x="0" y="4726"/>
                  <a:pt x="2584" y="10796"/>
                  <a:pt x="7067" y="12290"/>
                </a:cubicBezTo>
              </a:path>
            </a:pathLst>
          </a:cu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4525" name="Google Shape;4525;p55"/>
          <p:cNvSpPr/>
          <p:nvPr/>
        </p:nvSpPr>
        <p:spPr>
          <a:xfrm>
            <a:off x="7620775" y="2741425"/>
            <a:ext cx="384075" cy="506951"/>
          </a:xfrm>
          <a:custGeom>
            <a:rect b="b" l="l" r="r" t="t"/>
            <a:pathLst>
              <a:path extrusionOk="0" h="22429" w="15363">
                <a:moveTo>
                  <a:pt x="15363" y="0"/>
                </a:moveTo>
                <a:cubicBezTo>
                  <a:pt x="11313" y="8107"/>
                  <a:pt x="0" y="13367"/>
                  <a:pt x="0" y="22429"/>
                </a:cubicBezTo>
              </a:path>
            </a:pathLst>
          </a:cu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4526" name="Google Shape;4526;p55"/>
          <p:cNvSpPr txBox="1"/>
          <p:nvPr/>
        </p:nvSpPr>
        <p:spPr>
          <a:xfrm>
            <a:off x="0" y="493975"/>
            <a:ext cx="63456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Muli"/>
              <a:buAutoNum type="alphaLcPeriod"/>
            </a:pPr>
            <a:r>
              <a:rPr lang="en" sz="1700">
                <a:latin typeface="Muli"/>
                <a:ea typeface="Muli"/>
                <a:cs typeface="Muli"/>
                <a:sym typeface="Muli"/>
              </a:rPr>
              <a:t>What overall trends/patterns were observed in species richness along the transect lines for a Desert and a Riparian Habitat?</a:t>
            </a:r>
            <a:endParaRPr sz="1700">
              <a:latin typeface="Muli"/>
              <a:ea typeface="Muli"/>
              <a:cs typeface="Muli"/>
              <a:sym typeface="Muli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Muli"/>
              <a:buAutoNum type="alphaLcPeriod"/>
            </a:pPr>
            <a:r>
              <a:rPr lang="en" sz="1700">
                <a:latin typeface="Muli"/>
                <a:ea typeface="Muli"/>
                <a:cs typeface="Muli"/>
                <a:sym typeface="Muli"/>
              </a:rPr>
              <a:t>What are the differences &amp; similarities in plant species richness/biodiversity in a Southern Arizona Riparian vs Desert habitat? </a:t>
            </a:r>
            <a:endParaRPr sz="1700">
              <a:latin typeface="Muli"/>
              <a:ea typeface="Muli"/>
              <a:cs typeface="Muli"/>
              <a:sym typeface="Muli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Muli"/>
              <a:buAutoNum type="alphaLcPeriod"/>
            </a:pPr>
            <a:r>
              <a:rPr lang="en" sz="1700">
                <a:latin typeface="Muli"/>
                <a:ea typeface="Muli"/>
                <a:cs typeface="Muli"/>
                <a:sym typeface="Muli"/>
              </a:rPr>
              <a:t>Which habitat had the highest amount of plant biodiversity? Species richness? Explain your results.</a:t>
            </a:r>
            <a:endParaRPr sz="2000">
              <a:latin typeface="Muli"/>
              <a:ea typeface="Muli"/>
              <a:cs typeface="Muli"/>
              <a:sym typeface="Muli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Muli"/>
              <a:buAutoNum type="alphaLcPeriod"/>
            </a:pPr>
            <a:r>
              <a:rPr lang="en" sz="1700">
                <a:latin typeface="Muli"/>
                <a:ea typeface="Muli"/>
                <a:cs typeface="Muli"/>
                <a:sym typeface="Muli"/>
              </a:rPr>
              <a:t>What factors (abiotic/biotic) might lead to the observed changes in richness you observed between the Sonoran Desert and the Riparian Habitat?</a:t>
            </a:r>
            <a:endParaRPr sz="1700">
              <a:latin typeface="Muli"/>
              <a:ea typeface="Muli"/>
              <a:cs typeface="Muli"/>
              <a:sym typeface="Muli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Muli"/>
              <a:buAutoNum type="alphaLcPeriod"/>
            </a:pPr>
            <a:r>
              <a:rPr lang="en" sz="1700">
                <a:latin typeface="Muli"/>
                <a:ea typeface="Muli"/>
                <a:cs typeface="Muli"/>
                <a:sym typeface="Muli"/>
              </a:rPr>
              <a:t>How do the diverse ecosystems support increased biodiversity?</a:t>
            </a:r>
            <a:endParaRPr sz="1700"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8" name="Shape 3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9" name="Google Shape;368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3050" y="1901564"/>
            <a:ext cx="1993000" cy="3290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0" name="Google Shape;3690;p24"/>
          <p:cNvPicPr preferRelativeResize="0"/>
          <p:nvPr/>
        </p:nvPicPr>
        <p:blipFill rotWithShape="1">
          <a:blip r:embed="rId4">
            <a:alphaModFix/>
          </a:blip>
          <a:srcRect b="0" l="-10" r="0" t="0"/>
          <a:stretch/>
        </p:blipFill>
        <p:spPr>
          <a:xfrm>
            <a:off x="5714125" y="3443775"/>
            <a:ext cx="1096325" cy="150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1" name="Google Shape;3691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29388" y="3857875"/>
            <a:ext cx="592125" cy="126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692" name="Google Shape;3692;p24"/>
          <p:cNvSpPr txBox="1"/>
          <p:nvPr>
            <p:ph type="title"/>
          </p:nvPr>
        </p:nvSpPr>
        <p:spPr>
          <a:xfrm>
            <a:off x="0" y="0"/>
            <a:ext cx="6756300" cy="30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u="sng">
                <a:solidFill>
                  <a:schemeClr val="hlink"/>
                </a:solidFill>
                <a:hlinkClick r:id="rId6"/>
              </a:rPr>
              <a:t>Native Plants of Sonoran Desert</a:t>
            </a:r>
            <a:endParaRPr sz="7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6" name="Shape 3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7" name="Google Shape;369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7225" y="1776375"/>
            <a:ext cx="2068825" cy="3415676"/>
          </a:xfrm>
          <a:prstGeom prst="rect">
            <a:avLst/>
          </a:prstGeom>
          <a:noFill/>
          <a:ln>
            <a:noFill/>
          </a:ln>
        </p:spPr>
      </p:pic>
      <p:sp>
        <p:nvSpPr>
          <p:cNvPr id="3698" name="Google Shape;3698;p25"/>
          <p:cNvSpPr txBox="1"/>
          <p:nvPr>
            <p:ph type="title"/>
          </p:nvPr>
        </p:nvSpPr>
        <p:spPr>
          <a:xfrm>
            <a:off x="0" y="0"/>
            <a:ext cx="77175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Local School Plant 1</a:t>
            </a:r>
            <a:endParaRPr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2" name="Shape 3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3" name="Google Shape;3703;p26"/>
          <p:cNvSpPr txBox="1"/>
          <p:nvPr>
            <p:ph type="title"/>
          </p:nvPr>
        </p:nvSpPr>
        <p:spPr>
          <a:xfrm>
            <a:off x="0" y="0"/>
            <a:ext cx="77175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Local School Plant 2</a:t>
            </a:r>
            <a:endParaRPr sz="2800"/>
          </a:p>
        </p:txBody>
      </p:sp>
      <p:pic>
        <p:nvPicPr>
          <p:cNvPr id="3704" name="Google Shape;370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7225" y="1776375"/>
            <a:ext cx="2068825" cy="3415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8" name="Shape 3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9" name="Google Shape;3709;p27"/>
          <p:cNvSpPr txBox="1"/>
          <p:nvPr>
            <p:ph type="title"/>
          </p:nvPr>
        </p:nvSpPr>
        <p:spPr>
          <a:xfrm>
            <a:off x="0" y="0"/>
            <a:ext cx="6337200" cy="92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Local School Plant 3</a:t>
            </a:r>
            <a:endParaRPr sz="2800"/>
          </a:p>
        </p:txBody>
      </p:sp>
      <p:pic>
        <p:nvPicPr>
          <p:cNvPr id="3710" name="Google Shape;371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6525" y="2088925"/>
            <a:ext cx="1879525" cy="310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4" name="Shape 3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5" name="Google Shape;3715;p28"/>
          <p:cNvSpPr txBox="1"/>
          <p:nvPr>
            <p:ph type="title"/>
          </p:nvPr>
        </p:nvSpPr>
        <p:spPr>
          <a:xfrm>
            <a:off x="0" y="0"/>
            <a:ext cx="62610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 </a:t>
            </a:r>
            <a:endParaRPr sz="2800"/>
          </a:p>
        </p:txBody>
      </p:sp>
      <p:pic>
        <p:nvPicPr>
          <p:cNvPr id="3716" name="Google Shape;3716;p28"/>
          <p:cNvPicPr preferRelativeResize="0"/>
          <p:nvPr/>
        </p:nvPicPr>
        <p:blipFill rotWithShape="1">
          <a:blip r:embed="rId3">
            <a:alphaModFix/>
          </a:blip>
          <a:srcRect b="0" l="-10" r="0" t="0"/>
          <a:stretch/>
        </p:blipFill>
        <p:spPr>
          <a:xfrm>
            <a:off x="7340825" y="2488000"/>
            <a:ext cx="1803174" cy="248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7" name="Google Shape;3717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51863" y="3958050"/>
            <a:ext cx="592125" cy="126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718" name="Google Shape;3718;p28"/>
          <p:cNvSpPr txBox="1"/>
          <p:nvPr>
            <p:ph type="title"/>
          </p:nvPr>
        </p:nvSpPr>
        <p:spPr>
          <a:xfrm>
            <a:off x="91500" y="59650"/>
            <a:ext cx="77175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Local School Plant 4</a:t>
            </a:r>
            <a:endParaRPr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2" name="Shape 3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3" name="Google Shape;3723;p29"/>
          <p:cNvSpPr txBox="1"/>
          <p:nvPr>
            <p:ph type="title"/>
          </p:nvPr>
        </p:nvSpPr>
        <p:spPr>
          <a:xfrm>
            <a:off x="91500" y="59650"/>
            <a:ext cx="77175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Local School Plant 5</a:t>
            </a:r>
            <a:endParaRPr sz="2800"/>
          </a:p>
        </p:txBody>
      </p:sp>
      <p:pic>
        <p:nvPicPr>
          <p:cNvPr id="3724" name="Google Shape;372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7225" y="1776375"/>
            <a:ext cx="2068825" cy="3415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5" name="Google Shape;3725;p29"/>
          <p:cNvPicPr preferRelativeResize="0"/>
          <p:nvPr/>
        </p:nvPicPr>
        <p:blipFill rotWithShape="1">
          <a:blip r:embed="rId4">
            <a:alphaModFix/>
          </a:blip>
          <a:srcRect b="0" l="-10" r="0" t="0"/>
          <a:stretch/>
        </p:blipFill>
        <p:spPr>
          <a:xfrm>
            <a:off x="5714125" y="3443775"/>
            <a:ext cx="1096325" cy="150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6" name="Google Shape;3726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29388" y="3857875"/>
            <a:ext cx="592125" cy="1264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ants: nutrition, photosynthesis and respiration by Slidesgo">
  <a:themeElements>
    <a:clrScheme name="Simple Light">
      <a:dk1>
        <a:srgbClr val="0F1B04"/>
      </a:dk1>
      <a:lt1>
        <a:srgbClr val="F4FFFF"/>
      </a:lt1>
      <a:dk2>
        <a:srgbClr val="2F5314"/>
      </a:dk2>
      <a:lt2>
        <a:srgbClr val="538620"/>
      </a:lt2>
      <a:accent1>
        <a:srgbClr val="84A035"/>
      </a:accent1>
      <a:accent2>
        <a:srgbClr val="F8D74C"/>
      </a:accent2>
      <a:accent3>
        <a:srgbClr val="5A2814"/>
      </a:accent3>
      <a:accent4>
        <a:srgbClr val="92472A"/>
      </a:accent4>
      <a:accent5>
        <a:srgbClr val="D36542"/>
      </a:accent5>
      <a:accent6>
        <a:srgbClr val="FDF3B8"/>
      </a:accent6>
      <a:hlink>
        <a:srgbClr val="192E0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