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Hind" panose="02000000000000000000" pitchFamily="2" charset="77"/>
      <p:regular r:id="rId14"/>
      <p:bold r:id="rId15"/>
    </p:embeddedFont>
    <p:embeddedFont>
      <p:font typeface="Montserrat" pitchFamily="2" charset="77"/>
      <p:regular r:id="rId16"/>
      <p:bold r:id="rId17"/>
      <p:italic r:id="rId18"/>
      <p:boldItalic r:id="rId19"/>
    </p:embeddedFont>
    <p:embeddedFont>
      <p:font typeface="Montserrat ExtraBold" panose="020F0502020204030204" pitchFamily="34" charset="0"/>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snapToGrid="0">
      <p:cViewPr varScale="1">
        <p:scale>
          <a:sx n="140" d="100"/>
          <a:sy n="140" d="100"/>
        </p:scale>
        <p:origin x="74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6a4e409e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6a4e409e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SLIDES_API231602830_9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SLIDES_API23160283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32f1762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632f1762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SLIDES_API23160283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SLIDES_API23160283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SLIDES_API23160283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SLIDES_API23160283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SLIDES_API23160283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SLIDES_API23160283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SLIDES_API231602830_3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SLIDES_API23160283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a:p>
            <a:pPr marL="0" lvl="0" indent="0" algn="l" rtl="0">
              <a:spcBef>
                <a:spcPts val="0"/>
              </a:spcBef>
              <a:spcAft>
                <a:spcPts val="0"/>
              </a:spcAft>
              <a:buNone/>
            </a:pPr>
            <a:r>
              <a:rPr lang="en"/>
              <a:t>- 6th_Grade_Human_Impact_Ecosystem_Activity.pdf (Pages: 1)</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SLIDES_API231602830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SLIDES_API23160283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a:p>
            <a:pPr marL="0" lvl="0" indent="0" algn="l" rtl="0">
              <a:spcBef>
                <a:spcPts val="0"/>
              </a:spcBef>
              <a:spcAft>
                <a:spcPts val="0"/>
              </a:spcAft>
              <a:buNone/>
            </a:pPr>
            <a:r>
              <a:rPr lang="en"/>
              <a:t>- 6th_Grade_Human_Impact_Ecosystem_Activity.pdf (Pages: 1)</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SLIDES_API231602830_7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SLIDES_API231602830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SLIDES_API231602830_1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SLIDES_API23160283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1" type="title">
  <p:cSld name="TITLE">
    <p:spTree>
      <p:nvGrpSpPr>
        <p:cNvPr id="1" name="Shape 54"/>
        <p:cNvGrpSpPr/>
        <p:nvPr/>
      </p:nvGrpSpPr>
      <p:grpSpPr>
        <a:xfrm>
          <a:off x="0" y="0"/>
          <a:ext cx="0" cy="0"/>
          <a:chOff x="0" y="0"/>
          <a:chExt cx="0" cy="0"/>
        </a:xfrm>
      </p:grpSpPr>
      <p:sp>
        <p:nvSpPr>
          <p:cNvPr id="55" name="Google Shape;55;p14"/>
          <p:cNvSpPr/>
          <p:nvPr/>
        </p:nvSpPr>
        <p:spPr>
          <a:xfrm>
            <a:off x="3237600" y="3557600"/>
            <a:ext cx="2668800" cy="511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1"/>
              </a:solidFill>
            </a:endParaRPr>
          </a:p>
        </p:txBody>
      </p:sp>
      <p:sp>
        <p:nvSpPr>
          <p:cNvPr id="56" name="Google Shape;56;p14"/>
          <p:cNvSpPr/>
          <p:nvPr/>
        </p:nvSpPr>
        <p:spPr>
          <a:xfrm>
            <a:off x="8038776" y="3675810"/>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57" name="Google Shape;57;p14"/>
          <p:cNvSpPr/>
          <p:nvPr/>
        </p:nvSpPr>
        <p:spPr>
          <a:xfrm flipH="1">
            <a:off x="6479701" y="-20225"/>
            <a:ext cx="2668688" cy="791606"/>
          </a:xfrm>
          <a:custGeom>
            <a:avLst/>
            <a:gdLst/>
            <a:ahLst/>
            <a:cxnLst/>
            <a:rect l="l" t="t" r="r" b="b"/>
            <a:pathLst>
              <a:path w="142330" h="42219" extrusionOk="0">
                <a:moveTo>
                  <a:pt x="235" y="0"/>
                </a:moveTo>
                <a:cubicBezTo>
                  <a:pt x="235" y="9109"/>
                  <a:pt x="-295" y="15036"/>
                  <a:pt x="235" y="27326"/>
                </a:cubicBezTo>
                <a:cubicBezTo>
                  <a:pt x="235" y="27326"/>
                  <a:pt x="6530" y="42219"/>
                  <a:pt x="24591" y="42219"/>
                </a:cubicBezTo>
                <a:cubicBezTo>
                  <a:pt x="28880" y="42219"/>
                  <a:pt x="33833" y="41379"/>
                  <a:pt x="39524" y="39299"/>
                </a:cubicBezTo>
                <a:cubicBezTo>
                  <a:pt x="65551" y="29790"/>
                  <a:pt x="73462" y="15009"/>
                  <a:pt x="94142" y="15009"/>
                </a:cubicBezTo>
                <a:cubicBezTo>
                  <a:pt x="97021" y="15009"/>
                  <a:pt x="100147" y="15295"/>
                  <a:pt x="103604" y="15922"/>
                </a:cubicBezTo>
                <a:cubicBezTo>
                  <a:pt x="106677" y="16479"/>
                  <a:pt x="109608" y="16728"/>
                  <a:pt x="112392" y="16728"/>
                </a:cubicBezTo>
                <a:cubicBezTo>
                  <a:pt x="135235" y="16728"/>
                  <a:pt x="142330" y="530"/>
                  <a:pt x="142330" y="530"/>
                </a:cubicBezTo>
                <a:lnTo>
                  <a:pt x="23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58" name="Google Shape;58;p14"/>
          <p:cNvSpPr/>
          <p:nvPr/>
        </p:nvSpPr>
        <p:spPr>
          <a:xfrm rot="5400000">
            <a:off x="1164272" y="3457760"/>
            <a:ext cx="521531" cy="2850038"/>
          </a:xfrm>
          <a:custGeom>
            <a:avLst/>
            <a:gdLst/>
            <a:ahLst/>
            <a:cxnLst/>
            <a:rect l="l" t="t" r="r" b="b"/>
            <a:pathLst>
              <a:path w="27815" h="152002" extrusionOk="0">
                <a:moveTo>
                  <a:pt x="27815" y="0"/>
                </a:moveTo>
                <a:cubicBezTo>
                  <a:pt x="27815" y="0"/>
                  <a:pt x="6927" y="10985"/>
                  <a:pt x="9049" y="41099"/>
                </a:cubicBezTo>
                <a:cubicBezTo>
                  <a:pt x="11171" y="71213"/>
                  <a:pt x="22366" y="67729"/>
                  <a:pt x="6200" y="100808"/>
                </a:cubicBezTo>
                <a:cubicBezTo>
                  <a:pt x="-15799" y="131235"/>
                  <a:pt x="27815" y="152002"/>
                  <a:pt x="27815" y="152002"/>
                </a:cubicBezTo>
                <a:lnTo>
                  <a:pt x="2781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59" name="Google Shape;59;p14"/>
          <p:cNvSpPr/>
          <p:nvPr/>
        </p:nvSpPr>
        <p:spPr>
          <a:xfrm rot="10800000">
            <a:off x="11" y="-20229"/>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pic>
        <p:nvPicPr>
          <p:cNvPr id="60" name="Google Shape;60;p14"/>
          <p:cNvPicPr preferRelativeResize="0"/>
          <p:nvPr/>
        </p:nvPicPr>
        <p:blipFill rotWithShape="1">
          <a:blip r:embed="rId2">
            <a:alphaModFix/>
          </a:blip>
          <a:srcRect/>
          <a:stretch/>
        </p:blipFill>
        <p:spPr>
          <a:xfrm>
            <a:off x="8015495" y="4023788"/>
            <a:ext cx="972738" cy="972738"/>
          </a:xfrm>
          <a:prstGeom prst="rect">
            <a:avLst/>
          </a:prstGeom>
          <a:noFill/>
          <a:ln>
            <a:noFill/>
          </a:ln>
        </p:spPr>
      </p:pic>
      <p:pic>
        <p:nvPicPr>
          <p:cNvPr id="61" name="Google Shape;61;p14"/>
          <p:cNvPicPr preferRelativeResize="0"/>
          <p:nvPr/>
        </p:nvPicPr>
        <p:blipFill rotWithShape="1">
          <a:blip r:embed="rId3">
            <a:alphaModFix/>
          </a:blip>
          <a:srcRect/>
          <a:stretch/>
        </p:blipFill>
        <p:spPr>
          <a:xfrm rot="1318085">
            <a:off x="8081134" y="101569"/>
            <a:ext cx="807941" cy="807941"/>
          </a:xfrm>
          <a:prstGeom prst="rect">
            <a:avLst/>
          </a:prstGeom>
          <a:noFill/>
          <a:ln>
            <a:noFill/>
          </a:ln>
        </p:spPr>
      </p:pic>
      <p:pic>
        <p:nvPicPr>
          <p:cNvPr id="62" name="Google Shape;62;p14"/>
          <p:cNvPicPr preferRelativeResize="0"/>
          <p:nvPr/>
        </p:nvPicPr>
        <p:blipFill rotWithShape="1">
          <a:blip r:embed="rId4">
            <a:alphaModFix/>
          </a:blip>
          <a:srcRect/>
          <a:stretch/>
        </p:blipFill>
        <p:spPr>
          <a:xfrm rot="1198411">
            <a:off x="7344187" y="97654"/>
            <a:ext cx="608980" cy="608980"/>
          </a:xfrm>
          <a:prstGeom prst="rect">
            <a:avLst/>
          </a:prstGeom>
          <a:noFill/>
          <a:ln>
            <a:noFill/>
          </a:ln>
        </p:spPr>
      </p:pic>
      <p:pic>
        <p:nvPicPr>
          <p:cNvPr id="63" name="Google Shape;63;p14"/>
          <p:cNvPicPr preferRelativeResize="0"/>
          <p:nvPr/>
        </p:nvPicPr>
        <p:blipFill rotWithShape="1">
          <a:blip r:embed="rId5">
            <a:alphaModFix/>
          </a:blip>
          <a:srcRect/>
          <a:stretch/>
        </p:blipFill>
        <p:spPr>
          <a:xfrm rot="606688">
            <a:off x="872524" y="4322861"/>
            <a:ext cx="648910" cy="648910"/>
          </a:xfrm>
          <a:prstGeom prst="rect">
            <a:avLst/>
          </a:prstGeom>
          <a:noFill/>
          <a:ln>
            <a:noFill/>
          </a:ln>
        </p:spPr>
      </p:pic>
      <p:grpSp>
        <p:nvGrpSpPr>
          <p:cNvPr id="64" name="Google Shape;64;p14"/>
          <p:cNvGrpSpPr/>
          <p:nvPr/>
        </p:nvGrpSpPr>
        <p:grpSpPr>
          <a:xfrm>
            <a:off x="155477" y="4189541"/>
            <a:ext cx="616933" cy="805772"/>
            <a:chOff x="9843117" y="398119"/>
            <a:chExt cx="1512091" cy="1974931"/>
          </a:xfrm>
        </p:grpSpPr>
        <p:sp>
          <p:nvSpPr>
            <p:cNvPr id="65" name="Google Shape;65;p14"/>
            <p:cNvSpPr/>
            <p:nvPr/>
          </p:nvSpPr>
          <p:spPr>
            <a:xfrm>
              <a:off x="10599386" y="654249"/>
              <a:ext cx="335856" cy="111690"/>
            </a:xfrm>
            <a:custGeom>
              <a:avLst/>
              <a:gdLst/>
              <a:ahLst/>
              <a:cxnLst/>
              <a:rect l="l" t="t" r="r" b="b"/>
              <a:pathLst>
                <a:path w="474708" h="157866" extrusionOk="0">
                  <a:moveTo>
                    <a:pt x="474695" y="77849"/>
                  </a:moveTo>
                  <a:cubicBezTo>
                    <a:pt x="328062" y="10008"/>
                    <a:pt x="160742" y="-14915"/>
                    <a:pt x="0" y="8699"/>
                  </a:cubicBezTo>
                  <a:cubicBezTo>
                    <a:pt x="116499" y="38754"/>
                    <a:pt x="226716" y="90273"/>
                    <a:pt x="324971" y="157867"/>
                  </a:cubicBezTo>
                  <a:cubicBezTo>
                    <a:pt x="374848" y="131172"/>
                    <a:pt x="425008" y="104967"/>
                    <a:pt x="474709" y="77849"/>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6" name="Google Shape;66;p14"/>
            <p:cNvSpPr/>
            <p:nvPr/>
          </p:nvSpPr>
          <p:spPr>
            <a:xfrm>
              <a:off x="10442780" y="704826"/>
              <a:ext cx="319836" cy="204889"/>
            </a:xfrm>
            <a:custGeom>
              <a:avLst/>
              <a:gdLst/>
              <a:ahLst/>
              <a:cxnLst/>
              <a:rect l="l" t="t" r="r" b="b"/>
              <a:pathLst>
                <a:path w="452065" h="289596" extrusionOk="0">
                  <a:moveTo>
                    <a:pt x="452065" y="136452"/>
                  </a:moveTo>
                  <a:cubicBezTo>
                    <a:pt x="317674" y="53444"/>
                    <a:pt x="160229" y="324"/>
                    <a:pt x="0" y="0"/>
                  </a:cubicBezTo>
                  <a:cubicBezTo>
                    <a:pt x="54331" y="96565"/>
                    <a:pt x="108945" y="192982"/>
                    <a:pt x="163275" y="289596"/>
                  </a:cubicBezTo>
                  <a:cubicBezTo>
                    <a:pt x="259798" y="238990"/>
                    <a:pt x="355736" y="187427"/>
                    <a:pt x="452060" y="136452"/>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7" name="Google Shape;67;p14"/>
            <p:cNvSpPr/>
            <p:nvPr/>
          </p:nvSpPr>
          <p:spPr>
            <a:xfrm>
              <a:off x="10887340" y="747493"/>
              <a:ext cx="292124" cy="247016"/>
            </a:xfrm>
            <a:custGeom>
              <a:avLst/>
              <a:gdLst/>
              <a:ahLst/>
              <a:cxnLst/>
              <a:rect l="l" t="t" r="r" b="b"/>
              <a:pathLst>
                <a:path w="412896" h="349139" extrusionOk="0">
                  <a:moveTo>
                    <a:pt x="412896" y="248994"/>
                  </a:moveTo>
                  <a:cubicBezTo>
                    <a:pt x="350166" y="149982"/>
                    <a:pt x="265831" y="63591"/>
                    <a:pt x="165489" y="0"/>
                  </a:cubicBezTo>
                  <a:cubicBezTo>
                    <a:pt x="110546" y="29807"/>
                    <a:pt x="54915" y="58481"/>
                    <a:pt x="0" y="88365"/>
                  </a:cubicBezTo>
                  <a:cubicBezTo>
                    <a:pt x="88357" y="163075"/>
                    <a:pt x="164368" y="251463"/>
                    <a:pt x="224377" y="349139"/>
                  </a:cubicBezTo>
                  <a:cubicBezTo>
                    <a:pt x="287233" y="315702"/>
                    <a:pt x="350215" y="282557"/>
                    <a:pt x="412896" y="24899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8" name="Google Shape;68;p14"/>
            <p:cNvSpPr/>
            <p:nvPr/>
          </p:nvSpPr>
          <p:spPr>
            <a:xfrm>
              <a:off x="10283104" y="736693"/>
              <a:ext cx="216268" cy="319303"/>
            </a:xfrm>
            <a:custGeom>
              <a:avLst/>
              <a:gdLst/>
              <a:ahLst/>
              <a:cxnLst/>
              <a:rect l="l" t="t" r="r" b="b"/>
              <a:pathLst>
                <a:path w="305679" h="451312" extrusionOk="0">
                  <a:moveTo>
                    <a:pt x="305679" y="289200"/>
                  </a:moveTo>
                  <a:cubicBezTo>
                    <a:pt x="251070" y="192883"/>
                    <a:pt x="196712" y="96439"/>
                    <a:pt x="142305" y="0"/>
                  </a:cubicBezTo>
                  <a:cubicBezTo>
                    <a:pt x="133118" y="6594"/>
                    <a:pt x="121029" y="10966"/>
                    <a:pt x="115788" y="21635"/>
                  </a:cubicBezTo>
                  <a:cubicBezTo>
                    <a:pt x="37815" y="151147"/>
                    <a:pt x="-54" y="301772"/>
                    <a:pt x="0" y="451313"/>
                  </a:cubicBezTo>
                  <a:cubicBezTo>
                    <a:pt x="102124" y="397698"/>
                    <a:pt x="203560" y="342891"/>
                    <a:pt x="305679" y="28920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9" name="Google Shape;69;p14"/>
            <p:cNvSpPr/>
            <p:nvPr/>
          </p:nvSpPr>
          <p:spPr>
            <a:xfrm>
              <a:off x="10591166" y="843746"/>
              <a:ext cx="395685" cy="330540"/>
            </a:xfrm>
            <a:custGeom>
              <a:avLst/>
              <a:gdLst/>
              <a:ahLst/>
              <a:cxnLst/>
              <a:rect l="l" t="t" r="r" b="b"/>
              <a:pathLst>
                <a:path w="559272" h="467194" extrusionOk="0">
                  <a:moveTo>
                    <a:pt x="559273" y="257567"/>
                  </a:moveTo>
                  <a:cubicBezTo>
                    <a:pt x="497942" y="159891"/>
                    <a:pt x="420099" y="71894"/>
                    <a:pt x="328332" y="0"/>
                  </a:cubicBezTo>
                  <a:cubicBezTo>
                    <a:pt x="218982" y="58409"/>
                    <a:pt x="109174" y="116077"/>
                    <a:pt x="0" y="174756"/>
                  </a:cubicBezTo>
                  <a:cubicBezTo>
                    <a:pt x="54916" y="272284"/>
                    <a:pt x="109759" y="369811"/>
                    <a:pt x="165106" y="467195"/>
                  </a:cubicBezTo>
                  <a:cubicBezTo>
                    <a:pt x="296416" y="397275"/>
                    <a:pt x="427905" y="327509"/>
                    <a:pt x="559269" y="25756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0" name="Google Shape;70;p14"/>
            <p:cNvSpPr/>
            <p:nvPr/>
          </p:nvSpPr>
          <p:spPr>
            <a:xfrm>
              <a:off x="10110177" y="847105"/>
              <a:ext cx="138221" cy="300748"/>
            </a:xfrm>
            <a:custGeom>
              <a:avLst/>
              <a:gdLst/>
              <a:ahLst/>
              <a:cxnLst/>
              <a:rect l="l" t="t" r="r" b="b"/>
              <a:pathLst>
                <a:path w="195366" h="425085" extrusionOk="0">
                  <a:moveTo>
                    <a:pt x="195363" y="0"/>
                  </a:moveTo>
                  <a:cubicBezTo>
                    <a:pt x="89221" y="119261"/>
                    <a:pt x="20484" y="268703"/>
                    <a:pt x="0" y="425086"/>
                  </a:cubicBezTo>
                  <a:cubicBezTo>
                    <a:pt x="50515" y="399079"/>
                    <a:pt x="100419" y="371862"/>
                    <a:pt x="150705" y="345316"/>
                  </a:cubicBezTo>
                  <a:cubicBezTo>
                    <a:pt x="144699" y="228821"/>
                    <a:pt x="159663" y="111412"/>
                    <a:pt x="195367" y="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1" name="Google Shape;71;p14"/>
            <p:cNvSpPr/>
            <p:nvPr/>
          </p:nvSpPr>
          <p:spPr>
            <a:xfrm>
              <a:off x="11078500" y="981554"/>
              <a:ext cx="185815" cy="301047"/>
            </a:xfrm>
            <a:custGeom>
              <a:avLst/>
              <a:gdLst/>
              <a:ahLst/>
              <a:cxnLst/>
              <a:rect l="l" t="t" r="r" b="b"/>
              <a:pathLst>
                <a:path w="262636" h="425508" extrusionOk="0">
                  <a:moveTo>
                    <a:pt x="188213" y="0"/>
                  </a:moveTo>
                  <a:cubicBezTo>
                    <a:pt x="125406" y="33343"/>
                    <a:pt x="62654" y="66758"/>
                    <a:pt x="0" y="100172"/>
                  </a:cubicBezTo>
                  <a:cubicBezTo>
                    <a:pt x="52166" y="202220"/>
                    <a:pt x="86521" y="312715"/>
                    <a:pt x="102578" y="425509"/>
                  </a:cubicBezTo>
                  <a:cubicBezTo>
                    <a:pt x="156144" y="397847"/>
                    <a:pt x="208976" y="368781"/>
                    <a:pt x="262416" y="340971"/>
                  </a:cubicBezTo>
                  <a:cubicBezTo>
                    <a:pt x="265395" y="223684"/>
                    <a:pt x="238013" y="106546"/>
                    <a:pt x="18820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2" name="Google Shape;72;p14"/>
            <p:cNvSpPr/>
            <p:nvPr/>
          </p:nvSpPr>
          <p:spPr>
            <a:xfrm>
              <a:off x="10287121" y="998832"/>
              <a:ext cx="361260" cy="361729"/>
            </a:xfrm>
            <a:custGeom>
              <a:avLst/>
              <a:gdLst/>
              <a:ahLst/>
              <a:cxnLst/>
              <a:rect l="l" t="t" r="r" b="b"/>
              <a:pathLst>
                <a:path w="510615" h="511278" extrusionOk="0">
                  <a:moveTo>
                    <a:pt x="510611" y="292758"/>
                  </a:moveTo>
                  <a:cubicBezTo>
                    <a:pt x="455772" y="195082"/>
                    <a:pt x="400294" y="97676"/>
                    <a:pt x="345379" y="0"/>
                  </a:cubicBezTo>
                  <a:cubicBezTo>
                    <a:pt x="230482" y="61720"/>
                    <a:pt x="114820" y="122153"/>
                    <a:pt x="0" y="184094"/>
                  </a:cubicBezTo>
                  <a:cubicBezTo>
                    <a:pt x="13511" y="297701"/>
                    <a:pt x="47384" y="408934"/>
                    <a:pt x="100037" y="511279"/>
                  </a:cubicBezTo>
                  <a:cubicBezTo>
                    <a:pt x="236668" y="438125"/>
                    <a:pt x="373732" y="365615"/>
                    <a:pt x="510616" y="292758"/>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3" name="Google Shape;73;p14"/>
            <p:cNvSpPr/>
            <p:nvPr/>
          </p:nvSpPr>
          <p:spPr>
            <a:xfrm>
              <a:off x="10740411" y="1083626"/>
              <a:ext cx="347146" cy="355387"/>
            </a:xfrm>
            <a:custGeom>
              <a:avLst/>
              <a:gdLst/>
              <a:ahLst/>
              <a:cxnLst/>
              <a:rect l="l" t="t" r="r" b="b"/>
              <a:pathLst>
                <a:path w="490666" h="502314" extrusionOk="0">
                  <a:moveTo>
                    <a:pt x="398337" y="0"/>
                  </a:moveTo>
                  <a:cubicBezTo>
                    <a:pt x="388592" y="126"/>
                    <a:pt x="381209" y="7583"/>
                    <a:pt x="372684" y="11362"/>
                  </a:cubicBezTo>
                  <a:cubicBezTo>
                    <a:pt x="248604" y="77746"/>
                    <a:pt x="124133" y="143442"/>
                    <a:pt x="0" y="209705"/>
                  </a:cubicBezTo>
                  <a:cubicBezTo>
                    <a:pt x="54821" y="307309"/>
                    <a:pt x="110551" y="404418"/>
                    <a:pt x="164832" y="502314"/>
                  </a:cubicBezTo>
                  <a:cubicBezTo>
                    <a:pt x="273516" y="444769"/>
                    <a:pt x="382105" y="386831"/>
                    <a:pt x="490667" y="329137"/>
                  </a:cubicBezTo>
                  <a:cubicBezTo>
                    <a:pt x="479595" y="226743"/>
                    <a:pt x="452110" y="126004"/>
                    <a:pt x="408973" y="31957"/>
                  </a:cubicBezTo>
                  <a:cubicBezTo>
                    <a:pt x="404825" y="21509"/>
                    <a:pt x="397676" y="11533"/>
                    <a:pt x="398337"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4" name="Google Shape;74;p14"/>
            <p:cNvSpPr/>
            <p:nvPr/>
          </p:nvSpPr>
          <p:spPr>
            <a:xfrm>
              <a:off x="10106317" y="1162498"/>
              <a:ext cx="192054" cy="300274"/>
            </a:xfrm>
            <a:custGeom>
              <a:avLst/>
              <a:gdLst/>
              <a:ahLst/>
              <a:cxnLst/>
              <a:rect l="l" t="t" r="r" b="b"/>
              <a:pathLst>
                <a:path w="271454" h="424415" extrusionOk="0">
                  <a:moveTo>
                    <a:pt x="166123" y="0"/>
                  </a:moveTo>
                  <a:cubicBezTo>
                    <a:pt x="110749" y="29290"/>
                    <a:pt x="55757" y="59372"/>
                    <a:pt x="0" y="87969"/>
                  </a:cubicBezTo>
                  <a:cubicBezTo>
                    <a:pt x="1197" y="204267"/>
                    <a:pt x="30639" y="320074"/>
                    <a:pt x="83444" y="424415"/>
                  </a:cubicBezTo>
                  <a:cubicBezTo>
                    <a:pt x="146174" y="391172"/>
                    <a:pt x="208905" y="357905"/>
                    <a:pt x="271455" y="324320"/>
                  </a:cubicBezTo>
                  <a:cubicBezTo>
                    <a:pt x="219365" y="222420"/>
                    <a:pt x="183228" y="112690"/>
                    <a:pt x="166123"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5" name="Google Shape;75;p14"/>
            <p:cNvSpPr/>
            <p:nvPr/>
          </p:nvSpPr>
          <p:spPr>
            <a:xfrm>
              <a:off x="10390357" y="1263604"/>
              <a:ext cx="407421" cy="335571"/>
            </a:xfrm>
            <a:custGeom>
              <a:avLst/>
              <a:gdLst/>
              <a:ahLst/>
              <a:cxnLst/>
              <a:rect l="l" t="t" r="r" b="b"/>
              <a:pathLst>
                <a:path w="575860" h="474305" extrusionOk="0">
                  <a:moveTo>
                    <a:pt x="575861" y="292511"/>
                  </a:moveTo>
                  <a:cubicBezTo>
                    <a:pt x="520590" y="195082"/>
                    <a:pt x="465823" y="97501"/>
                    <a:pt x="410705" y="0"/>
                  </a:cubicBezTo>
                  <a:cubicBezTo>
                    <a:pt x="273718" y="72411"/>
                    <a:pt x="137239" y="145785"/>
                    <a:pt x="0" y="217904"/>
                  </a:cubicBezTo>
                  <a:cubicBezTo>
                    <a:pt x="62015" y="315657"/>
                    <a:pt x="141212" y="402961"/>
                    <a:pt x="233942" y="474306"/>
                  </a:cubicBezTo>
                  <a:cubicBezTo>
                    <a:pt x="347921" y="413652"/>
                    <a:pt x="461855" y="353021"/>
                    <a:pt x="575861" y="292511"/>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6" name="Google Shape;76;p14"/>
            <p:cNvSpPr/>
            <p:nvPr/>
          </p:nvSpPr>
          <p:spPr>
            <a:xfrm>
              <a:off x="11130263" y="1300643"/>
              <a:ext cx="127975" cy="275831"/>
            </a:xfrm>
            <a:custGeom>
              <a:avLst/>
              <a:gdLst/>
              <a:ahLst/>
              <a:cxnLst/>
              <a:rect l="l" t="t" r="r" b="b"/>
              <a:pathLst>
                <a:path w="180884" h="389867" extrusionOk="0">
                  <a:moveTo>
                    <a:pt x="180885" y="0"/>
                  </a:moveTo>
                  <a:cubicBezTo>
                    <a:pt x="133883" y="25611"/>
                    <a:pt x="86296" y="50408"/>
                    <a:pt x="39011" y="75474"/>
                  </a:cubicBezTo>
                  <a:cubicBezTo>
                    <a:pt x="43263" y="181449"/>
                    <a:pt x="30004" y="287896"/>
                    <a:pt x="0" y="389867"/>
                  </a:cubicBezTo>
                  <a:cubicBezTo>
                    <a:pt x="95178" y="278927"/>
                    <a:pt x="158362" y="142700"/>
                    <a:pt x="18088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7" name="Google Shape;77;p14"/>
            <p:cNvSpPr/>
            <p:nvPr/>
          </p:nvSpPr>
          <p:spPr>
            <a:xfrm>
              <a:off x="10889864" y="1389394"/>
              <a:ext cx="201559" cy="300121"/>
            </a:xfrm>
            <a:custGeom>
              <a:avLst/>
              <a:gdLst/>
              <a:ahLst/>
              <a:cxnLst/>
              <a:rect l="l" t="t" r="r" b="b"/>
              <a:pathLst>
                <a:path w="284889" h="424199" extrusionOk="0">
                  <a:moveTo>
                    <a:pt x="284889" y="0"/>
                  </a:moveTo>
                  <a:cubicBezTo>
                    <a:pt x="189968" y="50579"/>
                    <a:pt x="95020" y="101108"/>
                    <a:pt x="0" y="151345"/>
                  </a:cubicBezTo>
                  <a:cubicBezTo>
                    <a:pt x="51073" y="242427"/>
                    <a:pt x="102403" y="333311"/>
                    <a:pt x="153832" y="424200"/>
                  </a:cubicBezTo>
                  <a:cubicBezTo>
                    <a:pt x="162281" y="417457"/>
                    <a:pt x="173070" y="412618"/>
                    <a:pt x="178338" y="402862"/>
                  </a:cubicBezTo>
                  <a:cubicBezTo>
                    <a:pt x="248091" y="279971"/>
                    <a:pt x="282167" y="139839"/>
                    <a:pt x="28488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8" name="Google Shape;78;p14"/>
            <p:cNvSpPr/>
            <p:nvPr/>
          </p:nvSpPr>
          <p:spPr>
            <a:xfrm>
              <a:off x="10198314" y="1449717"/>
              <a:ext cx="293779" cy="243613"/>
            </a:xfrm>
            <a:custGeom>
              <a:avLst/>
              <a:gdLst/>
              <a:ahLst/>
              <a:cxnLst/>
              <a:rect l="l" t="t" r="r" b="b"/>
              <a:pathLst>
                <a:path w="415235" h="344330" extrusionOk="0">
                  <a:moveTo>
                    <a:pt x="415231" y="259442"/>
                  </a:moveTo>
                  <a:cubicBezTo>
                    <a:pt x="325705" y="185425"/>
                    <a:pt x="249054" y="97280"/>
                    <a:pt x="187651" y="0"/>
                  </a:cubicBezTo>
                  <a:cubicBezTo>
                    <a:pt x="124975" y="32996"/>
                    <a:pt x="62649" y="66582"/>
                    <a:pt x="0" y="99655"/>
                  </a:cubicBezTo>
                  <a:cubicBezTo>
                    <a:pt x="64867" y="198492"/>
                    <a:pt x="153247" y="282314"/>
                    <a:pt x="255627" y="344331"/>
                  </a:cubicBezTo>
                  <a:cubicBezTo>
                    <a:pt x="308608" y="315706"/>
                    <a:pt x="361998" y="287676"/>
                    <a:pt x="415236" y="25944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9" name="Google Shape;79;p14"/>
            <p:cNvSpPr/>
            <p:nvPr/>
          </p:nvSpPr>
          <p:spPr>
            <a:xfrm>
              <a:off x="10617447" y="1528178"/>
              <a:ext cx="321901" cy="205469"/>
            </a:xfrm>
            <a:custGeom>
              <a:avLst/>
              <a:gdLst/>
              <a:ahLst/>
              <a:cxnLst/>
              <a:rect l="l" t="t" r="r" b="b"/>
              <a:pathLst>
                <a:path w="454984" h="290416" extrusionOk="0">
                  <a:moveTo>
                    <a:pt x="300645" y="0"/>
                  </a:moveTo>
                  <a:cubicBezTo>
                    <a:pt x="200608" y="53642"/>
                    <a:pt x="100320" y="106816"/>
                    <a:pt x="0" y="159864"/>
                  </a:cubicBezTo>
                  <a:cubicBezTo>
                    <a:pt x="120368" y="232127"/>
                    <a:pt x="257634" y="279867"/>
                    <a:pt x="399305" y="289893"/>
                  </a:cubicBezTo>
                  <a:cubicBezTo>
                    <a:pt x="419892" y="293176"/>
                    <a:pt x="437245" y="280236"/>
                    <a:pt x="454985" y="272630"/>
                  </a:cubicBezTo>
                  <a:cubicBezTo>
                    <a:pt x="403300" y="181845"/>
                    <a:pt x="352456" y="90637"/>
                    <a:pt x="30064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0" name="Google Shape;80;p14"/>
            <p:cNvSpPr/>
            <p:nvPr/>
          </p:nvSpPr>
          <p:spPr>
            <a:xfrm>
              <a:off x="10450647" y="1677069"/>
              <a:ext cx="308956" cy="101526"/>
            </a:xfrm>
            <a:custGeom>
              <a:avLst/>
              <a:gdLst/>
              <a:ahLst/>
              <a:cxnLst/>
              <a:rect l="l" t="t" r="r" b="b"/>
              <a:pathLst>
                <a:path w="436687" h="143500" extrusionOk="0">
                  <a:moveTo>
                    <a:pt x="436687" y="137806"/>
                  </a:moveTo>
                  <a:cubicBezTo>
                    <a:pt x="331535" y="107355"/>
                    <a:pt x="231526" y="60505"/>
                    <a:pt x="141261" y="0"/>
                  </a:cubicBezTo>
                  <a:cubicBezTo>
                    <a:pt x="94156" y="25017"/>
                    <a:pt x="47002" y="49886"/>
                    <a:pt x="0" y="75151"/>
                  </a:cubicBezTo>
                  <a:cubicBezTo>
                    <a:pt x="136047" y="134572"/>
                    <a:pt x="288835" y="154552"/>
                    <a:pt x="436687" y="137806"/>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1" name="Google Shape;81;p14"/>
            <p:cNvSpPr/>
            <p:nvPr/>
          </p:nvSpPr>
          <p:spPr>
            <a:xfrm>
              <a:off x="9843117" y="398119"/>
              <a:ext cx="1315126" cy="1974931"/>
            </a:xfrm>
            <a:custGeom>
              <a:avLst/>
              <a:gdLst/>
              <a:ahLst/>
              <a:cxnLst/>
              <a:rect l="l" t="t" r="r" b="b"/>
              <a:pathLst>
                <a:path w="1858836" h="2791422" extrusionOk="0">
                  <a:moveTo>
                    <a:pt x="613826" y="19"/>
                  </a:moveTo>
                  <a:cubicBezTo>
                    <a:pt x="566442" y="24173"/>
                    <a:pt x="518496" y="47535"/>
                    <a:pt x="471112" y="71688"/>
                  </a:cubicBezTo>
                  <a:cubicBezTo>
                    <a:pt x="493508" y="112438"/>
                    <a:pt x="515977" y="153140"/>
                    <a:pt x="538449" y="193815"/>
                  </a:cubicBezTo>
                  <a:cubicBezTo>
                    <a:pt x="397035" y="283219"/>
                    <a:pt x="275039" y="401666"/>
                    <a:pt x="184392" y="540016"/>
                  </a:cubicBezTo>
                  <a:cubicBezTo>
                    <a:pt x="65500" y="719563"/>
                    <a:pt x="1523" y="932380"/>
                    <a:pt x="70" y="1145701"/>
                  </a:cubicBezTo>
                  <a:cubicBezTo>
                    <a:pt x="-2193" y="1344809"/>
                    <a:pt x="50482" y="1544236"/>
                    <a:pt x="151562" y="1717382"/>
                  </a:cubicBezTo>
                  <a:cubicBezTo>
                    <a:pt x="250883" y="1888508"/>
                    <a:pt x="396194" y="2034294"/>
                    <a:pt x="569493" y="2135703"/>
                  </a:cubicBezTo>
                  <a:cubicBezTo>
                    <a:pt x="757706" y="2247331"/>
                    <a:pt x="978826" y="2302875"/>
                    <a:pt x="1198866" y="2301049"/>
                  </a:cubicBezTo>
                  <a:cubicBezTo>
                    <a:pt x="1198739" y="2395937"/>
                    <a:pt x="1197795" y="2490820"/>
                    <a:pt x="1198024" y="2585707"/>
                  </a:cubicBezTo>
                  <a:cubicBezTo>
                    <a:pt x="1067169" y="2585779"/>
                    <a:pt x="936395" y="2583854"/>
                    <a:pt x="805644" y="2584816"/>
                  </a:cubicBezTo>
                  <a:cubicBezTo>
                    <a:pt x="803840" y="2652734"/>
                    <a:pt x="805468" y="2720702"/>
                    <a:pt x="803862" y="2788615"/>
                  </a:cubicBezTo>
                  <a:cubicBezTo>
                    <a:pt x="1115727" y="2788714"/>
                    <a:pt x="1427566" y="2791651"/>
                    <a:pt x="1739350" y="2791408"/>
                  </a:cubicBezTo>
                  <a:cubicBezTo>
                    <a:pt x="1738613" y="2723490"/>
                    <a:pt x="1740192" y="2655622"/>
                    <a:pt x="1739530" y="2587731"/>
                  </a:cubicBezTo>
                  <a:cubicBezTo>
                    <a:pt x="1608855" y="2587358"/>
                    <a:pt x="1478230" y="2587308"/>
                    <a:pt x="1347631" y="2585927"/>
                  </a:cubicBezTo>
                  <a:cubicBezTo>
                    <a:pt x="1347735" y="2486992"/>
                    <a:pt x="1347834" y="2388029"/>
                    <a:pt x="1348904" y="2289044"/>
                  </a:cubicBezTo>
                  <a:cubicBezTo>
                    <a:pt x="1453750" y="2274373"/>
                    <a:pt x="1556203" y="2245402"/>
                    <a:pt x="1653315" y="2204507"/>
                  </a:cubicBezTo>
                  <a:cubicBezTo>
                    <a:pt x="1673826" y="2240908"/>
                    <a:pt x="1693928" y="2277463"/>
                    <a:pt x="1714520" y="2313765"/>
                  </a:cubicBezTo>
                  <a:cubicBezTo>
                    <a:pt x="1762593" y="2290475"/>
                    <a:pt x="1810840" y="2267558"/>
                    <a:pt x="1858836" y="2244268"/>
                  </a:cubicBezTo>
                  <a:cubicBezTo>
                    <a:pt x="1812928" y="2164570"/>
                    <a:pt x="1771370" y="2082700"/>
                    <a:pt x="1723428" y="2004140"/>
                  </a:cubicBezTo>
                  <a:cubicBezTo>
                    <a:pt x="1534221" y="2118462"/>
                    <a:pt x="1306465" y="2172005"/>
                    <a:pt x="1084383" y="2150865"/>
                  </a:cubicBezTo>
                  <a:cubicBezTo>
                    <a:pt x="874664" y="2132442"/>
                    <a:pt x="671693" y="2049087"/>
                    <a:pt x="512013" y="1915945"/>
                  </a:cubicBezTo>
                  <a:cubicBezTo>
                    <a:pt x="329729" y="1765712"/>
                    <a:pt x="203913" y="1552283"/>
                    <a:pt x="164420" y="1323214"/>
                  </a:cubicBezTo>
                  <a:cubicBezTo>
                    <a:pt x="127825" y="1117711"/>
                    <a:pt x="159863" y="901169"/>
                    <a:pt x="255423" y="714201"/>
                  </a:cubicBezTo>
                  <a:cubicBezTo>
                    <a:pt x="358514" y="509737"/>
                    <a:pt x="536393" y="342658"/>
                    <a:pt x="749014" y="247096"/>
                  </a:cubicBezTo>
                  <a:cubicBezTo>
                    <a:pt x="706260" y="163597"/>
                    <a:pt x="659208" y="82194"/>
                    <a:pt x="613858" y="0"/>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2" name="Google Shape;82;p14"/>
            <p:cNvSpPr/>
            <p:nvPr/>
          </p:nvSpPr>
          <p:spPr>
            <a:xfrm>
              <a:off x="10001291" y="558507"/>
              <a:ext cx="1353917" cy="1314267"/>
            </a:xfrm>
            <a:custGeom>
              <a:avLst/>
              <a:gdLst/>
              <a:ahLst/>
              <a:cxnLst/>
              <a:rect l="l" t="t" r="r" b="b"/>
              <a:pathLst>
                <a:path w="1913664" h="1857621" extrusionOk="0">
                  <a:moveTo>
                    <a:pt x="1531939" y="186129"/>
                  </a:moveTo>
                  <a:cubicBezTo>
                    <a:pt x="1697019" y="305616"/>
                    <a:pt x="1819299" y="479013"/>
                    <a:pt x="1876302" y="671001"/>
                  </a:cubicBezTo>
                  <a:cubicBezTo>
                    <a:pt x="1934731" y="865489"/>
                    <a:pt x="1924117" y="1078653"/>
                    <a:pt x="1848056" y="1267150"/>
                  </a:cubicBezTo>
                  <a:cubicBezTo>
                    <a:pt x="1775122" y="1450475"/>
                    <a:pt x="1639764" y="1609403"/>
                    <a:pt x="1468399" y="1713992"/>
                  </a:cubicBezTo>
                  <a:cubicBezTo>
                    <a:pt x="1305862" y="1813818"/>
                    <a:pt x="1111926" y="1865089"/>
                    <a:pt x="919560" y="1856741"/>
                  </a:cubicBezTo>
                  <a:cubicBezTo>
                    <a:pt x="692105" y="1848641"/>
                    <a:pt x="468394" y="1758840"/>
                    <a:pt x="302739" y="1607104"/>
                  </a:cubicBezTo>
                  <a:cubicBezTo>
                    <a:pt x="151652" y="1470603"/>
                    <a:pt x="48795" y="1285205"/>
                    <a:pt x="13828" y="1087824"/>
                  </a:cubicBezTo>
                  <a:cubicBezTo>
                    <a:pt x="-20504" y="894914"/>
                    <a:pt x="9500" y="691660"/>
                    <a:pt x="99310" y="516368"/>
                  </a:cubicBezTo>
                  <a:cubicBezTo>
                    <a:pt x="184509" y="347986"/>
                    <a:pt x="324119" y="206149"/>
                    <a:pt x="493702" y="116151"/>
                  </a:cubicBezTo>
                  <a:cubicBezTo>
                    <a:pt x="680844" y="14670"/>
                    <a:pt x="904024" y="-22204"/>
                    <a:pt x="1115291" y="13015"/>
                  </a:cubicBezTo>
                  <a:cubicBezTo>
                    <a:pt x="1265712" y="37267"/>
                    <a:pt x="1409876" y="97305"/>
                    <a:pt x="1531926" y="186116"/>
                  </a:cubicBezTo>
                  <a:close/>
                  <a:moveTo>
                    <a:pt x="835171" y="143872"/>
                  </a:moveTo>
                  <a:cubicBezTo>
                    <a:pt x="951674" y="173927"/>
                    <a:pt x="1061887" y="225445"/>
                    <a:pt x="1160142" y="293044"/>
                  </a:cubicBezTo>
                  <a:cubicBezTo>
                    <a:pt x="1210019" y="266349"/>
                    <a:pt x="1260201" y="240117"/>
                    <a:pt x="1309902" y="213027"/>
                  </a:cubicBezTo>
                  <a:cubicBezTo>
                    <a:pt x="1163269" y="145185"/>
                    <a:pt x="995927" y="120263"/>
                    <a:pt x="835162" y="143876"/>
                  </a:cubicBezTo>
                  <a:close/>
                  <a:moveTo>
                    <a:pt x="614128" y="206527"/>
                  </a:moveTo>
                  <a:cubicBezTo>
                    <a:pt x="668458" y="303092"/>
                    <a:pt x="723073" y="399509"/>
                    <a:pt x="777403" y="496123"/>
                  </a:cubicBezTo>
                  <a:cubicBezTo>
                    <a:pt x="873926" y="445545"/>
                    <a:pt x="969841" y="393976"/>
                    <a:pt x="1066188" y="343002"/>
                  </a:cubicBezTo>
                  <a:cubicBezTo>
                    <a:pt x="931797" y="259971"/>
                    <a:pt x="774353" y="206874"/>
                    <a:pt x="614123" y="206527"/>
                  </a:cubicBezTo>
                  <a:close/>
                  <a:moveTo>
                    <a:pt x="1407131" y="266736"/>
                  </a:moveTo>
                  <a:cubicBezTo>
                    <a:pt x="1352189" y="296548"/>
                    <a:pt x="1296558" y="325217"/>
                    <a:pt x="1241642" y="355101"/>
                  </a:cubicBezTo>
                  <a:cubicBezTo>
                    <a:pt x="1329999" y="429811"/>
                    <a:pt x="1406011" y="518199"/>
                    <a:pt x="1466019" y="615875"/>
                  </a:cubicBezTo>
                  <a:cubicBezTo>
                    <a:pt x="1528853" y="582438"/>
                    <a:pt x="1591835" y="549315"/>
                    <a:pt x="1654512" y="515730"/>
                  </a:cubicBezTo>
                  <a:cubicBezTo>
                    <a:pt x="1591781" y="416722"/>
                    <a:pt x="1507447" y="330327"/>
                    <a:pt x="1407131" y="266736"/>
                  </a:cubicBezTo>
                  <a:close/>
                  <a:moveTo>
                    <a:pt x="531075" y="251502"/>
                  </a:moveTo>
                  <a:cubicBezTo>
                    <a:pt x="521888" y="258095"/>
                    <a:pt x="509799" y="262467"/>
                    <a:pt x="504558" y="273136"/>
                  </a:cubicBezTo>
                  <a:cubicBezTo>
                    <a:pt x="426585" y="402644"/>
                    <a:pt x="388716" y="553273"/>
                    <a:pt x="388770" y="702810"/>
                  </a:cubicBezTo>
                  <a:cubicBezTo>
                    <a:pt x="490894" y="649173"/>
                    <a:pt x="592330" y="594366"/>
                    <a:pt x="694449" y="540702"/>
                  </a:cubicBezTo>
                  <a:cubicBezTo>
                    <a:pt x="639813" y="444384"/>
                    <a:pt x="585482" y="347963"/>
                    <a:pt x="531075" y="251502"/>
                  </a:cubicBezTo>
                  <a:close/>
                  <a:moveTo>
                    <a:pt x="1151900" y="402644"/>
                  </a:moveTo>
                  <a:cubicBezTo>
                    <a:pt x="1042550" y="461058"/>
                    <a:pt x="932742" y="518725"/>
                    <a:pt x="823568" y="577400"/>
                  </a:cubicBezTo>
                  <a:cubicBezTo>
                    <a:pt x="878483" y="674932"/>
                    <a:pt x="933327" y="772460"/>
                    <a:pt x="988674" y="869839"/>
                  </a:cubicBezTo>
                  <a:cubicBezTo>
                    <a:pt x="1120011" y="799901"/>
                    <a:pt x="1251500" y="730157"/>
                    <a:pt x="1382836" y="660215"/>
                  </a:cubicBezTo>
                  <a:cubicBezTo>
                    <a:pt x="1321505" y="562512"/>
                    <a:pt x="1243685" y="474542"/>
                    <a:pt x="1151895" y="402644"/>
                  </a:cubicBezTo>
                  <a:close/>
                  <a:moveTo>
                    <a:pt x="144742" y="832452"/>
                  </a:moveTo>
                  <a:cubicBezTo>
                    <a:pt x="195257" y="806446"/>
                    <a:pt x="245160" y="779224"/>
                    <a:pt x="295446" y="752682"/>
                  </a:cubicBezTo>
                  <a:cubicBezTo>
                    <a:pt x="289440" y="636183"/>
                    <a:pt x="304404" y="518775"/>
                    <a:pt x="340108" y="407394"/>
                  </a:cubicBezTo>
                  <a:cubicBezTo>
                    <a:pt x="233967" y="526628"/>
                    <a:pt x="165230" y="676074"/>
                    <a:pt x="144746" y="832452"/>
                  </a:cubicBezTo>
                  <a:close/>
                  <a:moveTo>
                    <a:pt x="1511419" y="697255"/>
                  </a:moveTo>
                  <a:cubicBezTo>
                    <a:pt x="1563590" y="799303"/>
                    <a:pt x="1597940" y="909798"/>
                    <a:pt x="1614002" y="1022591"/>
                  </a:cubicBezTo>
                  <a:cubicBezTo>
                    <a:pt x="1667568" y="994934"/>
                    <a:pt x="1720400" y="965864"/>
                    <a:pt x="1773840" y="938058"/>
                  </a:cubicBezTo>
                  <a:cubicBezTo>
                    <a:pt x="1776818" y="820794"/>
                    <a:pt x="1749437" y="703660"/>
                    <a:pt x="1699633" y="597092"/>
                  </a:cubicBezTo>
                  <a:cubicBezTo>
                    <a:pt x="1636853" y="630430"/>
                    <a:pt x="1574100" y="663872"/>
                    <a:pt x="1511419" y="697264"/>
                  </a:cubicBezTo>
                  <a:close/>
                  <a:moveTo>
                    <a:pt x="739876" y="621488"/>
                  </a:moveTo>
                  <a:cubicBezTo>
                    <a:pt x="624980" y="683208"/>
                    <a:pt x="509318" y="743637"/>
                    <a:pt x="394498" y="805582"/>
                  </a:cubicBezTo>
                  <a:cubicBezTo>
                    <a:pt x="408013" y="919185"/>
                    <a:pt x="441882" y="1030422"/>
                    <a:pt x="494534" y="1132767"/>
                  </a:cubicBezTo>
                  <a:cubicBezTo>
                    <a:pt x="631188" y="1059613"/>
                    <a:pt x="768252" y="987099"/>
                    <a:pt x="905136" y="914246"/>
                  </a:cubicBezTo>
                  <a:cubicBezTo>
                    <a:pt x="850270" y="816566"/>
                    <a:pt x="794792" y="719164"/>
                    <a:pt x="739876" y="621488"/>
                  </a:cubicBezTo>
                  <a:close/>
                  <a:moveTo>
                    <a:pt x="1406951" y="752529"/>
                  </a:moveTo>
                  <a:cubicBezTo>
                    <a:pt x="1282867" y="818909"/>
                    <a:pt x="1158401" y="884610"/>
                    <a:pt x="1034267" y="950873"/>
                  </a:cubicBezTo>
                  <a:cubicBezTo>
                    <a:pt x="1089084" y="1048472"/>
                    <a:pt x="1144814" y="1145586"/>
                    <a:pt x="1199095" y="1243478"/>
                  </a:cubicBezTo>
                  <a:cubicBezTo>
                    <a:pt x="1307783" y="1185932"/>
                    <a:pt x="1416372" y="1127999"/>
                    <a:pt x="1524930" y="1070305"/>
                  </a:cubicBezTo>
                  <a:cubicBezTo>
                    <a:pt x="1513858" y="967910"/>
                    <a:pt x="1486377" y="867167"/>
                    <a:pt x="1443241" y="773125"/>
                  </a:cubicBezTo>
                  <a:cubicBezTo>
                    <a:pt x="1439092" y="762677"/>
                    <a:pt x="1431966" y="752723"/>
                    <a:pt x="1432605" y="741163"/>
                  </a:cubicBezTo>
                  <a:cubicBezTo>
                    <a:pt x="1422855" y="741289"/>
                    <a:pt x="1415477" y="748724"/>
                    <a:pt x="1406951" y="752525"/>
                  </a:cubicBezTo>
                  <a:close/>
                  <a:moveTo>
                    <a:pt x="139253" y="940500"/>
                  </a:moveTo>
                  <a:cubicBezTo>
                    <a:pt x="140449" y="1056793"/>
                    <a:pt x="169891" y="1172605"/>
                    <a:pt x="222697" y="1276946"/>
                  </a:cubicBezTo>
                  <a:cubicBezTo>
                    <a:pt x="285427" y="1243703"/>
                    <a:pt x="348157" y="1210436"/>
                    <a:pt x="410708" y="1176851"/>
                  </a:cubicBezTo>
                  <a:cubicBezTo>
                    <a:pt x="358618" y="1074920"/>
                    <a:pt x="322481" y="965198"/>
                    <a:pt x="305380" y="852504"/>
                  </a:cubicBezTo>
                  <a:cubicBezTo>
                    <a:pt x="250033" y="881794"/>
                    <a:pt x="195036" y="911894"/>
                    <a:pt x="139257" y="940500"/>
                  </a:cubicBezTo>
                  <a:close/>
                  <a:moveTo>
                    <a:pt x="950882" y="995253"/>
                  </a:moveTo>
                  <a:cubicBezTo>
                    <a:pt x="813895" y="1067665"/>
                    <a:pt x="677416" y="1141034"/>
                    <a:pt x="540177" y="1213153"/>
                  </a:cubicBezTo>
                  <a:cubicBezTo>
                    <a:pt x="602192" y="1310905"/>
                    <a:pt x="681389" y="1398209"/>
                    <a:pt x="774119" y="1469564"/>
                  </a:cubicBezTo>
                  <a:cubicBezTo>
                    <a:pt x="888098" y="1408883"/>
                    <a:pt x="1002005" y="1348247"/>
                    <a:pt x="1116038" y="1287768"/>
                  </a:cubicBezTo>
                  <a:cubicBezTo>
                    <a:pt x="1060767" y="1190313"/>
                    <a:pt x="1006000" y="1092736"/>
                    <a:pt x="950882" y="995253"/>
                  </a:cubicBezTo>
                  <a:close/>
                  <a:moveTo>
                    <a:pt x="1623536" y="1122980"/>
                  </a:moveTo>
                  <a:cubicBezTo>
                    <a:pt x="1627787" y="1228954"/>
                    <a:pt x="1614529" y="1335405"/>
                    <a:pt x="1584524" y="1437377"/>
                  </a:cubicBezTo>
                  <a:cubicBezTo>
                    <a:pt x="1679697" y="1326432"/>
                    <a:pt x="1742914" y="1190209"/>
                    <a:pt x="1765409" y="1047505"/>
                  </a:cubicBezTo>
                  <a:cubicBezTo>
                    <a:pt x="1718407" y="1073116"/>
                    <a:pt x="1670821" y="1097913"/>
                    <a:pt x="1623536" y="1122980"/>
                  </a:cubicBezTo>
                  <a:close/>
                  <a:moveTo>
                    <a:pt x="1245174" y="1324089"/>
                  </a:moveTo>
                  <a:cubicBezTo>
                    <a:pt x="1296247" y="1415171"/>
                    <a:pt x="1347577" y="1506055"/>
                    <a:pt x="1399006" y="1596944"/>
                  </a:cubicBezTo>
                  <a:cubicBezTo>
                    <a:pt x="1407455" y="1590201"/>
                    <a:pt x="1418244" y="1585362"/>
                    <a:pt x="1423512" y="1575610"/>
                  </a:cubicBezTo>
                  <a:cubicBezTo>
                    <a:pt x="1493293" y="1452719"/>
                    <a:pt x="1527364" y="1312606"/>
                    <a:pt x="1530086" y="1172749"/>
                  </a:cubicBezTo>
                  <a:cubicBezTo>
                    <a:pt x="1435138" y="1223327"/>
                    <a:pt x="1340217" y="1273856"/>
                    <a:pt x="1245170" y="1324098"/>
                  </a:cubicBezTo>
                  <a:close/>
                  <a:moveTo>
                    <a:pt x="456805" y="1257902"/>
                  </a:moveTo>
                  <a:cubicBezTo>
                    <a:pt x="394129" y="1290899"/>
                    <a:pt x="331803" y="1324489"/>
                    <a:pt x="269154" y="1357553"/>
                  </a:cubicBezTo>
                  <a:cubicBezTo>
                    <a:pt x="334021" y="1456389"/>
                    <a:pt x="422401" y="1540216"/>
                    <a:pt x="524781" y="1602233"/>
                  </a:cubicBezTo>
                  <a:cubicBezTo>
                    <a:pt x="577762" y="1573582"/>
                    <a:pt x="631152" y="1545551"/>
                    <a:pt x="684390" y="1517322"/>
                  </a:cubicBezTo>
                  <a:cubicBezTo>
                    <a:pt x="594890" y="1443332"/>
                    <a:pt x="518212" y="1355187"/>
                    <a:pt x="456809" y="1257902"/>
                  </a:cubicBezTo>
                  <a:close/>
                  <a:moveTo>
                    <a:pt x="860717" y="1528508"/>
                  </a:moveTo>
                  <a:cubicBezTo>
                    <a:pt x="981084" y="1600776"/>
                    <a:pt x="1118350" y="1648512"/>
                    <a:pt x="1260021" y="1658538"/>
                  </a:cubicBezTo>
                  <a:cubicBezTo>
                    <a:pt x="1280609" y="1661826"/>
                    <a:pt x="1297962" y="1648881"/>
                    <a:pt x="1315701" y="1641275"/>
                  </a:cubicBezTo>
                  <a:cubicBezTo>
                    <a:pt x="1263989" y="1550512"/>
                    <a:pt x="1213145" y="1459309"/>
                    <a:pt x="1161361" y="1368667"/>
                  </a:cubicBezTo>
                  <a:cubicBezTo>
                    <a:pt x="1061352" y="1422282"/>
                    <a:pt x="961036" y="1475456"/>
                    <a:pt x="860717" y="1528508"/>
                  </a:cubicBezTo>
                  <a:close/>
                  <a:moveTo>
                    <a:pt x="766560" y="1578795"/>
                  </a:moveTo>
                  <a:cubicBezTo>
                    <a:pt x="719455" y="1603812"/>
                    <a:pt x="672301" y="1628681"/>
                    <a:pt x="625299" y="1653941"/>
                  </a:cubicBezTo>
                  <a:cubicBezTo>
                    <a:pt x="761346" y="1713362"/>
                    <a:pt x="914134" y="1733373"/>
                    <a:pt x="1061986" y="1716601"/>
                  </a:cubicBezTo>
                  <a:cubicBezTo>
                    <a:pt x="956834" y="1686123"/>
                    <a:pt x="856852" y="1639300"/>
                    <a:pt x="766560" y="1578795"/>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pic>
        <p:nvPicPr>
          <p:cNvPr id="83" name="Google Shape;83;p14"/>
          <p:cNvPicPr preferRelativeResize="0"/>
          <p:nvPr/>
        </p:nvPicPr>
        <p:blipFill rotWithShape="1">
          <a:blip r:embed="rId6">
            <a:alphaModFix/>
          </a:blip>
          <a:srcRect/>
          <a:stretch/>
        </p:blipFill>
        <p:spPr>
          <a:xfrm flipH="1">
            <a:off x="7098672" y="3802797"/>
            <a:ext cx="686319" cy="686319"/>
          </a:xfrm>
          <a:prstGeom prst="rect">
            <a:avLst/>
          </a:prstGeom>
          <a:noFill/>
          <a:ln>
            <a:noFill/>
          </a:ln>
        </p:spPr>
      </p:pic>
      <p:grpSp>
        <p:nvGrpSpPr>
          <p:cNvPr id="84" name="Google Shape;84;p14"/>
          <p:cNvGrpSpPr/>
          <p:nvPr/>
        </p:nvGrpSpPr>
        <p:grpSpPr>
          <a:xfrm rot="900369">
            <a:off x="179269" y="111049"/>
            <a:ext cx="417808" cy="417808"/>
            <a:chOff x="8454554" y="3916936"/>
            <a:chExt cx="1800000" cy="1800000"/>
          </a:xfrm>
        </p:grpSpPr>
        <p:sp>
          <p:nvSpPr>
            <p:cNvPr id="85" name="Google Shape;85;p14"/>
            <p:cNvSpPr/>
            <p:nvPr/>
          </p:nvSpPr>
          <p:spPr>
            <a:xfrm>
              <a:off x="8454554" y="3916936"/>
              <a:ext cx="1800000" cy="1800000"/>
            </a:xfrm>
            <a:prstGeom prst="roundRect">
              <a:avLst>
                <a:gd name="adj" fmla="val 9612"/>
              </a:avLst>
            </a:prstGeom>
            <a:gradFill>
              <a:gsLst>
                <a:gs pos="0">
                  <a:srgbClr val="312C4D"/>
                </a:gs>
                <a:gs pos="9490">
                  <a:srgbClr val="28223F"/>
                </a:gs>
                <a:gs pos="22100">
                  <a:srgbClr val="2D2646"/>
                </a:gs>
                <a:gs pos="88140">
                  <a:srgbClr val="1F1A31"/>
                </a:gs>
                <a:gs pos="100000">
                  <a:srgbClr val="161323"/>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86" name="Google Shape;86;p14"/>
            <p:cNvGrpSpPr/>
            <p:nvPr/>
          </p:nvGrpSpPr>
          <p:grpSpPr>
            <a:xfrm>
              <a:off x="8746512" y="4208904"/>
              <a:ext cx="410643" cy="410620"/>
              <a:chOff x="8746512" y="4208904"/>
              <a:chExt cx="410643" cy="410620"/>
            </a:xfrm>
          </p:grpSpPr>
          <p:sp>
            <p:nvSpPr>
              <p:cNvPr id="87" name="Google Shape;87;p14"/>
              <p:cNvSpPr/>
              <p:nvPr/>
            </p:nvSpPr>
            <p:spPr>
              <a:xfrm>
                <a:off x="8746512" y="4208904"/>
                <a:ext cx="410620" cy="410620"/>
              </a:xfrm>
              <a:custGeom>
                <a:avLst/>
                <a:gdLst/>
                <a:ahLst/>
                <a:cxnLst/>
                <a:rect l="l" t="t" r="r" b="b"/>
                <a:pathLst>
                  <a:path w="410620" h="410620" extrusionOk="0">
                    <a:moveTo>
                      <a:pt x="9" y="9"/>
                    </a:moveTo>
                    <a:lnTo>
                      <a:pt x="410629" y="41062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8" name="Google Shape;88;p14"/>
              <p:cNvSpPr/>
              <p:nvPr/>
            </p:nvSpPr>
            <p:spPr>
              <a:xfrm>
                <a:off x="8746535" y="4208904"/>
                <a:ext cx="410620" cy="410620"/>
              </a:xfrm>
              <a:custGeom>
                <a:avLst/>
                <a:gdLst/>
                <a:ahLst/>
                <a:cxnLst/>
                <a:rect l="l" t="t" r="r" b="b"/>
                <a:pathLst>
                  <a:path w="410620" h="410620" extrusionOk="0">
                    <a:moveTo>
                      <a:pt x="410629" y="9"/>
                    </a:moveTo>
                    <a:lnTo>
                      <a:pt x="9" y="41062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89" name="Google Shape;89;p14"/>
            <p:cNvGrpSpPr/>
            <p:nvPr/>
          </p:nvGrpSpPr>
          <p:grpSpPr>
            <a:xfrm>
              <a:off x="8746535" y="5042086"/>
              <a:ext cx="410620" cy="355392"/>
              <a:chOff x="8746535" y="5042086"/>
              <a:chExt cx="410620" cy="355392"/>
            </a:xfrm>
          </p:grpSpPr>
          <p:sp>
            <p:nvSpPr>
              <p:cNvPr id="90" name="Google Shape;90;p14"/>
              <p:cNvSpPr/>
              <p:nvPr/>
            </p:nvSpPr>
            <p:spPr>
              <a:xfrm>
                <a:off x="8746535" y="5219782"/>
                <a:ext cx="410620" cy="5294"/>
              </a:xfrm>
              <a:custGeom>
                <a:avLst/>
                <a:gdLst/>
                <a:ahLst/>
                <a:cxnLst/>
                <a:rect l="l" t="t" r="r" b="b"/>
                <a:pathLst>
                  <a:path w="410620" h="5294" extrusionOk="0">
                    <a:moveTo>
                      <a:pt x="410629" y="-9"/>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1" name="Google Shape;91;p14"/>
              <p:cNvSpPr/>
              <p:nvPr/>
            </p:nvSpPr>
            <p:spPr>
              <a:xfrm>
                <a:off x="8916294" y="5042086"/>
                <a:ext cx="71078" cy="71078"/>
              </a:xfrm>
              <a:custGeom>
                <a:avLst/>
                <a:gdLst/>
                <a:ahLst/>
                <a:cxnLst/>
                <a:rect l="l" t="t" r="r" b="b"/>
                <a:pathLst>
                  <a:path w="71078" h="71078" extrusionOk="0">
                    <a:moveTo>
                      <a:pt x="71087" y="35533"/>
                    </a:moveTo>
                    <a:cubicBezTo>
                      <a:pt x="71087" y="55161"/>
                      <a:pt x="55176" y="71073"/>
                      <a:pt x="35548" y="71073"/>
                    </a:cubicBezTo>
                    <a:cubicBezTo>
                      <a:pt x="15920" y="71073"/>
                      <a:pt x="9" y="55161"/>
                      <a:pt x="9" y="35533"/>
                    </a:cubicBezTo>
                    <a:cubicBezTo>
                      <a:pt x="9" y="15906"/>
                      <a:pt x="15920" y="-6"/>
                      <a:pt x="35548" y="-6"/>
                    </a:cubicBezTo>
                    <a:cubicBezTo>
                      <a:pt x="55176" y="-6"/>
                      <a:pt x="71087" y="15906"/>
                      <a:pt x="71087" y="3553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2" name="Google Shape;92;p14"/>
              <p:cNvSpPr/>
              <p:nvPr/>
            </p:nvSpPr>
            <p:spPr>
              <a:xfrm>
                <a:off x="8916294" y="5326400"/>
                <a:ext cx="71078" cy="71078"/>
              </a:xfrm>
              <a:custGeom>
                <a:avLst/>
                <a:gdLst/>
                <a:ahLst/>
                <a:cxnLst/>
                <a:rect l="l" t="t" r="r" b="b"/>
                <a:pathLst>
                  <a:path w="71078" h="71078" extrusionOk="0">
                    <a:moveTo>
                      <a:pt x="71087" y="35527"/>
                    </a:moveTo>
                    <a:cubicBezTo>
                      <a:pt x="71087" y="55155"/>
                      <a:pt x="55176" y="71066"/>
                      <a:pt x="35548" y="71066"/>
                    </a:cubicBezTo>
                    <a:cubicBezTo>
                      <a:pt x="15920" y="71066"/>
                      <a:pt x="9" y="55155"/>
                      <a:pt x="9" y="35527"/>
                    </a:cubicBezTo>
                    <a:cubicBezTo>
                      <a:pt x="9" y="15899"/>
                      <a:pt x="15920" y="-12"/>
                      <a:pt x="35548" y="-12"/>
                    </a:cubicBezTo>
                    <a:cubicBezTo>
                      <a:pt x="55176" y="-12"/>
                      <a:pt x="71087" y="15899"/>
                      <a:pt x="71087" y="3552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93" name="Google Shape;93;p14"/>
            <p:cNvSpPr/>
            <p:nvPr/>
          </p:nvSpPr>
          <p:spPr>
            <a:xfrm>
              <a:off x="9552070" y="4414247"/>
              <a:ext cx="410619" cy="5294"/>
            </a:xfrm>
            <a:custGeom>
              <a:avLst/>
              <a:gdLst/>
              <a:ahLst/>
              <a:cxnLst/>
              <a:rect l="l" t="t" r="r" b="b"/>
              <a:pathLst>
                <a:path w="410619" h="5294" extrusionOk="0">
                  <a:moveTo>
                    <a:pt x="410619" y="0"/>
                  </a:moveTo>
                  <a:lnTo>
                    <a:pt x="0" y="0"/>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94" name="Google Shape;94;p14"/>
            <p:cNvGrpSpPr/>
            <p:nvPr/>
          </p:nvGrpSpPr>
          <p:grpSpPr>
            <a:xfrm>
              <a:off x="9552091" y="5014484"/>
              <a:ext cx="410620" cy="410620"/>
              <a:chOff x="9552091" y="5014484"/>
              <a:chExt cx="410620" cy="410620"/>
            </a:xfrm>
          </p:grpSpPr>
          <p:sp>
            <p:nvSpPr>
              <p:cNvPr id="95" name="Google Shape;95;p14"/>
              <p:cNvSpPr/>
              <p:nvPr/>
            </p:nvSpPr>
            <p:spPr>
              <a:xfrm>
                <a:off x="9552091" y="5219782"/>
                <a:ext cx="410620" cy="5294"/>
              </a:xfrm>
              <a:custGeom>
                <a:avLst/>
                <a:gdLst/>
                <a:ahLst/>
                <a:cxnLst/>
                <a:rect l="l" t="t" r="r" b="b"/>
                <a:pathLst>
                  <a:path w="410620" h="5294" extrusionOk="0">
                    <a:moveTo>
                      <a:pt x="410611" y="-9"/>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6" name="Google Shape;96;p14"/>
              <p:cNvSpPr/>
              <p:nvPr/>
            </p:nvSpPr>
            <p:spPr>
              <a:xfrm>
                <a:off x="9757390" y="5014484"/>
                <a:ext cx="5294" cy="410620"/>
              </a:xfrm>
              <a:custGeom>
                <a:avLst/>
                <a:gdLst/>
                <a:ahLst/>
                <a:cxnLst/>
                <a:rect l="l" t="t" r="r" b="b"/>
                <a:pathLst>
                  <a:path w="5294" h="410620" extrusionOk="0">
                    <a:moveTo>
                      <a:pt x="-9" y="410611"/>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pic>
        <p:nvPicPr>
          <p:cNvPr id="97" name="Google Shape;97;p14"/>
          <p:cNvPicPr preferRelativeResize="0"/>
          <p:nvPr/>
        </p:nvPicPr>
        <p:blipFill rotWithShape="1">
          <a:blip r:embed="rId7">
            <a:alphaModFix/>
          </a:blip>
          <a:srcRect/>
          <a:stretch/>
        </p:blipFill>
        <p:spPr>
          <a:xfrm>
            <a:off x="144232" y="632014"/>
            <a:ext cx="395419" cy="395419"/>
          </a:xfrm>
          <a:prstGeom prst="rect">
            <a:avLst/>
          </a:prstGeom>
          <a:noFill/>
          <a:ln>
            <a:noFill/>
          </a:ln>
        </p:spPr>
      </p:pic>
      <p:sp>
        <p:nvSpPr>
          <p:cNvPr id="98" name="Google Shape;98;p14"/>
          <p:cNvSpPr txBox="1">
            <a:spLocks noGrp="1"/>
          </p:cNvSpPr>
          <p:nvPr>
            <p:ph type="title"/>
          </p:nvPr>
        </p:nvSpPr>
        <p:spPr>
          <a:xfrm>
            <a:off x="603100" y="1499100"/>
            <a:ext cx="7969500" cy="1663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lgn="ctr">
              <a:spcBef>
                <a:spcPts val="0"/>
              </a:spcBef>
              <a:spcAft>
                <a:spcPts val="0"/>
              </a:spcAft>
              <a:buSzPts val="2800"/>
              <a:buFont typeface="Montserrat"/>
              <a:buNone/>
              <a:defRPr>
                <a:latin typeface="Montserrat"/>
                <a:ea typeface="Montserrat"/>
                <a:cs typeface="Montserrat"/>
                <a:sym typeface="Montserrat"/>
              </a:defRPr>
            </a:lvl2pPr>
            <a:lvl3pPr lvl="2" algn="ctr">
              <a:spcBef>
                <a:spcPts val="0"/>
              </a:spcBef>
              <a:spcAft>
                <a:spcPts val="0"/>
              </a:spcAft>
              <a:buSzPts val="2800"/>
              <a:buFont typeface="Montserrat"/>
              <a:buNone/>
              <a:defRPr>
                <a:latin typeface="Montserrat"/>
                <a:ea typeface="Montserrat"/>
                <a:cs typeface="Montserrat"/>
                <a:sym typeface="Montserrat"/>
              </a:defRPr>
            </a:lvl3pPr>
            <a:lvl4pPr lvl="3" algn="ctr">
              <a:spcBef>
                <a:spcPts val="0"/>
              </a:spcBef>
              <a:spcAft>
                <a:spcPts val="0"/>
              </a:spcAft>
              <a:buSzPts val="2800"/>
              <a:buFont typeface="Montserrat"/>
              <a:buNone/>
              <a:defRPr>
                <a:latin typeface="Montserrat"/>
                <a:ea typeface="Montserrat"/>
                <a:cs typeface="Montserrat"/>
                <a:sym typeface="Montserrat"/>
              </a:defRPr>
            </a:lvl4pPr>
            <a:lvl5pPr lvl="4" algn="ctr">
              <a:spcBef>
                <a:spcPts val="0"/>
              </a:spcBef>
              <a:spcAft>
                <a:spcPts val="0"/>
              </a:spcAft>
              <a:buSzPts val="2800"/>
              <a:buFont typeface="Montserrat"/>
              <a:buNone/>
              <a:defRPr>
                <a:latin typeface="Montserrat"/>
                <a:ea typeface="Montserrat"/>
                <a:cs typeface="Montserrat"/>
                <a:sym typeface="Montserrat"/>
              </a:defRPr>
            </a:lvl5pPr>
            <a:lvl6pPr lvl="5" algn="ctr">
              <a:spcBef>
                <a:spcPts val="0"/>
              </a:spcBef>
              <a:spcAft>
                <a:spcPts val="0"/>
              </a:spcAft>
              <a:buSzPts val="2800"/>
              <a:buFont typeface="Montserrat"/>
              <a:buNone/>
              <a:defRPr>
                <a:latin typeface="Montserrat"/>
                <a:ea typeface="Montserrat"/>
                <a:cs typeface="Montserrat"/>
                <a:sym typeface="Montserrat"/>
              </a:defRPr>
            </a:lvl6pPr>
            <a:lvl7pPr lvl="6" algn="ctr">
              <a:spcBef>
                <a:spcPts val="0"/>
              </a:spcBef>
              <a:spcAft>
                <a:spcPts val="0"/>
              </a:spcAft>
              <a:buSzPts val="2800"/>
              <a:buFont typeface="Montserrat"/>
              <a:buNone/>
              <a:defRPr>
                <a:latin typeface="Montserrat"/>
                <a:ea typeface="Montserrat"/>
                <a:cs typeface="Montserrat"/>
                <a:sym typeface="Montserrat"/>
              </a:defRPr>
            </a:lvl7pPr>
            <a:lvl8pPr lvl="7" algn="ctr">
              <a:spcBef>
                <a:spcPts val="0"/>
              </a:spcBef>
              <a:spcAft>
                <a:spcPts val="0"/>
              </a:spcAft>
              <a:buSzPts val="2800"/>
              <a:buFont typeface="Montserrat"/>
              <a:buNone/>
              <a:defRPr>
                <a:latin typeface="Montserrat"/>
                <a:ea typeface="Montserrat"/>
                <a:cs typeface="Montserrat"/>
                <a:sym typeface="Montserrat"/>
              </a:defRPr>
            </a:lvl8pPr>
            <a:lvl9pPr lvl="8" algn="ctr">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99" name="Google Shape;99;p14"/>
          <p:cNvSpPr txBox="1">
            <a:spLocks noGrp="1"/>
          </p:cNvSpPr>
          <p:nvPr>
            <p:ph type="subTitle" idx="1"/>
          </p:nvPr>
        </p:nvSpPr>
        <p:spPr>
          <a:xfrm>
            <a:off x="2199100" y="3630188"/>
            <a:ext cx="4645800" cy="366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1500"/>
              <a:buFont typeface="Montserrat"/>
              <a:buNone/>
              <a:defRPr sz="1500" b="1">
                <a:solidFill>
                  <a:schemeClr val="dk2"/>
                </a:solidFill>
                <a:latin typeface="Montserrat"/>
                <a:ea typeface="Montserrat"/>
                <a:cs typeface="Montserrat"/>
                <a:sym typeface="Montserrat"/>
              </a:defRPr>
            </a:lvl1pPr>
            <a:lvl2pPr lvl="1" algn="ctr">
              <a:spcBef>
                <a:spcPts val="0"/>
              </a:spcBef>
              <a:spcAft>
                <a:spcPts val="0"/>
              </a:spcAft>
              <a:buClr>
                <a:schemeClr val="dk2"/>
              </a:buClr>
              <a:buSzPts val="1100"/>
              <a:buNone/>
              <a:defRPr b="1">
                <a:solidFill>
                  <a:schemeClr val="dk2"/>
                </a:solidFill>
              </a:defRPr>
            </a:lvl2pPr>
            <a:lvl3pPr lvl="2" algn="ctr">
              <a:spcBef>
                <a:spcPts val="0"/>
              </a:spcBef>
              <a:spcAft>
                <a:spcPts val="0"/>
              </a:spcAft>
              <a:buClr>
                <a:schemeClr val="dk2"/>
              </a:buClr>
              <a:buSzPts val="1100"/>
              <a:buNone/>
              <a:defRPr b="1">
                <a:solidFill>
                  <a:schemeClr val="dk2"/>
                </a:solidFill>
              </a:defRPr>
            </a:lvl3pPr>
            <a:lvl4pPr lvl="3" algn="ctr">
              <a:spcBef>
                <a:spcPts val="0"/>
              </a:spcBef>
              <a:spcAft>
                <a:spcPts val="0"/>
              </a:spcAft>
              <a:buClr>
                <a:schemeClr val="dk2"/>
              </a:buClr>
              <a:buSzPts val="1100"/>
              <a:buNone/>
              <a:defRPr b="1">
                <a:solidFill>
                  <a:schemeClr val="dk2"/>
                </a:solidFill>
              </a:defRPr>
            </a:lvl4pPr>
            <a:lvl5pPr lvl="4" algn="ctr">
              <a:spcBef>
                <a:spcPts val="0"/>
              </a:spcBef>
              <a:spcAft>
                <a:spcPts val="0"/>
              </a:spcAft>
              <a:buClr>
                <a:schemeClr val="dk2"/>
              </a:buClr>
              <a:buSzPts val="1100"/>
              <a:buNone/>
              <a:defRPr b="1">
                <a:solidFill>
                  <a:schemeClr val="dk2"/>
                </a:solidFill>
              </a:defRPr>
            </a:lvl5pPr>
            <a:lvl6pPr lvl="5" algn="ctr">
              <a:spcBef>
                <a:spcPts val="0"/>
              </a:spcBef>
              <a:spcAft>
                <a:spcPts val="0"/>
              </a:spcAft>
              <a:buClr>
                <a:schemeClr val="dk2"/>
              </a:buClr>
              <a:buSzPts val="1100"/>
              <a:buNone/>
              <a:defRPr b="1">
                <a:solidFill>
                  <a:schemeClr val="dk2"/>
                </a:solidFill>
              </a:defRPr>
            </a:lvl6pPr>
            <a:lvl7pPr lvl="6" algn="ctr">
              <a:spcBef>
                <a:spcPts val="0"/>
              </a:spcBef>
              <a:spcAft>
                <a:spcPts val="0"/>
              </a:spcAft>
              <a:buClr>
                <a:schemeClr val="dk2"/>
              </a:buClr>
              <a:buSzPts val="1100"/>
              <a:buNone/>
              <a:defRPr b="1">
                <a:solidFill>
                  <a:schemeClr val="dk2"/>
                </a:solidFill>
              </a:defRPr>
            </a:lvl7pPr>
            <a:lvl8pPr lvl="7" algn="ctr">
              <a:spcBef>
                <a:spcPts val="0"/>
              </a:spcBef>
              <a:spcAft>
                <a:spcPts val="0"/>
              </a:spcAft>
              <a:buClr>
                <a:schemeClr val="dk2"/>
              </a:buClr>
              <a:buSzPts val="1100"/>
              <a:buNone/>
              <a:defRPr b="1">
                <a:solidFill>
                  <a:schemeClr val="dk2"/>
                </a:solidFill>
              </a:defRPr>
            </a:lvl8pPr>
            <a:lvl9pPr lvl="8" algn="ctr">
              <a:spcBef>
                <a:spcPts val="0"/>
              </a:spcBef>
              <a:spcAft>
                <a:spcPts val="0"/>
              </a:spcAft>
              <a:buClr>
                <a:schemeClr val="dk2"/>
              </a:buClr>
              <a:buSzPts val="1100"/>
              <a:buNone/>
              <a:defRPr b="1">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_9">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ExtraBold"/>
              <a:buNone/>
              <a:defRPr sz="2800">
                <a:solidFill>
                  <a:schemeClr val="dk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298450">
              <a:lnSpc>
                <a:spcPct val="115000"/>
              </a:lnSpc>
              <a:spcBef>
                <a:spcPts val="0"/>
              </a:spcBef>
              <a:spcAft>
                <a:spcPts val="0"/>
              </a:spcAft>
              <a:buClr>
                <a:schemeClr val="dk1"/>
              </a:buClr>
              <a:buSzPts val="1100"/>
              <a:buFont typeface="Hind"/>
              <a:buChar char="●"/>
              <a:defRPr sz="1100">
                <a:solidFill>
                  <a:schemeClr val="dk1"/>
                </a:solidFill>
                <a:latin typeface="Hind"/>
                <a:ea typeface="Hind"/>
                <a:cs typeface="Hind"/>
                <a:sym typeface="Hind"/>
              </a:defRPr>
            </a:lvl1pPr>
            <a:lvl2pPr marL="914400" lvl="1" indent="-298450">
              <a:lnSpc>
                <a:spcPct val="115000"/>
              </a:lnSpc>
              <a:spcBef>
                <a:spcPts val="0"/>
              </a:spcBef>
              <a:spcAft>
                <a:spcPts val="0"/>
              </a:spcAft>
              <a:buClr>
                <a:schemeClr val="dk1"/>
              </a:buClr>
              <a:buSzPts val="1100"/>
              <a:buFont typeface="Hind"/>
              <a:buChar char="○"/>
              <a:defRPr sz="1100">
                <a:solidFill>
                  <a:schemeClr val="dk1"/>
                </a:solidFill>
                <a:latin typeface="Hind"/>
                <a:ea typeface="Hind"/>
                <a:cs typeface="Hind"/>
                <a:sym typeface="Hind"/>
              </a:defRPr>
            </a:lvl2pPr>
            <a:lvl3pPr marL="1371600" lvl="2" indent="-298450">
              <a:lnSpc>
                <a:spcPct val="115000"/>
              </a:lnSpc>
              <a:spcBef>
                <a:spcPts val="0"/>
              </a:spcBef>
              <a:spcAft>
                <a:spcPts val="0"/>
              </a:spcAft>
              <a:buClr>
                <a:schemeClr val="dk1"/>
              </a:buClr>
              <a:buSzPts val="1100"/>
              <a:buFont typeface="Hind"/>
              <a:buChar char="■"/>
              <a:defRPr sz="1100">
                <a:solidFill>
                  <a:schemeClr val="dk1"/>
                </a:solidFill>
                <a:latin typeface="Hind"/>
                <a:ea typeface="Hind"/>
                <a:cs typeface="Hind"/>
                <a:sym typeface="Hind"/>
              </a:defRPr>
            </a:lvl3pPr>
            <a:lvl4pPr marL="1828800" lvl="3" indent="-298450">
              <a:lnSpc>
                <a:spcPct val="115000"/>
              </a:lnSpc>
              <a:spcBef>
                <a:spcPts val="0"/>
              </a:spcBef>
              <a:spcAft>
                <a:spcPts val="0"/>
              </a:spcAft>
              <a:buClr>
                <a:schemeClr val="dk1"/>
              </a:buClr>
              <a:buSzPts val="1100"/>
              <a:buFont typeface="Hind"/>
              <a:buChar char="●"/>
              <a:defRPr sz="1100">
                <a:solidFill>
                  <a:schemeClr val="dk1"/>
                </a:solidFill>
                <a:latin typeface="Hind"/>
                <a:ea typeface="Hind"/>
                <a:cs typeface="Hind"/>
                <a:sym typeface="Hind"/>
              </a:defRPr>
            </a:lvl4pPr>
            <a:lvl5pPr marL="2286000" lvl="4" indent="-298450">
              <a:lnSpc>
                <a:spcPct val="115000"/>
              </a:lnSpc>
              <a:spcBef>
                <a:spcPts val="0"/>
              </a:spcBef>
              <a:spcAft>
                <a:spcPts val="0"/>
              </a:spcAft>
              <a:buClr>
                <a:schemeClr val="dk1"/>
              </a:buClr>
              <a:buSzPts val="1100"/>
              <a:buFont typeface="Hind"/>
              <a:buChar char="○"/>
              <a:defRPr sz="1100">
                <a:solidFill>
                  <a:schemeClr val="dk1"/>
                </a:solidFill>
                <a:latin typeface="Hind"/>
                <a:ea typeface="Hind"/>
                <a:cs typeface="Hind"/>
                <a:sym typeface="Hind"/>
              </a:defRPr>
            </a:lvl5pPr>
            <a:lvl6pPr marL="2743200" lvl="5" indent="-298450">
              <a:lnSpc>
                <a:spcPct val="115000"/>
              </a:lnSpc>
              <a:spcBef>
                <a:spcPts val="0"/>
              </a:spcBef>
              <a:spcAft>
                <a:spcPts val="0"/>
              </a:spcAft>
              <a:buClr>
                <a:schemeClr val="dk1"/>
              </a:buClr>
              <a:buSzPts val="1100"/>
              <a:buFont typeface="Hind"/>
              <a:buChar char="■"/>
              <a:defRPr sz="1100">
                <a:solidFill>
                  <a:schemeClr val="dk1"/>
                </a:solidFill>
                <a:latin typeface="Hind"/>
                <a:ea typeface="Hind"/>
                <a:cs typeface="Hind"/>
                <a:sym typeface="Hind"/>
              </a:defRPr>
            </a:lvl6pPr>
            <a:lvl7pPr marL="3200400" lvl="6" indent="-298450">
              <a:lnSpc>
                <a:spcPct val="115000"/>
              </a:lnSpc>
              <a:spcBef>
                <a:spcPts val="0"/>
              </a:spcBef>
              <a:spcAft>
                <a:spcPts val="0"/>
              </a:spcAft>
              <a:buClr>
                <a:schemeClr val="dk1"/>
              </a:buClr>
              <a:buSzPts val="1100"/>
              <a:buFont typeface="Hind"/>
              <a:buChar char="●"/>
              <a:defRPr sz="1100">
                <a:solidFill>
                  <a:schemeClr val="dk1"/>
                </a:solidFill>
                <a:latin typeface="Hind"/>
                <a:ea typeface="Hind"/>
                <a:cs typeface="Hind"/>
                <a:sym typeface="Hind"/>
              </a:defRPr>
            </a:lvl7pPr>
            <a:lvl8pPr marL="3657600" lvl="7" indent="-298450">
              <a:lnSpc>
                <a:spcPct val="115000"/>
              </a:lnSpc>
              <a:spcBef>
                <a:spcPts val="0"/>
              </a:spcBef>
              <a:spcAft>
                <a:spcPts val="0"/>
              </a:spcAft>
              <a:buClr>
                <a:schemeClr val="dk1"/>
              </a:buClr>
              <a:buSzPts val="1100"/>
              <a:buFont typeface="Hind"/>
              <a:buChar char="○"/>
              <a:defRPr sz="1100">
                <a:solidFill>
                  <a:schemeClr val="dk1"/>
                </a:solidFill>
                <a:latin typeface="Hind"/>
                <a:ea typeface="Hind"/>
                <a:cs typeface="Hind"/>
                <a:sym typeface="Hind"/>
              </a:defRPr>
            </a:lvl8pPr>
            <a:lvl9pPr marL="4114800" lvl="8" indent="-298450">
              <a:lnSpc>
                <a:spcPct val="115000"/>
              </a:lnSpc>
              <a:spcBef>
                <a:spcPts val="0"/>
              </a:spcBef>
              <a:spcAft>
                <a:spcPts val="0"/>
              </a:spcAft>
              <a:buClr>
                <a:schemeClr val="dk1"/>
              </a:buClr>
              <a:buSzPts val="1100"/>
              <a:buFont typeface="Hind"/>
              <a:buChar char="■"/>
              <a:defRPr sz="1100">
                <a:solidFill>
                  <a:schemeClr val="dk1"/>
                </a:solidFill>
                <a:latin typeface="Hind"/>
                <a:ea typeface="Hind"/>
                <a:cs typeface="Hind"/>
                <a:sym typeface="Hind"/>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603100" y="1499100"/>
            <a:ext cx="7969500" cy="1663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800"/>
              <a:t>The Impact of Human Activity</a:t>
            </a:r>
            <a:endParaRPr sz="3800"/>
          </a:p>
        </p:txBody>
      </p:sp>
      <p:sp>
        <p:nvSpPr>
          <p:cNvPr id="107" name="Google Shape;107;p16"/>
          <p:cNvSpPr txBox="1"/>
          <p:nvPr/>
        </p:nvSpPr>
        <p:spPr>
          <a:xfrm>
            <a:off x="3482350" y="3485600"/>
            <a:ext cx="21519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dk2"/>
                </a:solidFill>
                <a:latin typeface="Hind"/>
                <a:ea typeface="Hind"/>
                <a:cs typeface="Hind"/>
                <a:sym typeface="Hind"/>
              </a:rPr>
              <a:t>On Campus</a:t>
            </a:r>
            <a:endParaRPr sz="2600">
              <a:solidFill>
                <a:schemeClr val="dk2"/>
              </a:solidFill>
              <a:latin typeface="Hind"/>
              <a:ea typeface="Hind"/>
              <a:cs typeface="Hind"/>
              <a:sym typeface="Hi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5"/>
          <p:cNvSpPr/>
          <p:nvPr/>
        </p:nvSpPr>
        <p:spPr>
          <a:xfrm>
            <a:off x="701850" y="1060200"/>
            <a:ext cx="7740300" cy="3023100"/>
          </a:xfrm>
          <a:prstGeom prst="roundRect">
            <a:avLst>
              <a:gd name="adj" fmla="val 8853"/>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2" name="Google Shape;412;p25" descr="{{TITLE}}"/>
          <p:cNvSpPr txBox="1"/>
          <p:nvPr/>
        </p:nvSpPr>
        <p:spPr>
          <a:xfrm>
            <a:off x="1573350" y="502275"/>
            <a:ext cx="6191700" cy="65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dk1"/>
                </a:solidFill>
                <a:latin typeface="Montserrat ExtraBold"/>
                <a:ea typeface="Montserrat ExtraBold"/>
                <a:cs typeface="Montserrat ExtraBold"/>
                <a:sym typeface="Montserrat ExtraBold"/>
              </a:rPr>
              <a:t>Solution Design Challenge</a:t>
            </a:r>
            <a:endParaRPr sz="2900">
              <a:solidFill>
                <a:schemeClr val="dk1"/>
              </a:solidFill>
              <a:latin typeface="Montserrat ExtraBold"/>
              <a:ea typeface="Montserrat ExtraBold"/>
              <a:cs typeface="Montserrat ExtraBold"/>
              <a:sym typeface="Montserrat ExtraBold"/>
            </a:endParaRPr>
          </a:p>
        </p:txBody>
      </p:sp>
      <p:sp>
        <p:nvSpPr>
          <p:cNvPr id="413" name="Google Shape;413;p25"/>
          <p:cNvSpPr/>
          <p:nvPr/>
        </p:nvSpPr>
        <p:spPr>
          <a:xfrm>
            <a:off x="8045439" y="3697535"/>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414" name="Google Shape;414;p25"/>
          <p:cNvSpPr/>
          <p:nvPr/>
        </p:nvSpPr>
        <p:spPr>
          <a:xfrm flipH="1">
            <a:off x="6475301" y="-36075"/>
            <a:ext cx="2668688" cy="791606"/>
          </a:xfrm>
          <a:custGeom>
            <a:avLst/>
            <a:gdLst/>
            <a:ahLst/>
            <a:cxnLst/>
            <a:rect l="l" t="t" r="r" b="b"/>
            <a:pathLst>
              <a:path w="142330" h="42219" extrusionOk="0">
                <a:moveTo>
                  <a:pt x="235" y="0"/>
                </a:moveTo>
                <a:cubicBezTo>
                  <a:pt x="235" y="9109"/>
                  <a:pt x="-295" y="15036"/>
                  <a:pt x="235" y="27326"/>
                </a:cubicBezTo>
                <a:cubicBezTo>
                  <a:pt x="235" y="27326"/>
                  <a:pt x="6530" y="42219"/>
                  <a:pt x="24591" y="42219"/>
                </a:cubicBezTo>
                <a:cubicBezTo>
                  <a:pt x="28880" y="42219"/>
                  <a:pt x="33833" y="41379"/>
                  <a:pt x="39524" y="39299"/>
                </a:cubicBezTo>
                <a:cubicBezTo>
                  <a:pt x="65551" y="29790"/>
                  <a:pt x="73462" y="15009"/>
                  <a:pt x="94142" y="15009"/>
                </a:cubicBezTo>
                <a:cubicBezTo>
                  <a:pt x="97021" y="15009"/>
                  <a:pt x="100147" y="15295"/>
                  <a:pt x="103604" y="15922"/>
                </a:cubicBezTo>
                <a:cubicBezTo>
                  <a:pt x="106677" y="16479"/>
                  <a:pt x="109608" y="16728"/>
                  <a:pt x="112392" y="16728"/>
                </a:cubicBezTo>
                <a:cubicBezTo>
                  <a:pt x="135235" y="16728"/>
                  <a:pt x="142330" y="530"/>
                  <a:pt x="142330" y="530"/>
                </a:cubicBezTo>
                <a:lnTo>
                  <a:pt x="23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415" name="Google Shape;415;p25"/>
          <p:cNvSpPr/>
          <p:nvPr/>
        </p:nvSpPr>
        <p:spPr>
          <a:xfrm rot="5400000">
            <a:off x="1164247" y="3498635"/>
            <a:ext cx="521531" cy="2850038"/>
          </a:xfrm>
          <a:custGeom>
            <a:avLst/>
            <a:gdLst/>
            <a:ahLst/>
            <a:cxnLst/>
            <a:rect l="l" t="t" r="r" b="b"/>
            <a:pathLst>
              <a:path w="27815" h="152002" extrusionOk="0">
                <a:moveTo>
                  <a:pt x="27815" y="0"/>
                </a:moveTo>
                <a:cubicBezTo>
                  <a:pt x="27815" y="0"/>
                  <a:pt x="6927" y="10985"/>
                  <a:pt x="9049" y="41099"/>
                </a:cubicBezTo>
                <a:cubicBezTo>
                  <a:pt x="11171" y="71213"/>
                  <a:pt x="22366" y="67729"/>
                  <a:pt x="6200" y="100808"/>
                </a:cubicBezTo>
                <a:cubicBezTo>
                  <a:pt x="-15799" y="131235"/>
                  <a:pt x="27815" y="152002"/>
                  <a:pt x="27815" y="152002"/>
                </a:cubicBezTo>
                <a:lnTo>
                  <a:pt x="2781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416" name="Google Shape;416;p25"/>
          <p:cNvSpPr/>
          <p:nvPr/>
        </p:nvSpPr>
        <p:spPr>
          <a:xfrm rot="10800000">
            <a:off x="11" y="-20229"/>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pic>
        <p:nvPicPr>
          <p:cNvPr id="417" name="Google Shape;417;p25"/>
          <p:cNvPicPr preferRelativeResize="0"/>
          <p:nvPr/>
        </p:nvPicPr>
        <p:blipFill rotWithShape="1">
          <a:blip r:embed="rId3">
            <a:alphaModFix/>
          </a:blip>
          <a:srcRect/>
          <a:stretch/>
        </p:blipFill>
        <p:spPr>
          <a:xfrm>
            <a:off x="8207877" y="4216175"/>
            <a:ext cx="780350" cy="780350"/>
          </a:xfrm>
          <a:prstGeom prst="rect">
            <a:avLst/>
          </a:prstGeom>
          <a:noFill/>
          <a:ln>
            <a:noFill/>
          </a:ln>
        </p:spPr>
      </p:pic>
      <p:pic>
        <p:nvPicPr>
          <p:cNvPr id="418" name="Google Shape;418;p25"/>
          <p:cNvPicPr preferRelativeResize="0"/>
          <p:nvPr/>
        </p:nvPicPr>
        <p:blipFill rotWithShape="1">
          <a:blip r:embed="rId4">
            <a:alphaModFix/>
          </a:blip>
          <a:srcRect/>
          <a:stretch/>
        </p:blipFill>
        <p:spPr>
          <a:xfrm rot="1318085">
            <a:off x="8081134" y="101569"/>
            <a:ext cx="807941" cy="807941"/>
          </a:xfrm>
          <a:prstGeom prst="rect">
            <a:avLst/>
          </a:prstGeom>
          <a:noFill/>
          <a:ln>
            <a:noFill/>
          </a:ln>
        </p:spPr>
      </p:pic>
      <p:pic>
        <p:nvPicPr>
          <p:cNvPr id="419" name="Google Shape;419;p25"/>
          <p:cNvPicPr preferRelativeResize="0"/>
          <p:nvPr/>
        </p:nvPicPr>
        <p:blipFill rotWithShape="1">
          <a:blip r:embed="rId5">
            <a:alphaModFix/>
          </a:blip>
          <a:srcRect/>
          <a:stretch/>
        </p:blipFill>
        <p:spPr>
          <a:xfrm rot="1198411">
            <a:off x="7344187" y="97654"/>
            <a:ext cx="608980" cy="608980"/>
          </a:xfrm>
          <a:prstGeom prst="rect">
            <a:avLst/>
          </a:prstGeom>
          <a:noFill/>
          <a:ln>
            <a:noFill/>
          </a:ln>
        </p:spPr>
      </p:pic>
      <p:pic>
        <p:nvPicPr>
          <p:cNvPr id="420" name="Google Shape;420;p25"/>
          <p:cNvPicPr preferRelativeResize="0"/>
          <p:nvPr/>
        </p:nvPicPr>
        <p:blipFill rotWithShape="1">
          <a:blip r:embed="rId6">
            <a:alphaModFix/>
          </a:blip>
          <a:srcRect/>
          <a:stretch/>
        </p:blipFill>
        <p:spPr>
          <a:xfrm rot="606688">
            <a:off x="872524" y="4322861"/>
            <a:ext cx="648910" cy="648910"/>
          </a:xfrm>
          <a:prstGeom prst="rect">
            <a:avLst/>
          </a:prstGeom>
          <a:noFill/>
          <a:ln>
            <a:noFill/>
          </a:ln>
        </p:spPr>
      </p:pic>
      <p:grpSp>
        <p:nvGrpSpPr>
          <p:cNvPr id="421" name="Google Shape;421;p25"/>
          <p:cNvGrpSpPr/>
          <p:nvPr/>
        </p:nvGrpSpPr>
        <p:grpSpPr>
          <a:xfrm>
            <a:off x="155477" y="4189541"/>
            <a:ext cx="616933" cy="805772"/>
            <a:chOff x="9843117" y="398119"/>
            <a:chExt cx="1512091" cy="1974931"/>
          </a:xfrm>
        </p:grpSpPr>
        <p:sp>
          <p:nvSpPr>
            <p:cNvPr id="422" name="Google Shape;422;p25"/>
            <p:cNvSpPr/>
            <p:nvPr/>
          </p:nvSpPr>
          <p:spPr>
            <a:xfrm>
              <a:off x="10599386" y="654249"/>
              <a:ext cx="335856" cy="111690"/>
            </a:xfrm>
            <a:custGeom>
              <a:avLst/>
              <a:gdLst/>
              <a:ahLst/>
              <a:cxnLst/>
              <a:rect l="l" t="t" r="r" b="b"/>
              <a:pathLst>
                <a:path w="474708" h="157866" extrusionOk="0">
                  <a:moveTo>
                    <a:pt x="474695" y="77849"/>
                  </a:moveTo>
                  <a:cubicBezTo>
                    <a:pt x="328062" y="10008"/>
                    <a:pt x="160742" y="-14915"/>
                    <a:pt x="0" y="8699"/>
                  </a:cubicBezTo>
                  <a:cubicBezTo>
                    <a:pt x="116499" y="38754"/>
                    <a:pt x="226716" y="90273"/>
                    <a:pt x="324971" y="157867"/>
                  </a:cubicBezTo>
                  <a:cubicBezTo>
                    <a:pt x="374848" y="131172"/>
                    <a:pt x="425008" y="104967"/>
                    <a:pt x="474709" y="77849"/>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23" name="Google Shape;423;p25"/>
            <p:cNvSpPr/>
            <p:nvPr/>
          </p:nvSpPr>
          <p:spPr>
            <a:xfrm>
              <a:off x="10442780" y="704826"/>
              <a:ext cx="319836" cy="204889"/>
            </a:xfrm>
            <a:custGeom>
              <a:avLst/>
              <a:gdLst/>
              <a:ahLst/>
              <a:cxnLst/>
              <a:rect l="l" t="t" r="r" b="b"/>
              <a:pathLst>
                <a:path w="452065" h="289596" extrusionOk="0">
                  <a:moveTo>
                    <a:pt x="452065" y="136452"/>
                  </a:moveTo>
                  <a:cubicBezTo>
                    <a:pt x="317674" y="53444"/>
                    <a:pt x="160229" y="324"/>
                    <a:pt x="0" y="0"/>
                  </a:cubicBezTo>
                  <a:cubicBezTo>
                    <a:pt x="54331" y="96565"/>
                    <a:pt x="108945" y="192982"/>
                    <a:pt x="163275" y="289596"/>
                  </a:cubicBezTo>
                  <a:cubicBezTo>
                    <a:pt x="259798" y="238990"/>
                    <a:pt x="355736" y="187427"/>
                    <a:pt x="452060" y="136452"/>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24" name="Google Shape;424;p25"/>
            <p:cNvSpPr/>
            <p:nvPr/>
          </p:nvSpPr>
          <p:spPr>
            <a:xfrm>
              <a:off x="10887340" y="747493"/>
              <a:ext cx="292124" cy="247016"/>
            </a:xfrm>
            <a:custGeom>
              <a:avLst/>
              <a:gdLst/>
              <a:ahLst/>
              <a:cxnLst/>
              <a:rect l="l" t="t" r="r" b="b"/>
              <a:pathLst>
                <a:path w="412896" h="349139" extrusionOk="0">
                  <a:moveTo>
                    <a:pt x="412896" y="248994"/>
                  </a:moveTo>
                  <a:cubicBezTo>
                    <a:pt x="350166" y="149982"/>
                    <a:pt x="265831" y="63591"/>
                    <a:pt x="165489" y="0"/>
                  </a:cubicBezTo>
                  <a:cubicBezTo>
                    <a:pt x="110546" y="29807"/>
                    <a:pt x="54915" y="58481"/>
                    <a:pt x="0" y="88365"/>
                  </a:cubicBezTo>
                  <a:cubicBezTo>
                    <a:pt x="88357" y="163075"/>
                    <a:pt x="164368" y="251463"/>
                    <a:pt x="224377" y="349139"/>
                  </a:cubicBezTo>
                  <a:cubicBezTo>
                    <a:pt x="287233" y="315702"/>
                    <a:pt x="350215" y="282557"/>
                    <a:pt x="412896" y="24899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25" name="Google Shape;425;p25"/>
            <p:cNvSpPr/>
            <p:nvPr/>
          </p:nvSpPr>
          <p:spPr>
            <a:xfrm>
              <a:off x="10283104" y="736693"/>
              <a:ext cx="216268" cy="319303"/>
            </a:xfrm>
            <a:custGeom>
              <a:avLst/>
              <a:gdLst/>
              <a:ahLst/>
              <a:cxnLst/>
              <a:rect l="l" t="t" r="r" b="b"/>
              <a:pathLst>
                <a:path w="305679" h="451312" extrusionOk="0">
                  <a:moveTo>
                    <a:pt x="305679" y="289200"/>
                  </a:moveTo>
                  <a:cubicBezTo>
                    <a:pt x="251070" y="192883"/>
                    <a:pt x="196712" y="96439"/>
                    <a:pt x="142305" y="0"/>
                  </a:cubicBezTo>
                  <a:cubicBezTo>
                    <a:pt x="133118" y="6594"/>
                    <a:pt x="121029" y="10966"/>
                    <a:pt x="115788" y="21635"/>
                  </a:cubicBezTo>
                  <a:cubicBezTo>
                    <a:pt x="37815" y="151147"/>
                    <a:pt x="-54" y="301772"/>
                    <a:pt x="0" y="451313"/>
                  </a:cubicBezTo>
                  <a:cubicBezTo>
                    <a:pt x="102124" y="397698"/>
                    <a:pt x="203560" y="342891"/>
                    <a:pt x="305679" y="28920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26" name="Google Shape;426;p25"/>
            <p:cNvSpPr/>
            <p:nvPr/>
          </p:nvSpPr>
          <p:spPr>
            <a:xfrm>
              <a:off x="10591166" y="843746"/>
              <a:ext cx="395685" cy="330540"/>
            </a:xfrm>
            <a:custGeom>
              <a:avLst/>
              <a:gdLst/>
              <a:ahLst/>
              <a:cxnLst/>
              <a:rect l="l" t="t" r="r" b="b"/>
              <a:pathLst>
                <a:path w="559272" h="467194" extrusionOk="0">
                  <a:moveTo>
                    <a:pt x="559273" y="257567"/>
                  </a:moveTo>
                  <a:cubicBezTo>
                    <a:pt x="497942" y="159891"/>
                    <a:pt x="420099" y="71894"/>
                    <a:pt x="328332" y="0"/>
                  </a:cubicBezTo>
                  <a:cubicBezTo>
                    <a:pt x="218982" y="58409"/>
                    <a:pt x="109174" y="116077"/>
                    <a:pt x="0" y="174756"/>
                  </a:cubicBezTo>
                  <a:cubicBezTo>
                    <a:pt x="54916" y="272284"/>
                    <a:pt x="109759" y="369811"/>
                    <a:pt x="165106" y="467195"/>
                  </a:cubicBezTo>
                  <a:cubicBezTo>
                    <a:pt x="296416" y="397275"/>
                    <a:pt x="427905" y="327509"/>
                    <a:pt x="559269" y="25756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27" name="Google Shape;427;p25"/>
            <p:cNvSpPr/>
            <p:nvPr/>
          </p:nvSpPr>
          <p:spPr>
            <a:xfrm>
              <a:off x="10110177" y="847105"/>
              <a:ext cx="138221" cy="300748"/>
            </a:xfrm>
            <a:custGeom>
              <a:avLst/>
              <a:gdLst/>
              <a:ahLst/>
              <a:cxnLst/>
              <a:rect l="l" t="t" r="r" b="b"/>
              <a:pathLst>
                <a:path w="195366" h="425085" extrusionOk="0">
                  <a:moveTo>
                    <a:pt x="195363" y="0"/>
                  </a:moveTo>
                  <a:cubicBezTo>
                    <a:pt x="89221" y="119261"/>
                    <a:pt x="20484" y="268703"/>
                    <a:pt x="0" y="425086"/>
                  </a:cubicBezTo>
                  <a:cubicBezTo>
                    <a:pt x="50515" y="399079"/>
                    <a:pt x="100419" y="371862"/>
                    <a:pt x="150705" y="345316"/>
                  </a:cubicBezTo>
                  <a:cubicBezTo>
                    <a:pt x="144699" y="228821"/>
                    <a:pt x="159663" y="111412"/>
                    <a:pt x="195367" y="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28" name="Google Shape;428;p25"/>
            <p:cNvSpPr/>
            <p:nvPr/>
          </p:nvSpPr>
          <p:spPr>
            <a:xfrm>
              <a:off x="11078500" y="981554"/>
              <a:ext cx="185815" cy="301047"/>
            </a:xfrm>
            <a:custGeom>
              <a:avLst/>
              <a:gdLst/>
              <a:ahLst/>
              <a:cxnLst/>
              <a:rect l="l" t="t" r="r" b="b"/>
              <a:pathLst>
                <a:path w="262636" h="425508" extrusionOk="0">
                  <a:moveTo>
                    <a:pt x="188213" y="0"/>
                  </a:moveTo>
                  <a:cubicBezTo>
                    <a:pt x="125406" y="33343"/>
                    <a:pt x="62654" y="66758"/>
                    <a:pt x="0" y="100172"/>
                  </a:cubicBezTo>
                  <a:cubicBezTo>
                    <a:pt x="52166" y="202220"/>
                    <a:pt x="86521" y="312715"/>
                    <a:pt x="102578" y="425509"/>
                  </a:cubicBezTo>
                  <a:cubicBezTo>
                    <a:pt x="156144" y="397847"/>
                    <a:pt x="208976" y="368781"/>
                    <a:pt x="262416" y="340971"/>
                  </a:cubicBezTo>
                  <a:cubicBezTo>
                    <a:pt x="265395" y="223684"/>
                    <a:pt x="238013" y="106546"/>
                    <a:pt x="18820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29" name="Google Shape;429;p25"/>
            <p:cNvSpPr/>
            <p:nvPr/>
          </p:nvSpPr>
          <p:spPr>
            <a:xfrm>
              <a:off x="10287121" y="998832"/>
              <a:ext cx="361260" cy="361729"/>
            </a:xfrm>
            <a:custGeom>
              <a:avLst/>
              <a:gdLst/>
              <a:ahLst/>
              <a:cxnLst/>
              <a:rect l="l" t="t" r="r" b="b"/>
              <a:pathLst>
                <a:path w="510615" h="511278" extrusionOk="0">
                  <a:moveTo>
                    <a:pt x="510611" y="292758"/>
                  </a:moveTo>
                  <a:cubicBezTo>
                    <a:pt x="455772" y="195082"/>
                    <a:pt x="400294" y="97676"/>
                    <a:pt x="345379" y="0"/>
                  </a:cubicBezTo>
                  <a:cubicBezTo>
                    <a:pt x="230482" y="61720"/>
                    <a:pt x="114820" y="122153"/>
                    <a:pt x="0" y="184094"/>
                  </a:cubicBezTo>
                  <a:cubicBezTo>
                    <a:pt x="13511" y="297701"/>
                    <a:pt x="47384" y="408934"/>
                    <a:pt x="100037" y="511279"/>
                  </a:cubicBezTo>
                  <a:cubicBezTo>
                    <a:pt x="236668" y="438125"/>
                    <a:pt x="373732" y="365615"/>
                    <a:pt x="510616" y="292758"/>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30" name="Google Shape;430;p25"/>
            <p:cNvSpPr/>
            <p:nvPr/>
          </p:nvSpPr>
          <p:spPr>
            <a:xfrm>
              <a:off x="10740411" y="1083626"/>
              <a:ext cx="347146" cy="355387"/>
            </a:xfrm>
            <a:custGeom>
              <a:avLst/>
              <a:gdLst/>
              <a:ahLst/>
              <a:cxnLst/>
              <a:rect l="l" t="t" r="r" b="b"/>
              <a:pathLst>
                <a:path w="490666" h="502314" extrusionOk="0">
                  <a:moveTo>
                    <a:pt x="398337" y="0"/>
                  </a:moveTo>
                  <a:cubicBezTo>
                    <a:pt x="388592" y="126"/>
                    <a:pt x="381209" y="7583"/>
                    <a:pt x="372684" y="11362"/>
                  </a:cubicBezTo>
                  <a:cubicBezTo>
                    <a:pt x="248604" y="77746"/>
                    <a:pt x="124133" y="143442"/>
                    <a:pt x="0" y="209705"/>
                  </a:cubicBezTo>
                  <a:cubicBezTo>
                    <a:pt x="54821" y="307309"/>
                    <a:pt x="110551" y="404418"/>
                    <a:pt x="164832" y="502314"/>
                  </a:cubicBezTo>
                  <a:cubicBezTo>
                    <a:pt x="273516" y="444769"/>
                    <a:pt x="382105" y="386831"/>
                    <a:pt x="490667" y="329137"/>
                  </a:cubicBezTo>
                  <a:cubicBezTo>
                    <a:pt x="479595" y="226743"/>
                    <a:pt x="452110" y="126004"/>
                    <a:pt x="408973" y="31957"/>
                  </a:cubicBezTo>
                  <a:cubicBezTo>
                    <a:pt x="404825" y="21509"/>
                    <a:pt x="397676" y="11533"/>
                    <a:pt x="398337"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31" name="Google Shape;431;p25"/>
            <p:cNvSpPr/>
            <p:nvPr/>
          </p:nvSpPr>
          <p:spPr>
            <a:xfrm>
              <a:off x="10106317" y="1162498"/>
              <a:ext cx="192054" cy="300274"/>
            </a:xfrm>
            <a:custGeom>
              <a:avLst/>
              <a:gdLst/>
              <a:ahLst/>
              <a:cxnLst/>
              <a:rect l="l" t="t" r="r" b="b"/>
              <a:pathLst>
                <a:path w="271454" h="424415" extrusionOk="0">
                  <a:moveTo>
                    <a:pt x="166123" y="0"/>
                  </a:moveTo>
                  <a:cubicBezTo>
                    <a:pt x="110749" y="29290"/>
                    <a:pt x="55757" y="59372"/>
                    <a:pt x="0" y="87969"/>
                  </a:cubicBezTo>
                  <a:cubicBezTo>
                    <a:pt x="1197" y="204267"/>
                    <a:pt x="30639" y="320074"/>
                    <a:pt x="83444" y="424415"/>
                  </a:cubicBezTo>
                  <a:cubicBezTo>
                    <a:pt x="146174" y="391172"/>
                    <a:pt x="208905" y="357905"/>
                    <a:pt x="271455" y="324320"/>
                  </a:cubicBezTo>
                  <a:cubicBezTo>
                    <a:pt x="219365" y="222420"/>
                    <a:pt x="183228" y="112690"/>
                    <a:pt x="166123"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32" name="Google Shape;432;p25"/>
            <p:cNvSpPr/>
            <p:nvPr/>
          </p:nvSpPr>
          <p:spPr>
            <a:xfrm>
              <a:off x="10390357" y="1263604"/>
              <a:ext cx="407421" cy="335571"/>
            </a:xfrm>
            <a:custGeom>
              <a:avLst/>
              <a:gdLst/>
              <a:ahLst/>
              <a:cxnLst/>
              <a:rect l="l" t="t" r="r" b="b"/>
              <a:pathLst>
                <a:path w="575860" h="474305" extrusionOk="0">
                  <a:moveTo>
                    <a:pt x="575861" y="292511"/>
                  </a:moveTo>
                  <a:cubicBezTo>
                    <a:pt x="520590" y="195082"/>
                    <a:pt x="465823" y="97501"/>
                    <a:pt x="410705" y="0"/>
                  </a:cubicBezTo>
                  <a:cubicBezTo>
                    <a:pt x="273718" y="72411"/>
                    <a:pt x="137239" y="145785"/>
                    <a:pt x="0" y="217904"/>
                  </a:cubicBezTo>
                  <a:cubicBezTo>
                    <a:pt x="62015" y="315657"/>
                    <a:pt x="141212" y="402961"/>
                    <a:pt x="233942" y="474306"/>
                  </a:cubicBezTo>
                  <a:cubicBezTo>
                    <a:pt x="347921" y="413652"/>
                    <a:pt x="461855" y="353021"/>
                    <a:pt x="575861" y="292511"/>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33" name="Google Shape;433;p25"/>
            <p:cNvSpPr/>
            <p:nvPr/>
          </p:nvSpPr>
          <p:spPr>
            <a:xfrm>
              <a:off x="11130263" y="1300643"/>
              <a:ext cx="127975" cy="275831"/>
            </a:xfrm>
            <a:custGeom>
              <a:avLst/>
              <a:gdLst/>
              <a:ahLst/>
              <a:cxnLst/>
              <a:rect l="l" t="t" r="r" b="b"/>
              <a:pathLst>
                <a:path w="180884" h="389867" extrusionOk="0">
                  <a:moveTo>
                    <a:pt x="180885" y="0"/>
                  </a:moveTo>
                  <a:cubicBezTo>
                    <a:pt x="133883" y="25611"/>
                    <a:pt x="86296" y="50408"/>
                    <a:pt x="39011" y="75474"/>
                  </a:cubicBezTo>
                  <a:cubicBezTo>
                    <a:pt x="43263" y="181449"/>
                    <a:pt x="30004" y="287896"/>
                    <a:pt x="0" y="389867"/>
                  </a:cubicBezTo>
                  <a:cubicBezTo>
                    <a:pt x="95178" y="278927"/>
                    <a:pt x="158362" y="142700"/>
                    <a:pt x="18088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34" name="Google Shape;434;p25"/>
            <p:cNvSpPr/>
            <p:nvPr/>
          </p:nvSpPr>
          <p:spPr>
            <a:xfrm>
              <a:off x="10889864" y="1389394"/>
              <a:ext cx="201559" cy="300121"/>
            </a:xfrm>
            <a:custGeom>
              <a:avLst/>
              <a:gdLst/>
              <a:ahLst/>
              <a:cxnLst/>
              <a:rect l="l" t="t" r="r" b="b"/>
              <a:pathLst>
                <a:path w="284889" h="424199" extrusionOk="0">
                  <a:moveTo>
                    <a:pt x="284889" y="0"/>
                  </a:moveTo>
                  <a:cubicBezTo>
                    <a:pt x="189968" y="50579"/>
                    <a:pt x="95020" y="101108"/>
                    <a:pt x="0" y="151345"/>
                  </a:cubicBezTo>
                  <a:cubicBezTo>
                    <a:pt x="51073" y="242427"/>
                    <a:pt x="102403" y="333311"/>
                    <a:pt x="153832" y="424200"/>
                  </a:cubicBezTo>
                  <a:cubicBezTo>
                    <a:pt x="162281" y="417457"/>
                    <a:pt x="173070" y="412618"/>
                    <a:pt x="178338" y="402862"/>
                  </a:cubicBezTo>
                  <a:cubicBezTo>
                    <a:pt x="248091" y="279971"/>
                    <a:pt x="282167" y="139839"/>
                    <a:pt x="28488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35" name="Google Shape;435;p25"/>
            <p:cNvSpPr/>
            <p:nvPr/>
          </p:nvSpPr>
          <p:spPr>
            <a:xfrm>
              <a:off x="10198314" y="1449717"/>
              <a:ext cx="293779" cy="243613"/>
            </a:xfrm>
            <a:custGeom>
              <a:avLst/>
              <a:gdLst/>
              <a:ahLst/>
              <a:cxnLst/>
              <a:rect l="l" t="t" r="r" b="b"/>
              <a:pathLst>
                <a:path w="415235" h="344330" extrusionOk="0">
                  <a:moveTo>
                    <a:pt x="415231" y="259442"/>
                  </a:moveTo>
                  <a:cubicBezTo>
                    <a:pt x="325705" y="185425"/>
                    <a:pt x="249054" y="97280"/>
                    <a:pt x="187651" y="0"/>
                  </a:cubicBezTo>
                  <a:cubicBezTo>
                    <a:pt x="124975" y="32996"/>
                    <a:pt x="62649" y="66582"/>
                    <a:pt x="0" y="99655"/>
                  </a:cubicBezTo>
                  <a:cubicBezTo>
                    <a:pt x="64867" y="198492"/>
                    <a:pt x="153247" y="282314"/>
                    <a:pt x="255627" y="344331"/>
                  </a:cubicBezTo>
                  <a:cubicBezTo>
                    <a:pt x="308608" y="315706"/>
                    <a:pt x="361998" y="287676"/>
                    <a:pt x="415236" y="25944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36" name="Google Shape;436;p25"/>
            <p:cNvSpPr/>
            <p:nvPr/>
          </p:nvSpPr>
          <p:spPr>
            <a:xfrm>
              <a:off x="10617447" y="1528178"/>
              <a:ext cx="321901" cy="205469"/>
            </a:xfrm>
            <a:custGeom>
              <a:avLst/>
              <a:gdLst/>
              <a:ahLst/>
              <a:cxnLst/>
              <a:rect l="l" t="t" r="r" b="b"/>
              <a:pathLst>
                <a:path w="454984" h="290416" extrusionOk="0">
                  <a:moveTo>
                    <a:pt x="300645" y="0"/>
                  </a:moveTo>
                  <a:cubicBezTo>
                    <a:pt x="200608" y="53642"/>
                    <a:pt x="100320" y="106816"/>
                    <a:pt x="0" y="159864"/>
                  </a:cubicBezTo>
                  <a:cubicBezTo>
                    <a:pt x="120368" y="232127"/>
                    <a:pt x="257634" y="279867"/>
                    <a:pt x="399305" y="289893"/>
                  </a:cubicBezTo>
                  <a:cubicBezTo>
                    <a:pt x="419892" y="293176"/>
                    <a:pt x="437245" y="280236"/>
                    <a:pt x="454985" y="272630"/>
                  </a:cubicBezTo>
                  <a:cubicBezTo>
                    <a:pt x="403300" y="181845"/>
                    <a:pt x="352456" y="90637"/>
                    <a:pt x="30064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37" name="Google Shape;437;p25"/>
            <p:cNvSpPr/>
            <p:nvPr/>
          </p:nvSpPr>
          <p:spPr>
            <a:xfrm>
              <a:off x="10450647" y="1677069"/>
              <a:ext cx="308956" cy="101526"/>
            </a:xfrm>
            <a:custGeom>
              <a:avLst/>
              <a:gdLst/>
              <a:ahLst/>
              <a:cxnLst/>
              <a:rect l="l" t="t" r="r" b="b"/>
              <a:pathLst>
                <a:path w="436687" h="143500" extrusionOk="0">
                  <a:moveTo>
                    <a:pt x="436687" y="137806"/>
                  </a:moveTo>
                  <a:cubicBezTo>
                    <a:pt x="331535" y="107355"/>
                    <a:pt x="231526" y="60505"/>
                    <a:pt x="141261" y="0"/>
                  </a:cubicBezTo>
                  <a:cubicBezTo>
                    <a:pt x="94156" y="25017"/>
                    <a:pt x="47002" y="49886"/>
                    <a:pt x="0" y="75151"/>
                  </a:cubicBezTo>
                  <a:cubicBezTo>
                    <a:pt x="136047" y="134572"/>
                    <a:pt x="288835" y="154552"/>
                    <a:pt x="436687" y="137806"/>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38" name="Google Shape;438;p25"/>
            <p:cNvSpPr/>
            <p:nvPr/>
          </p:nvSpPr>
          <p:spPr>
            <a:xfrm>
              <a:off x="9843117" y="398119"/>
              <a:ext cx="1315126" cy="1974931"/>
            </a:xfrm>
            <a:custGeom>
              <a:avLst/>
              <a:gdLst/>
              <a:ahLst/>
              <a:cxnLst/>
              <a:rect l="l" t="t" r="r" b="b"/>
              <a:pathLst>
                <a:path w="1858836" h="2791422" extrusionOk="0">
                  <a:moveTo>
                    <a:pt x="613826" y="19"/>
                  </a:moveTo>
                  <a:cubicBezTo>
                    <a:pt x="566442" y="24173"/>
                    <a:pt x="518496" y="47535"/>
                    <a:pt x="471112" y="71688"/>
                  </a:cubicBezTo>
                  <a:cubicBezTo>
                    <a:pt x="493508" y="112438"/>
                    <a:pt x="515977" y="153140"/>
                    <a:pt x="538449" y="193815"/>
                  </a:cubicBezTo>
                  <a:cubicBezTo>
                    <a:pt x="397035" y="283219"/>
                    <a:pt x="275039" y="401666"/>
                    <a:pt x="184392" y="540016"/>
                  </a:cubicBezTo>
                  <a:cubicBezTo>
                    <a:pt x="65500" y="719563"/>
                    <a:pt x="1523" y="932380"/>
                    <a:pt x="70" y="1145701"/>
                  </a:cubicBezTo>
                  <a:cubicBezTo>
                    <a:pt x="-2193" y="1344809"/>
                    <a:pt x="50482" y="1544236"/>
                    <a:pt x="151562" y="1717382"/>
                  </a:cubicBezTo>
                  <a:cubicBezTo>
                    <a:pt x="250883" y="1888508"/>
                    <a:pt x="396194" y="2034294"/>
                    <a:pt x="569493" y="2135703"/>
                  </a:cubicBezTo>
                  <a:cubicBezTo>
                    <a:pt x="757706" y="2247331"/>
                    <a:pt x="978826" y="2302875"/>
                    <a:pt x="1198866" y="2301049"/>
                  </a:cubicBezTo>
                  <a:cubicBezTo>
                    <a:pt x="1198739" y="2395937"/>
                    <a:pt x="1197795" y="2490820"/>
                    <a:pt x="1198024" y="2585707"/>
                  </a:cubicBezTo>
                  <a:cubicBezTo>
                    <a:pt x="1067169" y="2585779"/>
                    <a:pt x="936395" y="2583854"/>
                    <a:pt x="805644" y="2584816"/>
                  </a:cubicBezTo>
                  <a:cubicBezTo>
                    <a:pt x="803840" y="2652734"/>
                    <a:pt x="805468" y="2720702"/>
                    <a:pt x="803862" y="2788615"/>
                  </a:cubicBezTo>
                  <a:cubicBezTo>
                    <a:pt x="1115727" y="2788714"/>
                    <a:pt x="1427566" y="2791651"/>
                    <a:pt x="1739350" y="2791408"/>
                  </a:cubicBezTo>
                  <a:cubicBezTo>
                    <a:pt x="1738613" y="2723490"/>
                    <a:pt x="1740192" y="2655622"/>
                    <a:pt x="1739530" y="2587731"/>
                  </a:cubicBezTo>
                  <a:cubicBezTo>
                    <a:pt x="1608855" y="2587358"/>
                    <a:pt x="1478230" y="2587308"/>
                    <a:pt x="1347631" y="2585927"/>
                  </a:cubicBezTo>
                  <a:cubicBezTo>
                    <a:pt x="1347735" y="2486992"/>
                    <a:pt x="1347834" y="2388029"/>
                    <a:pt x="1348904" y="2289044"/>
                  </a:cubicBezTo>
                  <a:cubicBezTo>
                    <a:pt x="1453750" y="2274373"/>
                    <a:pt x="1556203" y="2245402"/>
                    <a:pt x="1653315" y="2204507"/>
                  </a:cubicBezTo>
                  <a:cubicBezTo>
                    <a:pt x="1673826" y="2240908"/>
                    <a:pt x="1693928" y="2277463"/>
                    <a:pt x="1714520" y="2313765"/>
                  </a:cubicBezTo>
                  <a:cubicBezTo>
                    <a:pt x="1762593" y="2290475"/>
                    <a:pt x="1810840" y="2267558"/>
                    <a:pt x="1858836" y="2244268"/>
                  </a:cubicBezTo>
                  <a:cubicBezTo>
                    <a:pt x="1812928" y="2164570"/>
                    <a:pt x="1771370" y="2082700"/>
                    <a:pt x="1723428" y="2004140"/>
                  </a:cubicBezTo>
                  <a:cubicBezTo>
                    <a:pt x="1534221" y="2118462"/>
                    <a:pt x="1306465" y="2172005"/>
                    <a:pt x="1084383" y="2150865"/>
                  </a:cubicBezTo>
                  <a:cubicBezTo>
                    <a:pt x="874664" y="2132442"/>
                    <a:pt x="671693" y="2049087"/>
                    <a:pt x="512013" y="1915945"/>
                  </a:cubicBezTo>
                  <a:cubicBezTo>
                    <a:pt x="329729" y="1765712"/>
                    <a:pt x="203913" y="1552283"/>
                    <a:pt x="164420" y="1323214"/>
                  </a:cubicBezTo>
                  <a:cubicBezTo>
                    <a:pt x="127825" y="1117711"/>
                    <a:pt x="159863" y="901169"/>
                    <a:pt x="255423" y="714201"/>
                  </a:cubicBezTo>
                  <a:cubicBezTo>
                    <a:pt x="358514" y="509737"/>
                    <a:pt x="536393" y="342658"/>
                    <a:pt x="749014" y="247096"/>
                  </a:cubicBezTo>
                  <a:cubicBezTo>
                    <a:pt x="706260" y="163597"/>
                    <a:pt x="659208" y="82194"/>
                    <a:pt x="613858" y="0"/>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39" name="Google Shape;439;p25"/>
            <p:cNvSpPr/>
            <p:nvPr/>
          </p:nvSpPr>
          <p:spPr>
            <a:xfrm>
              <a:off x="10001291" y="558507"/>
              <a:ext cx="1353917" cy="1314267"/>
            </a:xfrm>
            <a:custGeom>
              <a:avLst/>
              <a:gdLst/>
              <a:ahLst/>
              <a:cxnLst/>
              <a:rect l="l" t="t" r="r" b="b"/>
              <a:pathLst>
                <a:path w="1913664" h="1857621" extrusionOk="0">
                  <a:moveTo>
                    <a:pt x="1531939" y="186129"/>
                  </a:moveTo>
                  <a:cubicBezTo>
                    <a:pt x="1697019" y="305616"/>
                    <a:pt x="1819299" y="479013"/>
                    <a:pt x="1876302" y="671001"/>
                  </a:cubicBezTo>
                  <a:cubicBezTo>
                    <a:pt x="1934731" y="865489"/>
                    <a:pt x="1924117" y="1078653"/>
                    <a:pt x="1848056" y="1267150"/>
                  </a:cubicBezTo>
                  <a:cubicBezTo>
                    <a:pt x="1775122" y="1450475"/>
                    <a:pt x="1639764" y="1609403"/>
                    <a:pt x="1468399" y="1713992"/>
                  </a:cubicBezTo>
                  <a:cubicBezTo>
                    <a:pt x="1305862" y="1813818"/>
                    <a:pt x="1111926" y="1865089"/>
                    <a:pt x="919560" y="1856741"/>
                  </a:cubicBezTo>
                  <a:cubicBezTo>
                    <a:pt x="692105" y="1848641"/>
                    <a:pt x="468394" y="1758840"/>
                    <a:pt x="302739" y="1607104"/>
                  </a:cubicBezTo>
                  <a:cubicBezTo>
                    <a:pt x="151652" y="1470603"/>
                    <a:pt x="48795" y="1285205"/>
                    <a:pt x="13828" y="1087824"/>
                  </a:cubicBezTo>
                  <a:cubicBezTo>
                    <a:pt x="-20504" y="894914"/>
                    <a:pt x="9500" y="691660"/>
                    <a:pt x="99310" y="516368"/>
                  </a:cubicBezTo>
                  <a:cubicBezTo>
                    <a:pt x="184509" y="347986"/>
                    <a:pt x="324119" y="206149"/>
                    <a:pt x="493702" y="116151"/>
                  </a:cubicBezTo>
                  <a:cubicBezTo>
                    <a:pt x="680844" y="14670"/>
                    <a:pt x="904024" y="-22204"/>
                    <a:pt x="1115291" y="13015"/>
                  </a:cubicBezTo>
                  <a:cubicBezTo>
                    <a:pt x="1265712" y="37267"/>
                    <a:pt x="1409876" y="97305"/>
                    <a:pt x="1531926" y="186116"/>
                  </a:cubicBezTo>
                  <a:close/>
                  <a:moveTo>
                    <a:pt x="835171" y="143872"/>
                  </a:moveTo>
                  <a:cubicBezTo>
                    <a:pt x="951674" y="173927"/>
                    <a:pt x="1061887" y="225445"/>
                    <a:pt x="1160142" y="293044"/>
                  </a:cubicBezTo>
                  <a:cubicBezTo>
                    <a:pt x="1210019" y="266349"/>
                    <a:pt x="1260201" y="240117"/>
                    <a:pt x="1309902" y="213027"/>
                  </a:cubicBezTo>
                  <a:cubicBezTo>
                    <a:pt x="1163269" y="145185"/>
                    <a:pt x="995927" y="120263"/>
                    <a:pt x="835162" y="143876"/>
                  </a:cubicBezTo>
                  <a:close/>
                  <a:moveTo>
                    <a:pt x="614128" y="206527"/>
                  </a:moveTo>
                  <a:cubicBezTo>
                    <a:pt x="668458" y="303092"/>
                    <a:pt x="723073" y="399509"/>
                    <a:pt x="777403" y="496123"/>
                  </a:cubicBezTo>
                  <a:cubicBezTo>
                    <a:pt x="873926" y="445545"/>
                    <a:pt x="969841" y="393976"/>
                    <a:pt x="1066188" y="343002"/>
                  </a:cubicBezTo>
                  <a:cubicBezTo>
                    <a:pt x="931797" y="259971"/>
                    <a:pt x="774353" y="206874"/>
                    <a:pt x="614123" y="206527"/>
                  </a:cubicBezTo>
                  <a:close/>
                  <a:moveTo>
                    <a:pt x="1407131" y="266736"/>
                  </a:moveTo>
                  <a:cubicBezTo>
                    <a:pt x="1352189" y="296548"/>
                    <a:pt x="1296558" y="325217"/>
                    <a:pt x="1241642" y="355101"/>
                  </a:cubicBezTo>
                  <a:cubicBezTo>
                    <a:pt x="1329999" y="429811"/>
                    <a:pt x="1406011" y="518199"/>
                    <a:pt x="1466019" y="615875"/>
                  </a:cubicBezTo>
                  <a:cubicBezTo>
                    <a:pt x="1528853" y="582438"/>
                    <a:pt x="1591835" y="549315"/>
                    <a:pt x="1654512" y="515730"/>
                  </a:cubicBezTo>
                  <a:cubicBezTo>
                    <a:pt x="1591781" y="416722"/>
                    <a:pt x="1507447" y="330327"/>
                    <a:pt x="1407131" y="266736"/>
                  </a:cubicBezTo>
                  <a:close/>
                  <a:moveTo>
                    <a:pt x="531075" y="251502"/>
                  </a:moveTo>
                  <a:cubicBezTo>
                    <a:pt x="521888" y="258095"/>
                    <a:pt x="509799" y="262467"/>
                    <a:pt x="504558" y="273136"/>
                  </a:cubicBezTo>
                  <a:cubicBezTo>
                    <a:pt x="426585" y="402644"/>
                    <a:pt x="388716" y="553273"/>
                    <a:pt x="388770" y="702810"/>
                  </a:cubicBezTo>
                  <a:cubicBezTo>
                    <a:pt x="490894" y="649173"/>
                    <a:pt x="592330" y="594366"/>
                    <a:pt x="694449" y="540702"/>
                  </a:cubicBezTo>
                  <a:cubicBezTo>
                    <a:pt x="639813" y="444384"/>
                    <a:pt x="585482" y="347963"/>
                    <a:pt x="531075" y="251502"/>
                  </a:cubicBezTo>
                  <a:close/>
                  <a:moveTo>
                    <a:pt x="1151900" y="402644"/>
                  </a:moveTo>
                  <a:cubicBezTo>
                    <a:pt x="1042550" y="461058"/>
                    <a:pt x="932742" y="518725"/>
                    <a:pt x="823568" y="577400"/>
                  </a:cubicBezTo>
                  <a:cubicBezTo>
                    <a:pt x="878483" y="674932"/>
                    <a:pt x="933327" y="772460"/>
                    <a:pt x="988674" y="869839"/>
                  </a:cubicBezTo>
                  <a:cubicBezTo>
                    <a:pt x="1120011" y="799901"/>
                    <a:pt x="1251500" y="730157"/>
                    <a:pt x="1382836" y="660215"/>
                  </a:cubicBezTo>
                  <a:cubicBezTo>
                    <a:pt x="1321505" y="562512"/>
                    <a:pt x="1243685" y="474542"/>
                    <a:pt x="1151895" y="402644"/>
                  </a:cubicBezTo>
                  <a:close/>
                  <a:moveTo>
                    <a:pt x="144742" y="832452"/>
                  </a:moveTo>
                  <a:cubicBezTo>
                    <a:pt x="195257" y="806446"/>
                    <a:pt x="245160" y="779224"/>
                    <a:pt x="295446" y="752682"/>
                  </a:cubicBezTo>
                  <a:cubicBezTo>
                    <a:pt x="289440" y="636183"/>
                    <a:pt x="304404" y="518775"/>
                    <a:pt x="340108" y="407394"/>
                  </a:cubicBezTo>
                  <a:cubicBezTo>
                    <a:pt x="233967" y="526628"/>
                    <a:pt x="165230" y="676074"/>
                    <a:pt x="144746" y="832452"/>
                  </a:cubicBezTo>
                  <a:close/>
                  <a:moveTo>
                    <a:pt x="1511419" y="697255"/>
                  </a:moveTo>
                  <a:cubicBezTo>
                    <a:pt x="1563590" y="799303"/>
                    <a:pt x="1597940" y="909798"/>
                    <a:pt x="1614002" y="1022591"/>
                  </a:cubicBezTo>
                  <a:cubicBezTo>
                    <a:pt x="1667568" y="994934"/>
                    <a:pt x="1720400" y="965864"/>
                    <a:pt x="1773840" y="938058"/>
                  </a:cubicBezTo>
                  <a:cubicBezTo>
                    <a:pt x="1776818" y="820794"/>
                    <a:pt x="1749437" y="703660"/>
                    <a:pt x="1699633" y="597092"/>
                  </a:cubicBezTo>
                  <a:cubicBezTo>
                    <a:pt x="1636853" y="630430"/>
                    <a:pt x="1574100" y="663872"/>
                    <a:pt x="1511419" y="697264"/>
                  </a:cubicBezTo>
                  <a:close/>
                  <a:moveTo>
                    <a:pt x="739876" y="621488"/>
                  </a:moveTo>
                  <a:cubicBezTo>
                    <a:pt x="624980" y="683208"/>
                    <a:pt x="509318" y="743637"/>
                    <a:pt x="394498" y="805582"/>
                  </a:cubicBezTo>
                  <a:cubicBezTo>
                    <a:pt x="408013" y="919185"/>
                    <a:pt x="441882" y="1030422"/>
                    <a:pt x="494534" y="1132767"/>
                  </a:cubicBezTo>
                  <a:cubicBezTo>
                    <a:pt x="631188" y="1059613"/>
                    <a:pt x="768252" y="987099"/>
                    <a:pt x="905136" y="914246"/>
                  </a:cubicBezTo>
                  <a:cubicBezTo>
                    <a:pt x="850270" y="816566"/>
                    <a:pt x="794792" y="719164"/>
                    <a:pt x="739876" y="621488"/>
                  </a:cubicBezTo>
                  <a:close/>
                  <a:moveTo>
                    <a:pt x="1406951" y="752529"/>
                  </a:moveTo>
                  <a:cubicBezTo>
                    <a:pt x="1282867" y="818909"/>
                    <a:pt x="1158401" y="884610"/>
                    <a:pt x="1034267" y="950873"/>
                  </a:cubicBezTo>
                  <a:cubicBezTo>
                    <a:pt x="1089084" y="1048472"/>
                    <a:pt x="1144814" y="1145586"/>
                    <a:pt x="1199095" y="1243478"/>
                  </a:cubicBezTo>
                  <a:cubicBezTo>
                    <a:pt x="1307783" y="1185932"/>
                    <a:pt x="1416372" y="1127999"/>
                    <a:pt x="1524930" y="1070305"/>
                  </a:cubicBezTo>
                  <a:cubicBezTo>
                    <a:pt x="1513858" y="967910"/>
                    <a:pt x="1486377" y="867167"/>
                    <a:pt x="1443241" y="773125"/>
                  </a:cubicBezTo>
                  <a:cubicBezTo>
                    <a:pt x="1439092" y="762677"/>
                    <a:pt x="1431966" y="752723"/>
                    <a:pt x="1432605" y="741163"/>
                  </a:cubicBezTo>
                  <a:cubicBezTo>
                    <a:pt x="1422855" y="741289"/>
                    <a:pt x="1415477" y="748724"/>
                    <a:pt x="1406951" y="752525"/>
                  </a:cubicBezTo>
                  <a:close/>
                  <a:moveTo>
                    <a:pt x="139253" y="940500"/>
                  </a:moveTo>
                  <a:cubicBezTo>
                    <a:pt x="140449" y="1056793"/>
                    <a:pt x="169891" y="1172605"/>
                    <a:pt x="222697" y="1276946"/>
                  </a:cubicBezTo>
                  <a:cubicBezTo>
                    <a:pt x="285427" y="1243703"/>
                    <a:pt x="348157" y="1210436"/>
                    <a:pt x="410708" y="1176851"/>
                  </a:cubicBezTo>
                  <a:cubicBezTo>
                    <a:pt x="358618" y="1074920"/>
                    <a:pt x="322481" y="965198"/>
                    <a:pt x="305380" y="852504"/>
                  </a:cubicBezTo>
                  <a:cubicBezTo>
                    <a:pt x="250033" y="881794"/>
                    <a:pt x="195036" y="911894"/>
                    <a:pt x="139257" y="940500"/>
                  </a:cubicBezTo>
                  <a:close/>
                  <a:moveTo>
                    <a:pt x="950882" y="995253"/>
                  </a:moveTo>
                  <a:cubicBezTo>
                    <a:pt x="813895" y="1067665"/>
                    <a:pt x="677416" y="1141034"/>
                    <a:pt x="540177" y="1213153"/>
                  </a:cubicBezTo>
                  <a:cubicBezTo>
                    <a:pt x="602192" y="1310905"/>
                    <a:pt x="681389" y="1398209"/>
                    <a:pt x="774119" y="1469564"/>
                  </a:cubicBezTo>
                  <a:cubicBezTo>
                    <a:pt x="888098" y="1408883"/>
                    <a:pt x="1002005" y="1348247"/>
                    <a:pt x="1116038" y="1287768"/>
                  </a:cubicBezTo>
                  <a:cubicBezTo>
                    <a:pt x="1060767" y="1190313"/>
                    <a:pt x="1006000" y="1092736"/>
                    <a:pt x="950882" y="995253"/>
                  </a:cubicBezTo>
                  <a:close/>
                  <a:moveTo>
                    <a:pt x="1623536" y="1122980"/>
                  </a:moveTo>
                  <a:cubicBezTo>
                    <a:pt x="1627787" y="1228954"/>
                    <a:pt x="1614529" y="1335405"/>
                    <a:pt x="1584524" y="1437377"/>
                  </a:cubicBezTo>
                  <a:cubicBezTo>
                    <a:pt x="1679697" y="1326432"/>
                    <a:pt x="1742914" y="1190209"/>
                    <a:pt x="1765409" y="1047505"/>
                  </a:cubicBezTo>
                  <a:cubicBezTo>
                    <a:pt x="1718407" y="1073116"/>
                    <a:pt x="1670821" y="1097913"/>
                    <a:pt x="1623536" y="1122980"/>
                  </a:cubicBezTo>
                  <a:close/>
                  <a:moveTo>
                    <a:pt x="1245174" y="1324089"/>
                  </a:moveTo>
                  <a:cubicBezTo>
                    <a:pt x="1296247" y="1415171"/>
                    <a:pt x="1347577" y="1506055"/>
                    <a:pt x="1399006" y="1596944"/>
                  </a:cubicBezTo>
                  <a:cubicBezTo>
                    <a:pt x="1407455" y="1590201"/>
                    <a:pt x="1418244" y="1585362"/>
                    <a:pt x="1423512" y="1575610"/>
                  </a:cubicBezTo>
                  <a:cubicBezTo>
                    <a:pt x="1493293" y="1452719"/>
                    <a:pt x="1527364" y="1312606"/>
                    <a:pt x="1530086" y="1172749"/>
                  </a:cubicBezTo>
                  <a:cubicBezTo>
                    <a:pt x="1435138" y="1223327"/>
                    <a:pt x="1340217" y="1273856"/>
                    <a:pt x="1245170" y="1324098"/>
                  </a:cubicBezTo>
                  <a:close/>
                  <a:moveTo>
                    <a:pt x="456805" y="1257902"/>
                  </a:moveTo>
                  <a:cubicBezTo>
                    <a:pt x="394129" y="1290899"/>
                    <a:pt x="331803" y="1324489"/>
                    <a:pt x="269154" y="1357553"/>
                  </a:cubicBezTo>
                  <a:cubicBezTo>
                    <a:pt x="334021" y="1456389"/>
                    <a:pt x="422401" y="1540216"/>
                    <a:pt x="524781" y="1602233"/>
                  </a:cubicBezTo>
                  <a:cubicBezTo>
                    <a:pt x="577762" y="1573582"/>
                    <a:pt x="631152" y="1545551"/>
                    <a:pt x="684390" y="1517322"/>
                  </a:cubicBezTo>
                  <a:cubicBezTo>
                    <a:pt x="594890" y="1443332"/>
                    <a:pt x="518212" y="1355187"/>
                    <a:pt x="456809" y="1257902"/>
                  </a:cubicBezTo>
                  <a:close/>
                  <a:moveTo>
                    <a:pt x="860717" y="1528508"/>
                  </a:moveTo>
                  <a:cubicBezTo>
                    <a:pt x="981084" y="1600776"/>
                    <a:pt x="1118350" y="1648512"/>
                    <a:pt x="1260021" y="1658538"/>
                  </a:cubicBezTo>
                  <a:cubicBezTo>
                    <a:pt x="1280609" y="1661826"/>
                    <a:pt x="1297962" y="1648881"/>
                    <a:pt x="1315701" y="1641275"/>
                  </a:cubicBezTo>
                  <a:cubicBezTo>
                    <a:pt x="1263989" y="1550512"/>
                    <a:pt x="1213145" y="1459309"/>
                    <a:pt x="1161361" y="1368667"/>
                  </a:cubicBezTo>
                  <a:cubicBezTo>
                    <a:pt x="1061352" y="1422282"/>
                    <a:pt x="961036" y="1475456"/>
                    <a:pt x="860717" y="1528508"/>
                  </a:cubicBezTo>
                  <a:close/>
                  <a:moveTo>
                    <a:pt x="766560" y="1578795"/>
                  </a:moveTo>
                  <a:cubicBezTo>
                    <a:pt x="719455" y="1603812"/>
                    <a:pt x="672301" y="1628681"/>
                    <a:pt x="625299" y="1653941"/>
                  </a:cubicBezTo>
                  <a:cubicBezTo>
                    <a:pt x="761346" y="1713362"/>
                    <a:pt x="914134" y="1733373"/>
                    <a:pt x="1061986" y="1716601"/>
                  </a:cubicBezTo>
                  <a:cubicBezTo>
                    <a:pt x="956834" y="1686123"/>
                    <a:pt x="856852" y="1639300"/>
                    <a:pt x="766560" y="1578795"/>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pic>
        <p:nvPicPr>
          <p:cNvPr id="440" name="Google Shape;440;p25"/>
          <p:cNvPicPr preferRelativeResize="0"/>
          <p:nvPr/>
        </p:nvPicPr>
        <p:blipFill rotWithShape="1">
          <a:blip r:embed="rId7">
            <a:alphaModFix/>
          </a:blip>
          <a:srcRect/>
          <a:stretch/>
        </p:blipFill>
        <p:spPr>
          <a:xfrm flipH="1">
            <a:off x="7693947" y="4387972"/>
            <a:ext cx="436750" cy="436750"/>
          </a:xfrm>
          <a:prstGeom prst="rect">
            <a:avLst/>
          </a:prstGeom>
          <a:noFill/>
          <a:ln>
            <a:noFill/>
          </a:ln>
        </p:spPr>
      </p:pic>
      <p:grpSp>
        <p:nvGrpSpPr>
          <p:cNvPr id="441" name="Google Shape;441;p25"/>
          <p:cNvGrpSpPr/>
          <p:nvPr/>
        </p:nvGrpSpPr>
        <p:grpSpPr>
          <a:xfrm rot="900369">
            <a:off x="179269" y="111049"/>
            <a:ext cx="417808" cy="417808"/>
            <a:chOff x="8454554" y="3916936"/>
            <a:chExt cx="1800000" cy="1800000"/>
          </a:xfrm>
        </p:grpSpPr>
        <p:sp>
          <p:nvSpPr>
            <p:cNvPr id="442" name="Google Shape;442;p25"/>
            <p:cNvSpPr/>
            <p:nvPr/>
          </p:nvSpPr>
          <p:spPr>
            <a:xfrm>
              <a:off x="8454554" y="3916936"/>
              <a:ext cx="1800000" cy="1800000"/>
            </a:xfrm>
            <a:prstGeom prst="roundRect">
              <a:avLst>
                <a:gd name="adj" fmla="val 9612"/>
              </a:avLst>
            </a:prstGeom>
            <a:gradFill>
              <a:gsLst>
                <a:gs pos="0">
                  <a:srgbClr val="312C4D"/>
                </a:gs>
                <a:gs pos="9490">
                  <a:srgbClr val="28223F"/>
                </a:gs>
                <a:gs pos="22100">
                  <a:srgbClr val="2D2646"/>
                </a:gs>
                <a:gs pos="88140">
                  <a:srgbClr val="1F1A31"/>
                </a:gs>
                <a:gs pos="100000">
                  <a:srgbClr val="161323"/>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443" name="Google Shape;443;p25"/>
            <p:cNvGrpSpPr/>
            <p:nvPr/>
          </p:nvGrpSpPr>
          <p:grpSpPr>
            <a:xfrm>
              <a:off x="8746512" y="4208904"/>
              <a:ext cx="410643" cy="410620"/>
              <a:chOff x="8746512" y="4208904"/>
              <a:chExt cx="410643" cy="410620"/>
            </a:xfrm>
          </p:grpSpPr>
          <p:sp>
            <p:nvSpPr>
              <p:cNvPr id="444" name="Google Shape;444;p25"/>
              <p:cNvSpPr/>
              <p:nvPr/>
            </p:nvSpPr>
            <p:spPr>
              <a:xfrm>
                <a:off x="8746512" y="4208904"/>
                <a:ext cx="410620" cy="410620"/>
              </a:xfrm>
              <a:custGeom>
                <a:avLst/>
                <a:gdLst/>
                <a:ahLst/>
                <a:cxnLst/>
                <a:rect l="l" t="t" r="r" b="b"/>
                <a:pathLst>
                  <a:path w="410620" h="410620" extrusionOk="0">
                    <a:moveTo>
                      <a:pt x="9" y="9"/>
                    </a:moveTo>
                    <a:lnTo>
                      <a:pt x="410629" y="41062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45" name="Google Shape;445;p25"/>
              <p:cNvSpPr/>
              <p:nvPr/>
            </p:nvSpPr>
            <p:spPr>
              <a:xfrm>
                <a:off x="8746535" y="4208904"/>
                <a:ext cx="410620" cy="410620"/>
              </a:xfrm>
              <a:custGeom>
                <a:avLst/>
                <a:gdLst/>
                <a:ahLst/>
                <a:cxnLst/>
                <a:rect l="l" t="t" r="r" b="b"/>
                <a:pathLst>
                  <a:path w="410620" h="410620" extrusionOk="0">
                    <a:moveTo>
                      <a:pt x="410629" y="9"/>
                    </a:moveTo>
                    <a:lnTo>
                      <a:pt x="9" y="41062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446" name="Google Shape;446;p25"/>
            <p:cNvGrpSpPr/>
            <p:nvPr/>
          </p:nvGrpSpPr>
          <p:grpSpPr>
            <a:xfrm>
              <a:off x="8746535" y="5042086"/>
              <a:ext cx="410620" cy="355392"/>
              <a:chOff x="8746535" y="5042086"/>
              <a:chExt cx="410620" cy="355392"/>
            </a:xfrm>
          </p:grpSpPr>
          <p:sp>
            <p:nvSpPr>
              <p:cNvPr id="447" name="Google Shape;447;p25"/>
              <p:cNvSpPr/>
              <p:nvPr/>
            </p:nvSpPr>
            <p:spPr>
              <a:xfrm>
                <a:off x="8746535" y="5219782"/>
                <a:ext cx="410620" cy="5294"/>
              </a:xfrm>
              <a:custGeom>
                <a:avLst/>
                <a:gdLst/>
                <a:ahLst/>
                <a:cxnLst/>
                <a:rect l="l" t="t" r="r" b="b"/>
                <a:pathLst>
                  <a:path w="410620" h="5294" extrusionOk="0">
                    <a:moveTo>
                      <a:pt x="410629" y="-9"/>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48" name="Google Shape;448;p25"/>
              <p:cNvSpPr/>
              <p:nvPr/>
            </p:nvSpPr>
            <p:spPr>
              <a:xfrm>
                <a:off x="8916294" y="5042086"/>
                <a:ext cx="71078" cy="71078"/>
              </a:xfrm>
              <a:custGeom>
                <a:avLst/>
                <a:gdLst/>
                <a:ahLst/>
                <a:cxnLst/>
                <a:rect l="l" t="t" r="r" b="b"/>
                <a:pathLst>
                  <a:path w="71078" h="71078" extrusionOk="0">
                    <a:moveTo>
                      <a:pt x="71087" y="35533"/>
                    </a:moveTo>
                    <a:cubicBezTo>
                      <a:pt x="71087" y="55161"/>
                      <a:pt x="55176" y="71073"/>
                      <a:pt x="35548" y="71073"/>
                    </a:cubicBezTo>
                    <a:cubicBezTo>
                      <a:pt x="15920" y="71073"/>
                      <a:pt x="9" y="55161"/>
                      <a:pt x="9" y="35533"/>
                    </a:cubicBezTo>
                    <a:cubicBezTo>
                      <a:pt x="9" y="15906"/>
                      <a:pt x="15920" y="-6"/>
                      <a:pt x="35548" y="-6"/>
                    </a:cubicBezTo>
                    <a:cubicBezTo>
                      <a:pt x="55176" y="-6"/>
                      <a:pt x="71087" y="15906"/>
                      <a:pt x="71087" y="3553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49" name="Google Shape;449;p25"/>
              <p:cNvSpPr/>
              <p:nvPr/>
            </p:nvSpPr>
            <p:spPr>
              <a:xfrm>
                <a:off x="8916294" y="5326400"/>
                <a:ext cx="71078" cy="71078"/>
              </a:xfrm>
              <a:custGeom>
                <a:avLst/>
                <a:gdLst/>
                <a:ahLst/>
                <a:cxnLst/>
                <a:rect l="l" t="t" r="r" b="b"/>
                <a:pathLst>
                  <a:path w="71078" h="71078" extrusionOk="0">
                    <a:moveTo>
                      <a:pt x="71087" y="35527"/>
                    </a:moveTo>
                    <a:cubicBezTo>
                      <a:pt x="71087" y="55155"/>
                      <a:pt x="55176" y="71066"/>
                      <a:pt x="35548" y="71066"/>
                    </a:cubicBezTo>
                    <a:cubicBezTo>
                      <a:pt x="15920" y="71066"/>
                      <a:pt x="9" y="55155"/>
                      <a:pt x="9" y="35527"/>
                    </a:cubicBezTo>
                    <a:cubicBezTo>
                      <a:pt x="9" y="15899"/>
                      <a:pt x="15920" y="-12"/>
                      <a:pt x="35548" y="-12"/>
                    </a:cubicBezTo>
                    <a:cubicBezTo>
                      <a:pt x="55176" y="-12"/>
                      <a:pt x="71087" y="15899"/>
                      <a:pt x="71087" y="3552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450" name="Google Shape;450;p25"/>
            <p:cNvSpPr/>
            <p:nvPr/>
          </p:nvSpPr>
          <p:spPr>
            <a:xfrm>
              <a:off x="9552070" y="4414247"/>
              <a:ext cx="410619" cy="5294"/>
            </a:xfrm>
            <a:custGeom>
              <a:avLst/>
              <a:gdLst/>
              <a:ahLst/>
              <a:cxnLst/>
              <a:rect l="l" t="t" r="r" b="b"/>
              <a:pathLst>
                <a:path w="410619" h="5294" extrusionOk="0">
                  <a:moveTo>
                    <a:pt x="410619" y="0"/>
                  </a:moveTo>
                  <a:lnTo>
                    <a:pt x="0" y="0"/>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451" name="Google Shape;451;p25"/>
            <p:cNvGrpSpPr/>
            <p:nvPr/>
          </p:nvGrpSpPr>
          <p:grpSpPr>
            <a:xfrm>
              <a:off x="9552091" y="5014484"/>
              <a:ext cx="410620" cy="410620"/>
              <a:chOff x="9552091" y="5014484"/>
              <a:chExt cx="410620" cy="410620"/>
            </a:xfrm>
          </p:grpSpPr>
          <p:sp>
            <p:nvSpPr>
              <p:cNvPr id="452" name="Google Shape;452;p25"/>
              <p:cNvSpPr/>
              <p:nvPr/>
            </p:nvSpPr>
            <p:spPr>
              <a:xfrm>
                <a:off x="9552091" y="5219782"/>
                <a:ext cx="410620" cy="5294"/>
              </a:xfrm>
              <a:custGeom>
                <a:avLst/>
                <a:gdLst/>
                <a:ahLst/>
                <a:cxnLst/>
                <a:rect l="l" t="t" r="r" b="b"/>
                <a:pathLst>
                  <a:path w="410620" h="5294" extrusionOk="0">
                    <a:moveTo>
                      <a:pt x="410611" y="-9"/>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53" name="Google Shape;453;p25"/>
              <p:cNvSpPr/>
              <p:nvPr/>
            </p:nvSpPr>
            <p:spPr>
              <a:xfrm>
                <a:off x="9757390" y="5014484"/>
                <a:ext cx="5294" cy="410620"/>
              </a:xfrm>
              <a:custGeom>
                <a:avLst/>
                <a:gdLst/>
                <a:ahLst/>
                <a:cxnLst/>
                <a:rect l="l" t="t" r="r" b="b"/>
                <a:pathLst>
                  <a:path w="5294" h="410620" extrusionOk="0">
                    <a:moveTo>
                      <a:pt x="-9" y="410611"/>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pic>
        <p:nvPicPr>
          <p:cNvPr id="454" name="Google Shape;454;p25"/>
          <p:cNvPicPr preferRelativeResize="0"/>
          <p:nvPr/>
        </p:nvPicPr>
        <p:blipFill rotWithShape="1">
          <a:blip r:embed="rId8">
            <a:alphaModFix/>
          </a:blip>
          <a:srcRect/>
          <a:stretch/>
        </p:blipFill>
        <p:spPr>
          <a:xfrm>
            <a:off x="144232" y="632014"/>
            <a:ext cx="395419" cy="395419"/>
          </a:xfrm>
          <a:prstGeom prst="rect">
            <a:avLst/>
          </a:prstGeom>
          <a:noFill/>
          <a:ln>
            <a:noFill/>
          </a:ln>
        </p:spPr>
      </p:pic>
      <p:sp>
        <p:nvSpPr>
          <p:cNvPr id="455" name="Google Shape;455;p25" descr="{{LONG_PARAGRAPH}}"/>
          <p:cNvSpPr txBox="1"/>
          <p:nvPr/>
        </p:nvSpPr>
        <p:spPr>
          <a:xfrm>
            <a:off x="892800" y="1346238"/>
            <a:ext cx="7358400" cy="2667600"/>
          </a:xfrm>
          <a:prstGeom prst="rect">
            <a:avLst/>
          </a:prstGeom>
          <a:noFill/>
          <a:ln>
            <a:noFill/>
          </a:ln>
        </p:spPr>
        <p:txBody>
          <a:bodyPr spcFirstLastPara="1" wrap="square" lIns="91425" tIns="91425" rIns="91425" bIns="91425" anchor="t" anchorCtr="0">
            <a:noAutofit/>
          </a:bodyPr>
          <a:lstStyle/>
          <a:p>
            <a:pPr marL="0" lvl="0" indent="0" algn="ctr" rtl="0">
              <a:lnSpc>
                <a:spcPct val="130000"/>
              </a:lnSpc>
              <a:spcBef>
                <a:spcPts val="0"/>
              </a:spcBef>
              <a:spcAft>
                <a:spcPts val="0"/>
              </a:spcAft>
              <a:buNone/>
            </a:pPr>
            <a:r>
              <a:rPr lang="en" sz="2475">
                <a:solidFill>
                  <a:schemeClr val="dk1"/>
                </a:solidFill>
                <a:latin typeface="Hind"/>
                <a:ea typeface="Hind"/>
                <a:cs typeface="Hind"/>
                <a:sym typeface="Hind"/>
              </a:rPr>
              <a:t>Brainstorm ways we can help reduce negative human impacts on our school ecosystem. </a:t>
            </a:r>
            <a:endParaRPr sz="2475">
              <a:solidFill>
                <a:schemeClr val="dk1"/>
              </a:solidFill>
              <a:latin typeface="Hind"/>
              <a:ea typeface="Hind"/>
              <a:cs typeface="Hind"/>
              <a:sym typeface="Hind"/>
            </a:endParaRPr>
          </a:p>
          <a:p>
            <a:pPr marL="0" lvl="0" indent="0" algn="ctr" rtl="0">
              <a:lnSpc>
                <a:spcPct val="130000"/>
              </a:lnSpc>
              <a:spcBef>
                <a:spcPts val="1000"/>
              </a:spcBef>
              <a:spcAft>
                <a:spcPts val="1000"/>
              </a:spcAft>
              <a:buNone/>
            </a:pPr>
            <a:r>
              <a:rPr lang="en" sz="2475">
                <a:solidFill>
                  <a:schemeClr val="dk1"/>
                </a:solidFill>
                <a:latin typeface="Hind"/>
                <a:ea typeface="Hind"/>
                <a:cs typeface="Hind"/>
                <a:sym typeface="Hind"/>
              </a:rPr>
              <a:t>Create a mini-poster of your solution to reduce the impact humans have on our school ecosystem.</a:t>
            </a:r>
            <a:endParaRPr sz="2475">
              <a:solidFill>
                <a:schemeClr val="dk1"/>
              </a:solidFill>
              <a:latin typeface="Hind"/>
              <a:ea typeface="Hind"/>
              <a:cs typeface="Hind"/>
              <a:sym typeface="Hi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you notice?</a:t>
            </a:r>
            <a:endParaRPr/>
          </a:p>
          <a:p>
            <a:pPr marL="0" lvl="0" indent="0" algn="l" rtl="0">
              <a:spcBef>
                <a:spcPts val="0"/>
              </a:spcBef>
              <a:spcAft>
                <a:spcPts val="0"/>
              </a:spcAft>
              <a:buNone/>
            </a:pPr>
            <a:endParaRPr/>
          </a:p>
          <a:p>
            <a:pPr marL="0" lvl="0" indent="0" algn="l" rtl="0">
              <a:spcBef>
                <a:spcPts val="0"/>
              </a:spcBef>
              <a:spcAft>
                <a:spcPts val="0"/>
              </a:spcAft>
              <a:buNone/>
            </a:pPr>
            <a:r>
              <a:rPr lang="en"/>
              <a:t>What do you wonder?</a:t>
            </a:r>
            <a:endParaRPr/>
          </a:p>
          <a:p>
            <a:pPr marL="0" lvl="0" indent="0" algn="l" rtl="0">
              <a:spcBef>
                <a:spcPts val="0"/>
              </a:spcBef>
              <a:spcAft>
                <a:spcPts val="0"/>
              </a:spcAft>
              <a:buNone/>
            </a:pPr>
            <a:endParaRPr/>
          </a:p>
        </p:txBody>
      </p:sp>
      <p:pic>
        <p:nvPicPr>
          <p:cNvPr id="113" name="Google Shape;113;p17"/>
          <p:cNvPicPr preferRelativeResize="0"/>
          <p:nvPr/>
        </p:nvPicPr>
        <p:blipFill rotWithShape="1">
          <a:blip r:embed="rId3">
            <a:alphaModFix/>
          </a:blip>
          <a:srcRect t="30999" b="11089"/>
          <a:stretch/>
        </p:blipFill>
        <p:spPr>
          <a:xfrm>
            <a:off x="1697875" y="1890075"/>
            <a:ext cx="6762226" cy="273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p:nvPr/>
        </p:nvSpPr>
        <p:spPr>
          <a:xfrm>
            <a:off x="8104034" y="-430615"/>
            <a:ext cx="1294200" cy="1293900"/>
          </a:xfrm>
          <a:prstGeom prst="ellipse">
            <a:avLst/>
          </a:prstGeom>
          <a:noFill/>
          <a:ln w="19050" cap="flat" cmpd="sng">
            <a:solidFill>
              <a:srgbClr val="909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8" descr="{{TITLE}}"/>
          <p:cNvSpPr txBox="1"/>
          <p:nvPr/>
        </p:nvSpPr>
        <p:spPr>
          <a:xfrm>
            <a:off x="488650" y="300150"/>
            <a:ext cx="8054700" cy="64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900">
                <a:solidFill>
                  <a:schemeClr val="dk1"/>
                </a:solidFill>
                <a:latin typeface="Montserrat ExtraBold"/>
                <a:ea typeface="Montserrat ExtraBold"/>
                <a:cs typeface="Montserrat ExtraBold"/>
                <a:sym typeface="Montserrat ExtraBold"/>
              </a:rPr>
              <a:t>Our School Ecosystem: Understanding Human Impact</a:t>
            </a:r>
            <a:endParaRPr sz="2900">
              <a:solidFill>
                <a:schemeClr val="dk1"/>
              </a:solidFill>
              <a:latin typeface="Montserrat ExtraBold"/>
              <a:ea typeface="Montserrat ExtraBold"/>
              <a:cs typeface="Montserrat ExtraBold"/>
              <a:sym typeface="Montserrat ExtraBold"/>
            </a:endParaRPr>
          </a:p>
        </p:txBody>
      </p:sp>
      <p:sp>
        <p:nvSpPr>
          <p:cNvPr id="120" name="Google Shape;120;p18" descr="{{LONG_PARAGRAPH}}"/>
          <p:cNvSpPr txBox="1"/>
          <p:nvPr/>
        </p:nvSpPr>
        <p:spPr>
          <a:xfrm>
            <a:off x="488650" y="1879925"/>
            <a:ext cx="4981200" cy="27051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1000"/>
              </a:spcAft>
              <a:buNone/>
            </a:pPr>
            <a:r>
              <a:rPr lang="en" sz="2075">
                <a:solidFill>
                  <a:schemeClr val="dk1"/>
                </a:solidFill>
                <a:latin typeface="Hind"/>
                <a:ea typeface="Hind"/>
                <a:cs typeface="Hind"/>
                <a:sym typeface="Hind"/>
              </a:rPr>
              <a:t>Ecosystems are communities of living things interacting with their environment. Humans can change ecosystems in many ways, both good and bad. We'll explore our school's ecosystem to see these impacts firsthand.</a:t>
            </a:r>
            <a:endParaRPr sz="2075">
              <a:solidFill>
                <a:schemeClr val="dk1"/>
              </a:solidFill>
              <a:latin typeface="Hind"/>
              <a:ea typeface="Hind"/>
              <a:cs typeface="Hind"/>
              <a:sym typeface="Hind"/>
            </a:endParaRPr>
          </a:p>
        </p:txBody>
      </p:sp>
      <p:sp>
        <p:nvSpPr>
          <p:cNvPr id="121" name="Google Shape;121;p18" descr="{{SUB_HEADING}}"/>
          <p:cNvSpPr txBox="1"/>
          <p:nvPr/>
        </p:nvSpPr>
        <p:spPr>
          <a:xfrm>
            <a:off x="488650" y="1085675"/>
            <a:ext cx="4981200" cy="59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sz="1625" b="1">
                <a:solidFill>
                  <a:schemeClr val="dk1"/>
                </a:solidFill>
                <a:latin typeface="Montserrat"/>
                <a:ea typeface="Montserrat"/>
                <a:cs typeface="Montserrat"/>
                <a:sym typeface="Montserrat"/>
              </a:rPr>
              <a:t>What is an Ecosystem?</a:t>
            </a:r>
            <a:endParaRPr sz="1625" b="1">
              <a:solidFill>
                <a:schemeClr val="dk1"/>
              </a:solidFill>
              <a:latin typeface="Montserrat"/>
              <a:ea typeface="Montserrat"/>
              <a:cs typeface="Montserrat"/>
              <a:sym typeface="Montserrat"/>
            </a:endParaRPr>
          </a:p>
        </p:txBody>
      </p:sp>
      <p:sp>
        <p:nvSpPr>
          <p:cNvPr id="122" name="Google Shape;122;p18"/>
          <p:cNvSpPr/>
          <p:nvPr/>
        </p:nvSpPr>
        <p:spPr>
          <a:xfrm rot="10800000" flipH="1">
            <a:off x="0" y="4508315"/>
            <a:ext cx="2083711" cy="635185"/>
          </a:xfrm>
          <a:custGeom>
            <a:avLst/>
            <a:gdLst/>
            <a:ahLst/>
            <a:cxnLst/>
            <a:rect l="l" t="t" r="r" b="b"/>
            <a:pathLst>
              <a:path w="142330" h="42219" extrusionOk="0">
                <a:moveTo>
                  <a:pt x="235" y="0"/>
                </a:moveTo>
                <a:cubicBezTo>
                  <a:pt x="235" y="9109"/>
                  <a:pt x="-295" y="15036"/>
                  <a:pt x="235" y="27326"/>
                </a:cubicBezTo>
                <a:cubicBezTo>
                  <a:pt x="235" y="27326"/>
                  <a:pt x="6530" y="42219"/>
                  <a:pt x="24591" y="42219"/>
                </a:cubicBezTo>
                <a:cubicBezTo>
                  <a:pt x="28880" y="42219"/>
                  <a:pt x="33833" y="41379"/>
                  <a:pt x="39524" y="39299"/>
                </a:cubicBezTo>
                <a:cubicBezTo>
                  <a:pt x="65551" y="29790"/>
                  <a:pt x="73462" y="15009"/>
                  <a:pt x="94142" y="15009"/>
                </a:cubicBezTo>
                <a:cubicBezTo>
                  <a:pt x="97021" y="15009"/>
                  <a:pt x="100147" y="15295"/>
                  <a:pt x="103604" y="15922"/>
                </a:cubicBezTo>
                <a:cubicBezTo>
                  <a:pt x="106677" y="16479"/>
                  <a:pt x="109608" y="16728"/>
                  <a:pt x="112392" y="16728"/>
                </a:cubicBezTo>
                <a:cubicBezTo>
                  <a:pt x="135235" y="16728"/>
                  <a:pt x="142330" y="530"/>
                  <a:pt x="142330" y="530"/>
                </a:cubicBezTo>
                <a:lnTo>
                  <a:pt x="23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SzPts val="1400"/>
              <a:buNone/>
            </a:pPr>
            <a:endParaRPr>
              <a:solidFill>
                <a:srgbClr val="000000"/>
              </a:solidFill>
            </a:endParaRPr>
          </a:p>
        </p:txBody>
      </p:sp>
      <p:sp>
        <p:nvSpPr>
          <p:cNvPr id="123" name="Google Shape;123;p18"/>
          <p:cNvSpPr/>
          <p:nvPr/>
        </p:nvSpPr>
        <p:spPr>
          <a:xfrm rot="10800000">
            <a:off x="-14" y="-5"/>
            <a:ext cx="708164" cy="1165063"/>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124" name="Google Shape;124;p18"/>
          <p:cNvSpPr/>
          <p:nvPr/>
        </p:nvSpPr>
        <p:spPr>
          <a:xfrm rot="10800000" flipH="1">
            <a:off x="8622476" y="-430636"/>
            <a:ext cx="521531" cy="1719903"/>
          </a:xfrm>
          <a:custGeom>
            <a:avLst/>
            <a:gdLst/>
            <a:ahLst/>
            <a:cxnLst/>
            <a:rect l="l" t="t" r="r" b="b"/>
            <a:pathLst>
              <a:path w="27815" h="152002" extrusionOk="0">
                <a:moveTo>
                  <a:pt x="27815" y="0"/>
                </a:moveTo>
                <a:cubicBezTo>
                  <a:pt x="27815" y="0"/>
                  <a:pt x="6927" y="10985"/>
                  <a:pt x="9049" y="41099"/>
                </a:cubicBezTo>
                <a:cubicBezTo>
                  <a:pt x="11171" y="71213"/>
                  <a:pt x="22366" y="67729"/>
                  <a:pt x="6200" y="100808"/>
                </a:cubicBezTo>
                <a:cubicBezTo>
                  <a:pt x="-15799" y="131235"/>
                  <a:pt x="27815" y="152002"/>
                  <a:pt x="27815" y="152002"/>
                </a:cubicBezTo>
                <a:lnTo>
                  <a:pt x="2781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pic>
        <p:nvPicPr>
          <p:cNvPr id="125" name="Google Shape;125;p18"/>
          <p:cNvPicPr preferRelativeResize="0"/>
          <p:nvPr/>
        </p:nvPicPr>
        <p:blipFill rotWithShape="1">
          <a:blip r:embed="rId3">
            <a:alphaModFix/>
          </a:blip>
          <a:srcRect/>
          <a:stretch/>
        </p:blipFill>
        <p:spPr>
          <a:xfrm rot="933193">
            <a:off x="8490374" y="228961"/>
            <a:ext cx="521522" cy="521522"/>
          </a:xfrm>
          <a:prstGeom prst="rect">
            <a:avLst/>
          </a:prstGeom>
          <a:noFill/>
          <a:ln>
            <a:noFill/>
          </a:ln>
        </p:spPr>
      </p:pic>
      <p:pic>
        <p:nvPicPr>
          <p:cNvPr id="126" name="Google Shape;126;p18"/>
          <p:cNvPicPr preferRelativeResize="0"/>
          <p:nvPr/>
        </p:nvPicPr>
        <p:blipFill rotWithShape="1">
          <a:blip r:embed="rId4">
            <a:alphaModFix/>
          </a:blip>
          <a:srcRect/>
          <a:stretch/>
        </p:blipFill>
        <p:spPr>
          <a:xfrm>
            <a:off x="93300" y="4489975"/>
            <a:ext cx="596700" cy="596700"/>
          </a:xfrm>
          <a:prstGeom prst="rect">
            <a:avLst/>
          </a:prstGeom>
          <a:noFill/>
          <a:ln>
            <a:noFill/>
          </a:ln>
        </p:spPr>
      </p:pic>
      <p:grpSp>
        <p:nvGrpSpPr>
          <p:cNvPr id="127" name="Google Shape;127;p18"/>
          <p:cNvGrpSpPr/>
          <p:nvPr/>
        </p:nvGrpSpPr>
        <p:grpSpPr>
          <a:xfrm rot="5400000">
            <a:off x="93317" y="190473"/>
            <a:ext cx="521473" cy="477747"/>
            <a:chOff x="3032983" y="1031801"/>
            <a:chExt cx="1828445" cy="1827647"/>
          </a:xfrm>
        </p:grpSpPr>
        <p:sp>
          <p:nvSpPr>
            <p:cNvPr id="128" name="Google Shape;128;p18"/>
            <p:cNvSpPr/>
            <p:nvPr/>
          </p:nvSpPr>
          <p:spPr>
            <a:xfrm>
              <a:off x="3040748" y="1038768"/>
              <a:ext cx="1820680" cy="1820680"/>
            </a:xfrm>
            <a:custGeom>
              <a:avLst/>
              <a:gdLst/>
              <a:ahLst/>
              <a:cxnLst/>
              <a:rect l="l" t="t" r="r" b="b"/>
              <a:pathLst>
                <a:path w="1820680" h="1820680" extrusionOk="0">
                  <a:moveTo>
                    <a:pt x="57" y="1821052"/>
                  </a:moveTo>
                  <a:lnTo>
                    <a:pt x="1820738" y="1821052"/>
                  </a:lnTo>
                  <a:lnTo>
                    <a:pt x="57" y="372"/>
                  </a:lnTo>
                  <a:lnTo>
                    <a:pt x="57" y="1821052"/>
                  </a:lnTo>
                  <a:close/>
                  <a:moveTo>
                    <a:pt x="329256" y="1491853"/>
                  </a:moveTo>
                  <a:lnTo>
                    <a:pt x="329256" y="782064"/>
                  </a:lnTo>
                  <a:lnTo>
                    <a:pt x="1039045" y="1491853"/>
                  </a:lnTo>
                  <a:lnTo>
                    <a:pt x="329256" y="1491853"/>
                  </a:lnTo>
                  <a:close/>
                </a:path>
              </a:pathLst>
            </a:custGeom>
            <a:solidFill>
              <a:srgbClr val="3300CC">
                <a:alpha val="4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9" name="Google Shape;129;p18"/>
            <p:cNvSpPr/>
            <p:nvPr/>
          </p:nvSpPr>
          <p:spPr>
            <a:xfrm>
              <a:off x="3032983" y="1031801"/>
              <a:ext cx="1820717" cy="1820716"/>
            </a:xfrm>
            <a:custGeom>
              <a:avLst/>
              <a:gdLst/>
              <a:ahLst/>
              <a:cxnLst/>
              <a:rect l="l" t="t" r="r" b="b"/>
              <a:pathLst>
                <a:path w="1820717" h="1820716" extrusionOk="0">
                  <a:moveTo>
                    <a:pt x="75" y="390"/>
                  </a:moveTo>
                  <a:lnTo>
                    <a:pt x="75" y="46743"/>
                  </a:lnTo>
                  <a:lnTo>
                    <a:pt x="1774421" y="1821088"/>
                  </a:lnTo>
                  <a:lnTo>
                    <a:pt x="1820774" y="1821088"/>
                  </a:lnTo>
                  <a:lnTo>
                    <a:pt x="57" y="372"/>
                  </a:lnTo>
                  <a:close/>
                </a:path>
              </a:pathLst>
            </a:custGeom>
            <a:solidFill>
              <a:srgbClr val="F6F2FF">
                <a:alpha val="4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0" name="Google Shape;130;p18"/>
            <p:cNvSpPr/>
            <p:nvPr/>
          </p:nvSpPr>
          <p:spPr>
            <a:xfrm>
              <a:off x="3346751" y="1798772"/>
              <a:ext cx="758039" cy="760595"/>
            </a:xfrm>
            <a:custGeom>
              <a:avLst/>
              <a:gdLst/>
              <a:ahLst/>
              <a:cxnLst/>
              <a:rect l="l" t="t" r="r" b="b"/>
              <a:pathLst>
                <a:path w="758039" h="760595" extrusionOk="0">
                  <a:moveTo>
                    <a:pt x="65" y="378"/>
                  </a:moveTo>
                  <a:lnTo>
                    <a:pt x="65" y="760966"/>
                  </a:lnTo>
                  <a:lnTo>
                    <a:pt x="758097" y="760966"/>
                  </a:lnTo>
                  <a:lnTo>
                    <a:pt x="735549" y="735202"/>
                  </a:lnTo>
                  <a:lnTo>
                    <a:pt x="20647" y="735202"/>
                  </a:lnTo>
                  <a:lnTo>
                    <a:pt x="20647" y="17745"/>
                  </a:lnTo>
                  <a:lnTo>
                    <a:pt x="58" y="371"/>
                  </a:lnTo>
                  <a:close/>
                </a:path>
              </a:pathLst>
            </a:custGeom>
            <a:solidFill>
              <a:srgbClr val="F6F3FF">
                <a:alpha val="4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1" name="Google Shape;131;p18"/>
            <p:cNvSpPr/>
            <p:nvPr/>
          </p:nvSpPr>
          <p:spPr>
            <a:xfrm>
              <a:off x="3043996" y="1097135"/>
              <a:ext cx="1753446" cy="1755246"/>
            </a:xfrm>
            <a:custGeom>
              <a:avLst/>
              <a:gdLst/>
              <a:ahLst/>
              <a:cxnLst/>
              <a:rect l="l" t="t" r="r" b="b"/>
              <a:pathLst>
                <a:path w="1753446" h="1755246" extrusionOk="0">
                  <a:moveTo>
                    <a:pt x="57" y="371"/>
                  </a:moveTo>
                  <a:lnTo>
                    <a:pt x="57" y="1749767"/>
                  </a:lnTo>
                  <a:lnTo>
                    <a:pt x="3545" y="1750106"/>
                  </a:lnTo>
                  <a:lnTo>
                    <a:pt x="4107" y="1755618"/>
                  </a:lnTo>
                  <a:lnTo>
                    <a:pt x="1753503" y="1755618"/>
                  </a:lnTo>
                  <a:lnTo>
                    <a:pt x="1720763" y="1722765"/>
                  </a:lnTo>
                  <a:lnTo>
                    <a:pt x="32823" y="1722765"/>
                  </a:lnTo>
                  <a:lnTo>
                    <a:pt x="32823" y="33133"/>
                  </a:lnTo>
                  <a:lnTo>
                    <a:pt x="83" y="393"/>
                  </a:lnTo>
                  <a:close/>
                </a:path>
              </a:pathLst>
            </a:custGeom>
            <a:solidFill>
              <a:srgbClr val="230074">
                <a:alpha val="4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2" name="Google Shape;132;p18"/>
            <p:cNvSpPr/>
            <p:nvPr/>
          </p:nvSpPr>
          <p:spPr>
            <a:xfrm>
              <a:off x="3349027" y="1750104"/>
              <a:ext cx="760559" cy="806581"/>
            </a:xfrm>
            <a:custGeom>
              <a:avLst/>
              <a:gdLst/>
              <a:ahLst/>
              <a:cxnLst/>
              <a:rect l="l" t="t" r="r" b="b"/>
              <a:pathLst>
                <a:path w="760559" h="806581" extrusionOk="0">
                  <a:moveTo>
                    <a:pt x="58" y="371"/>
                  </a:moveTo>
                  <a:lnTo>
                    <a:pt x="58" y="46724"/>
                  </a:lnTo>
                  <a:lnTo>
                    <a:pt x="760286" y="806952"/>
                  </a:lnTo>
                  <a:lnTo>
                    <a:pt x="760617" y="760930"/>
                  </a:lnTo>
                  <a:lnTo>
                    <a:pt x="65" y="378"/>
                  </a:lnTo>
                  <a:close/>
                </a:path>
              </a:pathLst>
            </a:custGeom>
            <a:solidFill>
              <a:srgbClr val="230074">
                <a:alpha val="4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133" name="Google Shape;133;p18"/>
          <p:cNvGrpSpPr/>
          <p:nvPr/>
        </p:nvGrpSpPr>
        <p:grpSpPr>
          <a:xfrm>
            <a:off x="7849250" y="3978366"/>
            <a:ext cx="1294249" cy="1165067"/>
            <a:chOff x="5359154" y="3245639"/>
            <a:chExt cx="2238023" cy="2197411"/>
          </a:xfrm>
        </p:grpSpPr>
        <p:sp>
          <p:nvSpPr>
            <p:cNvPr id="134" name="Google Shape;134;p18"/>
            <p:cNvSpPr/>
            <p:nvPr/>
          </p:nvSpPr>
          <p:spPr>
            <a:xfrm>
              <a:off x="5360501" y="4716594"/>
              <a:ext cx="2125987" cy="726456"/>
            </a:xfrm>
            <a:custGeom>
              <a:avLst/>
              <a:gdLst/>
              <a:ahLst/>
              <a:cxnLst/>
              <a:rect l="l" t="t" r="r" b="b"/>
              <a:pathLst>
                <a:path w="2125987" h="726456" extrusionOk="0">
                  <a:moveTo>
                    <a:pt x="2125933" y="323673"/>
                  </a:moveTo>
                  <a:lnTo>
                    <a:pt x="1272870" y="709360"/>
                  </a:lnTo>
                  <a:cubicBezTo>
                    <a:pt x="1220276" y="734165"/>
                    <a:pt x="1165444" y="731741"/>
                    <a:pt x="1115089" y="702646"/>
                  </a:cubicBezTo>
                  <a:lnTo>
                    <a:pt x="38223" y="155821"/>
                  </a:lnTo>
                  <a:cubicBezTo>
                    <a:pt x="7450" y="136051"/>
                    <a:pt x="-1689" y="107143"/>
                    <a:pt x="176" y="87001"/>
                  </a:cubicBezTo>
                  <a:cubicBezTo>
                    <a:pt x="2041" y="66859"/>
                    <a:pt x="6704" y="45038"/>
                    <a:pt x="60789" y="29372"/>
                  </a:cubicBezTo>
                  <a:lnTo>
                    <a:pt x="140612" y="-96"/>
                  </a:lnTo>
                  <a:lnTo>
                    <a:pt x="1220836" y="588693"/>
                  </a:lnTo>
                  <a:lnTo>
                    <a:pt x="1988480" y="274996"/>
                  </a:lnTo>
                  <a:close/>
                </a:path>
              </a:pathLst>
            </a:custGeom>
            <a:solidFill>
              <a:srgbClr val="01579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5" name="Google Shape;135;p18"/>
            <p:cNvSpPr/>
            <p:nvPr/>
          </p:nvSpPr>
          <p:spPr>
            <a:xfrm>
              <a:off x="5421415" y="4528786"/>
              <a:ext cx="1201753" cy="849574"/>
            </a:xfrm>
            <a:custGeom>
              <a:avLst/>
              <a:gdLst/>
              <a:ahLst/>
              <a:cxnLst/>
              <a:rect l="l" t="t" r="r" b="b"/>
              <a:pathLst>
                <a:path w="1201753" h="849574" extrusionOk="0">
                  <a:moveTo>
                    <a:pt x="1201719" y="835443"/>
                  </a:moveTo>
                  <a:cubicBezTo>
                    <a:pt x="1158441" y="855753"/>
                    <a:pt x="1108031" y="853944"/>
                    <a:pt x="1066318" y="830593"/>
                  </a:cubicBezTo>
                  <a:lnTo>
                    <a:pt x="15002" y="300926"/>
                  </a:lnTo>
                  <a:cubicBezTo>
                    <a:pt x="82" y="292720"/>
                    <a:pt x="-4394" y="273883"/>
                    <a:pt x="4558" y="259336"/>
                  </a:cubicBezTo>
                  <a:cubicBezTo>
                    <a:pt x="27685" y="221103"/>
                    <a:pt x="70207" y="100249"/>
                    <a:pt x="82" y="-89"/>
                  </a:cubicBezTo>
                  <a:lnTo>
                    <a:pt x="1187358" y="571541"/>
                  </a:lnTo>
                  <a:close/>
                </a:path>
              </a:pathLst>
            </a:custGeom>
            <a:solidFill>
              <a:srgbClr val="F5F5F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6" name="Google Shape;136;p18"/>
            <p:cNvSpPr/>
            <p:nvPr/>
          </p:nvSpPr>
          <p:spPr>
            <a:xfrm>
              <a:off x="6480121" y="4772272"/>
              <a:ext cx="1079337" cy="607779"/>
            </a:xfrm>
            <a:custGeom>
              <a:avLst/>
              <a:gdLst/>
              <a:ahLst/>
              <a:cxnLst/>
              <a:rect l="l" t="t" r="r" b="b"/>
              <a:pathLst>
                <a:path w="1079337" h="607779" extrusionOk="0">
                  <a:moveTo>
                    <a:pt x="960777" y="224353"/>
                  </a:moveTo>
                  <a:lnTo>
                    <a:pt x="142963" y="591950"/>
                  </a:lnTo>
                  <a:cubicBezTo>
                    <a:pt x="115920" y="603699"/>
                    <a:pt x="62021" y="624588"/>
                    <a:pt x="-85" y="582811"/>
                  </a:cubicBezTo>
                  <a:cubicBezTo>
                    <a:pt x="48965" y="586355"/>
                    <a:pt x="83468" y="566026"/>
                    <a:pt x="101186" y="533015"/>
                  </a:cubicBezTo>
                  <a:cubicBezTo>
                    <a:pt x="118531" y="500936"/>
                    <a:pt x="113309" y="448343"/>
                    <a:pt x="92234" y="418689"/>
                  </a:cubicBezTo>
                  <a:cubicBezTo>
                    <a:pt x="79365" y="400785"/>
                    <a:pt x="44862" y="372250"/>
                    <a:pt x="29756" y="356210"/>
                  </a:cubicBezTo>
                  <a:lnTo>
                    <a:pt x="914337" y="10248"/>
                  </a:lnTo>
                  <a:cubicBezTo>
                    <a:pt x="992669" y="-22017"/>
                    <a:pt x="1066151" y="26287"/>
                    <a:pt x="1077900" y="85036"/>
                  </a:cubicBezTo>
                  <a:cubicBezTo>
                    <a:pt x="1090956" y="151431"/>
                    <a:pt x="1006283" y="205703"/>
                    <a:pt x="960777" y="224353"/>
                  </a:cubicBezTo>
                  <a:close/>
                </a:path>
              </a:pathLst>
            </a:custGeom>
            <a:solidFill>
              <a:srgbClr val="94C6D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7" name="Google Shape;137;p18"/>
            <p:cNvSpPr/>
            <p:nvPr/>
          </p:nvSpPr>
          <p:spPr>
            <a:xfrm>
              <a:off x="5359843" y="4449336"/>
              <a:ext cx="2121983" cy="695329"/>
            </a:xfrm>
            <a:custGeom>
              <a:avLst/>
              <a:gdLst/>
              <a:ahLst/>
              <a:cxnLst/>
              <a:rect l="l" t="t" r="r" b="b"/>
              <a:pathLst>
                <a:path w="2121983" h="695329" extrusionOk="0">
                  <a:moveTo>
                    <a:pt x="2121928" y="304477"/>
                  </a:moveTo>
                  <a:lnTo>
                    <a:pt x="1277631" y="681213"/>
                  </a:lnTo>
                  <a:cubicBezTo>
                    <a:pt x="1224478" y="702288"/>
                    <a:pt x="1164984" y="699490"/>
                    <a:pt x="1114068" y="673753"/>
                  </a:cubicBezTo>
                  <a:lnTo>
                    <a:pt x="35337" y="125808"/>
                  </a:lnTo>
                  <a:cubicBezTo>
                    <a:pt x="24893" y="120586"/>
                    <a:pt x="9413" y="106225"/>
                    <a:pt x="3259" y="86642"/>
                  </a:cubicBezTo>
                  <a:cubicBezTo>
                    <a:pt x="-6812" y="54004"/>
                    <a:pt x="5870" y="12974"/>
                    <a:pt x="44103" y="-81"/>
                  </a:cubicBezTo>
                  <a:lnTo>
                    <a:pt x="1213101" y="595795"/>
                  </a:lnTo>
                  <a:lnTo>
                    <a:pt x="2013570" y="253189"/>
                  </a:lnTo>
                  <a:close/>
                </a:path>
              </a:pathLst>
            </a:custGeom>
            <a:solidFill>
              <a:srgbClr val="01579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8" name="Google Shape;138;p18"/>
            <p:cNvSpPr/>
            <p:nvPr/>
          </p:nvSpPr>
          <p:spPr>
            <a:xfrm>
              <a:off x="5377381" y="4099568"/>
              <a:ext cx="2168042" cy="980193"/>
            </a:xfrm>
            <a:custGeom>
              <a:avLst/>
              <a:gdLst/>
              <a:ahLst/>
              <a:cxnLst/>
              <a:rect l="l" t="t" r="r" b="b"/>
              <a:pathLst>
                <a:path w="2168042" h="980193" extrusionOk="0">
                  <a:moveTo>
                    <a:pt x="2167986" y="708901"/>
                  </a:moveTo>
                  <a:lnTo>
                    <a:pt x="2076040" y="675517"/>
                  </a:lnTo>
                  <a:lnTo>
                    <a:pt x="1886554" y="686520"/>
                  </a:lnTo>
                  <a:lnTo>
                    <a:pt x="1260278" y="966088"/>
                  </a:lnTo>
                  <a:cubicBezTo>
                    <a:pt x="1207125" y="987162"/>
                    <a:pt x="1147630" y="984365"/>
                    <a:pt x="1096715" y="958628"/>
                  </a:cubicBezTo>
                  <a:lnTo>
                    <a:pt x="17797" y="410869"/>
                  </a:lnTo>
                  <a:cubicBezTo>
                    <a:pt x="-9991" y="396695"/>
                    <a:pt x="-4023" y="355478"/>
                    <a:pt x="26563" y="349696"/>
                  </a:cubicBezTo>
                  <a:lnTo>
                    <a:pt x="804092" y="1869"/>
                  </a:lnTo>
                  <a:cubicBezTo>
                    <a:pt x="826286" y="-2234"/>
                    <a:pt x="849040" y="191"/>
                    <a:pt x="869741" y="8956"/>
                  </a:cubicBezTo>
                  <a:lnTo>
                    <a:pt x="1979245" y="537878"/>
                  </a:lnTo>
                  <a:cubicBezTo>
                    <a:pt x="1979245" y="537878"/>
                    <a:pt x="2155490" y="658545"/>
                    <a:pt x="2167986" y="708901"/>
                  </a:cubicBezTo>
                  <a:close/>
                </a:path>
              </a:pathLst>
            </a:custGeom>
            <a:solidFill>
              <a:srgbClr val="0091E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39" name="Google Shape;139;p18"/>
            <p:cNvSpPr/>
            <p:nvPr/>
          </p:nvSpPr>
          <p:spPr>
            <a:xfrm>
              <a:off x="6023563" y="4084527"/>
              <a:ext cx="1561959" cy="733896"/>
            </a:xfrm>
            <a:custGeom>
              <a:avLst/>
              <a:gdLst/>
              <a:ahLst/>
              <a:cxnLst/>
              <a:rect l="l" t="t" r="r" b="b"/>
              <a:pathLst>
                <a:path w="1561959" h="733896" extrusionOk="0">
                  <a:moveTo>
                    <a:pt x="1229724" y="706977"/>
                  </a:moveTo>
                  <a:cubicBezTo>
                    <a:pt x="1229724" y="706977"/>
                    <a:pt x="1346475" y="661283"/>
                    <a:pt x="1438234" y="665386"/>
                  </a:cubicBezTo>
                  <a:cubicBezTo>
                    <a:pt x="1529993" y="669489"/>
                    <a:pt x="1561885" y="733833"/>
                    <a:pt x="1561885" y="733833"/>
                  </a:cubicBezTo>
                  <a:cubicBezTo>
                    <a:pt x="1544541" y="654942"/>
                    <a:pt x="1463039" y="614658"/>
                    <a:pt x="1463039" y="614658"/>
                  </a:cubicBezTo>
                  <a:lnTo>
                    <a:pt x="250772" y="4235"/>
                  </a:lnTo>
                  <a:cubicBezTo>
                    <a:pt x="242379" y="691"/>
                    <a:pt x="211420" y="-6583"/>
                    <a:pt x="163862" y="13000"/>
                  </a:cubicBezTo>
                  <a:cubicBezTo>
                    <a:pt x="125442" y="28853"/>
                    <a:pt x="-74" y="87601"/>
                    <a:pt x="-74" y="87601"/>
                  </a:cubicBezTo>
                  <a:close/>
                </a:path>
              </a:pathLst>
            </a:custGeom>
            <a:solidFill>
              <a:srgbClr val="61616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40" name="Google Shape;140;p18"/>
            <p:cNvSpPr/>
            <p:nvPr/>
          </p:nvSpPr>
          <p:spPr>
            <a:xfrm>
              <a:off x="7250563" y="4728200"/>
              <a:ext cx="346614" cy="419587"/>
            </a:xfrm>
            <a:custGeom>
              <a:avLst/>
              <a:gdLst/>
              <a:ahLst/>
              <a:cxnLst/>
              <a:rect l="l" t="t" r="r" b="b"/>
              <a:pathLst>
                <a:path w="346614" h="419587" extrusionOk="0">
                  <a:moveTo>
                    <a:pt x="340076" y="105056"/>
                  </a:moveTo>
                  <a:cubicBezTo>
                    <a:pt x="331310" y="70180"/>
                    <a:pt x="309676" y="32879"/>
                    <a:pt x="269764" y="14789"/>
                  </a:cubicBezTo>
                  <a:cubicBezTo>
                    <a:pt x="217171" y="-8897"/>
                    <a:pt x="142197" y="-2742"/>
                    <a:pt x="94265" y="22249"/>
                  </a:cubicBezTo>
                  <a:lnTo>
                    <a:pt x="2693" y="62906"/>
                  </a:lnTo>
                  <a:lnTo>
                    <a:pt x="2693" y="127436"/>
                  </a:lnTo>
                  <a:lnTo>
                    <a:pt x="118511" y="75962"/>
                  </a:lnTo>
                  <a:cubicBezTo>
                    <a:pt x="231158" y="25792"/>
                    <a:pt x="281141" y="100953"/>
                    <a:pt x="285431" y="118671"/>
                  </a:cubicBezTo>
                  <a:cubicBezTo>
                    <a:pt x="303335" y="190847"/>
                    <a:pt x="268645" y="232624"/>
                    <a:pt x="166255" y="279622"/>
                  </a:cubicBezTo>
                  <a:lnTo>
                    <a:pt x="-105" y="354596"/>
                  </a:lnTo>
                  <a:lnTo>
                    <a:pt x="-105" y="419499"/>
                  </a:lnTo>
                  <a:lnTo>
                    <a:pt x="191247" y="334268"/>
                  </a:lnTo>
                  <a:cubicBezTo>
                    <a:pt x="275919" y="300324"/>
                    <a:pt x="372527" y="236540"/>
                    <a:pt x="340076" y="105056"/>
                  </a:cubicBezTo>
                  <a:close/>
                </a:path>
              </a:pathLst>
            </a:custGeom>
            <a:solidFill>
              <a:srgbClr val="42424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41" name="Google Shape;141;p18"/>
            <p:cNvSpPr/>
            <p:nvPr/>
          </p:nvSpPr>
          <p:spPr>
            <a:xfrm>
              <a:off x="5578754" y="4348624"/>
              <a:ext cx="412916" cy="497961"/>
            </a:xfrm>
            <a:custGeom>
              <a:avLst/>
              <a:gdLst/>
              <a:ahLst/>
              <a:cxnLst/>
              <a:rect l="l" t="t" r="r" b="b"/>
              <a:pathLst>
                <a:path w="412916" h="497961" extrusionOk="0">
                  <a:moveTo>
                    <a:pt x="322067" y="467677"/>
                  </a:moveTo>
                  <a:lnTo>
                    <a:pt x="-23" y="22495"/>
                  </a:lnTo>
                  <a:lnTo>
                    <a:pt x="50519" y="-71"/>
                  </a:lnTo>
                  <a:lnTo>
                    <a:pt x="412894" y="497890"/>
                  </a:lnTo>
                  <a:close/>
                </a:path>
              </a:pathLst>
            </a:custGeom>
            <a:solidFill>
              <a:srgbClr val="01579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42" name="Google Shape;142;p18"/>
            <p:cNvSpPr/>
            <p:nvPr/>
          </p:nvSpPr>
          <p:spPr>
            <a:xfrm>
              <a:off x="6256504" y="4772545"/>
              <a:ext cx="996856" cy="248980"/>
            </a:xfrm>
            <a:custGeom>
              <a:avLst/>
              <a:gdLst/>
              <a:ahLst/>
              <a:cxnLst/>
              <a:rect l="l" t="t" r="r" b="b"/>
              <a:pathLst>
                <a:path w="996856" h="248980" extrusionOk="0">
                  <a:moveTo>
                    <a:pt x="57371" y="248895"/>
                  </a:moveTo>
                  <a:lnTo>
                    <a:pt x="-72" y="203388"/>
                  </a:lnTo>
                  <a:lnTo>
                    <a:pt x="996785" y="-86"/>
                  </a:lnTo>
                  <a:lnTo>
                    <a:pt x="996785" y="32552"/>
                  </a:lnTo>
                  <a:lnTo>
                    <a:pt x="857094" y="85518"/>
                  </a:lnTo>
                  <a:close/>
                </a:path>
              </a:pathLst>
            </a:custGeom>
            <a:solidFill>
              <a:srgbClr val="01579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143" name="Google Shape;143;p18"/>
            <p:cNvGrpSpPr/>
            <p:nvPr/>
          </p:nvGrpSpPr>
          <p:grpSpPr>
            <a:xfrm>
              <a:off x="5428386" y="3782962"/>
              <a:ext cx="1990251" cy="1223190"/>
              <a:chOff x="5428386" y="3782962"/>
              <a:chExt cx="1990251" cy="1223190"/>
            </a:xfrm>
          </p:grpSpPr>
          <p:sp>
            <p:nvSpPr>
              <p:cNvPr id="144" name="Google Shape;144;p18"/>
              <p:cNvSpPr/>
              <p:nvPr/>
            </p:nvSpPr>
            <p:spPr>
              <a:xfrm>
                <a:off x="5561223" y="3782962"/>
                <a:ext cx="1823281" cy="958063"/>
              </a:xfrm>
              <a:custGeom>
                <a:avLst/>
                <a:gdLst/>
                <a:ahLst/>
                <a:cxnLst/>
                <a:rect l="l" t="t" r="r" b="b"/>
                <a:pathLst>
                  <a:path w="1823281" h="958063" extrusionOk="0">
                    <a:moveTo>
                      <a:pt x="-57" y="210320"/>
                    </a:moveTo>
                    <a:lnTo>
                      <a:pt x="1259022" y="-55"/>
                    </a:lnTo>
                    <a:lnTo>
                      <a:pt x="1809018" y="605519"/>
                    </a:lnTo>
                    <a:cubicBezTo>
                      <a:pt x="1836807" y="634800"/>
                      <a:pt x="1821700" y="683291"/>
                      <a:pt x="1782162" y="691311"/>
                    </a:cubicBezTo>
                    <a:lnTo>
                      <a:pt x="482238" y="958009"/>
                    </a:lnTo>
                    <a:close/>
                  </a:path>
                </a:pathLst>
              </a:custGeom>
              <a:solidFill>
                <a:srgbClr val="9CCC6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45" name="Google Shape;145;p18"/>
              <p:cNvSpPr/>
              <p:nvPr/>
            </p:nvSpPr>
            <p:spPr>
              <a:xfrm>
                <a:off x="6048367" y="4400658"/>
                <a:ext cx="1335786" cy="344470"/>
              </a:xfrm>
              <a:custGeom>
                <a:avLst/>
                <a:gdLst/>
                <a:ahLst/>
                <a:cxnLst/>
                <a:rect l="l" t="t" r="r" b="b"/>
                <a:pathLst>
                  <a:path w="1335786" h="344470" extrusionOk="0">
                    <a:moveTo>
                      <a:pt x="1295005" y="21378"/>
                    </a:moveTo>
                    <a:lnTo>
                      <a:pt x="4033" y="282854"/>
                    </a:lnTo>
                    <a:lnTo>
                      <a:pt x="-70" y="344400"/>
                    </a:lnTo>
                    <a:lnTo>
                      <a:pt x="1295005" y="78820"/>
                    </a:lnTo>
                    <a:cubicBezTo>
                      <a:pt x="1331559" y="71174"/>
                      <a:pt x="1346852" y="29397"/>
                      <a:pt x="1326897" y="-70"/>
                    </a:cubicBezTo>
                    <a:cubicBezTo>
                      <a:pt x="1319809" y="10374"/>
                      <a:pt x="1308992" y="18580"/>
                      <a:pt x="1295005" y="21378"/>
                    </a:cubicBezTo>
                    <a:close/>
                  </a:path>
                </a:pathLst>
              </a:custGeom>
              <a:solidFill>
                <a:srgbClr val="689F3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46" name="Google Shape;146;p18"/>
              <p:cNvSpPr/>
              <p:nvPr/>
            </p:nvSpPr>
            <p:spPr>
              <a:xfrm>
                <a:off x="6052558" y="4509017"/>
                <a:ext cx="1366079" cy="494144"/>
              </a:xfrm>
              <a:custGeom>
                <a:avLst/>
                <a:gdLst/>
                <a:ahLst/>
                <a:cxnLst/>
                <a:rect l="l" t="t" r="r" b="b"/>
                <a:pathLst>
                  <a:path w="1366079" h="494144" extrusionOk="0">
                    <a:moveTo>
                      <a:pt x="1360379" y="195189"/>
                    </a:moveTo>
                    <a:cubicBezTo>
                      <a:pt x="1373993" y="216823"/>
                      <a:pt x="1361684" y="245358"/>
                      <a:pt x="1336693" y="250394"/>
                    </a:cubicBezTo>
                    <a:lnTo>
                      <a:pt x="148298" y="491355"/>
                    </a:lnTo>
                    <a:cubicBezTo>
                      <a:pt x="76868" y="506089"/>
                      <a:pt x="6743" y="459277"/>
                      <a:pt x="402" y="386540"/>
                    </a:cubicBezTo>
                    <a:cubicBezTo>
                      <a:pt x="-5007" y="324995"/>
                      <a:pt x="36583" y="269230"/>
                      <a:pt x="97197" y="256548"/>
                    </a:cubicBezTo>
                    <a:lnTo>
                      <a:pt x="1240085" y="-79"/>
                    </a:lnTo>
                    <a:close/>
                  </a:path>
                </a:pathLst>
              </a:custGeom>
              <a:solidFill>
                <a:srgbClr val="689F3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47" name="Google Shape;147;p18"/>
              <p:cNvSpPr/>
              <p:nvPr/>
            </p:nvSpPr>
            <p:spPr>
              <a:xfrm>
                <a:off x="5535144" y="3948576"/>
                <a:ext cx="804540" cy="1056353"/>
              </a:xfrm>
              <a:custGeom>
                <a:avLst/>
                <a:gdLst/>
                <a:ahLst/>
                <a:cxnLst/>
                <a:rect l="l" t="t" r="r" b="b"/>
                <a:pathLst>
                  <a:path w="804540" h="1056353" extrusionOk="0">
                    <a:moveTo>
                      <a:pt x="786792" y="677312"/>
                    </a:moveTo>
                    <a:lnTo>
                      <a:pt x="313448" y="-65"/>
                    </a:lnTo>
                    <a:lnTo>
                      <a:pt x="43392" y="71365"/>
                    </a:lnTo>
                    <a:cubicBezTo>
                      <a:pt x="-19086" y="133470"/>
                      <a:pt x="4227" y="235487"/>
                      <a:pt x="4227" y="235487"/>
                    </a:cubicBezTo>
                    <a:cubicBezTo>
                      <a:pt x="4227" y="235487"/>
                      <a:pt x="417703" y="899064"/>
                      <a:pt x="482979" y="983922"/>
                    </a:cubicBezTo>
                    <a:cubicBezTo>
                      <a:pt x="548255" y="1068781"/>
                      <a:pt x="643558" y="1055539"/>
                      <a:pt x="643558" y="1055539"/>
                    </a:cubicBezTo>
                    <a:lnTo>
                      <a:pt x="804510" y="1023088"/>
                    </a:lnTo>
                    <a:lnTo>
                      <a:pt x="787724" y="722819"/>
                    </a:lnTo>
                    <a:close/>
                  </a:path>
                </a:pathLst>
              </a:custGeom>
              <a:solidFill>
                <a:srgbClr val="61616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48" name="Google Shape;148;p18"/>
              <p:cNvSpPr/>
              <p:nvPr/>
            </p:nvSpPr>
            <p:spPr>
              <a:xfrm>
                <a:off x="5428386" y="3963310"/>
                <a:ext cx="911298" cy="1042842"/>
              </a:xfrm>
              <a:custGeom>
                <a:avLst/>
                <a:gdLst/>
                <a:ahLst/>
                <a:cxnLst/>
                <a:rect l="l" t="t" r="r" b="b"/>
                <a:pathLst>
                  <a:path w="911298" h="1042842" extrusionOk="0">
                    <a:moveTo>
                      <a:pt x="893553" y="667054"/>
                    </a:moveTo>
                    <a:lnTo>
                      <a:pt x="666206" y="714053"/>
                    </a:lnTo>
                    <a:cubicBezTo>
                      <a:pt x="604101" y="728040"/>
                      <a:pt x="592911" y="786416"/>
                      <a:pt x="592911" y="786416"/>
                    </a:cubicBezTo>
                    <a:lnTo>
                      <a:pt x="44033" y="-66"/>
                    </a:lnTo>
                    <a:cubicBezTo>
                      <a:pt x="44033" y="-66"/>
                      <a:pt x="-34111" y="94491"/>
                      <a:pt x="17737" y="174874"/>
                    </a:cubicBezTo>
                    <a:lnTo>
                      <a:pt x="589740" y="969188"/>
                    </a:lnTo>
                    <a:cubicBezTo>
                      <a:pt x="652218" y="1058150"/>
                      <a:pt x="750319" y="1041551"/>
                      <a:pt x="750319" y="1041551"/>
                    </a:cubicBezTo>
                    <a:lnTo>
                      <a:pt x="911271" y="1009100"/>
                    </a:lnTo>
                    <a:lnTo>
                      <a:pt x="894672" y="714799"/>
                    </a:lnTo>
                    <a:close/>
                  </a:path>
                </a:pathLst>
              </a:custGeom>
              <a:solidFill>
                <a:srgbClr val="42424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49" name="Google Shape;149;p18"/>
              <p:cNvSpPr/>
              <p:nvPr/>
            </p:nvSpPr>
            <p:spPr>
              <a:xfrm>
                <a:off x="6070278" y="4484398"/>
                <a:ext cx="1273086" cy="461684"/>
              </a:xfrm>
              <a:custGeom>
                <a:avLst/>
                <a:gdLst/>
                <a:ahLst/>
                <a:cxnLst/>
                <a:rect l="l" t="t" r="r" b="b"/>
                <a:pathLst>
                  <a:path w="1273086" h="461684" extrusionOk="0">
                    <a:moveTo>
                      <a:pt x="1271043" y="195564"/>
                    </a:moveTo>
                    <a:cubicBezTo>
                      <a:pt x="1276824" y="208246"/>
                      <a:pt x="1269364" y="222980"/>
                      <a:pt x="1255750" y="225777"/>
                    </a:cubicBezTo>
                    <a:lnTo>
                      <a:pt x="119389" y="458906"/>
                    </a:lnTo>
                    <a:cubicBezTo>
                      <a:pt x="47959" y="473639"/>
                      <a:pt x="-2584" y="426268"/>
                      <a:pt x="28" y="361738"/>
                    </a:cubicBezTo>
                    <a:cubicBezTo>
                      <a:pt x="3385" y="280236"/>
                      <a:pt x="49078" y="245733"/>
                      <a:pt x="109505" y="233237"/>
                    </a:cubicBezTo>
                    <a:lnTo>
                      <a:pt x="1251460" y="-77"/>
                    </a:lnTo>
                    <a:cubicBezTo>
                      <a:pt x="1251460" y="-77"/>
                      <a:pt x="1212668" y="43564"/>
                      <a:pt x="1242321" y="125252"/>
                    </a:cubicBezTo>
                    <a:cubicBezTo>
                      <a:pt x="1252393" y="153414"/>
                      <a:pt x="1263210" y="178406"/>
                      <a:pt x="1271043" y="195564"/>
                    </a:cubicBezTo>
                    <a:close/>
                  </a:path>
                </a:pathLst>
              </a:custGeom>
              <a:solidFill>
                <a:srgbClr val="B9E4E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0" name="Google Shape;150;p18"/>
              <p:cNvSpPr/>
              <p:nvPr/>
            </p:nvSpPr>
            <p:spPr>
              <a:xfrm>
                <a:off x="5641419" y="4004154"/>
                <a:ext cx="486958" cy="688940"/>
              </a:xfrm>
              <a:custGeom>
                <a:avLst/>
                <a:gdLst/>
                <a:ahLst/>
                <a:cxnLst/>
                <a:rect l="l" t="t" r="r" b="b"/>
                <a:pathLst>
                  <a:path w="486958" h="688940" extrusionOk="0">
                    <a:moveTo>
                      <a:pt x="486930" y="688882"/>
                    </a:moveTo>
                    <a:lnTo>
                      <a:pt x="-28" y="-59"/>
                    </a:lnTo>
                  </a:path>
                </a:pathLst>
              </a:custGeom>
              <a:noFill/>
              <a:ln w="57950" cap="flat" cmpd="sng">
                <a:solidFill>
                  <a:srgbClr val="424242"/>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151" name="Google Shape;151;p18"/>
            <p:cNvSpPr/>
            <p:nvPr/>
          </p:nvSpPr>
          <p:spPr>
            <a:xfrm>
              <a:off x="5514970" y="4083791"/>
              <a:ext cx="723630" cy="418698"/>
            </a:xfrm>
            <a:custGeom>
              <a:avLst/>
              <a:gdLst/>
              <a:ahLst/>
              <a:cxnLst/>
              <a:rect l="l" t="t" r="r" b="b"/>
              <a:pathLst>
                <a:path w="723630" h="418698" extrusionOk="0">
                  <a:moveTo>
                    <a:pt x="651612" y="315506"/>
                  </a:moveTo>
                  <a:lnTo>
                    <a:pt x="25337" y="-56"/>
                  </a:lnTo>
                  <a:lnTo>
                    <a:pt x="-28" y="49926"/>
                  </a:lnTo>
                  <a:lnTo>
                    <a:pt x="723602" y="418642"/>
                  </a:lnTo>
                  <a:close/>
                </a:path>
              </a:pathLst>
            </a:custGeom>
            <a:solidFill>
              <a:srgbClr val="42424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2" name="Google Shape;152;p18"/>
            <p:cNvSpPr/>
            <p:nvPr/>
          </p:nvSpPr>
          <p:spPr>
            <a:xfrm>
              <a:off x="6166610" y="4275888"/>
              <a:ext cx="1147550" cy="358458"/>
            </a:xfrm>
            <a:custGeom>
              <a:avLst/>
              <a:gdLst/>
              <a:ahLst/>
              <a:cxnLst/>
              <a:rect l="l" t="t" r="r" b="b"/>
              <a:pathLst>
                <a:path w="1147550" h="358458" extrusionOk="0">
                  <a:moveTo>
                    <a:pt x="1147480" y="50291"/>
                  </a:moveTo>
                  <a:lnTo>
                    <a:pt x="1101600" y="-64"/>
                  </a:lnTo>
                  <a:lnTo>
                    <a:pt x="396061" y="323704"/>
                  </a:lnTo>
                  <a:lnTo>
                    <a:pt x="-71" y="127690"/>
                  </a:lnTo>
                  <a:lnTo>
                    <a:pt x="67443" y="224298"/>
                  </a:lnTo>
                  <a:lnTo>
                    <a:pt x="329852" y="358394"/>
                  </a:lnTo>
                  <a:lnTo>
                    <a:pt x="525307" y="328367"/>
                  </a:lnTo>
                  <a:close/>
                </a:path>
              </a:pathLst>
            </a:custGeom>
            <a:solidFill>
              <a:srgbClr val="689F3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153" name="Google Shape;153;p18"/>
            <p:cNvGrpSpPr/>
            <p:nvPr/>
          </p:nvGrpSpPr>
          <p:grpSpPr>
            <a:xfrm>
              <a:off x="5359154" y="3245639"/>
              <a:ext cx="2237903" cy="1358709"/>
              <a:chOff x="5359154" y="3245639"/>
              <a:chExt cx="2237903" cy="1358709"/>
            </a:xfrm>
          </p:grpSpPr>
          <p:sp>
            <p:nvSpPr>
              <p:cNvPr id="154" name="Google Shape;154;p18"/>
              <p:cNvSpPr/>
              <p:nvPr/>
            </p:nvSpPr>
            <p:spPr>
              <a:xfrm>
                <a:off x="5360501" y="3888709"/>
                <a:ext cx="2125801" cy="715639"/>
              </a:xfrm>
              <a:custGeom>
                <a:avLst/>
                <a:gdLst/>
                <a:ahLst/>
                <a:cxnLst/>
                <a:rect l="l" t="t" r="r" b="b"/>
                <a:pathLst>
                  <a:path w="2125801" h="715639" extrusionOk="0">
                    <a:moveTo>
                      <a:pt x="2125746" y="312897"/>
                    </a:moveTo>
                    <a:lnTo>
                      <a:pt x="1272870" y="698585"/>
                    </a:lnTo>
                    <a:cubicBezTo>
                      <a:pt x="1220276" y="723390"/>
                      <a:pt x="1165444" y="720965"/>
                      <a:pt x="1115089" y="691871"/>
                    </a:cubicBezTo>
                    <a:lnTo>
                      <a:pt x="38223" y="145045"/>
                    </a:lnTo>
                    <a:cubicBezTo>
                      <a:pt x="7450" y="125276"/>
                      <a:pt x="-1689" y="96368"/>
                      <a:pt x="176" y="76226"/>
                    </a:cubicBezTo>
                    <a:cubicBezTo>
                      <a:pt x="2041" y="56083"/>
                      <a:pt x="6704" y="34263"/>
                      <a:pt x="60789" y="18596"/>
                    </a:cubicBezTo>
                    <a:lnTo>
                      <a:pt x="111332" y="-54"/>
                    </a:lnTo>
                    <a:lnTo>
                      <a:pt x="1217665" y="542855"/>
                    </a:lnTo>
                    <a:lnTo>
                      <a:pt x="2116048" y="171156"/>
                    </a:lnTo>
                    <a:close/>
                  </a:path>
                </a:pathLst>
              </a:custGeom>
              <a:solidFill>
                <a:srgbClr val="C6282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5" name="Google Shape;155;p18"/>
              <p:cNvSpPr/>
              <p:nvPr/>
            </p:nvSpPr>
            <p:spPr>
              <a:xfrm>
                <a:off x="5421228" y="3690084"/>
                <a:ext cx="1201753" cy="849570"/>
              </a:xfrm>
              <a:custGeom>
                <a:avLst/>
                <a:gdLst/>
                <a:ahLst/>
                <a:cxnLst/>
                <a:rect l="l" t="t" r="r" b="b"/>
                <a:pathLst>
                  <a:path w="1201753" h="849570" extrusionOk="0">
                    <a:moveTo>
                      <a:pt x="1201719" y="835484"/>
                    </a:moveTo>
                    <a:cubicBezTo>
                      <a:pt x="1158443" y="855787"/>
                      <a:pt x="1108031" y="853982"/>
                      <a:pt x="1066318" y="830635"/>
                    </a:cubicBezTo>
                    <a:lnTo>
                      <a:pt x="15002" y="300968"/>
                    </a:lnTo>
                    <a:cubicBezTo>
                      <a:pt x="82" y="292762"/>
                      <a:pt x="-4394" y="273925"/>
                      <a:pt x="4558" y="259378"/>
                    </a:cubicBezTo>
                    <a:cubicBezTo>
                      <a:pt x="27685" y="221145"/>
                      <a:pt x="70207" y="100291"/>
                      <a:pt x="82" y="-47"/>
                    </a:cubicBezTo>
                    <a:lnTo>
                      <a:pt x="1160875" y="590420"/>
                    </a:lnTo>
                    <a:close/>
                  </a:path>
                </a:pathLst>
              </a:custGeom>
              <a:solidFill>
                <a:srgbClr val="F5F5F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6" name="Google Shape;156;p18"/>
              <p:cNvSpPr/>
              <p:nvPr/>
            </p:nvSpPr>
            <p:spPr>
              <a:xfrm>
                <a:off x="6479934" y="3933570"/>
                <a:ext cx="1079337" cy="607779"/>
              </a:xfrm>
              <a:custGeom>
                <a:avLst/>
                <a:gdLst/>
                <a:ahLst/>
                <a:cxnLst/>
                <a:rect l="l" t="t" r="r" b="b"/>
                <a:pathLst>
                  <a:path w="1079337" h="607779" extrusionOk="0">
                    <a:moveTo>
                      <a:pt x="960777" y="224395"/>
                    </a:moveTo>
                    <a:lnTo>
                      <a:pt x="142963" y="591992"/>
                    </a:lnTo>
                    <a:cubicBezTo>
                      <a:pt x="115920" y="603741"/>
                      <a:pt x="62021" y="624630"/>
                      <a:pt x="-85" y="582853"/>
                    </a:cubicBezTo>
                    <a:cubicBezTo>
                      <a:pt x="48965" y="586397"/>
                      <a:pt x="83468" y="566068"/>
                      <a:pt x="101186" y="533057"/>
                    </a:cubicBezTo>
                    <a:cubicBezTo>
                      <a:pt x="118531" y="500978"/>
                      <a:pt x="113309" y="448385"/>
                      <a:pt x="92234" y="418731"/>
                    </a:cubicBezTo>
                    <a:cubicBezTo>
                      <a:pt x="79365" y="400827"/>
                      <a:pt x="44862" y="372292"/>
                      <a:pt x="29756" y="356252"/>
                    </a:cubicBezTo>
                    <a:lnTo>
                      <a:pt x="914338" y="10290"/>
                    </a:lnTo>
                    <a:cubicBezTo>
                      <a:pt x="992669" y="-21975"/>
                      <a:pt x="1066151" y="26329"/>
                      <a:pt x="1077900" y="85078"/>
                    </a:cubicBezTo>
                    <a:cubicBezTo>
                      <a:pt x="1090956" y="151472"/>
                      <a:pt x="1006283" y="205745"/>
                      <a:pt x="960777" y="224395"/>
                    </a:cubicBezTo>
                    <a:close/>
                  </a:path>
                </a:pathLst>
              </a:custGeom>
              <a:solidFill>
                <a:srgbClr val="94C6D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7" name="Google Shape;157;p18"/>
              <p:cNvSpPr/>
              <p:nvPr/>
            </p:nvSpPr>
            <p:spPr>
              <a:xfrm>
                <a:off x="5359154" y="3401191"/>
                <a:ext cx="2122672" cy="904771"/>
              </a:xfrm>
              <a:custGeom>
                <a:avLst/>
                <a:gdLst/>
                <a:ahLst/>
                <a:cxnLst/>
                <a:rect l="l" t="t" r="r" b="b"/>
                <a:pathLst>
                  <a:path w="2122672" h="904771" extrusionOk="0">
                    <a:moveTo>
                      <a:pt x="2122618" y="513967"/>
                    </a:moveTo>
                    <a:lnTo>
                      <a:pt x="1278321" y="890702"/>
                    </a:lnTo>
                    <a:cubicBezTo>
                      <a:pt x="1225167" y="911777"/>
                      <a:pt x="1165673" y="908979"/>
                      <a:pt x="1114758" y="883242"/>
                    </a:cubicBezTo>
                    <a:lnTo>
                      <a:pt x="35840" y="335297"/>
                    </a:lnTo>
                    <a:cubicBezTo>
                      <a:pt x="24650" y="329702"/>
                      <a:pt x="7865" y="315342"/>
                      <a:pt x="2456" y="295013"/>
                    </a:cubicBezTo>
                    <a:cubicBezTo>
                      <a:pt x="-5563" y="264799"/>
                      <a:pt x="4881" y="225074"/>
                      <a:pt x="44606" y="209408"/>
                    </a:cubicBezTo>
                    <a:lnTo>
                      <a:pt x="1033256" y="-34"/>
                    </a:lnTo>
                    <a:close/>
                  </a:path>
                </a:pathLst>
              </a:custGeom>
              <a:solidFill>
                <a:srgbClr val="C6282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8" name="Google Shape;158;p18"/>
              <p:cNvSpPr/>
              <p:nvPr/>
            </p:nvSpPr>
            <p:spPr>
              <a:xfrm>
                <a:off x="5378423" y="3260866"/>
                <a:ext cx="2166814" cy="980193"/>
              </a:xfrm>
              <a:custGeom>
                <a:avLst/>
                <a:gdLst/>
                <a:ahLst/>
                <a:cxnLst/>
                <a:rect l="l" t="t" r="r" b="b"/>
                <a:pathLst>
                  <a:path w="2166814" h="980193" extrusionOk="0">
                    <a:moveTo>
                      <a:pt x="2166757" y="708942"/>
                    </a:moveTo>
                    <a:lnTo>
                      <a:pt x="2074811" y="675559"/>
                    </a:lnTo>
                    <a:lnTo>
                      <a:pt x="1885325" y="686562"/>
                    </a:lnTo>
                    <a:lnTo>
                      <a:pt x="1259049" y="966130"/>
                    </a:lnTo>
                    <a:cubicBezTo>
                      <a:pt x="1205896" y="987204"/>
                      <a:pt x="1146401" y="984407"/>
                      <a:pt x="1095486" y="958669"/>
                    </a:cubicBezTo>
                    <a:lnTo>
                      <a:pt x="16569" y="410725"/>
                    </a:lnTo>
                    <a:cubicBezTo>
                      <a:pt x="-11220" y="396551"/>
                      <a:pt x="-1336" y="359064"/>
                      <a:pt x="25334" y="349552"/>
                    </a:cubicBezTo>
                    <a:lnTo>
                      <a:pt x="803050" y="1911"/>
                    </a:lnTo>
                    <a:cubicBezTo>
                      <a:pt x="825244" y="-2192"/>
                      <a:pt x="847997" y="232"/>
                      <a:pt x="868699" y="8998"/>
                    </a:cubicBezTo>
                    <a:lnTo>
                      <a:pt x="1978203" y="537920"/>
                    </a:lnTo>
                    <a:cubicBezTo>
                      <a:pt x="1978203" y="537920"/>
                      <a:pt x="2154262" y="658400"/>
                      <a:pt x="2166757" y="708942"/>
                    </a:cubicBezTo>
                    <a:close/>
                  </a:path>
                </a:pathLst>
              </a:custGeom>
              <a:solidFill>
                <a:srgbClr val="F4433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9" name="Google Shape;159;p18"/>
              <p:cNvSpPr/>
              <p:nvPr/>
            </p:nvSpPr>
            <p:spPr>
              <a:xfrm>
                <a:off x="6023749" y="3245639"/>
                <a:ext cx="1561959" cy="733896"/>
              </a:xfrm>
              <a:custGeom>
                <a:avLst/>
                <a:gdLst/>
                <a:ahLst/>
                <a:cxnLst/>
                <a:rect l="l" t="t" r="r" b="b"/>
                <a:pathLst>
                  <a:path w="1561959" h="733896" extrusionOk="0">
                    <a:moveTo>
                      <a:pt x="1229538" y="707018"/>
                    </a:moveTo>
                    <a:cubicBezTo>
                      <a:pt x="1229538" y="707018"/>
                      <a:pt x="1326706" y="672888"/>
                      <a:pt x="1418465" y="676991"/>
                    </a:cubicBezTo>
                    <a:cubicBezTo>
                      <a:pt x="1510224" y="681095"/>
                      <a:pt x="1561885" y="733875"/>
                      <a:pt x="1561885" y="733875"/>
                    </a:cubicBezTo>
                    <a:cubicBezTo>
                      <a:pt x="1543049" y="649576"/>
                      <a:pt x="1463039" y="614700"/>
                      <a:pt x="1463039" y="614700"/>
                    </a:cubicBezTo>
                    <a:lnTo>
                      <a:pt x="250772" y="4277"/>
                    </a:lnTo>
                    <a:cubicBezTo>
                      <a:pt x="242379" y="733"/>
                      <a:pt x="211420" y="-6541"/>
                      <a:pt x="163862" y="13042"/>
                    </a:cubicBezTo>
                    <a:cubicBezTo>
                      <a:pt x="125442" y="28895"/>
                      <a:pt x="-74" y="87643"/>
                      <a:pt x="-74" y="87643"/>
                    </a:cubicBezTo>
                    <a:close/>
                  </a:path>
                </a:pathLst>
              </a:custGeom>
              <a:solidFill>
                <a:srgbClr val="61616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0" name="Google Shape;160;p18"/>
              <p:cNvSpPr/>
              <p:nvPr/>
            </p:nvSpPr>
            <p:spPr>
              <a:xfrm>
                <a:off x="6123901" y="3268588"/>
                <a:ext cx="1302534" cy="644180"/>
              </a:xfrm>
              <a:custGeom>
                <a:avLst/>
                <a:gdLst/>
                <a:ahLst/>
                <a:cxnLst/>
                <a:rect l="l" t="t" r="r" b="b"/>
                <a:pathLst>
                  <a:path w="1302534" h="644180" extrusionOk="0">
                    <a:moveTo>
                      <a:pt x="1240356" y="644159"/>
                    </a:moveTo>
                    <a:lnTo>
                      <a:pt x="-73" y="18443"/>
                    </a:lnTo>
                    <a:lnTo>
                      <a:pt x="40958" y="-21"/>
                    </a:lnTo>
                    <a:lnTo>
                      <a:pt x="1302462" y="632223"/>
                    </a:lnTo>
                    <a:close/>
                  </a:path>
                </a:pathLst>
              </a:custGeom>
              <a:solidFill>
                <a:srgbClr val="42424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1" name="Google Shape;161;p18"/>
              <p:cNvSpPr/>
              <p:nvPr/>
            </p:nvSpPr>
            <p:spPr>
              <a:xfrm>
                <a:off x="7250377" y="3890361"/>
                <a:ext cx="346680" cy="418724"/>
              </a:xfrm>
              <a:custGeom>
                <a:avLst/>
                <a:gdLst/>
                <a:ahLst/>
                <a:cxnLst/>
                <a:rect l="l" t="t" r="r" b="b"/>
                <a:pathLst>
                  <a:path w="346680" h="418724" extrusionOk="0">
                    <a:moveTo>
                      <a:pt x="340076" y="104235"/>
                    </a:moveTo>
                    <a:cubicBezTo>
                      <a:pt x="331310" y="69359"/>
                      <a:pt x="316576" y="35602"/>
                      <a:pt x="274986" y="18071"/>
                    </a:cubicBezTo>
                    <a:cubicBezTo>
                      <a:pt x="221833" y="-4310"/>
                      <a:pt x="173342" y="-8972"/>
                      <a:pt x="94265" y="21428"/>
                    </a:cubicBezTo>
                    <a:lnTo>
                      <a:pt x="2692" y="62085"/>
                    </a:lnTo>
                    <a:lnTo>
                      <a:pt x="2692" y="126615"/>
                    </a:lnTo>
                    <a:lnTo>
                      <a:pt x="118511" y="75140"/>
                    </a:lnTo>
                    <a:cubicBezTo>
                      <a:pt x="177259" y="47538"/>
                      <a:pt x="263796" y="53506"/>
                      <a:pt x="285430" y="117849"/>
                    </a:cubicBezTo>
                    <a:cubicBezTo>
                      <a:pt x="309116" y="188347"/>
                      <a:pt x="268645" y="231803"/>
                      <a:pt x="166255" y="278801"/>
                    </a:cubicBezTo>
                    <a:lnTo>
                      <a:pt x="-105" y="353775"/>
                    </a:lnTo>
                    <a:lnTo>
                      <a:pt x="-105" y="418678"/>
                    </a:lnTo>
                    <a:lnTo>
                      <a:pt x="191247" y="333446"/>
                    </a:lnTo>
                    <a:cubicBezTo>
                      <a:pt x="276105" y="299503"/>
                      <a:pt x="372714" y="235719"/>
                      <a:pt x="340076" y="104235"/>
                    </a:cubicBezTo>
                    <a:close/>
                  </a:path>
                </a:pathLst>
              </a:custGeom>
              <a:solidFill>
                <a:srgbClr val="42424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pic>
        <p:nvPicPr>
          <p:cNvPr id="162" name="Google Shape;162;p18"/>
          <p:cNvPicPr preferRelativeResize="0"/>
          <p:nvPr/>
        </p:nvPicPr>
        <p:blipFill rotWithShape="1">
          <a:blip r:embed="rId5">
            <a:alphaModFix/>
          </a:blip>
          <a:srcRect/>
          <a:stretch/>
        </p:blipFill>
        <p:spPr>
          <a:xfrm rot="-434674">
            <a:off x="804198" y="4550673"/>
            <a:ext cx="475310" cy="475310"/>
          </a:xfrm>
          <a:prstGeom prst="rect">
            <a:avLst/>
          </a:prstGeom>
          <a:noFill/>
          <a:ln>
            <a:noFill/>
          </a:ln>
        </p:spPr>
      </p:pic>
      <p:pic>
        <p:nvPicPr>
          <p:cNvPr id="163" name="Google Shape;163;p18"/>
          <p:cNvPicPr preferRelativeResize="0"/>
          <p:nvPr/>
        </p:nvPicPr>
        <p:blipFill>
          <a:blip r:embed="rId6">
            <a:alphaModFix/>
          </a:blip>
          <a:stretch>
            <a:fillRect/>
          </a:stretch>
        </p:blipFill>
        <p:spPr>
          <a:xfrm>
            <a:off x="5469850" y="1167544"/>
            <a:ext cx="3501525" cy="2705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p:nvPr/>
        </p:nvSpPr>
        <p:spPr>
          <a:xfrm>
            <a:off x="8038776" y="3704785"/>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pic>
        <p:nvPicPr>
          <p:cNvPr id="169" name="Google Shape;169;p19"/>
          <p:cNvPicPr preferRelativeResize="0"/>
          <p:nvPr/>
        </p:nvPicPr>
        <p:blipFill rotWithShape="1">
          <a:blip r:embed="rId3">
            <a:alphaModFix/>
          </a:blip>
          <a:srcRect/>
          <a:stretch/>
        </p:blipFill>
        <p:spPr>
          <a:xfrm>
            <a:off x="8015495" y="4023788"/>
            <a:ext cx="972738" cy="972738"/>
          </a:xfrm>
          <a:prstGeom prst="rect">
            <a:avLst/>
          </a:prstGeom>
          <a:noFill/>
          <a:ln>
            <a:noFill/>
          </a:ln>
        </p:spPr>
      </p:pic>
      <p:sp>
        <p:nvSpPr>
          <p:cNvPr id="170" name="Google Shape;170;p19"/>
          <p:cNvSpPr/>
          <p:nvPr/>
        </p:nvSpPr>
        <p:spPr>
          <a:xfrm>
            <a:off x="0" y="0"/>
            <a:ext cx="1530759" cy="460504"/>
          </a:xfrm>
          <a:custGeom>
            <a:avLst/>
            <a:gdLst/>
            <a:ahLst/>
            <a:cxnLst/>
            <a:rect l="l" t="t" r="r" b="b"/>
            <a:pathLst>
              <a:path w="142330" h="42219" extrusionOk="0">
                <a:moveTo>
                  <a:pt x="235" y="0"/>
                </a:moveTo>
                <a:cubicBezTo>
                  <a:pt x="235" y="9109"/>
                  <a:pt x="-295" y="15036"/>
                  <a:pt x="235" y="27326"/>
                </a:cubicBezTo>
                <a:cubicBezTo>
                  <a:pt x="235" y="27326"/>
                  <a:pt x="6530" y="42219"/>
                  <a:pt x="24591" y="42219"/>
                </a:cubicBezTo>
                <a:cubicBezTo>
                  <a:pt x="28880" y="42219"/>
                  <a:pt x="33833" y="41379"/>
                  <a:pt x="39524" y="39299"/>
                </a:cubicBezTo>
                <a:cubicBezTo>
                  <a:pt x="65551" y="29790"/>
                  <a:pt x="73462" y="15009"/>
                  <a:pt x="94142" y="15009"/>
                </a:cubicBezTo>
                <a:cubicBezTo>
                  <a:pt x="97021" y="15009"/>
                  <a:pt x="100147" y="15295"/>
                  <a:pt x="103604" y="15922"/>
                </a:cubicBezTo>
                <a:cubicBezTo>
                  <a:pt x="106677" y="16479"/>
                  <a:pt x="109608" y="16728"/>
                  <a:pt x="112392" y="16728"/>
                </a:cubicBezTo>
                <a:cubicBezTo>
                  <a:pt x="135235" y="16728"/>
                  <a:pt x="142330" y="530"/>
                  <a:pt x="142330" y="530"/>
                </a:cubicBezTo>
                <a:lnTo>
                  <a:pt x="23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pic>
        <p:nvPicPr>
          <p:cNvPr id="171" name="Google Shape;171;p19"/>
          <p:cNvPicPr preferRelativeResize="0"/>
          <p:nvPr/>
        </p:nvPicPr>
        <p:blipFill rotWithShape="1">
          <a:blip r:embed="rId4">
            <a:alphaModFix/>
          </a:blip>
          <a:srcRect/>
          <a:stretch/>
        </p:blipFill>
        <p:spPr>
          <a:xfrm rot="1198456">
            <a:off x="155542" y="112574"/>
            <a:ext cx="536138" cy="536154"/>
          </a:xfrm>
          <a:prstGeom prst="rect">
            <a:avLst/>
          </a:prstGeom>
          <a:noFill/>
          <a:ln>
            <a:noFill/>
          </a:ln>
        </p:spPr>
      </p:pic>
      <p:sp>
        <p:nvSpPr>
          <p:cNvPr id="172" name="Google Shape;172;p19"/>
          <p:cNvSpPr/>
          <p:nvPr/>
        </p:nvSpPr>
        <p:spPr>
          <a:xfrm>
            <a:off x="6347325" y="-2255075"/>
            <a:ext cx="2640900" cy="2640900"/>
          </a:xfrm>
          <a:prstGeom prst="ellipse">
            <a:avLst/>
          </a:prstGeom>
          <a:noFill/>
          <a:ln w="19050" cap="flat" cmpd="sng">
            <a:solidFill>
              <a:srgbClr val="909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19"/>
          <p:cNvSpPr/>
          <p:nvPr/>
        </p:nvSpPr>
        <p:spPr>
          <a:xfrm>
            <a:off x="80100" y="4743400"/>
            <a:ext cx="2640900" cy="2640900"/>
          </a:xfrm>
          <a:prstGeom prst="ellipse">
            <a:avLst/>
          </a:prstGeom>
          <a:noFill/>
          <a:ln w="19050" cap="flat" cmpd="sng">
            <a:solidFill>
              <a:srgbClr val="909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19" descr="{{LONG_LIST}}"/>
          <p:cNvSpPr txBox="1"/>
          <p:nvPr/>
        </p:nvSpPr>
        <p:spPr>
          <a:xfrm>
            <a:off x="482075" y="745775"/>
            <a:ext cx="8158500" cy="52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900">
                <a:solidFill>
                  <a:schemeClr val="dk1"/>
                </a:solidFill>
                <a:latin typeface="Montserrat ExtraBold"/>
                <a:ea typeface="Montserrat ExtraBold"/>
                <a:cs typeface="Montserrat ExtraBold"/>
                <a:sym typeface="Montserrat ExtraBold"/>
              </a:rPr>
              <a:t>The School as a Mini-Ecosystem</a:t>
            </a:r>
            <a:endParaRPr sz="2900">
              <a:solidFill>
                <a:schemeClr val="dk1"/>
              </a:solidFill>
              <a:latin typeface="Montserrat ExtraBold"/>
              <a:ea typeface="Montserrat ExtraBold"/>
              <a:cs typeface="Montserrat ExtraBold"/>
              <a:sym typeface="Montserrat ExtraBold"/>
            </a:endParaRPr>
          </a:p>
        </p:txBody>
      </p:sp>
      <p:sp>
        <p:nvSpPr>
          <p:cNvPr id="175" name="Google Shape;175;p19" descr="{{LONG_LIST}}"/>
          <p:cNvSpPr txBox="1"/>
          <p:nvPr/>
        </p:nvSpPr>
        <p:spPr>
          <a:xfrm>
            <a:off x="482075" y="1395000"/>
            <a:ext cx="8158500" cy="46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sz="1625" b="1">
                <a:solidFill>
                  <a:schemeClr val="dk1"/>
                </a:solidFill>
                <a:latin typeface="Montserrat"/>
                <a:ea typeface="Montserrat"/>
                <a:cs typeface="Montserrat"/>
                <a:sym typeface="Montserrat"/>
              </a:rPr>
              <a:t>Objectives: Students will be able to:</a:t>
            </a:r>
            <a:endParaRPr sz="1625" b="1">
              <a:solidFill>
                <a:schemeClr val="dk1"/>
              </a:solidFill>
              <a:latin typeface="Montserrat"/>
              <a:ea typeface="Montserrat"/>
              <a:cs typeface="Montserrat"/>
              <a:sym typeface="Montserrat"/>
            </a:endParaRPr>
          </a:p>
        </p:txBody>
      </p:sp>
      <p:sp>
        <p:nvSpPr>
          <p:cNvPr id="176" name="Google Shape;176;p19" descr="{{LONG_LIST}}"/>
          <p:cNvSpPr txBox="1"/>
          <p:nvPr/>
        </p:nvSpPr>
        <p:spPr>
          <a:xfrm>
            <a:off x="488650" y="2059525"/>
            <a:ext cx="8288100" cy="2640900"/>
          </a:xfrm>
          <a:prstGeom prst="rect">
            <a:avLst/>
          </a:prstGeom>
          <a:noFill/>
          <a:ln>
            <a:noFill/>
          </a:ln>
        </p:spPr>
        <p:txBody>
          <a:bodyPr spcFirstLastPara="1" wrap="square" lIns="68575" tIns="34275" rIns="68575" bIns="34275" anchor="t" anchorCtr="0">
            <a:noAutofit/>
          </a:bodyPr>
          <a:lstStyle/>
          <a:p>
            <a:pPr marL="457200" lvl="0" indent="-390525" algn="l" rtl="0">
              <a:lnSpc>
                <a:spcPct val="115000"/>
              </a:lnSpc>
              <a:spcBef>
                <a:spcPts val="300"/>
              </a:spcBef>
              <a:spcAft>
                <a:spcPts val="0"/>
              </a:spcAft>
              <a:buClr>
                <a:schemeClr val="dk1"/>
              </a:buClr>
              <a:buSzPts val="2550"/>
              <a:buFont typeface="Hind"/>
              <a:buChar char="●"/>
            </a:pPr>
            <a:r>
              <a:rPr lang="en" sz="2550">
                <a:solidFill>
                  <a:schemeClr val="dk1"/>
                </a:solidFill>
                <a:latin typeface="Hind"/>
                <a:ea typeface="Hind"/>
                <a:cs typeface="Hind"/>
                <a:sym typeface="Hind"/>
              </a:rPr>
              <a:t>Collect ecological data from campus zones.</a:t>
            </a:r>
            <a:endParaRPr sz="2550">
              <a:solidFill>
                <a:schemeClr val="dk1"/>
              </a:solidFill>
              <a:latin typeface="Hind"/>
              <a:ea typeface="Hind"/>
              <a:cs typeface="Hind"/>
              <a:sym typeface="Hind"/>
            </a:endParaRPr>
          </a:p>
          <a:p>
            <a:pPr marL="457200" lvl="0" indent="-390525" algn="l" rtl="0">
              <a:lnSpc>
                <a:spcPct val="115000"/>
              </a:lnSpc>
              <a:spcBef>
                <a:spcPts val="1000"/>
              </a:spcBef>
              <a:spcAft>
                <a:spcPts val="0"/>
              </a:spcAft>
              <a:buClr>
                <a:schemeClr val="dk1"/>
              </a:buClr>
              <a:buSzPts val="2550"/>
              <a:buFont typeface="Hind"/>
              <a:buChar char="●"/>
            </a:pPr>
            <a:r>
              <a:rPr lang="en" sz="2550">
                <a:solidFill>
                  <a:schemeClr val="dk1"/>
                </a:solidFill>
                <a:latin typeface="Hind"/>
                <a:ea typeface="Hind"/>
                <a:cs typeface="Hind"/>
                <a:sym typeface="Hind"/>
              </a:rPr>
              <a:t>Identify human impact signs at school.</a:t>
            </a:r>
            <a:endParaRPr sz="2550">
              <a:solidFill>
                <a:schemeClr val="dk1"/>
              </a:solidFill>
              <a:latin typeface="Hind"/>
              <a:ea typeface="Hind"/>
              <a:cs typeface="Hind"/>
              <a:sym typeface="Hind"/>
            </a:endParaRPr>
          </a:p>
          <a:p>
            <a:pPr marL="457200" lvl="0" indent="-390525" algn="l" rtl="0">
              <a:lnSpc>
                <a:spcPct val="115000"/>
              </a:lnSpc>
              <a:spcBef>
                <a:spcPts val="1000"/>
              </a:spcBef>
              <a:spcAft>
                <a:spcPts val="0"/>
              </a:spcAft>
              <a:buClr>
                <a:schemeClr val="dk1"/>
              </a:buClr>
              <a:buSzPts val="2550"/>
              <a:buFont typeface="Hind"/>
              <a:buChar char="●"/>
            </a:pPr>
            <a:r>
              <a:rPr lang="en" sz="2550">
                <a:solidFill>
                  <a:schemeClr val="dk1"/>
                </a:solidFill>
                <a:latin typeface="Hind"/>
                <a:ea typeface="Hind"/>
                <a:cs typeface="Hind"/>
                <a:sym typeface="Hind"/>
              </a:rPr>
              <a:t>Analyze data to see most affected areas.</a:t>
            </a:r>
            <a:endParaRPr sz="2550">
              <a:solidFill>
                <a:schemeClr val="dk1"/>
              </a:solidFill>
              <a:latin typeface="Hind"/>
              <a:ea typeface="Hind"/>
              <a:cs typeface="Hind"/>
              <a:sym typeface="Hind"/>
            </a:endParaRPr>
          </a:p>
          <a:p>
            <a:pPr marL="457200" lvl="0" indent="-390525" algn="l" rtl="0">
              <a:lnSpc>
                <a:spcPct val="115000"/>
              </a:lnSpc>
              <a:spcBef>
                <a:spcPts val="1000"/>
              </a:spcBef>
              <a:spcAft>
                <a:spcPts val="1000"/>
              </a:spcAft>
              <a:buClr>
                <a:schemeClr val="dk1"/>
              </a:buClr>
              <a:buSzPts val="2550"/>
              <a:buFont typeface="Hind"/>
              <a:buChar char="●"/>
            </a:pPr>
            <a:r>
              <a:rPr lang="en" sz="2550">
                <a:solidFill>
                  <a:schemeClr val="dk1"/>
                </a:solidFill>
                <a:latin typeface="Hind"/>
                <a:ea typeface="Hind"/>
                <a:cs typeface="Hind"/>
                <a:sym typeface="Hind"/>
              </a:rPr>
              <a:t>Develop solutions reducing harmful human effects.</a:t>
            </a:r>
            <a:endParaRPr sz="2550">
              <a:solidFill>
                <a:schemeClr val="dk1"/>
              </a:solidFill>
              <a:latin typeface="Hind"/>
              <a:ea typeface="Hind"/>
              <a:cs typeface="Hind"/>
              <a:sym typeface="Hind"/>
            </a:endParaRPr>
          </a:p>
        </p:txBody>
      </p:sp>
      <p:pic>
        <p:nvPicPr>
          <p:cNvPr id="177" name="Google Shape;177;p19"/>
          <p:cNvPicPr preferRelativeResize="0"/>
          <p:nvPr/>
        </p:nvPicPr>
        <p:blipFill rotWithShape="1">
          <a:blip r:embed="rId5">
            <a:alphaModFix/>
          </a:blip>
          <a:srcRect/>
          <a:stretch/>
        </p:blipFill>
        <p:spPr>
          <a:xfrm flipH="1">
            <a:off x="8526387" y="225474"/>
            <a:ext cx="460500" cy="460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p:nvPr/>
        </p:nvSpPr>
        <p:spPr>
          <a:xfrm>
            <a:off x="701850" y="1060200"/>
            <a:ext cx="7740300" cy="3023100"/>
          </a:xfrm>
          <a:prstGeom prst="roundRect">
            <a:avLst>
              <a:gd name="adj" fmla="val 8853"/>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p20" descr="{{TITLE}}"/>
          <p:cNvSpPr txBox="1"/>
          <p:nvPr/>
        </p:nvSpPr>
        <p:spPr>
          <a:xfrm>
            <a:off x="1436438" y="124575"/>
            <a:ext cx="6191700" cy="119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dk1"/>
                </a:solidFill>
                <a:latin typeface="Montserrat ExtraBold"/>
                <a:ea typeface="Montserrat ExtraBold"/>
                <a:cs typeface="Montserrat ExtraBold"/>
                <a:sym typeface="Montserrat ExtraBold"/>
              </a:rPr>
              <a:t>Exploring Different Zones</a:t>
            </a:r>
            <a:endParaRPr sz="2900">
              <a:solidFill>
                <a:schemeClr val="dk1"/>
              </a:solidFill>
              <a:latin typeface="Montserrat ExtraBold"/>
              <a:ea typeface="Montserrat ExtraBold"/>
              <a:cs typeface="Montserrat ExtraBold"/>
              <a:sym typeface="Montserrat ExtraBold"/>
            </a:endParaRPr>
          </a:p>
        </p:txBody>
      </p:sp>
      <p:sp>
        <p:nvSpPr>
          <p:cNvPr id="184" name="Google Shape;184;p20"/>
          <p:cNvSpPr/>
          <p:nvPr/>
        </p:nvSpPr>
        <p:spPr>
          <a:xfrm>
            <a:off x="8045439" y="3697535"/>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185" name="Google Shape;185;p20"/>
          <p:cNvSpPr/>
          <p:nvPr/>
        </p:nvSpPr>
        <p:spPr>
          <a:xfrm flipH="1">
            <a:off x="6475301" y="-36075"/>
            <a:ext cx="2668688" cy="791606"/>
          </a:xfrm>
          <a:custGeom>
            <a:avLst/>
            <a:gdLst/>
            <a:ahLst/>
            <a:cxnLst/>
            <a:rect l="l" t="t" r="r" b="b"/>
            <a:pathLst>
              <a:path w="142330" h="42219" extrusionOk="0">
                <a:moveTo>
                  <a:pt x="235" y="0"/>
                </a:moveTo>
                <a:cubicBezTo>
                  <a:pt x="235" y="9109"/>
                  <a:pt x="-295" y="15036"/>
                  <a:pt x="235" y="27326"/>
                </a:cubicBezTo>
                <a:cubicBezTo>
                  <a:pt x="235" y="27326"/>
                  <a:pt x="6530" y="42219"/>
                  <a:pt x="24591" y="42219"/>
                </a:cubicBezTo>
                <a:cubicBezTo>
                  <a:pt x="28880" y="42219"/>
                  <a:pt x="33833" y="41379"/>
                  <a:pt x="39524" y="39299"/>
                </a:cubicBezTo>
                <a:cubicBezTo>
                  <a:pt x="65551" y="29790"/>
                  <a:pt x="73462" y="15009"/>
                  <a:pt x="94142" y="15009"/>
                </a:cubicBezTo>
                <a:cubicBezTo>
                  <a:pt x="97021" y="15009"/>
                  <a:pt x="100147" y="15295"/>
                  <a:pt x="103604" y="15922"/>
                </a:cubicBezTo>
                <a:cubicBezTo>
                  <a:pt x="106677" y="16479"/>
                  <a:pt x="109608" y="16728"/>
                  <a:pt x="112392" y="16728"/>
                </a:cubicBezTo>
                <a:cubicBezTo>
                  <a:pt x="135235" y="16728"/>
                  <a:pt x="142330" y="530"/>
                  <a:pt x="142330" y="530"/>
                </a:cubicBezTo>
                <a:lnTo>
                  <a:pt x="23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186" name="Google Shape;186;p20"/>
          <p:cNvSpPr/>
          <p:nvPr/>
        </p:nvSpPr>
        <p:spPr>
          <a:xfrm rot="5400000">
            <a:off x="1164247" y="3498635"/>
            <a:ext cx="521531" cy="2850038"/>
          </a:xfrm>
          <a:custGeom>
            <a:avLst/>
            <a:gdLst/>
            <a:ahLst/>
            <a:cxnLst/>
            <a:rect l="l" t="t" r="r" b="b"/>
            <a:pathLst>
              <a:path w="27815" h="152002" extrusionOk="0">
                <a:moveTo>
                  <a:pt x="27815" y="0"/>
                </a:moveTo>
                <a:cubicBezTo>
                  <a:pt x="27815" y="0"/>
                  <a:pt x="6927" y="10985"/>
                  <a:pt x="9049" y="41099"/>
                </a:cubicBezTo>
                <a:cubicBezTo>
                  <a:pt x="11171" y="71213"/>
                  <a:pt x="22366" y="67729"/>
                  <a:pt x="6200" y="100808"/>
                </a:cubicBezTo>
                <a:cubicBezTo>
                  <a:pt x="-15799" y="131235"/>
                  <a:pt x="27815" y="152002"/>
                  <a:pt x="27815" y="152002"/>
                </a:cubicBezTo>
                <a:lnTo>
                  <a:pt x="2781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187" name="Google Shape;187;p20"/>
          <p:cNvSpPr/>
          <p:nvPr/>
        </p:nvSpPr>
        <p:spPr>
          <a:xfrm rot="10800000">
            <a:off x="11" y="-20229"/>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pic>
        <p:nvPicPr>
          <p:cNvPr id="188" name="Google Shape;188;p20"/>
          <p:cNvPicPr preferRelativeResize="0"/>
          <p:nvPr/>
        </p:nvPicPr>
        <p:blipFill rotWithShape="1">
          <a:blip r:embed="rId3">
            <a:alphaModFix/>
          </a:blip>
          <a:srcRect/>
          <a:stretch/>
        </p:blipFill>
        <p:spPr>
          <a:xfrm>
            <a:off x="8207877" y="4216175"/>
            <a:ext cx="780350" cy="780350"/>
          </a:xfrm>
          <a:prstGeom prst="rect">
            <a:avLst/>
          </a:prstGeom>
          <a:noFill/>
          <a:ln>
            <a:noFill/>
          </a:ln>
        </p:spPr>
      </p:pic>
      <p:pic>
        <p:nvPicPr>
          <p:cNvPr id="189" name="Google Shape;189;p20"/>
          <p:cNvPicPr preferRelativeResize="0"/>
          <p:nvPr/>
        </p:nvPicPr>
        <p:blipFill rotWithShape="1">
          <a:blip r:embed="rId4">
            <a:alphaModFix/>
          </a:blip>
          <a:srcRect/>
          <a:stretch/>
        </p:blipFill>
        <p:spPr>
          <a:xfrm rot="1318085">
            <a:off x="8081134" y="101569"/>
            <a:ext cx="807941" cy="807941"/>
          </a:xfrm>
          <a:prstGeom prst="rect">
            <a:avLst/>
          </a:prstGeom>
          <a:noFill/>
          <a:ln>
            <a:noFill/>
          </a:ln>
        </p:spPr>
      </p:pic>
      <p:pic>
        <p:nvPicPr>
          <p:cNvPr id="190" name="Google Shape;190;p20"/>
          <p:cNvPicPr preferRelativeResize="0"/>
          <p:nvPr/>
        </p:nvPicPr>
        <p:blipFill rotWithShape="1">
          <a:blip r:embed="rId5">
            <a:alphaModFix/>
          </a:blip>
          <a:srcRect/>
          <a:stretch/>
        </p:blipFill>
        <p:spPr>
          <a:xfrm rot="1198411">
            <a:off x="7344187" y="97654"/>
            <a:ext cx="608980" cy="608980"/>
          </a:xfrm>
          <a:prstGeom prst="rect">
            <a:avLst/>
          </a:prstGeom>
          <a:noFill/>
          <a:ln>
            <a:noFill/>
          </a:ln>
        </p:spPr>
      </p:pic>
      <p:pic>
        <p:nvPicPr>
          <p:cNvPr id="191" name="Google Shape;191;p20"/>
          <p:cNvPicPr preferRelativeResize="0"/>
          <p:nvPr/>
        </p:nvPicPr>
        <p:blipFill rotWithShape="1">
          <a:blip r:embed="rId6">
            <a:alphaModFix/>
          </a:blip>
          <a:srcRect/>
          <a:stretch/>
        </p:blipFill>
        <p:spPr>
          <a:xfrm rot="606688">
            <a:off x="872524" y="4322861"/>
            <a:ext cx="648910" cy="648910"/>
          </a:xfrm>
          <a:prstGeom prst="rect">
            <a:avLst/>
          </a:prstGeom>
          <a:noFill/>
          <a:ln>
            <a:noFill/>
          </a:ln>
        </p:spPr>
      </p:pic>
      <p:grpSp>
        <p:nvGrpSpPr>
          <p:cNvPr id="192" name="Google Shape;192;p20"/>
          <p:cNvGrpSpPr/>
          <p:nvPr/>
        </p:nvGrpSpPr>
        <p:grpSpPr>
          <a:xfrm>
            <a:off x="155477" y="4189541"/>
            <a:ext cx="616933" cy="805772"/>
            <a:chOff x="9843117" y="398119"/>
            <a:chExt cx="1512091" cy="1974931"/>
          </a:xfrm>
        </p:grpSpPr>
        <p:sp>
          <p:nvSpPr>
            <p:cNvPr id="193" name="Google Shape;193;p20"/>
            <p:cNvSpPr/>
            <p:nvPr/>
          </p:nvSpPr>
          <p:spPr>
            <a:xfrm>
              <a:off x="10599386" y="654249"/>
              <a:ext cx="335856" cy="111690"/>
            </a:xfrm>
            <a:custGeom>
              <a:avLst/>
              <a:gdLst/>
              <a:ahLst/>
              <a:cxnLst/>
              <a:rect l="l" t="t" r="r" b="b"/>
              <a:pathLst>
                <a:path w="474708" h="157866" extrusionOk="0">
                  <a:moveTo>
                    <a:pt x="474695" y="77849"/>
                  </a:moveTo>
                  <a:cubicBezTo>
                    <a:pt x="328062" y="10008"/>
                    <a:pt x="160742" y="-14915"/>
                    <a:pt x="0" y="8699"/>
                  </a:cubicBezTo>
                  <a:cubicBezTo>
                    <a:pt x="116499" y="38754"/>
                    <a:pt x="226716" y="90273"/>
                    <a:pt x="324971" y="157867"/>
                  </a:cubicBezTo>
                  <a:cubicBezTo>
                    <a:pt x="374848" y="131172"/>
                    <a:pt x="425008" y="104967"/>
                    <a:pt x="474709" y="77849"/>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4" name="Google Shape;194;p20"/>
            <p:cNvSpPr/>
            <p:nvPr/>
          </p:nvSpPr>
          <p:spPr>
            <a:xfrm>
              <a:off x="10442780" y="704826"/>
              <a:ext cx="319836" cy="204889"/>
            </a:xfrm>
            <a:custGeom>
              <a:avLst/>
              <a:gdLst/>
              <a:ahLst/>
              <a:cxnLst/>
              <a:rect l="l" t="t" r="r" b="b"/>
              <a:pathLst>
                <a:path w="452065" h="289596" extrusionOk="0">
                  <a:moveTo>
                    <a:pt x="452065" y="136452"/>
                  </a:moveTo>
                  <a:cubicBezTo>
                    <a:pt x="317674" y="53444"/>
                    <a:pt x="160229" y="324"/>
                    <a:pt x="0" y="0"/>
                  </a:cubicBezTo>
                  <a:cubicBezTo>
                    <a:pt x="54331" y="96565"/>
                    <a:pt x="108945" y="192982"/>
                    <a:pt x="163275" y="289596"/>
                  </a:cubicBezTo>
                  <a:cubicBezTo>
                    <a:pt x="259798" y="238990"/>
                    <a:pt x="355736" y="187427"/>
                    <a:pt x="452060" y="136452"/>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5" name="Google Shape;195;p20"/>
            <p:cNvSpPr/>
            <p:nvPr/>
          </p:nvSpPr>
          <p:spPr>
            <a:xfrm>
              <a:off x="10887340" y="747493"/>
              <a:ext cx="292124" cy="247016"/>
            </a:xfrm>
            <a:custGeom>
              <a:avLst/>
              <a:gdLst/>
              <a:ahLst/>
              <a:cxnLst/>
              <a:rect l="l" t="t" r="r" b="b"/>
              <a:pathLst>
                <a:path w="412896" h="349139" extrusionOk="0">
                  <a:moveTo>
                    <a:pt x="412896" y="248994"/>
                  </a:moveTo>
                  <a:cubicBezTo>
                    <a:pt x="350166" y="149982"/>
                    <a:pt x="265831" y="63591"/>
                    <a:pt x="165489" y="0"/>
                  </a:cubicBezTo>
                  <a:cubicBezTo>
                    <a:pt x="110546" y="29807"/>
                    <a:pt x="54915" y="58481"/>
                    <a:pt x="0" y="88365"/>
                  </a:cubicBezTo>
                  <a:cubicBezTo>
                    <a:pt x="88357" y="163075"/>
                    <a:pt x="164368" y="251463"/>
                    <a:pt x="224377" y="349139"/>
                  </a:cubicBezTo>
                  <a:cubicBezTo>
                    <a:pt x="287233" y="315702"/>
                    <a:pt x="350215" y="282557"/>
                    <a:pt x="412896" y="24899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6" name="Google Shape;196;p20"/>
            <p:cNvSpPr/>
            <p:nvPr/>
          </p:nvSpPr>
          <p:spPr>
            <a:xfrm>
              <a:off x="10283104" y="736693"/>
              <a:ext cx="216268" cy="319303"/>
            </a:xfrm>
            <a:custGeom>
              <a:avLst/>
              <a:gdLst/>
              <a:ahLst/>
              <a:cxnLst/>
              <a:rect l="l" t="t" r="r" b="b"/>
              <a:pathLst>
                <a:path w="305679" h="451312" extrusionOk="0">
                  <a:moveTo>
                    <a:pt x="305679" y="289200"/>
                  </a:moveTo>
                  <a:cubicBezTo>
                    <a:pt x="251070" y="192883"/>
                    <a:pt x="196712" y="96439"/>
                    <a:pt x="142305" y="0"/>
                  </a:cubicBezTo>
                  <a:cubicBezTo>
                    <a:pt x="133118" y="6594"/>
                    <a:pt x="121029" y="10966"/>
                    <a:pt x="115788" y="21635"/>
                  </a:cubicBezTo>
                  <a:cubicBezTo>
                    <a:pt x="37815" y="151147"/>
                    <a:pt x="-54" y="301772"/>
                    <a:pt x="0" y="451313"/>
                  </a:cubicBezTo>
                  <a:cubicBezTo>
                    <a:pt x="102124" y="397698"/>
                    <a:pt x="203560" y="342891"/>
                    <a:pt x="305679" y="28920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7" name="Google Shape;197;p20"/>
            <p:cNvSpPr/>
            <p:nvPr/>
          </p:nvSpPr>
          <p:spPr>
            <a:xfrm>
              <a:off x="10591166" y="843746"/>
              <a:ext cx="395685" cy="330540"/>
            </a:xfrm>
            <a:custGeom>
              <a:avLst/>
              <a:gdLst/>
              <a:ahLst/>
              <a:cxnLst/>
              <a:rect l="l" t="t" r="r" b="b"/>
              <a:pathLst>
                <a:path w="559272" h="467194" extrusionOk="0">
                  <a:moveTo>
                    <a:pt x="559273" y="257567"/>
                  </a:moveTo>
                  <a:cubicBezTo>
                    <a:pt x="497942" y="159891"/>
                    <a:pt x="420099" y="71894"/>
                    <a:pt x="328332" y="0"/>
                  </a:cubicBezTo>
                  <a:cubicBezTo>
                    <a:pt x="218982" y="58409"/>
                    <a:pt x="109174" y="116077"/>
                    <a:pt x="0" y="174756"/>
                  </a:cubicBezTo>
                  <a:cubicBezTo>
                    <a:pt x="54916" y="272284"/>
                    <a:pt x="109759" y="369811"/>
                    <a:pt x="165106" y="467195"/>
                  </a:cubicBezTo>
                  <a:cubicBezTo>
                    <a:pt x="296416" y="397275"/>
                    <a:pt x="427905" y="327509"/>
                    <a:pt x="559269" y="25756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8" name="Google Shape;198;p20"/>
            <p:cNvSpPr/>
            <p:nvPr/>
          </p:nvSpPr>
          <p:spPr>
            <a:xfrm>
              <a:off x="10110177" y="847105"/>
              <a:ext cx="138221" cy="300748"/>
            </a:xfrm>
            <a:custGeom>
              <a:avLst/>
              <a:gdLst/>
              <a:ahLst/>
              <a:cxnLst/>
              <a:rect l="l" t="t" r="r" b="b"/>
              <a:pathLst>
                <a:path w="195366" h="425085" extrusionOk="0">
                  <a:moveTo>
                    <a:pt x="195363" y="0"/>
                  </a:moveTo>
                  <a:cubicBezTo>
                    <a:pt x="89221" y="119261"/>
                    <a:pt x="20484" y="268703"/>
                    <a:pt x="0" y="425086"/>
                  </a:cubicBezTo>
                  <a:cubicBezTo>
                    <a:pt x="50515" y="399079"/>
                    <a:pt x="100419" y="371862"/>
                    <a:pt x="150705" y="345316"/>
                  </a:cubicBezTo>
                  <a:cubicBezTo>
                    <a:pt x="144699" y="228821"/>
                    <a:pt x="159663" y="111412"/>
                    <a:pt x="195367" y="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9" name="Google Shape;199;p20"/>
            <p:cNvSpPr/>
            <p:nvPr/>
          </p:nvSpPr>
          <p:spPr>
            <a:xfrm>
              <a:off x="11078500" y="981554"/>
              <a:ext cx="185815" cy="301047"/>
            </a:xfrm>
            <a:custGeom>
              <a:avLst/>
              <a:gdLst/>
              <a:ahLst/>
              <a:cxnLst/>
              <a:rect l="l" t="t" r="r" b="b"/>
              <a:pathLst>
                <a:path w="262636" h="425508" extrusionOk="0">
                  <a:moveTo>
                    <a:pt x="188213" y="0"/>
                  </a:moveTo>
                  <a:cubicBezTo>
                    <a:pt x="125406" y="33343"/>
                    <a:pt x="62654" y="66758"/>
                    <a:pt x="0" y="100172"/>
                  </a:cubicBezTo>
                  <a:cubicBezTo>
                    <a:pt x="52166" y="202220"/>
                    <a:pt x="86521" y="312715"/>
                    <a:pt x="102578" y="425509"/>
                  </a:cubicBezTo>
                  <a:cubicBezTo>
                    <a:pt x="156144" y="397847"/>
                    <a:pt x="208976" y="368781"/>
                    <a:pt x="262416" y="340971"/>
                  </a:cubicBezTo>
                  <a:cubicBezTo>
                    <a:pt x="265395" y="223684"/>
                    <a:pt x="238013" y="106546"/>
                    <a:pt x="18820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0" name="Google Shape;200;p20"/>
            <p:cNvSpPr/>
            <p:nvPr/>
          </p:nvSpPr>
          <p:spPr>
            <a:xfrm>
              <a:off x="10287121" y="998832"/>
              <a:ext cx="361260" cy="361729"/>
            </a:xfrm>
            <a:custGeom>
              <a:avLst/>
              <a:gdLst/>
              <a:ahLst/>
              <a:cxnLst/>
              <a:rect l="l" t="t" r="r" b="b"/>
              <a:pathLst>
                <a:path w="510615" h="511278" extrusionOk="0">
                  <a:moveTo>
                    <a:pt x="510611" y="292758"/>
                  </a:moveTo>
                  <a:cubicBezTo>
                    <a:pt x="455772" y="195082"/>
                    <a:pt x="400294" y="97676"/>
                    <a:pt x="345379" y="0"/>
                  </a:cubicBezTo>
                  <a:cubicBezTo>
                    <a:pt x="230482" y="61720"/>
                    <a:pt x="114820" y="122153"/>
                    <a:pt x="0" y="184094"/>
                  </a:cubicBezTo>
                  <a:cubicBezTo>
                    <a:pt x="13511" y="297701"/>
                    <a:pt x="47384" y="408934"/>
                    <a:pt x="100037" y="511279"/>
                  </a:cubicBezTo>
                  <a:cubicBezTo>
                    <a:pt x="236668" y="438125"/>
                    <a:pt x="373732" y="365615"/>
                    <a:pt x="510616" y="292758"/>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1" name="Google Shape;201;p20"/>
            <p:cNvSpPr/>
            <p:nvPr/>
          </p:nvSpPr>
          <p:spPr>
            <a:xfrm>
              <a:off x="10740411" y="1083626"/>
              <a:ext cx="347146" cy="355387"/>
            </a:xfrm>
            <a:custGeom>
              <a:avLst/>
              <a:gdLst/>
              <a:ahLst/>
              <a:cxnLst/>
              <a:rect l="l" t="t" r="r" b="b"/>
              <a:pathLst>
                <a:path w="490666" h="502314" extrusionOk="0">
                  <a:moveTo>
                    <a:pt x="398337" y="0"/>
                  </a:moveTo>
                  <a:cubicBezTo>
                    <a:pt x="388592" y="126"/>
                    <a:pt x="381209" y="7583"/>
                    <a:pt x="372684" y="11362"/>
                  </a:cubicBezTo>
                  <a:cubicBezTo>
                    <a:pt x="248604" y="77746"/>
                    <a:pt x="124133" y="143442"/>
                    <a:pt x="0" y="209705"/>
                  </a:cubicBezTo>
                  <a:cubicBezTo>
                    <a:pt x="54821" y="307309"/>
                    <a:pt x="110551" y="404418"/>
                    <a:pt x="164832" y="502314"/>
                  </a:cubicBezTo>
                  <a:cubicBezTo>
                    <a:pt x="273516" y="444769"/>
                    <a:pt x="382105" y="386831"/>
                    <a:pt x="490667" y="329137"/>
                  </a:cubicBezTo>
                  <a:cubicBezTo>
                    <a:pt x="479595" y="226743"/>
                    <a:pt x="452110" y="126004"/>
                    <a:pt x="408973" y="31957"/>
                  </a:cubicBezTo>
                  <a:cubicBezTo>
                    <a:pt x="404825" y="21509"/>
                    <a:pt x="397676" y="11533"/>
                    <a:pt x="398337"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2" name="Google Shape;202;p20"/>
            <p:cNvSpPr/>
            <p:nvPr/>
          </p:nvSpPr>
          <p:spPr>
            <a:xfrm>
              <a:off x="10106317" y="1162498"/>
              <a:ext cx="192054" cy="300274"/>
            </a:xfrm>
            <a:custGeom>
              <a:avLst/>
              <a:gdLst/>
              <a:ahLst/>
              <a:cxnLst/>
              <a:rect l="l" t="t" r="r" b="b"/>
              <a:pathLst>
                <a:path w="271454" h="424415" extrusionOk="0">
                  <a:moveTo>
                    <a:pt x="166123" y="0"/>
                  </a:moveTo>
                  <a:cubicBezTo>
                    <a:pt x="110749" y="29290"/>
                    <a:pt x="55757" y="59372"/>
                    <a:pt x="0" y="87969"/>
                  </a:cubicBezTo>
                  <a:cubicBezTo>
                    <a:pt x="1197" y="204267"/>
                    <a:pt x="30639" y="320074"/>
                    <a:pt x="83444" y="424415"/>
                  </a:cubicBezTo>
                  <a:cubicBezTo>
                    <a:pt x="146174" y="391172"/>
                    <a:pt x="208905" y="357905"/>
                    <a:pt x="271455" y="324320"/>
                  </a:cubicBezTo>
                  <a:cubicBezTo>
                    <a:pt x="219365" y="222420"/>
                    <a:pt x="183228" y="112690"/>
                    <a:pt x="166123"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3" name="Google Shape;203;p20"/>
            <p:cNvSpPr/>
            <p:nvPr/>
          </p:nvSpPr>
          <p:spPr>
            <a:xfrm>
              <a:off x="10390357" y="1263604"/>
              <a:ext cx="407421" cy="335571"/>
            </a:xfrm>
            <a:custGeom>
              <a:avLst/>
              <a:gdLst/>
              <a:ahLst/>
              <a:cxnLst/>
              <a:rect l="l" t="t" r="r" b="b"/>
              <a:pathLst>
                <a:path w="575860" h="474305" extrusionOk="0">
                  <a:moveTo>
                    <a:pt x="575861" y="292511"/>
                  </a:moveTo>
                  <a:cubicBezTo>
                    <a:pt x="520590" y="195082"/>
                    <a:pt x="465823" y="97501"/>
                    <a:pt x="410705" y="0"/>
                  </a:cubicBezTo>
                  <a:cubicBezTo>
                    <a:pt x="273718" y="72411"/>
                    <a:pt x="137239" y="145785"/>
                    <a:pt x="0" y="217904"/>
                  </a:cubicBezTo>
                  <a:cubicBezTo>
                    <a:pt x="62015" y="315657"/>
                    <a:pt x="141212" y="402961"/>
                    <a:pt x="233942" y="474306"/>
                  </a:cubicBezTo>
                  <a:cubicBezTo>
                    <a:pt x="347921" y="413652"/>
                    <a:pt x="461855" y="353021"/>
                    <a:pt x="575861" y="292511"/>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4" name="Google Shape;204;p20"/>
            <p:cNvSpPr/>
            <p:nvPr/>
          </p:nvSpPr>
          <p:spPr>
            <a:xfrm>
              <a:off x="11130263" y="1300643"/>
              <a:ext cx="127975" cy="275831"/>
            </a:xfrm>
            <a:custGeom>
              <a:avLst/>
              <a:gdLst/>
              <a:ahLst/>
              <a:cxnLst/>
              <a:rect l="l" t="t" r="r" b="b"/>
              <a:pathLst>
                <a:path w="180884" h="389867" extrusionOk="0">
                  <a:moveTo>
                    <a:pt x="180885" y="0"/>
                  </a:moveTo>
                  <a:cubicBezTo>
                    <a:pt x="133883" y="25611"/>
                    <a:pt x="86296" y="50408"/>
                    <a:pt x="39011" y="75474"/>
                  </a:cubicBezTo>
                  <a:cubicBezTo>
                    <a:pt x="43263" y="181449"/>
                    <a:pt x="30004" y="287896"/>
                    <a:pt x="0" y="389867"/>
                  </a:cubicBezTo>
                  <a:cubicBezTo>
                    <a:pt x="95178" y="278927"/>
                    <a:pt x="158362" y="142700"/>
                    <a:pt x="18088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5" name="Google Shape;205;p20"/>
            <p:cNvSpPr/>
            <p:nvPr/>
          </p:nvSpPr>
          <p:spPr>
            <a:xfrm>
              <a:off x="10889864" y="1389394"/>
              <a:ext cx="201559" cy="300121"/>
            </a:xfrm>
            <a:custGeom>
              <a:avLst/>
              <a:gdLst/>
              <a:ahLst/>
              <a:cxnLst/>
              <a:rect l="l" t="t" r="r" b="b"/>
              <a:pathLst>
                <a:path w="284889" h="424199" extrusionOk="0">
                  <a:moveTo>
                    <a:pt x="284889" y="0"/>
                  </a:moveTo>
                  <a:cubicBezTo>
                    <a:pt x="189968" y="50579"/>
                    <a:pt x="95020" y="101108"/>
                    <a:pt x="0" y="151345"/>
                  </a:cubicBezTo>
                  <a:cubicBezTo>
                    <a:pt x="51073" y="242427"/>
                    <a:pt x="102403" y="333311"/>
                    <a:pt x="153832" y="424200"/>
                  </a:cubicBezTo>
                  <a:cubicBezTo>
                    <a:pt x="162281" y="417457"/>
                    <a:pt x="173070" y="412618"/>
                    <a:pt x="178338" y="402862"/>
                  </a:cubicBezTo>
                  <a:cubicBezTo>
                    <a:pt x="248091" y="279971"/>
                    <a:pt x="282167" y="139839"/>
                    <a:pt x="28488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6" name="Google Shape;206;p20"/>
            <p:cNvSpPr/>
            <p:nvPr/>
          </p:nvSpPr>
          <p:spPr>
            <a:xfrm>
              <a:off x="10198314" y="1449717"/>
              <a:ext cx="293779" cy="243613"/>
            </a:xfrm>
            <a:custGeom>
              <a:avLst/>
              <a:gdLst/>
              <a:ahLst/>
              <a:cxnLst/>
              <a:rect l="l" t="t" r="r" b="b"/>
              <a:pathLst>
                <a:path w="415235" h="344330" extrusionOk="0">
                  <a:moveTo>
                    <a:pt x="415231" y="259442"/>
                  </a:moveTo>
                  <a:cubicBezTo>
                    <a:pt x="325705" y="185425"/>
                    <a:pt x="249054" y="97280"/>
                    <a:pt x="187651" y="0"/>
                  </a:cubicBezTo>
                  <a:cubicBezTo>
                    <a:pt x="124975" y="32996"/>
                    <a:pt x="62649" y="66582"/>
                    <a:pt x="0" y="99655"/>
                  </a:cubicBezTo>
                  <a:cubicBezTo>
                    <a:pt x="64867" y="198492"/>
                    <a:pt x="153247" y="282314"/>
                    <a:pt x="255627" y="344331"/>
                  </a:cubicBezTo>
                  <a:cubicBezTo>
                    <a:pt x="308608" y="315706"/>
                    <a:pt x="361998" y="287676"/>
                    <a:pt x="415236" y="25944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7" name="Google Shape;207;p20"/>
            <p:cNvSpPr/>
            <p:nvPr/>
          </p:nvSpPr>
          <p:spPr>
            <a:xfrm>
              <a:off x="10617447" y="1528178"/>
              <a:ext cx="321901" cy="205469"/>
            </a:xfrm>
            <a:custGeom>
              <a:avLst/>
              <a:gdLst/>
              <a:ahLst/>
              <a:cxnLst/>
              <a:rect l="l" t="t" r="r" b="b"/>
              <a:pathLst>
                <a:path w="454984" h="290416" extrusionOk="0">
                  <a:moveTo>
                    <a:pt x="300645" y="0"/>
                  </a:moveTo>
                  <a:cubicBezTo>
                    <a:pt x="200608" y="53642"/>
                    <a:pt x="100320" y="106816"/>
                    <a:pt x="0" y="159864"/>
                  </a:cubicBezTo>
                  <a:cubicBezTo>
                    <a:pt x="120368" y="232127"/>
                    <a:pt x="257634" y="279867"/>
                    <a:pt x="399305" y="289893"/>
                  </a:cubicBezTo>
                  <a:cubicBezTo>
                    <a:pt x="419892" y="293176"/>
                    <a:pt x="437245" y="280236"/>
                    <a:pt x="454985" y="272630"/>
                  </a:cubicBezTo>
                  <a:cubicBezTo>
                    <a:pt x="403300" y="181845"/>
                    <a:pt x="352456" y="90637"/>
                    <a:pt x="30064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8" name="Google Shape;208;p20"/>
            <p:cNvSpPr/>
            <p:nvPr/>
          </p:nvSpPr>
          <p:spPr>
            <a:xfrm>
              <a:off x="10450647" y="1677069"/>
              <a:ext cx="308956" cy="101526"/>
            </a:xfrm>
            <a:custGeom>
              <a:avLst/>
              <a:gdLst/>
              <a:ahLst/>
              <a:cxnLst/>
              <a:rect l="l" t="t" r="r" b="b"/>
              <a:pathLst>
                <a:path w="436687" h="143500" extrusionOk="0">
                  <a:moveTo>
                    <a:pt x="436687" y="137806"/>
                  </a:moveTo>
                  <a:cubicBezTo>
                    <a:pt x="331535" y="107355"/>
                    <a:pt x="231526" y="60505"/>
                    <a:pt x="141261" y="0"/>
                  </a:cubicBezTo>
                  <a:cubicBezTo>
                    <a:pt x="94156" y="25017"/>
                    <a:pt x="47002" y="49886"/>
                    <a:pt x="0" y="75151"/>
                  </a:cubicBezTo>
                  <a:cubicBezTo>
                    <a:pt x="136047" y="134572"/>
                    <a:pt x="288835" y="154552"/>
                    <a:pt x="436687" y="137806"/>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9" name="Google Shape;209;p20"/>
            <p:cNvSpPr/>
            <p:nvPr/>
          </p:nvSpPr>
          <p:spPr>
            <a:xfrm>
              <a:off x="9843117" y="398119"/>
              <a:ext cx="1315126" cy="1974931"/>
            </a:xfrm>
            <a:custGeom>
              <a:avLst/>
              <a:gdLst/>
              <a:ahLst/>
              <a:cxnLst/>
              <a:rect l="l" t="t" r="r" b="b"/>
              <a:pathLst>
                <a:path w="1858836" h="2791422" extrusionOk="0">
                  <a:moveTo>
                    <a:pt x="613826" y="19"/>
                  </a:moveTo>
                  <a:cubicBezTo>
                    <a:pt x="566442" y="24173"/>
                    <a:pt x="518496" y="47535"/>
                    <a:pt x="471112" y="71688"/>
                  </a:cubicBezTo>
                  <a:cubicBezTo>
                    <a:pt x="493508" y="112438"/>
                    <a:pt x="515977" y="153140"/>
                    <a:pt x="538449" y="193815"/>
                  </a:cubicBezTo>
                  <a:cubicBezTo>
                    <a:pt x="397035" y="283219"/>
                    <a:pt x="275039" y="401666"/>
                    <a:pt x="184392" y="540016"/>
                  </a:cubicBezTo>
                  <a:cubicBezTo>
                    <a:pt x="65500" y="719563"/>
                    <a:pt x="1523" y="932380"/>
                    <a:pt x="70" y="1145701"/>
                  </a:cubicBezTo>
                  <a:cubicBezTo>
                    <a:pt x="-2193" y="1344809"/>
                    <a:pt x="50482" y="1544236"/>
                    <a:pt x="151562" y="1717382"/>
                  </a:cubicBezTo>
                  <a:cubicBezTo>
                    <a:pt x="250883" y="1888508"/>
                    <a:pt x="396194" y="2034294"/>
                    <a:pt x="569493" y="2135703"/>
                  </a:cubicBezTo>
                  <a:cubicBezTo>
                    <a:pt x="757706" y="2247331"/>
                    <a:pt x="978826" y="2302875"/>
                    <a:pt x="1198866" y="2301049"/>
                  </a:cubicBezTo>
                  <a:cubicBezTo>
                    <a:pt x="1198739" y="2395937"/>
                    <a:pt x="1197795" y="2490820"/>
                    <a:pt x="1198024" y="2585707"/>
                  </a:cubicBezTo>
                  <a:cubicBezTo>
                    <a:pt x="1067169" y="2585779"/>
                    <a:pt x="936395" y="2583854"/>
                    <a:pt x="805644" y="2584816"/>
                  </a:cubicBezTo>
                  <a:cubicBezTo>
                    <a:pt x="803840" y="2652734"/>
                    <a:pt x="805468" y="2720702"/>
                    <a:pt x="803862" y="2788615"/>
                  </a:cubicBezTo>
                  <a:cubicBezTo>
                    <a:pt x="1115727" y="2788714"/>
                    <a:pt x="1427566" y="2791651"/>
                    <a:pt x="1739350" y="2791408"/>
                  </a:cubicBezTo>
                  <a:cubicBezTo>
                    <a:pt x="1738613" y="2723490"/>
                    <a:pt x="1740192" y="2655622"/>
                    <a:pt x="1739530" y="2587731"/>
                  </a:cubicBezTo>
                  <a:cubicBezTo>
                    <a:pt x="1608855" y="2587358"/>
                    <a:pt x="1478230" y="2587308"/>
                    <a:pt x="1347631" y="2585927"/>
                  </a:cubicBezTo>
                  <a:cubicBezTo>
                    <a:pt x="1347735" y="2486992"/>
                    <a:pt x="1347834" y="2388029"/>
                    <a:pt x="1348904" y="2289044"/>
                  </a:cubicBezTo>
                  <a:cubicBezTo>
                    <a:pt x="1453750" y="2274373"/>
                    <a:pt x="1556203" y="2245402"/>
                    <a:pt x="1653315" y="2204507"/>
                  </a:cubicBezTo>
                  <a:cubicBezTo>
                    <a:pt x="1673826" y="2240908"/>
                    <a:pt x="1693928" y="2277463"/>
                    <a:pt x="1714520" y="2313765"/>
                  </a:cubicBezTo>
                  <a:cubicBezTo>
                    <a:pt x="1762593" y="2290475"/>
                    <a:pt x="1810840" y="2267558"/>
                    <a:pt x="1858836" y="2244268"/>
                  </a:cubicBezTo>
                  <a:cubicBezTo>
                    <a:pt x="1812928" y="2164570"/>
                    <a:pt x="1771370" y="2082700"/>
                    <a:pt x="1723428" y="2004140"/>
                  </a:cubicBezTo>
                  <a:cubicBezTo>
                    <a:pt x="1534221" y="2118462"/>
                    <a:pt x="1306465" y="2172005"/>
                    <a:pt x="1084383" y="2150865"/>
                  </a:cubicBezTo>
                  <a:cubicBezTo>
                    <a:pt x="874664" y="2132442"/>
                    <a:pt x="671693" y="2049087"/>
                    <a:pt x="512013" y="1915945"/>
                  </a:cubicBezTo>
                  <a:cubicBezTo>
                    <a:pt x="329729" y="1765712"/>
                    <a:pt x="203913" y="1552283"/>
                    <a:pt x="164420" y="1323214"/>
                  </a:cubicBezTo>
                  <a:cubicBezTo>
                    <a:pt x="127825" y="1117711"/>
                    <a:pt x="159863" y="901169"/>
                    <a:pt x="255423" y="714201"/>
                  </a:cubicBezTo>
                  <a:cubicBezTo>
                    <a:pt x="358514" y="509737"/>
                    <a:pt x="536393" y="342658"/>
                    <a:pt x="749014" y="247096"/>
                  </a:cubicBezTo>
                  <a:cubicBezTo>
                    <a:pt x="706260" y="163597"/>
                    <a:pt x="659208" y="82194"/>
                    <a:pt x="613858" y="0"/>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0" name="Google Shape;210;p20"/>
            <p:cNvSpPr/>
            <p:nvPr/>
          </p:nvSpPr>
          <p:spPr>
            <a:xfrm>
              <a:off x="10001291" y="558507"/>
              <a:ext cx="1353917" cy="1314267"/>
            </a:xfrm>
            <a:custGeom>
              <a:avLst/>
              <a:gdLst/>
              <a:ahLst/>
              <a:cxnLst/>
              <a:rect l="l" t="t" r="r" b="b"/>
              <a:pathLst>
                <a:path w="1913664" h="1857621" extrusionOk="0">
                  <a:moveTo>
                    <a:pt x="1531939" y="186129"/>
                  </a:moveTo>
                  <a:cubicBezTo>
                    <a:pt x="1697019" y="305616"/>
                    <a:pt x="1819299" y="479013"/>
                    <a:pt x="1876302" y="671001"/>
                  </a:cubicBezTo>
                  <a:cubicBezTo>
                    <a:pt x="1934731" y="865489"/>
                    <a:pt x="1924117" y="1078653"/>
                    <a:pt x="1848056" y="1267150"/>
                  </a:cubicBezTo>
                  <a:cubicBezTo>
                    <a:pt x="1775122" y="1450475"/>
                    <a:pt x="1639764" y="1609403"/>
                    <a:pt x="1468399" y="1713992"/>
                  </a:cubicBezTo>
                  <a:cubicBezTo>
                    <a:pt x="1305862" y="1813818"/>
                    <a:pt x="1111926" y="1865089"/>
                    <a:pt x="919560" y="1856741"/>
                  </a:cubicBezTo>
                  <a:cubicBezTo>
                    <a:pt x="692105" y="1848641"/>
                    <a:pt x="468394" y="1758840"/>
                    <a:pt x="302739" y="1607104"/>
                  </a:cubicBezTo>
                  <a:cubicBezTo>
                    <a:pt x="151652" y="1470603"/>
                    <a:pt x="48795" y="1285205"/>
                    <a:pt x="13828" y="1087824"/>
                  </a:cubicBezTo>
                  <a:cubicBezTo>
                    <a:pt x="-20504" y="894914"/>
                    <a:pt x="9500" y="691660"/>
                    <a:pt x="99310" y="516368"/>
                  </a:cubicBezTo>
                  <a:cubicBezTo>
                    <a:pt x="184509" y="347986"/>
                    <a:pt x="324119" y="206149"/>
                    <a:pt x="493702" y="116151"/>
                  </a:cubicBezTo>
                  <a:cubicBezTo>
                    <a:pt x="680844" y="14670"/>
                    <a:pt x="904024" y="-22204"/>
                    <a:pt x="1115291" y="13015"/>
                  </a:cubicBezTo>
                  <a:cubicBezTo>
                    <a:pt x="1265712" y="37267"/>
                    <a:pt x="1409876" y="97305"/>
                    <a:pt x="1531926" y="186116"/>
                  </a:cubicBezTo>
                  <a:close/>
                  <a:moveTo>
                    <a:pt x="835171" y="143872"/>
                  </a:moveTo>
                  <a:cubicBezTo>
                    <a:pt x="951674" y="173927"/>
                    <a:pt x="1061887" y="225445"/>
                    <a:pt x="1160142" y="293044"/>
                  </a:cubicBezTo>
                  <a:cubicBezTo>
                    <a:pt x="1210019" y="266349"/>
                    <a:pt x="1260201" y="240117"/>
                    <a:pt x="1309902" y="213027"/>
                  </a:cubicBezTo>
                  <a:cubicBezTo>
                    <a:pt x="1163269" y="145185"/>
                    <a:pt x="995927" y="120263"/>
                    <a:pt x="835162" y="143876"/>
                  </a:cubicBezTo>
                  <a:close/>
                  <a:moveTo>
                    <a:pt x="614128" y="206527"/>
                  </a:moveTo>
                  <a:cubicBezTo>
                    <a:pt x="668458" y="303092"/>
                    <a:pt x="723073" y="399509"/>
                    <a:pt x="777403" y="496123"/>
                  </a:cubicBezTo>
                  <a:cubicBezTo>
                    <a:pt x="873926" y="445545"/>
                    <a:pt x="969841" y="393976"/>
                    <a:pt x="1066188" y="343002"/>
                  </a:cubicBezTo>
                  <a:cubicBezTo>
                    <a:pt x="931797" y="259971"/>
                    <a:pt x="774353" y="206874"/>
                    <a:pt x="614123" y="206527"/>
                  </a:cubicBezTo>
                  <a:close/>
                  <a:moveTo>
                    <a:pt x="1407131" y="266736"/>
                  </a:moveTo>
                  <a:cubicBezTo>
                    <a:pt x="1352189" y="296548"/>
                    <a:pt x="1296558" y="325217"/>
                    <a:pt x="1241642" y="355101"/>
                  </a:cubicBezTo>
                  <a:cubicBezTo>
                    <a:pt x="1329999" y="429811"/>
                    <a:pt x="1406011" y="518199"/>
                    <a:pt x="1466019" y="615875"/>
                  </a:cubicBezTo>
                  <a:cubicBezTo>
                    <a:pt x="1528853" y="582438"/>
                    <a:pt x="1591835" y="549315"/>
                    <a:pt x="1654512" y="515730"/>
                  </a:cubicBezTo>
                  <a:cubicBezTo>
                    <a:pt x="1591781" y="416722"/>
                    <a:pt x="1507447" y="330327"/>
                    <a:pt x="1407131" y="266736"/>
                  </a:cubicBezTo>
                  <a:close/>
                  <a:moveTo>
                    <a:pt x="531075" y="251502"/>
                  </a:moveTo>
                  <a:cubicBezTo>
                    <a:pt x="521888" y="258095"/>
                    <a:pt x="509799" y="262467"/>
                    <a:pt x="504558" y="273136"/>
                  </a:cubicBezTo>
                  <a:cubicBezTo>
                    <a:pt x="426585" y="402644"/>
                    <a:pt x="388716" y="553273"/>
                    <a:pt x="388770" y="702810"/>
                  </a:cubicBezTo>
                  <a:cubicBezTo>
                    <a:pt x="490894" y="649173"/>
                    <a:pt x="592330" y="594366"/>
                    <a:pt x="694449" y="540702"/>
                  </a:cubicBezTo>
                  <a:cubicBezTo>
                    <a:pt x="639813" y="444384"/>
                    <a:pt x="585482" y="347963"/>
                    <a:pt x="531075" y="251502"/>
                  </a:cubicBezTo>
                  <a:close/>
                  <a:moveTo>
                    <a:pt x="1151900" y="402644"/>
                  </a:moveTo>
                  <a:cubicBezTo>
                    <a:pt x="1042550" y="461058"/>
                    <a:pt x="932742" y="518725"/>
                    <a:pt x="823568" y="577400"/>
                  </a:cubicBezTo>
                  <a:cubicBezTo>
                    <a:pt x="878483" y="674932"/>
                    <a:pt x="933327" y="772460"/>
                    <a:pt x="988674" y="869839"/>
                  </a:cubicBezTo>
                  <a:cubicBezTo>
                    <a:pt x="1120011" y="799901"/>
                    <a:pt x="1251500" y="730157"/>
                    <a:pt x="1382836" y="660215"/>
                  </a:cubicBezTo>
                  <a:cubicBezTo>
                    <a:pt x="1321505" y="562512"/>
                    <a:pt x="1243685" y="474542"/>
                    <a:pt x="1151895" y="402644"/>
                  </a:cubicBezTo>
                  <a:close/>
                  <a:moveTo>
                    <a:pt x="144742" y="832452"/>
                  </a:moveTo>
                  <a:cubicBezTo>
                    <a:pt x="195257" y="806446"/>
                    <a:pt x="245160" y="779224"/>
                    <a:pt x="295446" y="752682"/>
                  </a:cubicBezTo>
                  <a:cubicBezTo>
                    <a:pt x="289440" y="636183"/>
                    <a:pt x="304404" y="518775"/>
                    <a:pt x="340108" y="407394"/>
                  </a:cubicBezTo>
                  <a:cubicBezTo>
                    <a:pt x="233967" y="526628"/>
                    <a:pt x="165230" y="676074"/>
                    <a:pt x="144746" y="832452"/>
                  </a:cubicBezTo>
                  <a:close/>
                  <a:moveTo>
                    <a:pt x="1511419" y="697255"/>
                  </a:moveTo>
                  <a:cubicBezTo>
                    <a:pt x="1563590" y="799303"/>
                    <a:pt x="1597940" y="909798"/>
                    <a:pt x="1614002" y="1022591"/>
                  </a:cubicBezTo>
                  <a:cubicBezTo>
                    <a:pt x="1667568" y="994934"/>
                    <a:pt x="1720400" y="965864"/>
                    <a:pt x="1773840" y="938058"/>
                  </a:cubicBezTo>
                  <a:cubicBezTo>
                    <a:pt x="1776818" y="820794"/>
                    <a:pt x="1749437" y="703660"/>
                    <a:pt x="1699633" y="597092"/>
                  </a:cubicBezTo>
                  <a:cubicBezTo>
                    <a:pt x="1636853" y="630430"/>
                    <a:pt x="1574100" y="663872"/>
                    <a:pt x="1511419" y="697264"/>
                  </a:cubicBezTo>
                  <a:close/>
                  <a:moveTo>
                    <a:pt x="739876" y="621488"/>
                  </a:moveTo>
                  <a:cubicBezTo>
                    <a:pt x="624980" y="683208"/>
                    <a:pt x="509318" y="743637"/>
                    <a:pt x="394498" y="805582"/>
                  </a:cubicBezTo>
                  <a:cubicBezTo>
                    <a:pt x="408013" y="919185"/>
                    <a:pt x="441882" y="1030422"/>
                    <a:pt x="494534" y="1132767"/>
                  </a:cubicBezTo>
                  <a:cubicBezTo>
                    <a:pt x="631188" y="1059613"/>
                    <a:pt x="768252" y="987099"/>
                    <a:pt x="905136" y="914246"/>
                  </a:cubicBezTo>
                  <a:cubicBezTo>
                    <a:pt x="850270" y="816566"/>
                    <a:pt x="794792" y="719164"/>
                    <a:pt x="739876" y="621488"/>
                  </a:cubicBezTo>
                  <a:close/>
                  <a:moveTo>
                    <a:pt x="1406951" y="752529"/>
                  </a:moveTo>
                  <a:cubicBezTo>
                    <a:pt x="1282867" y="818909"/>
                    <a:pt x="1158401" y="884610"/>
                    <a:pt x="1034267" y="950873"/>
                  </a:cubicBezTo>
                  <a:cubicBezTo>
                    <a:pt x="1089084" y="1048472"/>
                    <a:pt x="1144814" y="1145586"/>
                    <a:pt x="1199095" y="1243478"/>
                  </a:cubicBezTo>
                  <a:cubicBezTo>
                    <a:pt x="1307783" y="1185932"/>
                    <a:pt x="1416372" y="1127999"/>
                    <a:pt x="1524930" y="1070305"/>
                  </a:cubicBezTo>
                  <a:cubicBezTo>
                    <a:pt x="1513858" y="967910"/>
                    <a:pt x="1486377" y="867167"/>
                    <a:pt x="1443241" y="773125"/>
                  </a:cubicBezTo>
                  <a:cubicBezTo>
                    <a:pt x="1439092" y="762677"/>
                    <a:pt x="1431966" y="752723"/>
                    <a:pt x="1432605" y="741163"/>
                  </a:cubicBezTo>
                  <a:cubicBezTo>
                    <a:pt x="1422855" y="741289"/>
                    <a:pt x="1415477" y="748724"/>
                    <a:pt x="1406951" y="752525"/>
                  </a:cubicBezTo>
                  <a:close/>
                  <a:moveTo>
                    <a:pt x="139253" y="940500"/>
                  </a:moveTo>
                  <a:cubicBezTo>
                    <a:pt x="140449" y="1056793"/>
                    <a:pt x="169891" y="1172605"/>
                    <a:pt x="222697" y="1276946"/>
                  </a:cubicBezTo>
                  <a:cubicBezTo>
                    <a:pt x="285427" y="1243703"/>
                    <a:pt x="348157" y="1210436"/>
                    <a:pt x="410708" y="1176851"/>
                  </a:cubicBezTo>
                  <a:cubicBezTo>
                    <a:pt x="358618" y="1074920"/>
                    <a:pt x="322481" y="965198"/>
                    <a:pt x="305380" y="852504"/>
                  </a:cubicBezTo>
                  <a:cubicBezTo>
                    <a:pt x="250033" y="881794"/>
                    <a:pt x="195036" y="911894"/>
                    <a:pt x="139257" y="940500"/>
                  </a:cubicBezTo>
                  <a:close/>
                  <a:moveTo>
                    <a:pt x="950882" y="995253"/>
                  </a:moveTo>
                  <a:cubicBezTo>
                    <a:pt x="813895" y="1067665"/>
                    <a:pt x="677416" y="1141034"/>
                    <a:pt x="540177" y="1213153"/>
                  </a:cubicBezTo>
                  <a:cubicBezTo>
                    <a:pt x="602192" y="1310905"/>
                    <a:pt x="681389" y="1398209"/>
                    <a:pt x="774119" y="1469564"/>
                  </a:cubicBezTo>
                  <a:cubicBezTo>
                    <a:pt x="888098" y="1408883"/>
                    <a:pt x="1002005" y="1348247"/>
                    <a:pt x="1116038" y="1287768"/>
                  </a:cubicBezTo>
                  <a:cubicBezTo>
                    <a:pt x="1060767" y="1190313"/>
                    <a:pt x="1006000" y="1092736"/>
                    <a:pt x="950882" y="995253"/>
                  </a:cubicBezTo>
                  <a:close/>
                  <a:moveTo>
                    <a:pt x="1623536" y="1122980"/>
                  </a:moveTo>
                  <a:cubicBezTo>
                    <a:pt x="1627787" y="1228954"/>
                    <a:pt x="1614529" y="1335405"/>
                    <a:pt x="1584524" y="1437377"/>
                  </a:cubicBezTo>
                  <a:cubicBezTo>
                    <a:pt x="1679697" y="1326432"/>
                    <a:pt x="1742914" y="1190209"/>
                    <a:pt x="1765409" y="1047505"/>
                  </a:cubicBezTo>
                  <a:cubicBezTo>
                    <a:pt x="1718407" y="1073116"/>
                    <a:pt x="1670821" y="1097913"/>
                    <a:pt x="1623536" y="1122980"/>
                  </a:cubicBezTo>
                  <a:close/>
                  <a:moveTo>
                    <a:pt x="1245174" y="1324089"/>
                  </a:moveTo>
                  <a:cubicBezTo>
                    <a:pt x="1296247" y="1415171"/>
                    <a:pt x="1347577" y="1506055"/>
                    <a:pt x="1399006" y="1596944"/>
                  </a:cubicBezTo>
                  <a:cubicBezTo>
                    <a:pt x="1407455" y="1590201"/>
                    <a:pt x="1418244" y="1585362"/>
                    <a:pt x="1423512" y="1575610"/>
                  </a:cubicBezTo>
                  <a:cubicBezTo>
                    <a:pt x="1493293" y="1452719"/>
                    <a:pt x="1527364" y="1312606"/>
                    <a:pt x="1530086" y="1172749"/>
                  </a:cubicBezTo>
                  <a:cubicBezTo>
                    <a:pt x="1435138" y="1223327"/>
                    <a:pt x="1340217" y="1273856"/>
                    <a:pt x="1245170" y="1324098"/>
                  </a:cubicBezTo>
                  <a:close/>
                  <a:moveTo>
                    <a:pt x="456805" y="1257902"/>
                  </a:moveTo>
                  <a:cubicBezTo>
                    <a:pt x="394129" y="1290899"/>
                    <a:pt x="331803" y="1324489"/>
                    <a:pt x="269154" y="1357553"/>
                  </a:cubicBezTo>
                  <a:cubicBezTo>
                    <a:pt x="334021" y="1456389"/>
                    <a:pt x="422401" y="1540216"/>
                    <a:pt x="524781" y="1602233"/>
                  </a:cubicBezTo>
                  <a:cubicBezTo>
                    <a:pt x="577762" y="1573582"/>
                    <a:pt x="631152" y="1545551"/>
                    <a:pt x="684390" y="1517322"/>
                  </a:cubicBezTo>
                  <a:cubicBezTo>
                    <a:pt x="594890" y="1443332"/>
                    <a:pt x="518212" y="1355187"/>
                    <a:pt x="456809" y="1257902"/>
                  </a:cubicBezTo>
                  <a:close/>
                  <a:moveTo>
                    <a:pt x="860717" y="1528508"/>
                  </a:moveTo>
                  <a:cubicBezTo>
                    <a:pt x="981084" y="1600776"/>
                    <a:pt x="1118350" y="1648512"/>
                    <a:pt x="1260021" y="1658538"/>
                  </a:cubicBezTo>
                  <a:cubicBezTo>
                    <a:pt x="1280609" y="1661826"/>
                    <a:pt x="1297962" y="1648881"/>
                    <a:pt x="1315701" y="1641275"/>
                  </a:cubicBezTo>
                  <a:cubicBezTo>
                    <a:pt x="1263989" y="1550512"/>
                    <a:pt x="1213145" y="1459309"/>
                    <a:pt x="1161361" y="1368667"/>
                  </a:cubicBezTo>
                  <a:cubicBezTo>
                    <a:pt x="1061352" y="1422282"/>
                    <a:pt x="961036" y="1475456"/>
                    <a:pt x="860717" y="1528508"/>
                  </a:cubicBezTo>
                  <a:close/>
                  <a:moveTo>
                    <a:pt x="766560" y="1578795"/>
                  </a:moveTo>
                  <a:cubicBezTo>
                    <a:pt x="719455" y="1603812"/>
                    <a:pt x="672301" y="1628681"/>
                    <a:pt x="625299" y="1653941"/>
                  </a:cubicBezTo>
                  <a:cubicBezTo>
                    <a:pt x="761346" y="1713362"/>
                    <a:pt x="914134" y="1733373"/>
                    <a:pt x="1061986" y="1716601"/>
                  </a:cubicBezTo>
                  <a:cubicBezTo>
                    <a:pt x="956834" y="1686123"/>
                    <a:pt x="856852" y="1639300"/>
                    <a:pt x="766560" y="1578795"/>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pic>
        <p:nvPicPr>
          <p:cNvPr id="211" name="Google Shape;211;p20"/>
          <p:cNvPicPr preferRelativeResize="0"/>
          <p:nvPr/>
        </p:nvPicPr>
        <p:blipFill rotWithShape="1">
          <a:blip r:embed="rId7">
            <a:alphaModFix/>
          </a:blip>
          <a:srcRect/>
          <a:stretch/>
        </p:blipFill>
        <p:spPr>
          <a:xfrm flipH="1">
            <a:off x="7693947" y="4387972"/>
            <a:ext cx="436750" cy="436750"/>
          </a:xfrm>
          <a:prstGeom prst="rect">
            <a:avLst/>
          </a:prstGeom>
          <a:noFill/>
          <a:ln>
            <a:noFill/>
          </a:ln>
        </p:spPr>
      </p:pic>
      <p:grpSp>
        <p:nvGrpSpPr>
          <p:cNvPr id="212" name="Google Shape;212;p20"/>
          <p:cNvGrpSpPr/>
          <p:nvPr/>
        </p:nvGrpSpPr>
        <p:grpSpPr>
          <a:xfrm rot="900369">
            <a:off x="179269" y="111049"/>
            <a:ext cx="417808" cy="417808"/>
            <a:chOff x="8454554" y="3916936"/>
            <a:chExt cx="1800000" cy="1800000"/>
          </a:xfrm>
        </p:grpSpPr>
        <p:sp>
          <p:nvSpPr>
            <p:cNvPr id="213" name="Google Shape;213;p20"/>
            <p:cNvSpPr/>
            <p:nvPr/>
          </p:nvSpPr>
          <p:spPr>
            <a:xfrm>
              <a:off x="8454554" y="3916936"/>
              <a:ext cx="1800000" cy="1800000"/>
            </a:xfrm>
            <a:prstGeom prst="roundRect">
              <a:avLst>
                <a:gd name="adj" fmla="val 9612"/>
              </a:avLst>
            </a:prstGeom>
            <a:gradFill>
              <a:gsLst>
                <a:gs pos="0">
                  <a:srgbClr val="312C4D"/>
                </a:gs>
                <a:gs pos="9490">
                  <a:srgbClr val="28223F"/>
                </a:gs>
                <a:gs pos="22100">
                  <a:srgbClr val="2D2646"/>
                </a:gs>
                <a:gs pos="88140">
                  <a:srgbClr val="1F1A31"/>
                </a:gs>
                <a:gs pos="100000">
                  <a:srgbClr val="161323"/>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214" name="Google Shape;214;p20"/>
            <p:cNvGrpSpPr/>
            <p:nvPr/>
          </p:nvGrpSpPr>
          <p:grpSpPr>
            <a:xfrm>
              <a:off x="8746512" y="4208904"/>
              <a:ext cx="410643" cy="410620"/>
              <a:chOff x="8746512" y="4208904"/>
              <a:chExt cx="410643" cy="410620"/>
            </a:xfrm>
          </p:grpSpPr>
          <p:sp>
            <p:nvSpPr>
              <p:cNvPr id="215" name="Google Shape;215;p20"/>
              <p:cNvSpPr/>
              <p:nvPr/>
            </p:nvSpPr>
            <p:spPr>
              <a:xfrm>
                <a:off x="8746512" y="4208904"/>
                <a:ext cx="410620" cy="410620"/>
              </a:xfrm>
              <a:custGeom>
                <a:avLst/>
                <a:gdLst/>
                <a:ahLst/>
                <a:cxnLst/>
                <a:rect l="l" t="t" r="r" b="b"/>
                <a:pathLst>
                  <a:path w="410620" h="410620" extrusionOk="0">
                    <a:moveTo>
                      <a:pt x="9" y="9"/>
                    </a:moveTo>
                    <a:lnTo>
                      <a:pt x="410629" y="41062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6" name="Google Shape;216;p20"/>
              <p:cNvSpPr/>
              <p:nvPr/>
            </p:nvSpPr>
            <p:spPr>
              <a:xfrm>
                <a:off x="8746535" y="4208904"/>
                <a:ext cx="410620" cy="410620"/>
              </a:xfrm>
              <a:custGeom>
                <a:avLst/>
                <a:gdLst/>
                <a:ahLst/>
                <a:cxnLst/>
                <a:rect l="l" t="t" r="r" b="b"/>
                <a:pathLst>
                  <a:path w="410620" h="410620" extrusionOk="0">
                    <a:moveTo>
                      <a:pt x="410629" y="9"/>
                    </a:moveTo>
                    <a:lnTo>
                      <a:pt x="9" y="41062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217" name="Google Shape;217;p20"/>
            <p:cNvGrpSpPr/>
            <p:nvPr/>
          </p:nvGrpSpPr>
          <p:grpSpPr>
            <a:xfrm>
              <a:off x="8746535" y="5042086"/>
              <a:ext cx="410620" cy="355392"/>
              <a:chOff x="8746535" y="5042086"/>
              <a:chExt cx="410620" cy="355392"/>
            </a:xfrm>
          </p:grpSpPr>
          <p:sp>
            <p:nvSpPr>
              <p:cNvPr id="218" name="Google Shape;218;p20"/>
              <p:cNvSpPr/>
              <p:nvPr/>
            </p:nvSpPr>
            <p:spPr>
              <a:xfrm>
                <a:off x="8746535" y="5219782"/>
                <a:ext cx="410620" cy="5294"/>
              </a:xfrm>
              <a:custGeom>
                <a:avLst/>
                <a:gdLst/>
                <a:ahLst/>
                <a:cxnLst/>
                <a:rect l="l" t="t" r="r" b="b"/>
                <a:pathLst>
                  <a:path w="410620" h="5294" extrusionOk="0">
                    <a:moveTo>
                      <a:pt x="410629" y="-9"/>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9" name="Google Shape;219;p20"/>
              <p:cNvSpPr/>
              <p:nvPr/>
            </p:nvSpPr>
            <p:spPr>
              <a:xfrm>
                <a:off x="8916294" y="5042086"/>
                <a:ext cx="71078" cy="71078"/>
              </a:xfrm>
              <a:custGeom>
                <a:avLst/>
                <a:gdLst/>
                <a:ahLst/>
                <a:cxnLst/>
                <a:rect l="l" t="t" r="r" b="b"/>
                <a:pathLst>
                  <a:path w="71078" h="71078" extrusionOk="0">
                    <a:moveTo>
                      <a:pt x="71087" y="35533"/>
                    </a:moveTo>
                    <a:cubicBezTo>
                      <a:pt x="71087" y="55161"/>
                      <a:pt x="55176" y="71073"/>
                      <a:pt x="35548" y="71073"/>
                    </a:cubicBezTo>
                    <a:cubicBezTo>
                      <a:pt x="15920" y="71073"/>
                      <a:pt x="9" y="55161"/>
                      <a:pt x="9" y="35533"/>
                    </a:cubicBezTo>
                    <a:cubicBezTo>
                      <a:pt x="9" y="15906"/>
                      <a:pt x="15920" y="-6"/>
                      <a:pt x="35548" y="-6"/>
                    </a:cubicBezTo>
                    <a:cubicBezTo>
                      <a:pt x="55176" y="-6"/>
                      <a:pt x="71087" y="15906"/>
                      <a:pt x="71087" y="3553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0" name="Google Shape;220;p20"/>
              <p:cNvSpPr/>
              <p:nvPr/>
            </p:nvSpPr>
            <p:spPr>
              <a:xfrm>
                <a:off x="8916294" y="5326400"/>
                <a:ext cx="71078" cy="71078"/>
              </a:xfrm>
              <a:custGeom>
                <a:avLst/>
                <a:gdLst/>
                <a:ahLst/>
                <a:cxnLst/>
                <a:rect l="l" t="t" r="r" b="b"/>
                <a:pathLst>
                  <a:path w="71078" h="71078" extrusionOk="0">
                    <a:moveTo>
                      <a:pt x="71087" y="35527"/>
                    </a:moveTo>
                    <a:cubicBezTo>
                      <a:pt x="71087" y="55155"/>
                      <a:pt x="55176" y="71066"/>
                      <a:pt x="35548" y="71066"/>
                    </a:cubicBezTo>
                    <a:cubicBezTo>
                      <a:pt x="15920" y="71066"/>
                      <a:pt x="9" y="55155"/>
                      <a:pt x="9" y="35527"/>
                    </a:cubicBezTo>
                    <a:cubicBezTo>
                      <a:pt x="9" y="15899"/>
                      <a:pt x="15920" y="-12"/>
                      <a:pt x="35548" y="-12"/>
                    </a:cubicBezTo>
                    <a:cubicBezTo>
                      <a:pt x="55176" y="-12"/>
                      <a:pt x="71087" y="15899"/>
                      <a:pt x="71087" y="3552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221" name="Google Shape;221;p20"/>
            <p:cNvSpPr/>
            <p:nvPr/>
          </p:nvSpPr>
          <p:spPr>
            <a:xfrm>
              <a:off x="9552070" y="4414247"/>
              <a:ext cx="410619" cy="5294"/>
            </a:xfrm>
            <a:custGeom>
              <a:avLst/>
              <a:gdLst/>
              <a:ahLst/>
              <a:cxnLst/>
              <a:rect l="l" t="t" r="r" b="b"/>
              <a:pathLst>
                <a:path w="410619" h="5294" extrusionOk="0">
                  <a:moveTo>
                    <a:pt x="410619" y="0"/>
                  </a:moveTo>
                  <a:lnTo>
                    <a:pt x="0" y="0"/>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222" name="Google Shape;222;p20"/>
            <p:cNvGrpSpPr/>
            <p:nvPr/>
          </p:nvGrpSpPr>
          <p:grpSpPr>
            <a:xfrm>
              <a:off x="9552091" y="5014484"/>
              <a:ext cx="410620" cy="410620"/>
              <a:chOff x="9552091" y="5014484"/>
              <a:chExt cx="410620" cy="410620"/>
            </a:xfrm>
          </p:grpSpPr>
          <p:sp>
            <p:nvSpPr>
              <p:cNvPr id="223" name="Google Shape;223;p20"/>
              <p:cNvSpPr/>
              <p:nvPr/>
            </p:nvSpPr>
            <p:spPr>
              <a:xfrm>
                <a:off x="9552091" y="5219782"/>
                <a:ext cx="410620" cy="5294"/>
              </a:xfrm>
              <a:custGeom>
                <a:avLst/>
                <a:gdLst/>
                <a:ahLst/>
                <a:cxnLst/>
                <a:rect l="l" t="t" r="r" b="b"/>
                <a:pathLst>
                  <a:path w="410620" h="5294" extrusionOk="0">
                    <a:moveTo>
                      <a:pt x="410611" y="-9"/>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4" name="Google Shape;224;p20"/>
              <p:cNvSpPr/>
              <p:nvPr/>
            </p:nvSpPr>
            <p:spPr>
              <a:xfrm>
                <a:off x="9757390" y="5014484"/>
                <a:ext cx="5294" cy="410620"/>
              </a:xfrm>
              <a:custGeom>
                <a:avLst/>
                <a:gdLst/>
                <a:ahLst/>
                <a:cxnLst/>
                <a:rect l="l" t="t" r="r" b="b"/>
                <a:pathLst>
                  <a:path w="5294" h="410620" extrusionOk="0">
                    <a:moveTo>
                      <a:pt x="-9" y="410611"/>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pic>
        <p:nvPicPr>
          <p:cNvPr id="225" name="Google Shape;225;p20"/>
          <p:cNvPicPr preferRelativeResize="0"/>
          <p:nvPr/>
        </p:nvPicPr>
        <p:blipFill rotWithShape="1">
          <a:blip r:embed="rId8">
            <a:alphaModFix/>
          </a:blip>
          <a:srcRect/>
          <a:stretch/>
        </p:blipFill>
        <p:spPr>
          <a:xfrm>
            <a:off x="144232" y="632014"/>
            <a:ext cx="395419" cy="395419"/>
          </a:xfrm>
          <a:prstGeom prst="rect">
            <a:avLst/>
          </a:prstGeom>
          <a:noFill/>
          <a:ln>
            <a:noFill/>
          </a:ln>
        </p:spPr>
      </p:pic>
      <p:sp>
        <p:nvSpPr>
          <p:cNvPr id="226" name="Google Shape;226;p20" descr="{{LONG_PARAGRAPH}}"/>
          <p:cNvSpPr txBox="1"/>
          <p:nvPr/>
        </p:nvSpPr>
        <p:spPr>
          <a:xfrm>
            <a:off x="892800" y="1321875"/>
            <a:ext cx="7358400" cy="2691900"/>
          </a:xfrm>
          <a:prstGeom prst="rect">
            <a:avLst/>
          </a:prstGeom>
          <a:noFill/>
          <a:ln>
            <a:noFill/>
          </a:ln>
        </p:spPr>
        <p:txBody>
          <a:bodyPr spcFirstLastPara="1" wrap="square" lIns="91425" tIns="91425" rIns="91425" bIns="91425" anchor="t" anchorCtr="0">
            <a:noAutofit/>
          </a:bodyPr>
          <a:lstStyle/>
          <a:p>
            <a:pPr marL="0" lvl="0" indent="0" algn="ctr" rtl="0">
              <a:lnSpc>
                <a:spcPct val="130000"/>
              </a:lnSpc>
              <a:spcBef>
                <a:spcPts val="0"/>
              </a:spcBef>
              <a:spcAft>
                <a:spcPts val="1000"/>
              </a:spcAft>
              <a:buNone/>
            </a:pPr>
            <a:r>
              <a:rPr lang="en" sz="2375">
                <a:solidFill>
                  <a:schemeClr val="dk1"/>
                </a:solidFill>
                <a:latin typeface="Hind"/>
                <a:ea typeface="Hind"/>
                <a:cs typeface="Hind"/>
                <a:sym typeface="Hind"/>
              </a:rPr>
              <a:t>Let's explore different zones in our school! We will investigate grassy areas, paved areas, playground areas, community garden, and even trash zones. Each zone helps us see how humans affect the environment.</a:t>
            </a:r>
            <a:endParaRPr sz="2375">
              <a:solidFill>
                <a:schemeClr val="dk1"/>
              </a:solidFill>
              <a:latin typeface="Hind"/>
              <a:ea typeface="Hind"/>
              <a:cs typeface="Hind"/>
              <a:sym typeface="Hi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descr="{{TITLE}}"/>
          <p:cNvSpPr txBox="1"/>
          <p:nvPr/>
        </p:nvSpPr>
        <p:spPr>
          <a:xfrm>
            <a:off x="558275" y="376350"/>
            <a:ext cx="8049000" cy="64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900">
                <a:solidFill>
                  <a:schemeClr val="dk1"/>
                </a:solidFill>
                <a:latin typeface="Montserrat ExtraBold"/>
                <a:ea typeface="Montserrat ExtraBold"/>
                <a:cs typeface="Montserrat ExtraBold"/>
                <a:sym typeface="Montserrat ExtraBold"/>
              </a:rPr>
              <a:t>What do you notice?</a:t>
            </a:r>
            <a:endParaRPr sz="2900">
              <a:solidFill>
                <a:schemeClr val="dk1"/>
              </a:solidFill>
              <a:latin typeface="Montserrat ExtraBold"/>
              <a:ea typeface="Montserrat ExtraBold"/>
              <a:cs typeface="Montserrat ExtraBold"/>
              <a:sym typeface="Montserrat ExtraBold"/>
            </a:endParaRPr>
          </a:p>
        </p:txBody>
      </p:sp>
      <p:sp>
        <p:nvSpPr>
          <p:cNvPr id="232" name="Google Shape;232;p21" descr="{{LONG_PARAGRAPH}}"/>
          <p:cNvSpPr txBox="1"/>
          <p:nvPr/>
        </p:nvSpPr>
        <p:spPr>
          <a:xfrm>
            <a:off x="558275" y="1395225"/>
            <a:ext cx="8049000" cy="27051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n" sz="2675">
                <a:solidFill>
                  <a:schemeClr val="dk1"/>
                </a:solidFill>
                <a:latin typeface="Hind"/>
                <a:ea typeface="Hind"/>
                <a:cs typeface="Hind"/>
                <a:sym typeface="Hind"/>
              </a:rPr>
              <a:t>Make observations:</a:t>
            </a:r>
            <a:endParaRPr sz="2675">
              <a:solidFill>
                <a:schemeClr val="dk1"/>
              </a:solidFill>
              <a:latin typeface="Hind"/>
              <a:ea typeface="Hind"/>
              <a:cs typeface="Hind"/>
              <a:sym typeface="Hind"/>
            </a:endParaRPr>
          </a:p>
          <a:p>
            <a:pPr marL="0" lvl="0" indent="0" algn="l" rtl="0">
              <a:lnSpc>
                <a:spcPct val="130000"/>
              </a:lnSpc>
              <a:spcBef>
                <a:spcPts val="1000"/>
              </a:spcBef>
              <a:spcAft>
                <a:spcPts val="1000"/>
              </a:spcAft>
              <a:buNone/>
            </a:pPr>
            <a:r>
              <a:rPr lang="en" sz="2675">
                <a:solidFill>
                  <a:schemeClr val="dk1"/>
                </a:solidFill>
                <a:latin typeface="Hind"/>
                <a:ea typeface="Hind"/>
                <a:cs typeface="Hind"/>
                <a:sym typeface="Hind"/>
              </a:rPr>
              <a:t>Notice what you see in each zone we visit.  Record what you see;  plants, insects, birds, animals, grass, dirt, trees, and any other thing you see in the zone. Be specific and record what you see, hear, and smell. </a:t>
            </a:r>
            <a:endParaRPr sz="2275">
              <a:solidFill>
                <a:schemeClr val="dk1"/>
              </a:solidFill>
              <a:latin typeface="Hind"/>
              <a:ea typeface="Hind"/>
              <a:cs typeface="Hind"/>
              <a:sym typeface="Hind"/>
            </a:endParaRPr>
          </a:p>
        </p:txBody>
      </p:sp>
      <p:sp>
        <p:nvSpPr>
          <p:cNvPr id="233" name="Google Shape;233;p21"/>
          <p:cNvSpPr/>
          <p:nvPr/>
        </p:nvSpPr>
        <p:spPr>
          <a:xfrm>
            <a:off x="8038776" y="3704785"/>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234" name="Google Shape;234;p21"/>
          <p:cNvSpPr/>
          <p:nvPr/>
        </p:nvSpPr>
        <p:spPr>
          <a:xfrm>
            <a:off x="0" y="0"/>
            <a:ext cx="1831431" cy="472536"/>
          </a:xfrm>
          <a:custGeom>
            <a:avLst/>
            <a:gdLst/>
            <a:ahLst/>
            <a:cxnLst/>
            <a:rect l="l" t="t" r="r" b="b"/>
            <a:pathLst>
              <a:path w="142330" h="42219" extrusionOk="0">
                <a:moveTo>
                  <a:pt x="235" y="0"/>
                </a:moveTo>
                <a:cubicBezTo>
                  <a:pt x="235" y="9109"/>
                  <a:pt x="-295" y="15036"/>
                  <a:pt x="235" y="27326"/>
                </a:cubicBezTo>
                <a:cubicBezTo>
                  <a:pt x="235" y="27326"/>
                  <a:pt x="6530" y="42219"/>
                  <a:pt x="24591" y="42219"/>
                </a:cubicBezTo>
                <a:cubicBezTo>
                  <a:pt x="28880" y="42219"/>
                  <a:pt x="33833" y="41379"/>
                  <a:pt x="39524" y="39299"/>
                </a:cubicBezTo>
                <a:cubicBezTo>
                  <a:pt x="65551" y="29790"/>
                  <a:pt x="73462" y="15009"/>
                  <a:pt x="94142" y="15009"/>
                </a:cubicBezTo>
                <a:cubicBezTo>
                  <a:pt x="97021" y="15009"/>
                  <a:pt x="100147" y="15295"/>
                  <a:pt x="103604" y="15922"/>
                </a:cubicBezTo>
                <a:cubicBezTo>
                  <a:pt x="106677" y="16479"/>
                  <a:pt x="109608" y="16728"/>
                  <a:pt x="112392" y="16728"/>
                </a:cubicBezTo>
                <a:cubicBezTo>
                  <a:pt x="135235" y="16728"/>
                  <a:pt x="142330" y="530"/>
                  <a:pt x="142330" y="530"/>
                </a:cubicBezTo>
                <a:lnTo>
                  <a:pt x="23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SzPts val="1400"/>
              <a:buNone/>
            </a:pPr>
            <a:endParaRPr>
              <a:solidFill>
                <a:srgbClr val="000000"/>
              </a:solidFill>
            </a:endParaRPr>
          </a:p>
        </p:txBody>
      </p:sp>
      <p:pic>
        <p:nvPicPr>
          <p:cNvPr id="235" name="Google Shape;235;p21"/>
          <p:cNvPicPr preferRelativeResize="0"/>
          <p:nvPr/>
        </p:nvPicPr>
        <p:blipFill rotWithShape="1">
          <a:blip r:embed="rId3">
            <a:alphaModFix/>
          </a:blip>
          <a:srcRect/>
          <a:stretch/>
        </p:blipFill>
        <p:spPr>
          <a:xfrm rot="606731">
            <a:off x="8674657" y="4674167"/>
            <a:ext cx="434569" cy="434563"/>
          </a:xfrm>
          <a:prstGeom prst="rect">
            <a:avLst/>
          </a:prstGeom>
          <a:noFill/>
          <a:ln>
            <a:noFill/>
          </a:ln>
        </p:spPr>
      </p:pic>
      <p:grpSp>
        <p:nvGrpSpPr>
          <p:cNvPr id="236" name="Google Shape;236;p21"/>
          <p:cNvGrpSpPr/>
          <p:nvPr/>
        </p:nvGrpSpPr>
        <p:grpSpPr>
          <a:xfrm>
            <a:off x="8194117" y="4584870"/>
            <a:ext cx="413103" cy="539551"/>
            <a:chOff x="9843117" y="398119"/>
            <a:chExt cx="1512091" cy="1974931"/>
          </a:xfrm>
        </p:grpSpPr>
        <p:sp>
          <p:nvSpPr>
            <p:cNvPr id="237" name="Google Shape;237;p21"/>
            <p:cNvSpPr/>
            <p:nvPr/>
          </p:nvSpPr>
          <p:spPr>
            <a:xfrm>
              <a:off x="10599386" y="654249"/>
              <a:ext cx="335856" cy="111690"/>
            </a:xfrm>
            <a:custGeom>
              <a:avLst/>
              <a:gdLst/>
              <a:ahLst/>
              <a:cxnLst/>
              <a:rect l="l" t="t" r="r" b="b"/>
              <a:pathLst>
                <a:path w="474708" h="157866" extrusionOk="0">
                  <a:moveTo>
                    <a:pt x="474695" y="77849"/>
                  </a:moveTo>
                  <a:cubicBezTo>
                    <a:pt x="328062" y="10008"/>
                    <a:pt x="160742" y="-14915"/>
                    <a:pt x="0" y="8699"/>
                  </a:cubicBezTo>
                  <a:cubicBezTo>
                    <a:pt x="116499" y="38754"/>
                    <a:pt x="226716" y="90273"/>
                    <a:pt x="324971" y="157867"/>
                  </a:cubicBezTo>
                  <a:cubicBezTo>
                    <a:pt x="374848" y="131172"/>
                    <a:pt x="425008" y="104967"/>
                    <a:pt x="474709" y="77849"/>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38" name="Google Shape;238;p21"/>
            <p:cNvSpPr/>
            <p:nvPr/>
          </p:nvSpPr>
          <p:spPr>
            <a:xfrm>
              <a:off x="10442780" y="704826"/>
              <a:ext cx="319836" cy="204889"/>
            </a:xfrm>
            <a:custGeom>
              <a:avLst/>
              <a:gdLst/>
              <a:ahLst/>
              <a:cxnLst/>
              <a:rect l="l" t="t" r="r" b="b"/>
              <a:pathLst>
                <a:path w="452065" h="289596" extrusionOk="0">
                  <a:moveTo>
                    <a:pt x="452065" y="136452"/>
                  </a:moveTo>
                  <a:cubicBezTo>
                    <a:pt x="317674" y="53444"/>
                    <a:pt x="160229" y="324"/>
                    <a:pt x="0" y="0"/>
                  </a:cubicBezTo>
                  <a:cubicBezTo>
                    <a:pt x="54331" y="96565"/>
                    <a:pt x="108945" y="192982"/>
                    <a:pt x="163275" y="289596"/>
                  </a:cubicBezTo>
                  <a:cubicBezTo>
                    <a:pt x="259798" y="238990"/>
                    <a:pt x="355736" y="187427"/>
                    <a:pt x="452060" y="136452"/>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39" name="Google Shape;239;p21"/>
            <p:cNvSpPr/>
            <p:nvPr/>
          </p:nvSpPr>
          <p:spPr>
            <a:xfrm>
              <a:off x="10887340" y="747493"/>
              <a:ext cx="292124" cy="247016"/>
            </a:xfrm>
            <a:custGeom>
              <a:avLst/>
              <a:gdLst/>
              <a:ahLst/>
              <a:cxnLst/>
              <a:rect l="l" t="t" r="r" b="b"/>
              <a:pathLst>
                <a:path w="412896" h="349139" extrusionOk="0">
                  <a:moveTo>
                    <a:pt x="412896" y="248994"/>
                  </a:moveTo>
                  <a:cubicBezTo>
                    <a:pt x="350166" y="149982"/>
                    <a:pt x="265831" y="63591"/>
                    <a:pt x="165489" y="0"/>
                  </a:cubicBezTo>
                  <a:cubicBezTo>
                    <a:pt x="110546" y="29807"/>
                    <a:pt x="54915" y="58481"/>
                    <a:pt x="0" y="88365"/>
                  </a:cubicBezTo>
                  <a:cubicBezTo>
                    <a:pt x="88357" y="163075"/>
                    <a:pt x="164368" y="251463"/>
                    <a:pt x="224377" y="349139"/>
                  </a:cubicBezTo>
                  <a:cubicBezTo>
                    <a:pt x="287233" y="315702"/>
                    <a:pt x="350215" y="282557"/>
                    <a:pt x="412896" y="24899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0" name="Google Shape;240;p21"/>
            <p:cNvSpPr/>
            <p:nvPr/>
          </p:nvSpPr>
          <p:spPr>
            <a:xfrm>
              <a:off x="10283104" y="736693"/>
              <a:ext cx="216268" cy="319303"/>
            </a:xfrm>
            <a:custGeom>
              <a:avLst/>
              <a:gdLst/>
              <a:ahLst/>
              <a:cxnLst/>
              <a:rect l="l" t="t" r="r" b="b"/>
              <a:pathLst>
                <a:path w="305679" h="451312" extrusionOk="0">
                  <a:moveTo>
                    <a:pt x="305679" y="289200"/>
                  </a:moveTo>
                  <a:cubicBezTo>
                    <a:pt x="251070" y="192883"/>
                    <a:pt x="196712" y="96439"/>
                    <a:pt x="142305" y="0"/>
                  </a:cubicBezTo>
                  <a:cubicBezTo>
                    <a:pt x="133118" y="6594"/>
                    <a:pt x="121029" y="10966"/>
                    <a:pt x="115788" y="21635"/>
                  </a:cubicBezTo>
                  <a:cubicBezTo>
                    <a:pt x="37815" y="151147"/>
                    <a:pt x="-54" y="301772"/>
                    <a:pt x="0" y="451313"/>
                  </a:cubicBezTo>
                  <a:cubicBezTo>
                    <a:pt x="102124" y="397698"/>
                    <a:pt x="203560" y="342891"/>
                    <a:pt x="305679" y="28920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1" name="Google Shape;241;p21"/>
            <p:cNvSpPr/>
            <p:nvPr/>
          </p:nvSpPr>
          <p:spPr>
            <a:xfrm>
              <a:off x="10591166" y="843746"/>
              <a:ext cx="395685" cy="330540"/>
            </a:xfrm>
            <a:custGeom>
              <a:avLst/>
              <a:gdLst/>
              <a:ahLst/>
              <a:cxnLst/>
              <a:rect l="l" t="t" r="r" b="b"/>
              <a:pathLst>
                <a:path w="559272" h="467194" extrusionOk="0">
                  <a:moveTo>
                    <a:pt x="559273" y="257567"/>
                  </a:moveTo>
                  <a:cubicBezTo>
                    <a:pt x="497942" y="159891"/>
                    <a:pt x="420099" y="71894"/>
                    <a:pt x="328332" y="0"/>
                  </a:cubicBezTo>
                  <a:cubicBezTo>
                    <a:pt x="218982" y="58409"/>
                    <a:pt x="109174" y="116077"/>
                    <a:pt x="0" y="174756"/>
                  </a:cubicBezTo>
                  <a:cubicBezTo>
                    <a:pt x="54916" y="272284"/>
                    <a:pt x="109759" y="369811"/>
                    <a:pt x="165106" y="467195"/>
                  </a:cubicBezTo>
                  <a:cubicBezTo>
                    <a:pt x="296416" y="397275"/>
                    <a:pt x="427905" y="327509"/>
                    <a:pt x="559269" y="25756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2" name="Google Shape;242;p21"/>
            <p:cNvSpPr/>
            <p:nvPr/>
          </p:nvSpPr>
          <p:spPr>
            <a:xfrm>
              <a:off x="10110177" y="847105"/>
              <a:ext cx="138221" cy="300748"/>
            </a:xfrm>
            <a:custGeom>
              <a:avLst/>
              <a:gdLst/>
              <a:ahLst/>
              <a:cxnLst/>
              <a:rect l="l" t="t" r="r" b="b"/>
              <a:pathLst>
                <a:path w="195366" h="425085" extrusionOk="0">
                  <a:moveTo>
                    <a:pt x="195363" y="0"/>
                  </a:moveTo>
                  <a:cubicBezTo>
                    <a:pt x="89221" y="119261"/>
                    <a:pt x="20484" y="268703"/>
                    <a:pt x="0" y="425086"/>
                  </a:cubicBezTo>
                  <a:cubicBezTo>
                    <a:pt x="50515" y="399079"/>
                    <a:pt x="100419" y="371862"/>
                    <a:pt x="150705" y="345316"/>
                  </a:cubicBezTo>
                  <a:cubicBezTo>
                    <a:pt x="144699" y="228821"/>
                    <a:pt x="159663" y="111412"/>
                    <a:pt x="195367" y="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3" name="Google Shape;243;p21"/>
            <p:cNvSpPr/>
            <p:nvPr/>
          </p:nvSpPr>
          <p:spPr>
            <a:xfrm>
              <a:off x="11078500" y="981554"/>
              <a:ext cx="185815" cy="301047"/>
            </a:xfrm>
            <a:custGeom>
              <a:avLst/>
              <a:gdLst/>
              <a:ahLst/>
              <a:cxnLst/>
              <a:rect l="l" t="t" r="r" b="b"/>
              <a:pathLst>
                <a:path w="262636" h="425508" extrusionOk="0">
                  <a:moveTo>
                    <a:pt x="188213" y="0"/>
                  </a:moveTo>
                  <a:cubicBezTo>
                    <a:pt x="125406" y="33343"/>
                    <a:pt x="62654" y="66758"/>
                    <a:pt x="0" y="100172"/>
                  </a:cubicBezTo>
                  <a:cubicBezTo>
                    <a:pt x="52166" y="202220"/>
                    <a:pt x="86521" y="312715"/>
                    <a:pt x="102578" y="425509"/>
                  </a:cubicBezTo>
                  <a:cubicBezTo>
                    <a:pt x="156144" y="397847"/>
                    <a:pt x="208976" y="368781"/>
                    <a:pt x="262416" y="340971"/>
                  </a:cubicBezTo>
                  <a:cubicBezTo>
                    <a:pt x="265395" y="223684"/>
                    <a:pt x="238013" y="106546"/>
                    <a:pt x="18820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4" name="Google Shape;244;p21"/>
            <p:cNvSpPr/>
            <p:nvPr/>
          </p:nvSpPr>
          <p:spPr>
            <a:xfrm>
              <a:off x="10287121" y="998832"/>
              <a:ext cx="361260" cy="361729"/>
            </a:xfrm>
            <a:custGeom>
              <a:avLst/>
              <a:gdLst/>
              <a:ahLst/>
              <a:cxnLst/>
              <a:rect l="l" t="t" r="r" b="b"/>
              <a:pathLst>
                <a:path w="510615" h="511278" extrusionOk="0">
                  <a:moveTo>
                    <a:pt x="510611" y="292758"/>
                  </a:moveTo>
                  <a:cubicBezTo>
                    <a:pt x="455772" y="195082"/>
                    <a:pt x="400294" y="97676"/>
                    <a:pt x="345379" y="0"/>
                  </a:cubicBezTo>
                  <a:cubicBezTo>
                    <a:pt x="230482" y="61720"/>
                    <a:pt x="114820" y="122153"/>
                    <a:pt x="0" y="184094"/>
                  </a:cubicBezTo>
                  <a:cubicBezTo>
                    <a:pt x="13511" y="297701"/>
                    <a:pt x="47384" y="408934"/>
                    <a:pt x="100037" y="511279"/>
                  </a:cubicBezTo>
                  <a:cubicBezTo>
                    <a:pt x="236668" y="438125"/>
                    <a:pt x="373732" y="365615"/>
                    <a:pt x="510616" y="292758"/>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5" name="Google Shape;245;p21"/>
            <p:cNvSpPr/>
            <p:nvPr/>
          </p:nvSpPr>
          <p:spPr>
            <a:xfrm>
              <a:off x="10740411" y="1083626"/>
              <a:ext cx="347146" cy="355387"/>
            </a:xfrm>
            <a:custGeom>
              <a:avLst/>
              <a:gdLst/>
              <a:ahLst/>
              <a:cxnLst/>
              <a:rect l="l" t="t" r="r" b="b"/>
              <a:pathLst>
                <a:path w="490666" h="502314" extrusionOk="0">
                  <a:moveTo>
                    <a:pt x="398337" y="0"/>
                  </a:moveTo>
                  <a:cubicBezTo>
                    <a:pt x="388592" y="126"/>
                    <a:pt x="381209" y="7583"/>
                    <a:pt x="372684" y="11362"/>
                  </a:cubicBezTo>
                  <a:cubicBezTo>
                    <a:pt x="248604" y="77746"/>
                    <a:pt x="124133" y="143442"/>
                    <a:pt x="0" y="209705"/>
                  </a:cubicBezTo>
                  <a:cubicBezTo>
                    <a:pt x="54821" y="307309"/>
                    <a:pt x="110551" y="404418"/>
                    <a:pt x="164832" y="502314"/>
                  </a:cubicBezTo>
                  <a:cubicBezTo>
                    <a:pt x="273516" y="444769"/>
                    <a:pt x="382105" y="386831"/>
                    <a:pt x="490667" y="329137"/>
                  </a:cubicBezTo>
                  <a:cubicBezTo>
                    <a:pt x="479595" y="226743"/>
                    <a:pt x="452110" y="126004"/>
                    <a:pt x="408973" y="31957"/>
                  </a:cubicBezTo>
                  <a:cubicBezTo>
                    <a:pt x="404825" y="21509"/>
                    <a:pt x="397676" y="11533"/>
                    <a:pt x="398337"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6" name="Google Shape;246;p21"/>
            <p:cNvSpPr/>
            <p:nvPr/>
          </p:nvSpPr>
          <p:spPr>
            <a:xfrm>
              <a:off x="10106317" y="1162498"/>
              <a:ext cx="192054" cy="300274"/>
            </a:xfrm>
            <a:custGeom>
              <a:avLst/>
              <a:gdLst/>
              <a:ahLst/>
              <a:cxnLst/>
              <a:rect l="l" t="t" r="r" b="b"/>
              <a:pathLst>
                <a:path w="271454" h="424415" extrusionOk="0">
                  <a:moveTo>
                    <a:pt x="166123" y="0"/>
                  </a:moveTo>
                  <a:cubicBezTo>
                    <a:pt x="110749" y="29290"/>
                    <a:pt x="55757" y="59372"/>
                    <a:pt x="0" y="87969"/>
                  </a:cubicBezTo>
                  <a:cubicBezTo>
                    <a:pt x="1197" y="204267"/>
                    <a:pt x="30639" y="320074"/>
                    <a:pt x="83444" y="424415"/>
                  </a:cubicBezTo>
                  <a:cubicBezTo>
                    <a:pt x="146174" y="391172"/>
                    <a:pt x="208905" y="357905"/>
                    <a:pt x="271455" y="324320"/>
                  </a:cubicBezTo>
                  <a:cubicBezTo>
                    <a:pt x="219365" y="222420"/>
                    <a:pt x="183228" y="112690"/>
                    <a:pt x="166123"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7" name="Google Shape;247;p21"/>
            <p:cNvSpPr/>
            <p:nvPr/>
          </p:nvSpPr>
          <p:spPr>
            <a:xfrm>
              <a:off x="10390357" y="1263604"/>
              <a:ext cx="407421" cy="335571"/>
            </a:xfrm>
            <a:custGeom>
              <a:avLst/>
              <a:gdLst/>
              <a:ahLst/>
              <a:cxnLst/>
              <a:rect l="l" t="t" r="r" b="b"/>
              <a:pathLst>
                <a:path w="575860" h="474305" extrusionOk="0">
                  <a:moveTo>
                    <a:pt x="575861" y="292511"/>
                  </a:moveTo>
                  <a:cubicBezTo>
                    <a:pt x="520590" y="195082"/>
                    <a:pt x="465823" y="97501"/>
                    <a:pt x="410705" y="0"/>
                  </a:cubicBezTo>
                  <a:cubicBezTo>
                    <a:pt x="273718" y="72411"/>
                    <a:pt x="137239" y="145785"/>
                    <a:pt x="0" y="217904"/>
                  </a:cubicBezTo>
                  <a:cubicBezTo>
                    <a:pt x="62015" y="315657"/>
                    <a:pt x="141212" y="402961"/>
                    <a:pt x="233942" y="474306"/>
                  </a:cubicBezTo>
                  <a:cubicBezTo>
                    <a:pt x="347921" y="413652"/>
                    <a:pt x="461855" y="353021"/>
                    <a:pt x="575861" y="292511"/>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8" name="Google Shape;248;p21"/>
            <p:cNvSpPr/>
            <p:nvPr/>
          </p:nvSpPr>
          <p:spPr>
            <a:xfrm>
              <a:off x="11130263" y="1300643"/>
              <a:ext cx="127975" cy="275831"/>
            </a:xfrm>
            <a:custGeom>
              <a:avLst/>
              <a:gdLst/>
              <a:ahLst/>
              <a:cxnLst/>
              <a:rect l="l" t="t" r="r" b="b"/>
              <a:pathLst>
                <a:path w="180884" h="389867" extrusionOk="0">
                  <a:moveTo>
                    <a:pt x="180885" y="0"/>
                  </a:moveTo>
                  <a:cubicBezTo>
                    <a:pt x="133883" y="25611"/>
                    <a:pt x="86296" y="50408"/>
                    <a:pt x="39011" y="75474"/>
                  </a:cubicBezTo>
                  <a:cubicBezTo>
                    <a:pt x="43263" y="181449"/>
                    <a:pt x="30004" y="287896"/>
                    <a:pt x="0" y="389867"/>
                  </a:cubicBezTo>
                  <a:cubicBezTo>
                    <a:pt x="95178" y="278927"/>
                    <a:pt x="158362" y="142700"/>
                    <a:pt x="18088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9" name="Google Shape;249;p21"/>
            <p:cNvSpPr/>
            <p:nvPr/>
          </p:nvSpPr>
          <p:spPr>
            <a:xfrm>
              <a:off x="10889864" y="1389394"/>
              <a:ext cx="201559" cy="300121"/>
            </a:xfrm>
            <a:custGeom>
              <a:avLst/>
              <a:gdLst/>
              <a:ahLst/>
              <a:cxnLst/>
              <a:rect l="l" t="t" r="r" b="b"/>
              <a:pathLst>
                <a:path w="284889" h="424199" extrusionOk="0">
                  <a:moveTo>
                    <a:pt x="284889" y="0"/>
                  </a:moveTo>
                  <a:cubicBezTo>
                    <a:pt x="189968" y="50579"/>
                    <a:pt x="95020" y="101108"/>
                    <a:pt x="0" y="151345"/>
                  </a:cubicBezTo>
                  <a:cubicBezTo>
                    <a:pt x="51073" y="242427"/>
                    <a:pt x="102403" y="333311"/>
                    <a:pt x="153832" y="424200"/>
                  </a:cubicBezTo>
                  <a:cubicBezTo>
                    <a:pt x="162281" y="417457"/>
                    <a:pt x="173070" y="412618"/>
                    <a:pt x="178338" y="402862"/>
                  </a:cubicBezTo>
                  <a:cubicBezTo>
                    <a:pt x="248091" y="279971"/>
                    <a:pt x="282167" y="139839"/>
                    <a:pt x="28488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50" name="Google Shape;250;p21"/>
            <p:cNvSpPr/>
            <p:nvPr/>
          </p:nvSpPr>
          <p:spPr>
            <a:xfrm>
              <a:off x="10198314" y="1449717"/>
              <a:ext cx="293779" cy="243613"/>
            </a:xfrm>
            <a:custGeom>
              <a:avLst/>
              <a:gdLst/>
              <a:ahLst/>
              <a:cxnLst/>
              <a:rect l="l" t="t" r="r" b="b"/>
              <a:pathLst>
                <a:path w="415235" h="344330" extrusionOk="0">
                  <a:moveTo>
                    <a:pt x="415231" y="259442"/>
                  </a:moveTo>
                  <a:cubicBezTo>
                    <a:pt x="325705" y="185425"/>
                    <a:pt x="249054" y="97280"/>
                    <a:pt x="187651" y="0"/>
                  </a:cubicBezTo>
                  <a:cubicBezTo>
                    <a:pt x="124975" y="32996"/>
                    <a:pt x="62649" y="66582"/>
                    <a:pt x="0" y="99655"/>
                  </a:cubicBezTo>
                  <a:cubicBezTo>
                    <a:pt x="64867" y="198492"/>
                    <a:pt x="153247" y="282314"/>
                    <a:pt x="255627" y="344331"/>
                  </a:cubicBezTo>
                  <a:cubicBezTo>
                    <a:pt x="308608" y="315706"/>
                    <a:pt x="361998" y="287676"/>
                    <a:pt x="415236" y="25944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51" name="Google Shape;251;p21"/>
            <p:cNvSpPr/>
            <p:nvPr/>
          </p:nvSpPr>
          <p:spPr>
            <a:xfrm>
              <a:off x="10617447" y="1528178"/>
              <a:ext cx="321901" cy="205469"/>
            </a:xfrm>
            <a:custGeom>
              <a:avLst/>
              <a:gdLst/>
              <a:ahLst/>
              <a:cxnLst/>
              <a:rect l="l" t="t" r="r" b="b"/>
              <a:pathLst>
                <a:path w="454984" h="290416" extrusionOk="0">
                  <a:moveTo>
                    <a:pt x="300645" y="0"/>
                  </a:moveTo>
                  <a:cubicBezTo>
                    <a:pt x="200608" y="53642"/>
                    <a:pt x="100320" y="106816"/>
                    <a:pt x="0" y="159864"/>
                  </a:cubicBezTo>
                  <a:cubicBezTo>
                    <a:pt x="120368" y="232127"/>
                    <a:pt x="257634" y="279867"/>
                    <a:pt x="399305" y="289893"/>
                  </a:cubicBezTo>
                  <a:cubicBezTo>
                    <a:pt x="419892" y="293176"/>
                    <a:pt x="437245" y="280236"/>
                    <a:pt x="454985" y="272630"/>
                  </a:cubicBezTo>
                  <a:cubicBezTo>
                    <a:pt x="403300" y="181845"/>
                    <a:pt x="352456" y="90637"/>
                    <a:pt x="30064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52" name="Google Shape;252;p21"/>
            <p:cNvSpPr/>
            <p:nvPr/>
          </p:nvSpPr>
          <p:spPr>
            <a:xfrm>
              <a:off x="10450647" y="1677069"/>
              <a:ext cx="308956" cy="101526"/>
            </a:xfrm>
            <a:custGeom>
              <a:avLst/>
              <a:gdLst/>
              <a:ahLst/>
              <a:cxnLst/>
              <a:rect l="l" t="t" r="r" b="b"/>
              <a:pathLst>
                <a:path w="436687" h="143500" extrusionOk="0">
                  <a:moveTo>
                    <a:pt x="436687" y="137806"/>
                  </a:moveTo>
                  <a:cubicBezTo>
                    <a:pt x="331535" y="107355"/>
                    <a:pt x="231526" y="60505"/>
                    <a:pt x="141261" y="0"/>
                  </a:cubicBezTo>
                  <a:cubicBezTo>
                    <a:pt x="94156" y="25017"/>
                    <a:pt x="47002" y="49886"/>
                    <a:pt x="0" y="75151"/>
                  </a:cubicBezTo>
                  <a:cubicBezTo>
                    <a:pt x="136047" y="134572"/>
                    <a:pt x="288835" y="154552"/>
                    <a:pt x="436687" y="137806"/>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53" name="Google Shape;253;p21"/>
            <p:cNvSpPr/>
            <p:nvPr/>
          </p:nvSpPr>
          <p:spPr>
            <a:xfrm>
              <a:off x="9843117" y="398119"/>
              <a:ext cx="1315126" cy="1974931"/>
            </a:xfrm>
            <a:custGeom>
              <a:avLst/>
              <a:gdLst/>
              <a:ahLst/>
              <a:cxnLst/>
              <a:rect l="l" t="t" r="r" b="b"/>
              <a:pathLst>
                <a:path w="1858836" h="2791422" extrusionOk="0">
                  <a:moveTo>
                    <a:pt x="613826" y="19"/>
                  </a:moveTo>
                  <a:cubicBezTo>
                    <a:pt x="566442" y="24173"/>
                    <a:pt x="518496" y="47535"/>
                    <a:pt x="471112" y="71688"/>
                  </a:cubicBezTo>
                  <a:cubicBezTo>
                    <a:pt x="493508" y="112438"/>
                    <a:pt x="515977" y="153140"/>
                    <a:pt x="538449" y="193815"/>
                  </a:cubicBezTo>
                  <a:cubicBezTo>
                    <a:pt x="397035" y="283219"/>
                    <a:pt x="275039" y="401666"/>
                    <a:pt x="184392" y="540016"/>
                  </a:cubicBezTo>
                  <a:cubicBezTo>
                    <a:pt x="65500" y="719563"/>
                    <a:pt x="1523" y="932380"/>
                    <a:pt x="70" y="1145701"/>
                  </a:cubicBezTo>
                  <a:cubicBezTo>
                    <a:pt x="-2193" y="1344809"/>
                    <a:pt x="50482" y="1544236"/>
                    <a:pt x="151562" y="1717382"/>
                  </a:cubicBezTo>
                  <a:cubicBezTo>
                    <a:pt x="250883" y="1888508"/>
                    <a:pt x="396194" y="2034294"/>
                    <a:pt x="569493" y="2135703"/>
                  </a:cubicBezTo>
                  <a:cubicBezTo>
                    <a:pt x="757706" y="2247331"/>
                    <a:pt x="978826" y="2302875"/>
                    <a:pt x="1198866" y="2301049"/>
                  </a:cubicBezTo>
                  <a:cubicBezTo>
                    <a:pt x="1198739" y="2395937"/>
                    <a:pt x="1197795" y="2490820"/>
                    <a:pt x="1198024" y="2585707"/>
                  </a:cubicBezTo>
                  <a:cubicBezTo>
                    <a:pt x="1067169" y="2585779"/>
                    <a:pt x="936395" y="2583854"/>
                    <a:pt x="805644" y="2584816"/>
                  </a:cubicBezTo>
                  <a:cubicBezTo>
                    <a:pt x="803840" y="2652734"/>
                    <a:pt x="805468" y="2720702"/>
                    <a:pt x="803862" y="2788615"/>
                  </a:cubicBezTo>
                  <a:cubicBezTo>
                    <a:pt x="1115727" y="2788714"/>
                    <a:pt x="1427566" y="2791651"/>
                    <a:pt x="1739350" y="2791408"/>
                  </a:cubicBezTo>
                  <a:cubicBezTo>
                    <a:pt x="1738613" y="2723490"/>
                    <a:pt x="1740192" y="2655622"/>
                    <a:pt x="1739530" y="2587731"/>
                  </a:cubicBezTo>
                  <a:cubicBezTo>
                    <a:pt x="1608855" y="2587358"/>
                    <a:pt x="1478230" y="2587308"/>
                    <a:pt x="1347631" y="2585927"/>
                  </a:cubicBezTo>
                  <a:cubicBezTo>
                    <a:pt x="1347735" y="2486992"/>
                    <a:pt x="1347834" y="2388029"/>
                    <a:pt x="1348904" y="2289044"/>
                  </a:cubicBezTo>
                  <a:cubicBezTo>
                    <a:pt x="1453750" y="2274373"/>
                    <a:pt x="1556203" y="2245402"/>
                    <a:pt x="1653315" y="2204507"/>
                  </a:cubicBezTo>
                  <a:cubicBezTo>
                    <a:pt x="1673826" y="2240908"/>
                    <a:pt x="1693928" y="2277463"/>
                    <a:pt x="1714520" y="2313765"/>
                  </a:cubicBezTo>
                  <a:cubicBezTo>
                    <a:pt x="1762593" y="2290475"/>
                    <a:pt x="1810840" y="2267558"/>
                    <a:pt x="1858836" y="2244268"/>
                  </a:cubicBezTo>
                  <a:cubicBezTo>
                    <a:pt x="1812928" y="2164570"/>
                    <a:pt x="1771370" y="2082700"/>
                    <a:pt x="1723428" y="2004140"/>
                  </a:cubicBezTo>
                  <a:cubicBezTo>
                    <a:pt x="1534221" y="2118462"/>
                    <a:pt x="1306465" y="2172005"/>
                    <a:pt x="1084383" y="2150865"/>
                  </a:cubicBezTo>
                  <a:cubicBezTo>
                    <a:pt x="874664" y="2132442"/>
                    <a:pt x="671693" y="2049087"/>
                    <a:pt x="512013" y="1915945"/>
                  </a:cubicBezTo>
                  <a:cubicBezTo>
                    <a:pt x="329729" y="1765712"/>
                    <a:pt x="203913" y="1552283"/>
                    <a:pt x="164420" y="1323214"/>
                  </a:cubicBezTo>
                  <a:cubicBezTo>
                    <a:pt x="127825" y="1117711"/>
                    <a:pt x="159863" y="901169"/>
                    <a:pt x="255423" y="714201"/>
                  </a:cubicBezTo>
                  <a:cubicBezTo>
                    <a:pt x="358514" y="509737"/>
                    <a:pt x="536393" y="342658"/>
                    <a:pt x="749014" y="247096"/>
                  </a:cubicBezTo>
                  <a:cubicBezTo>
                    <a:pt x="706260" y="163597"/>
                    <a:pt x="659208" y="82194"/>
                    <a:pt x="613858" y="0"/>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54" name="Google Shape;254;p21"/>
            <p:cNvSpPr/>
            <p:nvPr/>
          </p:nvSpPr>
          <p:spPr>
            <a:xfrm>
              <a:off x="10001291" y="558507"/>
              <a:ext cx="1353917" cy="1314267"/>
            </a:xfrm>
            <a:custGeom>
              <a:avLst/>
              <a:gdLst/>
              <a:ahLst/>
              <a:cxnLst/>
              <a:rect l="l" t="t" r="r" b="b"/>
              <a:pathLst>
                <a:path w="1913664" h="1857621" extrusionOk="0">
                  <a:moveTo>
                    <a:pt x="1531939" y="186129"/>
                  </a:moveTo>
                  <a:cubicBezTo>
                    <a:pt x="1697019" y="305616"/>
                    <a:pt x="1819299" y="479013"/>
                    <a:pt x="1876302" y="671001"/>
                  </a:cubicBezTo>
                  <a:cubicBezTo>
                    <a:pt x="1934731" y="865489"/>
                    <a:pt x="1924117" y="1078653"/>
                    <a:pt x="1848056" y="1267150"/>
                  </a:cubicBezTo>
                  <a:cubicBezTo>
                    <a:pt x="1775122" y="1450475"/>
                    <a:pt x="1639764" y="1609403"/>
                    <a:pt x="1468399" y="1713992"/>
                  </a:cubicBezTo>
                  <a:cubicBezTo>
                    <a:pt x="1305862" y="1813818"/>
                    <a:pt x="1111926" y="1865089"/>
                    <a:pt x="919560" y="1856741"/>
                  </a:cubicBezTo>
                  <a:cubicBezTo>
                    <a:pt x="692105" y="1848641"/>
                    <a:pt x="468394" y="1758840"/>
                    <a:pt x="302739" y="1607104"/>
                  </a:cubicBezTo>
                  <a:cubicBezTo>
                    <a:pt x="151652" y="1470603"/>
                    <a:pt x="48795" y="1285205"/>
                    <a:pt x="13828" y="1087824"/>
                  </a:cubicBezTo>
                  <a:cubicBezTo>
                    <a:pt x="-20504" y="894914"/>
                    <a:pt x="9500" y="691660"/>
                    <a:pt x="99310" y="516368"/>
                  </a:cubicBezTo>
                  <a:cubicBezTo>
                    <a:pt x="184509" y="347986"/>
                    <a:pt x="324119" y="206149"/>
                    <a:pt x="493702" y="116151"/>
                  </a:cubicBezTo>
                  <a:cubicBezTo>
                    <a:pt x="680844" y="14670"/>
                    <a:pt x="904024" y="-22204"/>
                    <a:pt x="1115291" y="13015"/>
                  </a:cubicBezTo>
                  <a:cubicBezTo>
                    <a:pt x="1265712" y="37267"/>
                    <a:pt x="1409876" y="97305"/>
                    <a:pt x="1531926" y="186116"/>
                  </a:cubicBezTo>
                  <a:close/>
                  <a:moveTo>
                    <a:pt x="835171" y="143872"/>
                  </a:moveTo>
                  <a:cubicBezTo>
                    <a:pt x="951674" y="173927"/>
                    <a:pt x="1061887" y="225445"/>
                    <a:pt x="1160142" y="293044"/>
                  </a:cubicBezTo>
                  <a:cubicBezTo>
                    <a:pt x="1210019" y="266349"/>
                    <a:pt x="1260201" y="240117"/>
                    <a:pt x="1309902" y="213027"/>
                  </a:cubicBezTo>
                  <a:cubicBezTo>
                    <a:pt x="1163269" y="145185"/>
                    <a:pt x="995927" y="120263"/>
                    <a:pt x="835162" y="143876"/>
                  </a:cubicBezTo>
                  <a:close/>
                  <a:moveTo>
                    <a:pt x="614128" y="206527"/>
                  </a:moveTo>
                  <a:cubicBezTo>
                    <a:pt x="668458" y="303092"/>
                    <a:pt x="723073" y="399509"/>
                    <a:pt x="777403" y="496123"/>
                  </a:cubicBezTo>
                  <a:cubicBezTo>
                    <a:pt x="873926" y="445545"/>
                    <a:pt x="969841" y="393976"/>
                    <a:pt x="1066188" y="343002"/>
                  </a:cubicBezTo>
                  <a:cubicBezTo>
                    <a:pt x="931797" y="259971"/>
                    <a:pt x="774353" y="206874"/>
                    <a:pt x="614123" y="206527"/>
                  </a:cubicBezTo>
                  <a:close/>
                  <a:moveTo>
                    <a:pt x="1407131" y="266736"/>
                  </a:moveTo>
                  <a:cubicBezTo>
                    <a:pt x="1352189" y="296548"/>
                    <a:pt x="1296558" y="325217"/>
                    <a:pt x="1241642" y="355101"/>
                  </a:cubicBezTo>
                  <a:cubicBezTo>
                    <a:pt x="1329999" y="429811"/>
                    <a:pt x="1406011" y="518199"/>
                    <a:pt x="1466019" y="615875"/>
                  </a:cubicBezTo>
                  <a:cubicBezTo>
                    <a:pt x="1528853" y="582438"/>
                    <a:pt x="1591835" y="549315"/>
                    <a:pt x="1654512" y="515730"/>
                  </a:cubicBezTo>
                  <a:cubicBezTo>
                    <a:pt x="1591781" y="416722"/>
                    <a:pt x="1507447" y="330327"/>
                    <a:pt x="1407131" y="266736"/>
                  </a:cubicBezTo>
                  <a:close/>
                  <a:moveTo>
                    <a:pt x="531075" y="251502"/>
                  </a:moveTo>
                  <a:cubicBezTo>
                    <a:pt x="521888" y="258095"/>
                    <a:pt x="509799" y="262467"/>
                    <a:pt x="504558" y="273136"/>
                  </a:cubicBezTo>
                  <a:cubicBezTo>
                    <a:pt x="426585" y="402644"/>
                    <a:pt x="388716" y="553273"/>
                    <a:pt x="388770" y="702810"/>
                  </a:cubicBezTo>
                  <a:cubicBezTo>
                    <a:pt x="490894" y="649173"/>
                    <a:pt x="592330" y="594366"/>
                    <a:pt x="694449" y="540702"/>
                  </a:cubicBezTo>
                  <a:cubicBezTo>
                    <a:pt x="639813" y="444384"/>
                    <a:pt x="585482" y="347963"/>
                    <a:pt x="531075" y="251502"/>
                  </a:cubicBezTo>
                  <a:close/>
                  <a:moveTo>
                    <a:pt x="1151900" y="402644"/>
                  </a:moveTo>
                  <a:cubicBezTo>
                    <a:pt x="1042550" y="461058"/>
                    <a:pt x="932742" y="518725"/>
                    <a:pt x="823568" y="577400"/>
                  </a:cubicBezTo>
                  <a:cubicBezTo>
                    <a:pt x="878483" y="674932"/>
                    <a:pt x="933327" y="772460"/>
                    <a:pt x="988674" y="869839"/>
                  </a:cubicBezTo>
                  <a:cubicBezTo>
                    <a:pt x="1120011" y="799901"/>
                    <a:pt x="1251500" y="730157"/>
                    <a:pt x="1382836" y="660215"/>
                  </a:cubicBezTo>
                  <a:cubicBezTo>
                    <a:pt x="1321505" y="562512"/>
                    <a:pt x="1243685" y="474542"/>
                    <a:pt x="1151895" y="402644"/>
                  </a:cubicBezTo>
                  <a:close/>
                  <a:moveTo>
                    <a:pt x="144742" y="832452"/>
                  </a:moveTo>
                  <a:cubicBezTo>
                    <a:pt x="195257" y="806446"/>
                    <a:pt x="245160" y="779224"/>
                    <a:pt x="295446" y="752682"/>
                  </a:cubicBezTo>
                  <a:cubicBezTo>
                    <a:pt x="289440" y="636183"/>
                    <a:pt x="304404" y="518775"/>
                    <a:pt x="340108" y="407394"/>
                  </a:cubicBezTo>
                  <a:cubicBezTo>
                    <a:pt x="233967" y="526628"/>
                    <a:pt x="165230" y="676074"/>
                    <a:pt x="144746" y="832452"/>
                  </a:cubicBezTo>
                  <a:close/>
                  <a:moveTo>
                    <a:pt x="1511419" y="697255"/>
                  </a:moveTo>
                  <a:cubicBezTo>
                    <a:pt x="1563590" y="799303"/>
                    <a:pt x="1597940" y="909798"/>
                    <a:pt x="1614002" y="1022591"/>
                  </a:cubicBezTo>
                  <a:cubicBezTo>
                    <a:pt x="1667568" y="994934"/>
                    <a:pt x="1720400" y="965864"/>
                    <a:pt x="1773840" y="938058"/>
                  </a:cubicBezTo>
                  <a:cubicBezTo>
                    <a:pt x="1776818" y="820794"/>
                    <a:pt x="1749437" y="703660"/>
                    <a:pt x="1699633" y="597092"/>
                  </a:cubicBezTo>
                  <a:cubicBezTo>
                    <a:pt x="1636853" y="630430"/>
                    <a:pt x="1574100" y="663872"/>
                    <a:pt x="1511419" y="697264"/>
                  </a:cubicBezTo>
                  <a:close/>
                  <a:moveTo>
                    <a:pt x="739876" y="621488"/>
                  </a:moveTo>
                  <a:cubicBezTo>
                    <a:pt x="624980" y="683208"/>
                    <a:pt x="509318" y="743637"/>
                    <a:pt x="394498" y="805582"/>
                  </a:cubicBezTo>
                  <a:cubicBezTo>
                    <a:pt x="408013" y="919185"/>
                    <a:pt x="441882" y="1030422"/>
                    <a:pt x="494534" y="1132767"/>
                  </a:cubicBezTo>
                  <a:cubicBezTo>
                    <a:pt x="631188" y="1059613"/>
                    <a:pt x="768252" y="987099"/>
                    <a:pt x="905136" y="914246"/>
                  </a:cubicBezTo>
                  <a:cubicBezTo>
                    <a:pt x="850270" y="816566"/>
                    <a:pt x="794792" y="719164"/>
                    <a:pt x="739876" y="621488"/>
                  </a:cubicBezTo>
                  <a:close/>
                  <a:moveTo>
                    <a:pt x="1406951" y="752529"/>
                  </a:moveTo>
                  <a:cubicBezTo>
                    <a:pt x="1282867" y="818909"/>
                    <a:pt x="1158401" y="884610"/>
                    <a:pt x="1034267" y="950873"/>
                  </a:cubicBezTo>
                  <a:cubicBezTo>
                    <a:pt x="1089084" y="1048472"/>
                    <a:pt x="1144814" y="1145586"/>
                    <a:pt x="1199095" y="1243478"/>
                  </a:cubicBezTo>
                  <a:cubicBezTo>
                    <a:pt x="1307783" y="1185932"/>
                    <a:pt x="1416372" y="1127999"/>
                    <a:pt x="1524930" y="1070305"/>
                  </a:cubicBezTo>
                  <a:cubicBezTo>
                    <a:pt x="1513858" y="967910"/>
                    <a:pt x="1486377" y="867167"/>
                    <a:pt x="1443241" y="773125"/>
                  </a:cubicBezTo>
                  <a:cubicBezTo>
                    <a:pt x="1439092" y="762677"/>
                    <a:pt x="1431966" y="752723"/>
                    <a:pt x="1432605" y="741163"/>
                  </a:cubicBezTo>
                  <a:cubicBezTo>
                    <a:pt x="1422855" y="741289"/>
                    <a:pt x="1415477" y="748724"/>
                    <a:pt x="1406951" y="752525"/>
                  </a:cubicBezTo>
                  <a:close/>
                  <a:moveTo>
                    <a:pt x="139253" y="940500"/>
                  </a:moveTo>
                  <a:cubicBezTo>
                    <a:pt x="140449" y="1056793"/>
                    <a:pt x="169891" y="1172605"/>
                    <a:pt x="222697" y="1276946"/>
                  </a:cubicBezTo>
                  <a:cubicBezTo>
                    <a:pt x="285427" y="1243703"/>
                    <a:pt x="348157" y="1210436"/>
                    <a:pt x="410708" y="1176851"/>
                  </a:cubicBezTo>
                  <a:cubicBezTo>
                    <a:pt x="358618" y="1074920"/>
                    <a:pt x="322481" y="965198"/>
                    <a:pt x="305380" y="852504"/>
                  </a:cubicBezTo>
                  <a:cubicBezTo>
                    <a:pt x="250033" y="881794"/>
                    <a:pt x="195036" y="911894"/>
                    <a:pt x="139257" y="940500"/>
                  </a:cubicBezTo>
                  <a:close/>
                  <a:moveTo>
                    <a:pt x="950882" y="995253"/>
                  </a:moveTo>
                  <a:cubicBezTo>
                    <a:pt x="813895" y="1067665"/>
                    <a:pt x="677416" y="1141034"/>
                    <a:pt x="540177" y="1213153"/>
                  </a:cubicBezTo>
                  <a:cubicBezTo>
                    <a:pt x="602192" y="1310905"/>
                    <a:pt x="681389" y="1398209"/>
                    <a:pt x="774119" y="1469564"/>
                  </a:cubicBezTo>
                  <a:cubicBezTo>
                    <a:pt x="888098" y="1408883"/>
                    <a:pt x="1002005" y="1348247"/>
                    <a:pt x="1116038" y="1287768"/>
                  </a:cubicBezTo>
                  <a:cubicBezTo>
                    <a:pt x="1060767" y="1190313"/>
                    <a:pt x="1006000" y="1092736"/>
                    <a:pt x="950882" y="995253"/>
                  </a:cubicBezTo>
                  <a:close/>
                  <a:moveTo>
                    <a:pt x="1623536" y="1122980"/>
                  </a:moveTo>
                  <a:cubicBezTo>
                    <a:pt x="1627787" y="1228954"/>
                    <a:pt x="1614529" y="1335405"/>
                    <a:pt x="1584524" y="1437377"/>
                  </a:cubicBezTo>
                  <a:cubicBezTo>
                    <a:pt x="1679697" y="1326432"/>
                    <a:pt x="1742914" y="1190209"/>
                    <a:pt x="1765409" y="1047505"/>
                  </a:cubicBezTo>
                  <a:cubicBezTo>
                    <a:pt x="1718407" y="1073116"/>
                    <a:pt x="1670821" y="1097913"/>
                    <a:pt x="1623536" y="1122980"/>
                  </a:cubicBezTo>
                  <a:close/>
                  <a:moveTo>
                    <a:pt x="1245174" y="1324089"/>
                  </a:moveTo>
                  <a:cubicBezTo>
                    <a:pt x="1296247" y="1415171"/>
                    <a:pt x="1347577" y="1506055"/>
                    <a:pt x="1399006" y="1596944"/>
                  </a:cubicBezTo>
                  <a:cubicBezTo>
                    <a:pt x="1407455" y="1590201"/>
                    <a:pt x="1418244" y="1585362"/>
                    <a:pt x="1423512" y="1575610"/>
                  </a:cubicBezTo>
                  <a:cubicBezTo>
                    <a:pt x="1493293" y="1452719"/>
                    <a:pt x="1527364" y="1312606"/>
                    <a:pt x="1530086" y="1172749"/>
                  </a:cubicBezTo>
                  <a:cubicBezTo>
                    <a:pt x="1435138" y="1223327"/>
                    <a:pt x="1340217" y="1273856"/>
                    <a:pt x="1245170" y="1324098"/>
                  </a:cubicBezTo>
                  <a:close/>
                  <a:moveTo>
                    <a:pt x="456805" y="1257902"/>
                  </a:moveTo>
                  <a:cubicBezTo>
                    <a:pt x="394129" y="1290899"/>
                    <a:pt x="331803" y="1324489"/>
                    <a:pt x="269154" y="1357553"/>
                  </a:cubicBezTo>
                  <a:cubicBezTo>
                    <a:pt x="334021" y="1456389"/>
                    <a:pt x="422401" y="1540216"/>
                    <a:pt x="524781" y="1602233"/>
                  </a:cubicBezTo>
                  <a:cubicBezTo>
                    <a:pt x="577762" y="1573582"/>
                    <a:pt x="631152" y="1545551"/>
                    <a:pt x="684390" y="1517322"/>
                  </a:cubicBezTo>
                  <a:cubicBezTo>
                    <a:pt x="594890" y="1443332"/>
                    <a:pt x="518212" y="1355187"/>
                    <a:pt x="456809" y="1257902"/>
                  </a:cubicBezTo>
                  <a:close/>
                  <a:moveTo>
                    <a:pt x="860717" y="1528508"/>
                  </a:moveTo>
                  <a:cubicBezTo>
                    <a:pt x="981084" y="1600776"/>
                    <a:pt x="1118350" y="1648512"/>
                    <a:pt x="1260021" y="1658538"/>
                  </a:cubicBezTo>
                  <a:cubicBezTo>
                    <a:pt x="1280609" y="1661826"/>
                    <a:pt x="1297962" y="1648881"/>
                    <a:pt x="1315701" y="1641275"/>
                  </a:cubicBezTo>
                  <a:cubicBezTo>
                    <a:pt x="1263989" y="1550512"/>
                    <a:pt x="1213145" y="1459309"/>
                    <a:pt x="1161361" y="1368667"/>
                  </a:cubicBezTo>
                  <a:cubicBezTo>
                    <a:pt x="1061352" y="1422282"/>
                    <a:pt x="961036" y="1475456"/>
                    <a:pt x="860717" y="1528508"/>
                  </a:cubicBezTo>
                  <a:close/>
                  <a:moveTo>
                    <a:pt x="766560" y="1578795"/>
                  </a:moveTo>
                  <a:cubicBezTo>
                    <a:pt x="719455" y="1603812"/>
                    <a:pt x="672301" y="1628681"/>
                    <a:pt x="625299" y="1653941"/>
                  </a:cubicBezTo>
                  <a:cubicBezTo>
                    <a:pt x="761346" y="1713362"/>
                    <a:pt x="914134" y="1733373"/>
                    <a:pt x="1061986" y="1716601"/>
                  </a:cubicBezTo>
                  <a:cubicBezTo>
                    <a:pt x="956834" y="1686123"/>
                    <a:pt x="856852" y="1639300"/>
                    <a:pt x="766560" y="1578795"/>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255" name="Google Shape;255;p21"/>
          <p:cNvGrpSpPr/>
          <p:nvPr/>
        </p:nvGrpSpPr>
        <p:grpSpPr>
          <a:xfrm>
            <a:off x="120963" y="4584874"/>
            <a:ext cx="504102" cy="461664"/>
            <a:chOff x="3032983" y="1031801"/>
            <a:chExt cx="1828445" cy="1827647"/>
          </a:xfrm>
        </p:grpSpPr>
        <p:sp>
          <p:nvSpPr>
            <p:cNvPr id="256" name="Google Shape;256;p21"/>
            <p:cNvSpPr/>
            <p:nvPr/>
          </p:nvSpPr>
          <p:spPr>
            <a:xfrm>
              <a:off x="3040748" y="1038768"/>
              <a:ext cx="1820680" cy="1820680"/>
            </a:xfrm>
            <a:custGeom>
              <a:avLst/>
              <a:gdLst/>
              <a:ahLst/>
              <a:cxnLst/>
              <a:rect l="l" t="t" r="r" b="b"/>
              <a:pathLst>
                <a:path w="1820680" h="1820680" extrusionOk="0">
                  <a:moveTo>
                    <a:pt x="57" y="1821052"/>
                  </a:moveTo>
                  <a:lnTo>
                    <a:pt x="1820738" y="1821052"/>
                  </a:lnTo>
                  <a:lnTo>
                    <a:pt x="57" y="372"/>
                  </a:lnTo>
                  <a:lnTo>
                    <a:pt x="57" y="1821052"/>
                  </a:lnTo>
                  <a:close/>
                  <a:moveTo>
                    <a:pt x="329256" y="1491853"/>
                  </a:moveTo>
                  <a:lnTo>
                    <a:pt x="329256" y="782064"/>
                  </a:lnTo>
                  <a:lnTo>
                    <a:pt x="1039045" y="1491853"/>
                  </a:lnTo>
                  <a:lnTo>
                    <a:pt x="329256" y="1491853"/>
                  </a:lnTo>
                  <a:close/>
                </a:path>
              </a:pathLst>
            </a:custGeom>
            <a:solidFill>
              <a:srgbClr val="3300CC">
                <a:alpha val="4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57" name="Google Shape;257;p21"/>
            <p:cNvSpPr/>
            <p:nvPr/>
          </p:nvSpPr>
          <p:spPr>
            <a:xfrm>
              <a:off x="3032983" y="1031801"/>
              <a:ext cx="1820717" cy="1820716"/>
            </a:xfrm>
            <a:custGeom>
              <a:avLst/>
              <a:gdLst/>
              <a:ahLst/>
              <a:cxnLst/>
              <a:rect l="l" t="t" r="r" b="b"/>
              <a:pathLst>
                <a:path w="1820717" h="1820716" extrusionOk="0">
                  <a:moveTo>
                    <a:pt x="75" y="390"/>
                  </a:moveTo>
                  <a:lnTo>
                    <a:pt x="75" y="46743"/>
                  </a:lnTo>
                  <a:lnTo>
                    <a:pt x="1774421" y="1821088"/>
                  </a:lnTo>
                  <a:lnTo>
                    <a:pt x="1820774" y="1821088"/>
                  </a:lnTo>
                  <a:lnTo>
                    <a:pt x="57" y="372"/>
                  </a:lnTo>
                  <a:close/>
                </a:path>
              </a:pathLst>
            </a:custGeom>
            <a:solidFill>
              <a:srgbClr val="F6F2FF">
                <a:alpha val="4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58" name="Google Shape;258;p21"/>
            <p:cNvSpPr/>
            <p:nvPr/>
          </p:nvSpPr>
          <p:spPr>
            <a:xfrm>
              <a:off x="3346751" y="1798772"/>
              <a:ext cx="758039" cy="760595"/>
            </a:xfrm>
            <a:custGeom>
              <a:avLst/>
              <a:gdLst/>
              <a:ahLst/>
              <a:cxnLst/>
              <a:rect l="l" t="t" r="r" b="b"/>
              <a:pathLst>
                <a:path w="758039" h="760595" extrusionOk="0">
                  <a:moveTo>
                    <a:pt x="65" y="378"/>
                  </a:moveTo>
                  <a:lnTo>
                    <a:pt x="65" y="760966"/>
                  </a:lnTo>
                  <a:lnTo>
                    <a:pt x="758097" y="760966"/>
                  </a:lnTo>
                  <a:lnTo>
                    <a:pt x="735549" y="735202"/>
                  </a:lnTo>
                  <a:lnTo>
                    <a:pt x="20647" y="735202"/>
                  </a:lnTo>
                  <a:lnTo>
                    <a:pt x="20647" y="17745"/>
                  </a:lnTo>
                  <a:lnTo>
                    <a:pt x="58" y="371"/>
                  </a:lnTo>
                  <a:close/>
                </a:path>
              </a:pathLst>
            </a:custGeom>
            <a:solidFill>
              <a:srgbClr val="F6F3FF">
                <a:alpha val="4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59" name="Google Shape;259;p21"/>
            <p:cNvSpPr/>
            <p:nvPr/>
          </p:nvSpPr>
          <p:spPr>
            <a:xfrm>
              <a:off x="3043996" y="1097135"/>
              <a:ext cx="1753446" cy="1755246"/>
            </a:xfrm>
            <a:custGeom>
              <a:avLst/>
              <a:gdLst/>
              <a:ahLst/>
              <a:cxnLst/>
              <a:rect l="l" t="t" r="r" b="b"/>
              <a:pathLst>
                <a:path w="1753446" h="1755246" extrusionOk="0">
                  <a:moveTo>
                    <a:pt x="57" y="371"/>
                  </a:moveTo>
                  <a:lnTo>
                    <a:pt x="57" y="1749767"/>
                  </a:lnTo>
                  <a:lnTo>
                    <a:pt x="3545" y="1750106"/>
                  </a:lnTo>
                  <a:lnTo>
                    <a:pt x="4107" y="1755618"/>
                  </a:lnTo>
                  <a:lnTo>
                    <a:pt x="1753503" y="1755618"/>
                  </a:lnTo>
                  <a:lnTo>
                    <a:pt x="1720763" y="1722765"/>
                  </a:lnTo>
                  <a:lnTo>
                    <a:pt x="32823" y="1722765"/>
                  </a:lnTo>
                  <a:lnTo>
                    <a:pt x="32823" y="33133"/>
                  </a:lnTo>
                  <a:lnTo>
                    <a:pt x="83" y="393"/>
                  </a:lnTo>
                  <a:close/>
                </a:path>
              </a:pathLst>
            </a:custGeom>
            <a:solidFill>
              <a:srgbClr val="230074">
                <a:alpha val="4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60" name="Google Shape;260;p21"/>
            <p:cNvSpPr/>
            <p:nvPr/>
          </p:nvSpPr>
          <p:spPr>
            <a:xfrm>
              <a:off x="3349027" y="1750104"/>
              <a:ext cx="760559" cy="806581"/>
            </a:xfrm>
            <a:custGeom>
              <a:avLst/>
              <a:gdLst/>
              <a:ahLst/>
              <a:cxnLst/>
              <a:rect l="l" t="t" r="r" b="b"/>
              <a:pathLst>
                <a:path w="760559" h="806581" extrusionOk="0">
                  <a:moveTo>
                    <a:pt x="58" y="371"/>
                  </a:moveTo>
                  <a:lnTo>
                    <a:pt x="58" y="46724"/>
                  </a:lnTo>
                  <a:lnTo>
                    <a:pt x="760286" y="806952"/>
                  </a:lnTo>
                  <a:lnTo>
                    <a:pt x="760617" y="760930"/>
                  </a:lnTo>
                  <a:lnTo>
                    <a:pt x="65" y="378"/>
                  </a:lnTo>
                  <a:close/>
                </a:path>
              </a:pathLst>
            </a:custGeom>
            <a:solidFill>
              <a:srgbClr val="230074">
                <a:alpha val="4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261" name="Google Shape;261;p21"/>
          <p:cNvSpPr/>
          <p:nvPr/>
        </p:nvSpPr>
        <p:spPr>
          <a:xfrm>
            <a:off x="8259463" y="-1980675"/>
            <a:ext cx="2640900" cy="2640900"/>
          </a:xfrm>
          <a:prstGeom prst="ellipse">
            <a:avLst/>
          </a:prstGeom>
          <a:noFill/>
          <a:ln w="19050" cap="flat" cmpd="sng">
            <a:solidFill>
              <a:srgbClr val="909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2" name="Google Shape;262;p21"/>
          <p:cNvSpPr/>
          <p:nvPr/>
        </p:nvSpPr>
        <p:spPr>
          <a:xfrm>
            <a:off x="-869762" y="4835325"/>
            <a:ext cx="2640900" cy="2640900"/>
          </a:xfrm>
          <a:prstGeom prst="ellipse">
            <a:avLst/>
          </a:prstGeom>
          <a:noFill/>
          <a:ln w="19050" cap="flat" cmpd="sng">
            <a:solidFill>
              <a:srgbClr val="909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3" name="Google Shape;263;p21"/>
          <p:cNvPicPr preferRelativeResize="0"/>
          <p:nvPr/>
        </p:nvPicPr>
        <p:blipFill rotWithShape="1">
          <a:blip r:embed="rId4">
            <a:alphaModFix/>
          </a:blip>
          <a:srcRect/>
          <a:stretch/>
        </p:blipFill>
        <p:spPr>
          <a:xfrm>
            <a:off x="8460680" y="156119"/>
            <a:ext cx="504101" cy="504101"/>
          </a:xfrm>
          <a:prstGeom prst="rect">
            <a:avLst/>
          </a:prstGeom>
          <a:noFill/>
          <a:ln>
            <a:noFill/>
          </a:ln>
        </p:spPr>
      </p:pic>
      <p:pic>
        <p:nvPicPr>
          <p:cNvPr id="264" name="Google Shape;264;p21"/>
          <p:cNvPicPr preferRelativeResize="0"/>
          <p:nvPr/>
        </p:nvPicPr>
        <p:blipFill rotWithShape="1">
          <a:blip r:embed="rId5">
            <a:alphaModFix/>
          </a:blip>
          <a:srcRect/>
          <a:stretch/>
        </p:blipFill>
        <p:spPr>
          <a:xfrm rot="-780826">
            <a:off x="123475" y="131771"/>
            <a:ext cx="445550" cy="445516"/>
          </a:xfrm>
          <a:prstGeom prst="rect">
            <a:avLst/>
          </a:prstGeom>
          <a:noFill/>
          <a:ln>
            <a:noFill/>
          </a:ln>
        </p:spPr>
      </p:pic>
      <p:pic>
        <p:nvPicPr>
          <p:cNvPr id="265" name="Google Shape;265;p21"/>
          <p:cNvPicPr preferRelativeResize="0"/>
          <p:nvPr/>
        </p:nvPicPr>
        <p:blipFill rotWithShape="1">
          <a:blip r:embed="rId6">
            <a:alphaModFix/>
          </a:blip>
          <a:srcRect/>
          <a:stretch/>
        </p:blipFill>
        <p:spPr>
          <a:xfrm>
            <a:off x="8515020" y="4098676"/>
            <a:ext cx="395419" cy="3954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2"/>
          <p:cNvPicPr preferRelativeResize="0"/>
          <p:nvPr/>
        </p:nvPicPr>
        <p:blipFill rotWithShape="1">
          <a:blip r:embed="rId3">
            <a:alphaModFix/>
          </a:blip>
          <a:srcRect/>
          <a:stretch/>
        </p:blipFill>
        <p:spPr>
          <a:xfrm>
            <a:off x="8063945" y="4221100"/>
            <a:ext cx="791600" cy="791600"/>
          </a:xfrm>
          <a:prstGeom prst="rect">
            <a:avLst/>
          </a:prstGeom>
          <a:noFill/>
          <a:ln>
            <a:noFill/>
          </a:ln>
        </p:spPr>
      </p:pic>
      <p:sp>
        <p:nvSpPr>
          <p:cNvPr id="271" name="Google Shape;271;p22" descr="{{TITLE}}"/>
          <p:cNvSpPr txBox="1"/>
          <p:nvPr/>
        </p:nvSpPr>
        <p:spPr>
          <a:xfrm>
            <a:off x="1198350" y="376350"/>
            <a:ext cx="7459800" cy="64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900">
                <a:solidFill>
                  <a:schemeClr val="dk1"/>
                </a:solidFill>
                <a:latin typeface="Montserrat ExtraBold"/>
                <a:ea typeface="Montserrat ExtraBold"/>
                <a:cs typeface="Montserrat ExtraBold"/>
                <a:sym typeface="Montserrat ExtraBold"/>
              </a:rPr>
              <a:t>Observing Human Impact</a:t>
            </a:r>
            <a:endParaRPr sz="2900">
              <a:solidFill>
                <a:schemeClr val="dk1"/>
              </a:solidFill>
              <a:latin typeface="Montserrat ExtraBold"/>
              <a:ea typeface="Montserrat ExtraBold"/>
              <a:cs typeface="Montserrat ExtraBold"/>
              <a:sym typeface="Montserrat ExtraBold"/>
            </a:endParaRPr>
          </a:p>
        </p:txBody>
      </p:sp>
      <p:sp>
        <p:nvSpPr>
          <p:cNvPr id="272" name="Google Shape;272;p22" descr="{{LONG_PARAGRAPH}}"/>
          <p:cNvSpPr txBox="1"/>
          <p:nvPr/>
        </p:nvSpPr>
        <p:spPr>
          <a:xfrm>
            <a:off x="1117575" y="1061200"/>
            <a:ext cx="7324800" cy="34992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1000"/>
              </a:spcAft>
              <a:buNone/>
            </a:pPr>
            <a:r>
              <a:rPr lang="en" sz="2575">
                <a:solidFill>
                  <a:schemeClr val="dk1"/>
                </a:solidFill>
                <a:latin typeface="Hind"/>
                <a:ea typeface="Hind"/>
                <a:cs typeface="Hind"/>
                <a:sym typeface="Hind"/>
              </a:rPr>
              <a:t>Observe and record the human impacts you see in each zone. Look for litter, compacted soil, buildings, structures, and any thing else you see that would be something humans put there.  </a:t>
            </a:r>
            <a:endParaRPr sz="2575">
              <a:solidFill>
                <a:schemeClr val="dk1"/>
              </a:solidFill>
              <a:latin typeface="Hind"/>
              <a:ea typeface="Hind"/>
              <a:cs typeface="Hind"/>
              <a:sym typeface="Hind"/>
            </a:endParaRPr>
          </a:p>
        </p:txBody>
      </p:sp>
      <p:sp>
        <p:nvSpPr>
          <p:cNvPr id="273" name="Google Shape;273;p22"/>
          <p:cNvSpPr/>
          <p:nvPr/>
        </p:nvSpPr>
        <p:spPr>
          <a:xfrm flipH="1">
            <a:off x="7008701" y="-112275"/>
            <a:ext cx="2668688" cy="791606"/>
          </a:xfrm>
          <a:custGeom>
            <a:avLst/>
            <a:gdLst/>
            <a:ahLst/>
            <a:cxnLst/>
            <a:rect l="l" t="t" r="r" b="b"/>
            <a:pathLst>
              <a:path w="142330" h="42219" extrusionOk="0">
                <a:moveTo>
                  <a:pt x="235" y="0"/>
                </a:moveTo>
                <a:cubicBezTo>
                  <a:pt x="235" y="9109"/>
                  <a:pt x="-295" y="15036"/>
                  <a:pt x="235" y="27326"/>
                </a:cubicBezTo>
                <a:cubicBezTo>
                  <a:pt x="235" y="27326"/>
                  <a:pt x="6530" y="42219"/>
                  <a:pt x="24591" y="42219"/>
                </a:cubicBezTo>
                <a:cubicBezTo>
                  <a:pt x="28880" y="42219"/>
                  <a:pt x="33833" y="41379"/>
                  <a:pt x="39524" y="39299"/>
                </a:cubicBezTo>
                <a:cubicBezTo>
                  <a:pt x="65551" y="29790"/>
                  <a:pt x="73462" y="15009"/>
                  <a:pt x="94142" y="15009"/>
                </a:cubicBezTo>
                <a:cubicBezTo>
                  <a:pt x="97021" y="15009"/>
                  <a:pt x="100147" y="15295"/>
                  <a:pt x="103604" y="15922"/>
                </a:cubicBezTo>
                <a:cubicBezTo>
                  <a:pt x="106677" y="16479"/>
                  <a:pt x="109608" y="16728"/>
                  <a:pt x="112392" y="16728"/>
                </a:cubicBezTo>
                <a:cubicBezTo>
                  <a:pt x="135235" y="16728"/>
                  <a:pt x="142330" y="530"/>
                  <a:pt x="142330" y="530"/>
                </a:cubicBezTo>
                <a:lnTo>
                  <a:pt x="23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SzPts val="1400"/>
              <a:buNone/>
            </a:pPr>
            <a:endParaRPr>
              <a:solidFill>
                <a:srgbClr val="000000"/>
              </a:solidFill>
            </a:endParaRPr>
          </a:p>
        </p:txBody>
      </p:sp>
      <p:sp>
        <p:nvSpPr>
          <p:cNvPr id="274" name="Google Shape;274;p22"/>
          <p:cNvSpPr/>
          <p:nvPr/>
        </p:nvSpPr>
        <p:spPr>
          <a:xfrm rot="5400000">
            <a:off x="402247" y="3498635"/>
            <a:ext cx="521531" cy="2850038"/>
          </a:xfrm>
          <a:custGeom>
            <a:avLst/>
            <a:gdLst/>
            <a:ahLst/>
            <a:cxnLst/>
            <a:rect l="l" t="t" r="r" b="b"/>
            <a:pathLst>
              <a:path w="27815" h="152002" extrusionOk="0">
                <a:moveTo>
                  <a:pt x="27815" y="0"/>
                </a:moveTo>
                <a:cubicBezTo>
                  <a:pt x="27815" y="0"/>
                  <a:pt x="6927" y="10985"/>
                  <a:pt x="9049" y="41099"/>
                </a:cubicBezTo>
                <a:cubicBezTo>
                  <a:pt x="11171" y="71213"/>
                  <a:pt x="22366" y="67729"/>
                  <a:pt x="6200" y="100808"/>
                </a:cubicBezTo>
                <a:cubicBezTo>
                  <a:pt x="-15799" y="131235"/>
                  <a:pt x="27815" y="152002"/>
                  <a:pt x="27815" y="152002"/>
                </a:cubicBezTo>
                <a:lnTo>
                  <a:pt x="2781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SzPts val="1400"/>
              <a:buNone/>
            </a:pPr>
            <a:endParaRPr>
              <a:solidFill>
                <a:srgbClr val="000000"/>
              </a:solidFill>
            </a:endParaRPr>
          </a:p>
        </p:txBody>
      </p:sp>
      <p:pic>
        <p:nvPicPr>
          <p:cNvPr id="275" name="Google Shape;275;p22"/>
          <p:cNvPicPr preferRelativeResize="0"/>
          <p:nvPr/>
        </p:nvPicPr>
        <p:blipFill rotWithShape="1">
          <a:blip r:embed="rId4">
            <a:alphaModFix/>
          </a:blip>
          <a:srcRect/>
          <a:stretch/>
        </p:blipFill>
        <p:spPr>
          <a:xfrm>
            <a:off x="105432" y="126164"/>
            <a:ext cx="395419" cy="395419"/>
          </a:xfrm>
          <a:prstGeom prst="rect">
            <a:avLst/>
          </a:prstGeom>
          <a:noFill/>
          <a:ln>
            <a:noFill/>
          </a:ln>
        </p:spPr>
      </p:pic>
      <p:sp>
        <p:nvSpPr>
          <p:cNvPr id="276" name="Google Shape;276;p22"/>
          <p:cNvSpPr/>
          <p:nvPr/>
        </p:nvSpPr>
        <p:spPr>
          <a:xfrm>
            <a:off x="6441263" y="4792875"/>
            <a:ext cx="2640900" cy="2640900"/>
          </a:xfrm>
          <a:prstGeom prst="ellipse">
            <a:avLst/>
          </a:prstGeom>
          <a:noFill/>
          <a:ln w="19050" cap="flat" cmpd="sng">
            <a:solidFill>
              <a:srgbClr val="909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7" name="Google Shape;277;p22"/>
          <p:cNvSpPr/>
          <p:nvPr/>
        </p:nvSpPr>
        <p:spPr>
          <a:xfrm>
            <a:off x="747313" y="-2304700"/>
            <a:ext cx="2640900" cy="2640900"/>
          </a:xfrm>
          <a:prstGeom prst="ellipse">
            <a:avLst/>
          </a:prstGeom>
          <a:noFill/>
          <a:ln w="19050" cap="flat" cmpd="sng">
            <a:solidFill>
              <a:srgbClr val="909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78" name="Google Shape;278;p22"/>
          <p:cNvGrpSpPr/>
          <p:nvPr/>
        </p:nvGrpSpPr>
        <p:grpSpPr>
          <a:xfrm>
            <a:off x="7586729" y="-38720"/>
            <a:ext cx="1203478" cy="867685"/>
            <a:chOff x="3169536" y="3489020"/>
            <a:chExt cx="3773843" cy="2968475"/>
          </a:xfrm>
        </p:grpSpPr>
        <p:sp>
          <p:nvSpPr>
            <p:cNvPr id="279" name="Google Shape;279;p22"/>
            <p:cNvSpPr/>
            <p:nvPr/>
          </p:nvSpPr>
          <p:spPr>
            <a:xfrm rot="-8100000">
              <a:off x="3367573" y="4477597"/>
              <a:ext cx="980140" cy="966121"/>
            </a:xfrm>
            <a:custGeom>
              <a:avLst/>
              <a:gdLst/>
              <a:ahLst/>
              <a:cxnLst/>
              <a:rect l="l" t="t" r="r" b="b"/>
              <a:pathLst>
                <a:path w="979595" h="965584" extrusionOk="0">
                  <a:moveTo>
                    <a:pt x="766896" y="208696"/>
                  </a:moveTo>
                  <a:cubicBezTo>
                    <a:pt x="602619" y="47313"/>
                    <a:pt x="423276" y="-38459"/>
                    <a:pt x="366868" y="16963"/>
                  </a:cubicBezTo>
                  <a:cubicBezTo>
                    <a:pt x="363044" y="20724"/>
                    <a:pt x="359694" y="24975"/>
                    <a:pt x="357175" y="29800"/>
                  </a:cubicBezTo>
                  <a:lnTo>
                    <a:pt x="-283" y="380971"/>
                  </a:lnTo>
                  <a:lnTo>
                    <a:pt x="53670" y="433978"/>
                  </a:lnTo>
                  <a:lnTo>
                    <a:pt x="263590" y="640208"/>
                  </a:lnTo>
                  <a:lnTo>
                    <a:pt x="331039" y="706467"/>
                  </a:lnTo>
                  <a:lnTo>
                    <a:pt x="594912" y="965699"/>
                  </a:lnTo>
                  <a:lnTo>
                    <a:pt x="964164" y="602933"/>
                  </a:lnTo>
                  <a:cubicBezTo>
                    <a:pt x="963965" y="602281"/>
                    <a:pt x="963958" y="601520"/>
                    <a:pt x="963745" y="600863"/>
                  </a:cubicBezTo>
                  <a:lnTo>
                    <a:pt x="963327" y="600449"/>
                  </a:lnTo>
                  <a:cubicBezTo>
                    <a:pt x="963447" y="600315"/>
                    <a:pt x="963618" y="600171"/>
                    <a:pt x="963745" y="600036"/>
                  </a:cubicBezTo>
                  <a:cubicBezTo>
                    <a:pt x="1016917" y="542886"/>
                    <a:pt x="929606" y="368550"/>
                    <a:pt x="766889" y="208701"/>
                  </a:cubicBezTo>
                  <a:close/>
                </a:path>
              </a:pathLst>
            </a:custGeom>
            <a:gradFill>
              <a:gsLst>
                <a:gs pos="0">
                  <a:srgbClr val="FF9191"/>
                </a:gs>
                <a:gs pos="50000">
                  <a:srgbClr val="DA7474"/>
                </a:gs>
                <a:gs pos="100000">
                  <a:srgbClr val="B55858"/>
                </a:gs>
              </a:gsLst>
              <a:lin ang="2698631"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0" name="Google Shape;280;p22"/>
            <p:cNvSpPr/>
            <p:nvPr/>
          </p:nvSpPr>
          <p:spPr>
            <a:xfrm rot="-8100000">
              <a:off x="3769834" y="4487330"/>
              <a:ext cx="968369" cy="951335"/>
            </a:xfrm>
            <a:custGeom>
              <a:avLst/>
              <a:gdLst/>
              <a:ahLst/>
              <a:cxnLst/>
              <a:rect l="l" t="t" r="r" b="b"/>
              <a:pathLst>
                <a:path w="967831" h="950806" extrusionOk="0">
                  <a:moveTo>
                    <a:pt x="372449" y="79"/>
                  </a:moveTo>
                  <a:lnTo>
                    <a:pt x="38175" y="328470"/>
                  </a:lnTo>
                  <a:lnTo>
                    <a:pt x="-187" y="366154"/>
                  </a:lnTo>
                  <a:lnTo>
                    <a:pt x="53772" y="419162"/>
                  </a:lnTo>
                  <a:lnTo>
                    <a:pt x="595015" y="950881"/>
                  </a:lnTo>
                  <a:lnTo>
                    <a:pt x="967644" y="584802"/>
                  </a:lnTo>
                  <a:lnTo>
                    <a:pt x="670043" y="292437"/>
                  </a:lnTo>
                  <a:lnTo>
                    <a:pt x="426402" y="53082"/>
                  </a:lnTo>
                  <a:lnTo>
                    <a:pt x="372449" y="75"/>
                  </a:lnTo>
                  <a:close/>
                </a:path>
              </a:pathLst>
            </a:custGeom>
            <a:solidFill>
              <a:srgbClr val="E3DED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1" name="Google Shape;281;p22"/>
            <p:cNvSpPr/>
            <p:nvPr/>
          </p:nvSpPr>
          <p:spPr>
            <a:xfrm rot="-8100000">
              <a:off x="3872818" y="4650184"/>
              <a:ext cx="636018" cy="624829"/>
            </a:xfrm>
            <a:custGeom>
              <a:avLst/>
              <a:gdLst/>
              <a:ahLst/>
              <a:cxnLst/>
              <a:rect l="l" t="t" r="r" b="b"/>
              <a:pathLst>
                <a:path w="635665" h="624482" extrusionOk="0">
                  <a:moveTo>
                    <a:pt x="635462" y="584810"/>
                  </a:moveTo>
                  <a:lnTo>
                    <a:pt x="40267" y="81"/>
                  </a:lnTo>
                  <a:lnTo>
                    <a:pt x="13287" y="26584"/>
                  </a:lnTo>
                  <a:lnTo>
                    <a:pt x="-203" y="39836"/>
                  </a:lnTo>
                  <a:lnTo>
                    <a:pt x="594993" y="624564"/>
                  </a:lnTo>
                  <a:lnTo>
                    <a:pt x="608483" y="611312"/>
                  </a:lnTo>
                  <a:lnTo>
                    <a:pt x="635462" y="58480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2" name="Google Shape;282;p22"/>
            <p:cNvSpPr/>
            <p:nvPr/>
          </p:nvSpPr>
          <p:spPr>
            <a:xfrm rot="-8100000">
              <a:off x="3778248" y="4649315"/>
              <a:ext cx="636018" cy="624831"/>
            </a:xfrm>
            <a:custGeom>
              <a:avLst/>
              <a:gdLst/>
              <a:ahLst/>
              <a:cxnLst/>
              <a:rect l="l" t="t" r="r" b="b"/>
              <a:pathLst>
                <a:path w="635665" h="624484" extrusionOk="0">
                  <a:moveTo>
                    <a:pt x="635440" y="584819"/>
                  </a:moveTo>
                  <a:lnTo>
                    <a:pt x="40244" y="91"/>
                  </a:lnTo>
                  <a:lnTo>
                    <a:pt x="13264" y="26594"/>
                  </a:lnTo>
                  <a:lnTo>
                    <a:pt x="-225" y="39846"/>
                  </a:lnTo>
                  <a:lnTo>
                    <a:pt x="594970" y="624575"/>
                  </a:lnTo>
                  <a:lnTo>
                    <a:pt x="608460" y="611323"/>
                  </a:lnTo>
                  <a:lnTo>
                    <a:pt x="635440" y="58481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3" name="Google Shape;283;p22"/>
            <p:cNvSpPr/>
            <p:nvPr/>
          </p:nvSpPr>
          <p:spPr>
            <a:xfrm rot="-8100000">
              <a:off x="3967339" y="4650999"/>
              <a:ext cx="636010" cy="624830"/>
            </a:xfrm>
            <a:custGeom>
              <a:avLst/>
              <a:gdLst/>
              <a:ahLst/>
              <a:cxnLst/>
              <a:rect l="l" t="t" r="r" b="b"/>
              <a:pathLst>
                <a:path w="635657" h="624483" extrusionOk="0">
                  <a:moveTo>
                    <a:pt x="635478" y="584801"/>
                  </a:moveTo>
                  <a:lnTo>
                    <a:pt x="40283" y="72"/>
                  </a:lnTo>
                  <a:lnTo>
                    <a:pt x="13303" y="26575"/>
                  </a:lnTo>
                  <a:lnTo>
                    <a:pt x="-180" y="39827"/>
                  </a:lnTo>
                  <a:lnTo>
                    <a:pt x="595016" y="624556"/>
                  </a:lnTo>
                  <a:lnTo>
                    <a:pt x="608498" y="611304"/>
                  </a:lnTo>
                  <a:lnTo>
                    <a:pt x="635478" y="58480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4" name="Google Shape;284;p22"/>
            <p:cNvSpPr/>
            <p:nvPr/>
          </p:nvSpPr>
          <p:spPr>
            <a:xfrm rot="-8100000">
              <a:off x="4400322" y="3933048"/>
              <a:ext cx="2117638" cy="2080419"/>
            </a:xfrm>
            <a:custGeom>
              <a:avLst/>
              <a:gdLst/>
              <a:ahLst/>
              <a:cxnLst/>
              <a:rect l="l" t="t" r="r" b="b"/>
              <a:pathLst>
                <a:path w="2116461" h="2079263" extrusionOk="0">
                  <a:moveTo>
                    <a:pt x="1521369" y="-42"/>
                  </a:moveTo>
                  <a:lnTo>
                    <a:pt x="242063" y="1256769"/>
                  </a:lnTo>
                  <a:lnTo>
                    <a:pt x="104" y="2079221"/>
                  </a:lnTo>
                  <a:lnTo>
                    <a:pt x="75976" y="2057691"/>
                  </a:lnTo>
                  <a:lnTo>
                    <a:pt x="837259" y="1841526"/>
                  </a:lnTo>
                  <a:lnTo>
                    <a:pt x="2116565" y="584711"/>
                  </a:lnTo>
                  <a:lnTo>
                    <a:pt x="2001067" y="471242"/>
                  </a:lnTo>
                  <a:lnTo>
                    <a:pt x="1960604" y="431487"/>
                  </a:lnTo>
                  <a:lnTo>
                    <a:pt x="1852692" y="325477"/>
                  </a:lnTo>
                  <a:lnTo>
                    <a:pt x="1839202" y="312225"/>
                  </a:lnTo>
                  <a:lnTo>
                    <a:pt x="1798732" y="272470"/>
                  </a:lnTo>
                  <a:lnTo>
                    <a:pt x="1785242" y="259218"/>
                  </a:lnTo>
                  <a:lnTo>
                    <a:pt x="1677330" y="153208"/>
                  </a:lnTo>
                  <a:lnTo>
                    <a:pt x="1636868" y="113452"/>
                  </a:lnTo>
                  <a:lnTo>
                    <a:pt x="1575322" y="52992"/>
                  </a:lnTo>
                  <a:lnTo>
                    <a:pt x="1521363" y="-15"/>
                  </a:lnTo>
                  <a:close/>
                </a:path>
              </a:pathLst>
            </a:custGeom>
            <a:gradFill>
              <a:gsLst>
                <a:gs pos="0">
                  <a:srgbClr val="FFFFFF"/>
                </a:gs>
                <a:gs pos="50000">
                  <a:srgbClr val="FFEEBD"/>
                </a:gs>
                <a:gs pos="100000">
                  <a:srgbClr val="FFDD7C"/>
                </a:gs>
              </a:gsLst>
              <a:lin ang="2698631"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5" name="Google Shape;285;p22"/>
            <p:cNvSpPr/>
            <p:nvPr/>
          </p:nvSpPr>
          <p:spPr>
            <a:xfrm rot="-8100000">
              <a:off x="6547434" y="4823392"/>
              <a:ext cx="329156" cy="323363"/>
            </a:xfrm>
            <a:custGeom>
              <a:avLst/>
              <a:gdLst/>
              <a:ahLst/>
              <a:cxnLst/>
              <a:rect l="l" t="t" r="r" b="b"/>
              <a:pathLst>
                <a:path w="328973" h="323183" extrusionOk="0">
                  <a:moveTo>
                    <a:pt x="329380" y="229611"/>
                  </a:moveTo>
                  <a:lnTo>
                    <a:pt x="212434" y="114723"/>
                  </a:lnTo>
                  <a:lnTo>
                    <a:pt x="95488" y="-164"/>
                  </a:lnTo>
                  <a:lnTo>
                    <a:pt x="406" y="323019"/>
                  </a:lnTo>
                  <a:lnTo>
                    <a:pt x="329373" y="22961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6" name="Google Shape;286;p22"/>
            <p:cNvSpPr/>
            <p:nvPr/>
          </p:nvSpPr>
          <p:spPr>
            <a:xfrm rot="-8100000">
              <a:off x="3605374" y="4540087"/>
              <a:ext cx="1263" cy="2070"/>
            </a:xfrm>
            <a:custGeom>
              <a:avLst/>
              <a:gdLst/>
              <a:ahLst/>
              <a:cxnLst/>
              <a:rect l="l" t="t" r="r" b="b"/>
              <a:pathLst>
                <a:path w="1262" h="2069" extrusionOk="0">
                  <a:moveTo>
                    <a:pt x="-385" y="38"/>
                  </a:moveTo>
                  <a:cubicBezTo>
                    <a:pt x="-180" y="695"/>
                    <a:pt x="-166" y="1456"/>
                    <a:pt x="33" y="2108"/>
                  </a:cubicBezTo>
                  <a:lnTo>
                    <a:pt x="878" y="1280"/>
                  </a:lnTo>
                  <a:lnTo>
                    <a:pt x="-385" y="38"/>
                  </a:lnTo>
                  <a:close/>
                </a:path>
              </a:pathLst>
            </a:custGeom>
            <a:solidFill>
              <a:srgbClr val="FF919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7" name="Google Shape;287;p22"/>
            <p:cNvSpPr/>
            <p:nvPr/>
          </p:nvSpPr>
          <p:spPr>
            <a:xfrm rot="-8100000">
              <a:off x="4351770" y="4050569"/>
              <a:ext cx="1875550" cy="1842564"/>
            </a:xfrm>
            <a:custGeom>
              <a:avLst/>
              <a:gdLst/>
              <a:ahLst/>
              <a:cxnLst/>
              <a:rect l="l" t="t" r="r" b="b"/>
              <a:pathLst>
                <a:path w="1874508" h="1841540" extrusionOk="0">
                  <a:moveTo>
                    <a:pt x="1279369" y="-25"/>
                  </a:moveTo>
                  <a:lnTo>
                    <a:pt x="63" y="1256786"/>
                  </a:lnTo>
                  <a:lnTo>
                    <a:pt x="288787" y="1265508"/>
                  </a:lnTo>
                  <a:lnTo>
                    <a:pt x="297664" y="1549150"/>
                  </a:lnTo>
                  <a:lnTo>
                    <a:pt x="586388" y="1557872"/>
                  </a:lnTo>
                  <a:lnTo>
                    <a:pt x="595265" y="1841515"/>
                  </a:lnTo>
                  <a:lnTo>
                    <a:pt x="1874571" y="584703"/>
                  </a:lnTo>
                  <a:lnTo>
                    <a:pt x="1725771" y="438521"/>
                  </a:lnTo>
                  <a:lnTo>
                    <a:pt x="1576970" y="292338"/>
                  </a:lnTo>
                  <a:lnTo>
                    <a:pt x="1428170" y="146156"/>
                  </a:lnTo>
                  <a:lnTo>
                    <a:pt x="1279369" y="-26"/>
                  </a:lnTo>
                  <a:close/>
                </a:path>
              </a:pathLst>
            </a:custGeom>
            <a:solidFill>
              <a:srgbClr val="FFC7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8" name="Google Shape;288;p22"/>
            <p:cNvSpPr/>
            <p:nvPr/>
          </p:nvSpPr>
          <p:spPr>
            <a:xfrm rot="-8100000">
              <a:off x="4529197" y="4700389"/>
              <a:ext cx="1428957" cy="1266243"/>
            </a:xfrm>
            <a:custGeom>
              <a:avLst/>
              <a:gdLst/>
              <a:ahLst/>
              <a:cxnLst/>
              <a:rect l="l" t="t" r="r" b="b"/>
              <a:pathLst>
                <a:path w="1428163" h="1265539" extrusionOk="0">
                  <a:moveTo>
                    <a:pt x="1279394" y="73"/>
                  </a:moveTo>
                  <a:lnTo>
                    <a:pt x="88" y="1256884"/>
                  </a:lnTo>
                  <a:lnTo>
                    <a:pt x="288812" y="1265605"/>
                  </a:lnTo>
                  <a:lnTo>
                    <a:pt x="1428251" y="146248"/>
                  </a:lnTo>
                  <a:lnTo>
                    <a:pt x="1279451" y="66"/>
                  </a:lnTo>
                  <a:close/>
                </a:path>
              </a:pathLst>
            </a:custGeom>
            <a:solidFill>
              <a:srgbClr val="FFDA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9" name="Google Shape;289;p22"/>
            <p:cNvSpPr/>
            <p:nvPr/>
          </p:nvSpPr>
          <p:spPr>
            <a:xfrm rot="-8100000">
              <a:off x="4592889" y="3907869"/>
              <a:ext cx="1288956" cy="1403773"/>
            </a:xfrm>
            <a:custGeom>
              <a:avLst/>
              <a:gdLst/>
              <a:ahLst/>
              <a:cxnLst/>
              <a:rect l="l" t="t" r="r" b="b"/>
              <a:pathLst>
                <a:path w="1288240" h="1402993" extrusionOk="0">
                  <a:moveTo>
                    <a:pt x="71" y="1119243"/>
                  </a:moveTo>
                  <a:lnTo>
                    <a:pt x="8948" y="1402886"/>
                  </a:lnTo>
                  <a:lnTo>
                    <a:pt x="1288254" y="146074"/>
                  </a:lnTo>
                  <a:lnTo>
                    <a:pt x="1139454" y="-108"/>
                  </a:lnTo>
                  <a:lnTo>
                    <a:pt x="14" y="1119250"/>
                  </a:lnTo>
                  <a:close/>
                </a:path>
              </a:pathLst>
            </a:custGeom>
            <a:solidFill>
              <a:srgbClr val="FF8A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0" name="Google Shape;290;p22"/>
            <p:cNvSpPr/>
            <p:nvPr/>
          </p:nvSpPr>
          <p:spPr>
            <a:xfrm rot="-8100000">
              <a:off x="4525574" y="4283221"/>
              <a:ext cx="1428957" cy="1266244"/>
            </a:xfrm>
            <a:custGeom>
              <a:avLst/>
              <a:gdLst/>
              <a:ahLst/>
              <a:cxnLst/>
              <a:rect l="l" t="t" r="r" b="b"/>
              <a:pathLst>
                <a:path w="1428163" h="1265540" extrusionOk="0">
                  <a:moveTo>
                    <a:pt x="45" y="1256785"/>
                  </a:moveTo>
                  <a:lnTo>
                    <a:pt x="288769" y="1265506"/>
                  </a:lnTo>
                  <a:lnTo>
                    <a:pt x="1428209" y="146148"/>
                  </a:lnTo>
                  <a:lnTo>
                    <a:pt x="1279408" y="-34"/>
                  </a:lnTo>
                  <a:lnTo>
                    <a:pt x="102" y="1256778"/>
                  </a:lnTo>
                  <a:close/>
                </a:path>
              </a:pathLst>
            </a:custGeom>
            <a:solidFill>
              <a:srgbClr val="FFA1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291" name="Google Shape;291;p22"/>
          <p:cNvGrpSpPr/>
          <p:nvPr/>
        </p:nvGrpSpPr>
        <p:grpSpPr>
          <a:xfrm>
            <a:off x="129" y="4378639"/>
            <a:ext cx="602741" cy="644662"/>
            <a:chOff x="3735653" y="5297940"/>
            <a:chExt cx="843703" cy="984668"/>
          </a:xfrm>
        </p:grpSpPr>
        <p:grpSp>
          <p:nvGrpSpPr>
            <p:cNvPr id="292" name="Google Shape;292;p22"/>
            <p:cNvGrpSpPr/>
            <p:nvPr/>
          </p:nvGrpSpPr>
          <p:grpSpPr>
            <a:xfrm>
              <a:off x="3735653" y="5297940"/>
              <a:ext cx="812410" cy="967543"/>
              <a:chOff x="3735653" y="5297940"/>
              <a:chExt cx="812410" cy="967543"/>
            </a:xfrm>
          </p:grpSpPr>
          <p:sp>
            <p:nvSpPr>
              <p:cNvPr id="293" name="Google Shape;293;p22"/>
              <p:cNvSpPr/>
              <p:nvPr/>
            </p:nvSpPr>
            <p:spPr>
              <a:xfrm>
                <a:off x="4200042" y="5314075"/>
                <a:ext cx="214102" cy="767168"/>
              </a:xfrm>
              <a:custGeom>
                <a:avLst/>
                <a:gdLst/>
                <a:ahLst/>
                <a:cxnLst/>
                <a:rect l="l" t="t" r="r" b="b"/>
                <a:pathLst>
                  <a:path w="214102" h="767168" extrusionOk="0">
                    <a:moveTo>
                      <a:pt x="214103" y="767168"/>
                    </a:moveTo>
                    <a:lnTo>
                      <a:pt x="182699" y="758802"/>
                    </a:lnTo>
                    <a:lnTo>
                      <a:pt x="0" y="0"/>
                    </a:lnTo>
                    <a:lnTo>
                      <a:pt x="31388" y="8350"/>
                    </a:lnTo>
                    <a:close/>
                  </a:path>
                </a:pathLst>
              </a:custGeom>
              <a:solidFill>
                <a:srgbClr val="09437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4" name="Google Shape;294;p22"/>
              <p:cNvSpPr/>
              <p:nvPr/>
            </p:nvSpPr>
            <p:spPr>
              <a:xfrm>
                <a:off x="4231431" y="5306306"/>
                <a:ext cx="223349" cy="774936"/>
              </a:xfrm>
              <a:custGeom>
                <a:avLst/>
                <a:gdLst/>
                <a:ahLst/>
                <a:cxnLst/>
                <a:rect l="l" t="t" r="r" b="b"/>
                <a:pathLst>
                  <a:path w="223349" h="774936" extrusionOk="0">
                    <a:moveTo>
                      <a:pt x="40650" y="0"/>
                    </a:moveTo>
                    <a:lnTo>
                      <a:pt x="223349" y="758802"/>
                    </a:lnTo>
                    <a:lnTo>
                      <a:pt x="182714" y="774936"/>
                    </a:lnTo>
                    <a:lnTo>
                      <a:pt x="0" y="16119"/>
                    </a:lnTo>
                    <a:close/>
                  </a:path>
                </a:pathLst>
              </a:custGeom>
              <a:solidFill>
                <a:srgbClr val="1072C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5" name="Google Shape;295;p22"/>
              <p:cNvSpPr/>
              <p:nvPr/>
            </p:nvSpPr>
            <p:spPr>
              <a:xfrm>
                <a:off x="4262504" y="5314484"/>
                <a:ext cx="223349" cy="774952"/>
              </a:xfrm>
              <a:custGeom>
                <a:avLst/>
                <a:gdLst/>
                <a:ahLst/>
                <a:cxnLst/>
                <a:rect l="l" t="t" r="r" b="b"/>
                <a:pathLst>
                  <a:path w="223349" h="774952" extrusionOk="0">
                    <a:moveTo>
                      <a:pt x="40650" y="0"/>
                    </a:moveTo>
                    <a:lnTo>
                      <a:pt x="223349" y="758818"/>
                    </a:lnTo>
                    <a:lnTo>
                      <a:pt x="182714" y="774952"/>
                    </a:lnTo>
                    <a:lnTo>
                      <a:pt x="0" y="16134"/>
                    </a:lnTo>
                    <a:close/>
                  </a:path>
                </a:pathLst>
              </a:custGeom>
              <a:solidFill>
                <a:srgbClr val="1072C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6" name="Google Shape;296;p22"/>
              <p:cNvSpPr/>
              <p:nvPr/>
            </p:nvSpPr>
            <p:spPr>
              <a:xfrm>
                <a:off x="4293358" y="5322739"/>
                <a:ext cx="223349" cy="774936"/>
              </a:xfrm>
              <a:custGeom>
                <a:avLst/>
                <a:gdLst/>
                <a:ahLst/>
                <a:cxnLst/>
                <a:rect l="l" t="t" r="r" b="b"/>
                <a:pathLst>
                  <a:path w="223349" h="774936" extrusionOk="0">
                    <a:moveTo>
                      <a:pt x="40650" y="0"/>
                    </a:moveTo>
                    <a:lnTo>
                      <a:pt x="223349" y="758802"/>
                    </a:lnTo>
                    <a:lnTo>
                      <a:pt x="182699" y="774936"/>
                    </a:lnTo>
                    <a:lnTo>
                      <a:pt x="0" y="16119"/>
                    </a:lnTo>
                    <a:close/>
                  </a:path>
                </a:pathLst>
              </a:custGeom>
              <a:solidFill>
                <a:srgbClr val="1072C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7" name="Google Shape;297;p22"/>
              <p:cNvSpPr/>
              <p:nvPr/>
            </p:nvSpPr>
            <p:spPr>
              <a:xfrm>
                <a:off x="4231116" y="5322268"/>
                <a:ext cx="276296" cy="783774"/>
              </a:xfrm>
              <a:custGeom>
                <a:avLst/>
                <a:gdLst/>
                <a:ahLst/>
                <a:cxnLst/>
                <a:rect l="l" t="t" r="r" b="b"/>
                <a:pathLst>
                  <a:path w="276296" h="783774" extrusionOk="0">
                    <a:moveTo>
                      <a:pt x="62242" y="16622"/>
                    </a:moveTo>
                    <a:lnTo>
                      <a:pt x="62242" y="16590"/>
                    </a:lnTo>
                    <a:lnTo>
                      <a:pt x="31404" y="8397"/>
                    </a:lnTo>
                    <a:lnTo>
                      <a:pt x="31388" y="8350"/>
                    </a:lnTo>
                    <a:lnTo>
                      <a:pt x="0" y="0"/>
                    </a:lnTo>
                    <a:lnTo>
                      <a:pt x="182699" y="758802"/>
                    </a:lnTo>
                    <a:lnTo>
                      <a:pt x="213536" y="767011"/>
                    </a:lnTo>
                    <a:lnTo>
                      <a:pt x="213552" y="767058"/>
                    </a:lnTo>
                    <a:lnTo>
                      <a:pt x="244893" y="775392"/>
                    </a:lnTo>
                    <a:lnTo>
                      <a:pt x="244893" y="775408"/>
                    </a:lnTo>
                    <a:lnTo>
                      <a:pt x="276297" y="783774"/>
                    </a:lnTo>
                    <a:lnTo>
                      <a:pt x="93598" y="24956"/>
                    </a:lnTo>
                    <a:close/>
                  </a:path>
                </a:pathLst>
              </a:custGeom>
              <a:solidFill>
                <a:srgbClr val="09437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8" name="Google Shape;298;p22"/>
              <p:cNvSpPr/>
              <p:nvPr/>
            </p:nvSpPr>
            <p:spPr>
              <a:xfrm>
                <a:off x="4324714" y="5331105"/>
                <a:ext cx="223349" cy="774936"/>
              </a:xfrm>
              <a:custGeom>
                <a:avLst/>
                <a:gdLst/>
                <a:ahLst/>
                <a:cxnLst/>
                <a:rect l="l" t="t" r="r" b="b"/>
                <a:pathLst>
                  <a:path w="223349" h="774936" extrusionOk="0">
                    <a:moveTo>
                      <a:pt x="40635" y="0"/>
                    </a:moveTo>
                    <a:lnTo>
                      <a:pt x="223349" y="758802"/>
                    </a:lnTo>
                    <a:lnTo>
                      <a:pt x="182699" y="774936"/>
                    </a:lnTo>
                    <a:lnTo>
                      <a:pt x="0" y="16119"/>
                    </a:lnTo>
                    <a:close/>
                  </a:path>
                </a:pathLst>
              </a:custGeom>
              <a:solidFill>
                <a:srgbClr val="1072C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9" name="Google Shape;299;p22"/>
              <p:cNvSpPr/>
              <p:nvPr/>
            </p:nvSpPr>
            <p:spPr>
              <a:xfrm>
                <a:off x="3735653" y="5498315"/>
                <a:ext cx="214102" cy="767168"/>
              </a:xfrm>
              <a:custGeom>
                <a:avLst/>
                <a:gdLst/>
                <a:ahLst/>
                <a:cxnLst/>
                <a:rect l="l" t="t" r="r" b="b"/>
                <a:pathLst>
                  <a:path w="214102" h="767168" extrusionOk="0">
                    <a:moveTo>
                      <a:pt x="214103" y="767168"/>
                    </a:moveTo>
                    <a:lnTo>
                      <a:pt x="182699" y="758802"/>
                    </a:lnTo>
                    <a:lnTo>
                      <a:pt x="0" y="0"/>
                    </a:lnTo>
                    <a:lnTo>
                      <a:pt x="31388" y="8350"/>
                    </a:lnTo>
                    <a:close/>
                  </a:path>
                </a:pathLst>
              </a:custGeom>
              <a:solidFill>
                <a:srgbClr val="09437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0" name="Google Shape;300;p22"/>
              <p:cNvSpPr/>
              <p:nvPr/>
            </p:nvSpPr>
            <p:spPr>
              <a:xfrm>
                <a:off x="3735653" y="5297940"/>
                <a:ext cx="629695" cy="208724"/>
              </a:xfrm>
              <a:custGeom>
                <a:avLst/>
                <a:gdLst/>
                <a:ahLst/>
                <a:cxnLst/>
                <a:rect l="l" t="t" r="r" b="b"/>
                <a:pathLst>
                  <a:path w="629695" h="208724" extrusionOk="0">
                    <a:moveTo>
                      <a:pt x="598323" y="24815"/>
                    </a:moveTo>
                    <a:lnTo>
                      <a:pt x="598355" y="24799"/>
                    </a:lnTo>
                    <a:lnTo>
                      <a:pt x="567439" y="16575"/>
                    </a:lnTo>
                    <a:lnTo>
                      <a:pt x="567501" y="16543"/>
                    </a:lnTo>
                    <a:lnTo>
                      <a:pt x="536098" y="8193"/>
                    </a:lnTo>
                    <a:lnTo>
                      <a:pt x="535988" y="8240"/>
                    </a:lnTo>
                    <a:lnTo>
                      <a:pt x="505040" y="0"/>
                    </a:lnTo>
                    <a:lnTo>
                      <a:pt x="464547" y="16071"/>
                    </a:lnTo>
                    <a:lnTo>
                      <a:pt x="464484" y="16056"/>
                    </a:lnTo>
                    <a:lnTo>
                      <a:pt x="0" y="200374"/>
                    </a:lnTo>
                    <a:lnTo>
                      <a:pt x="31388" y="208724"/>
                    </a:lnTo>
                    <a:lnTo>
                      <a:pt x="495715" y="24469"/>
                    </a:lnTo>
                    <a:lnTo>
                      <a:pt x="495778" y="24485"/>
                    </a:lnTo>
                    <a:lnTo>
                      <a:pt x="495903" y="24437"/>
                    </a:lnTo>
                    <a:lnTo>
                      <a:pt x="526364" y="32552"/>
                    </a:lnTo>
                    <a:lnTo>
                      <a:pt x="526301" y="32568"/>
                    </a:lnTo>
                    <a:lnTo>
                      <a:pt x="557689" y="40918"/>
                    </a:lnTo>
                    <a:lnTo>
                      <a:pt x="557657" y="40933"/>
                    </a:lnTo>
                    <a:lnTo>
                      <a:pt x="589061" y="49284"/>
                    </a:lnTo>
                    <a:lnTo>
                      <a:pt x="629696" y="33165"/>
                    </a:lnTo>
                    <a:close/>
                  </a:path>
                </a:pathLst>
              </a:custGeom>
              <a:solidFill>
                <a:srgbClr val="0D5D9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1" name="Google Shape;301;p22"/>
              <p:cNvSpPr/>
              <p:nvPr/>
            </p:nvSpPr>
            <p:spPr>
              <a:xfrm>
                <a:off x="3767041" y="5322346"/>
                <a:ext cx="647198" cy="943136"/>
              </a:xfrm>
              <a:custGeom>
                <a:avLst/>
                <a:gdLst/>
                <a:ahLst/>
                <a:cxnLst/>
                <a:rect l="l" t="t" r="r" b="b"/>
                <a:pathLst>
                  <a:path w="647198" h="943136" extrusionOk="0">
                    <a:moveTo>
                      <a:pt x="464500" y="0"/>
                    </a:moveTo>
                    <a:lnTo>
                      <a:pt x="647198" y="758818"/>
                    </a:lnTo>
                    <a:lnTo>
                      <a:pt x="182715" y="943136"/>
                    </a:lnTo>
                    <a:lnTo>
                      <a:pt x="0" y="184318"/>
                    </a:lnTo>
                    <a:close/>
                  </a:path>
                </a:pathLst>
              </a:custGeom>
              <a:solidFill>
                <a:srgbClr val="1072C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302" name="Google Shape;302;p22"/>
            <p:cNvSpPr/>
            <p:nvPr/>
          </p:nvSpPr>
          <p:spPr>
            <a:xfrm>
              <a:off x="3803021" y="5524340"/>
              <a:ext cx="309933" cy="741362"/>
            </a:xfrm>
            <a:custGeom>
              <a:avLst/>
              <a:gdLst/>
              <a:ahLst/>
              <a:cxnLst/>
              <a:rect l="l" t="t" r="r" b="b"/>
              <a:pathLst>
                <a:path w="309933" h="741362" extrusionOk="0">
                  <a:moveTo>
                    <a:pt x="309934" y="741363"/>
                  </a:moveTo>
                  <a:lnTo>
                    <a:pt x="169647" y="704675"/>
                  </a:lnTo>
                  <a:lnTo>
                    <a:pt x="0" y="0"/>
                  </a:lnTo>
                  <a:lnTo>
                    <a:pt x="140271" y="36688"/>
                  </a:lnTo>
                  <a:close/>
                </a:path>
              </a:pathLst>
            </a:custGeom>
            <a:solidFill>
              <a:srgbClr val="A5A5A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3" name="Google Shape;303;p22"/>
            <p:cNvSpPr/>
            <p:nvPr/>
          </p:nvSpPr>
          <p:spPr>
            <a:xfrm>
              <a:off x="3803021" y="5352036"/>
              <a:ext cx="576323" cy="208991"/>
            </a:xfrm>
            <a:custGeom>
              <a:avLst/>
              <a:gdLst/>
              <a:ahLst/>
              <a:cxnLst/>
              <a:rect l="l" t="t" r="r" b="b"/>
              <a:pathLst>
                <a:path w="576323" h="208991" extrusionOk="0">
                  <a:moveTo>
                    <a:pt x="140271" y="208992"/>
                  </a:moveTo>
                  <a:lnTo>
                    <a:pt x="0" y="172304"/>
                  </a:lnTo>
                  <a:lnTo>
                    <a:pt x="436036" y="0"/>
                  </a:lnTo>
                  <a:lnTo>
                    <a:pt x="576324" y="36672"/>
                  </a:lnTo>
                  <a:close/>
                </a:path>
              </a:pathLst>
            </a:custGeom>
            <a:solidFill>
              <a:srgbClr val="D6D6D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4" name="Google Shape;304;p22"/>
            <p:cNvSpPr/>
            <p:nvPr/>
          </p:nvSpPr>
          <p:spPr>
            <a:xfrm>
              <a:off x="3943292" y="5388708"/>
              <a:ext cx="605698" cy="876994"/>
            </a:xfrm>
            <a:custGeom>
              <a:avLst/>
              <a:gdLst/>
              <a:ahLst/>
              <a:cxnLst/>
              <a:rect l="l" t="t" r="r" b="b"/>
              <a:pathLst>
                <a:path w="605698" h="876994" extrusionOk="0">
                  <a:moveTo>
                    <a:pt x="436052" y="0"/>
                  </a:moveTo>
                  <a:lnTo>
                    <a:pt x="605699" y="704675"/>
                  </a:lnTo>
                  <a:lnTo>
                    <a:pt x="169662" y="876995"/>
                  </a:lnTo>
                  <a:lnTo>
                    <a:pt x="0" y="172320"/>
                  </a:lnTo>
                  <a:close/>
                </a:path>
              </a:pathLst>
            </a:custGeom>
            <a:solidFill>
              <a:srgbClr val="DFDFD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305" name="Google Shape;305;p22"/>
            <p:cNvGrpSpPr/>
            <p:nvPr/>
          </p:nvGrpSpPr>
          <p:grpSpPr>
            <a:xfrm>
              <a:off x="3900771" y="5331121"/>
              <a:ext cx="678585" cy="951487"/>
              <a:chOff x="3900771" y="5331121"/>
              <a:chExt cx="678585" cy="951487"/>
            </a:xfrm>
          </p:grpSpPr>
          <p:sp>
            <p:nvSpPr>
              <p:cNvPr id="306" name="Google Shape;306;p22"/>
              <p:cNvSpPr/>
              <p:nvPr/>
            </p:nvSpPr>
            <p:spPr>
              <a:xfrm>
                <a:off x="3900771" y="5515440"/>
                <a:ext cx="214102" cy="767168"/>
              </a:xfrm>
              <a:custGeom>
                <a:avLst/>
                <a:gdLst/>
                <a:ahLst/>
                <a:cxnLst/>
                <a:rect l="l" t="t" r="r" b="b"/>
                <a:pathLst>
                  <a:path w="214102" h="767168" extrusionOk="0">
                    <a:moveTo>
                      <a:pt x="214103" y="767168"/>
                    </a:moveTo>
                    <a:lnTo>
                      <a:pt x="182699" y="758802"/>
                    </a:lnTo>
                    <a:lnTo>
                      <a:pt x="0" y="0"/>
                    </a:lnTo>
                    <a:lnTo>
                      <a:pt x="31404" y="8350"/>
                    </a:lnTo>
                    <a:close/>
                  </a:path>
                </a:pathLst>
              </a:custGeom>
              <a:solidFill>
                <a:srgbClr val="09437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7" name="Google Shape;307;p22"/>
              <p:cNvSpPr/>
              <p:nvPr/>
            </p:nvSpPr>
            <p:spPr>
              <a:xfrm>
                <a:off x="3900771" y="5331121"/>
                <a:ext cx="495887" cy="192668"/>
              </a:xfrm>
              <a:custGeom>
                <a:avLst/>
                <a:gdLst/>
                <a:ahLst/>
                <a:cxnLst/>
                <a:rect l="l" t="t" r="r" b="b"/>
                <a:pathLst>
                  <a:path w="495887" h="192668" extrusionOk="0">
                    <a:moveTo>
                      <a:pt x="31404" y="192669"/>
                    </a:moveTo>
                    <a:lnTo>
                      <a:pt x="0" y="184318"/>
                    </a:lnTo>
                    <a:lnTo>
                      <a:pt x="464484" y="0"/>
                    </a:lnTo>
                    <a:lnTo>
                      <a:pt x="495888" y="8350"/>
                    </a:lnTo>
                    <a:close/>
                  </a:path>
                </a:pathLst>
              </a:custGeom>
              <a:solidFill>
                <a:srgbClr val="0D5D9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8" name="Google Shape;308;p22"/>
              <p:cNvSpPr/>
              <p:nvPr/>
            </p:nvSpPr>
            <p:spPr>
              <a:xfrm>
                <a:off x="3932174" y="5339471"/>
                <a:ext cx="647182" cy="943136"/>
              </a:xfrm>
              <a:custGeom>
                <a:avLst/>
                <a:gdLst/>
                <a:ahLst/>
                <a:cxnLst/>
                <a:rect l="l" t="t" r="r" b="b"/>
                <a:pathLst>
                  <a:path w="647182" h="943136" extrusionOk="0">
                    <a:moveTo>
                      <a:pt x="464484" y="0"/>
                    </a:moveTo>
                    <a:lnTo>
                      <a:pt x="647183" y="758818"/>
                    </a:lnTo>
                    <a:lnTo>
                      <a:pt x="182699" y="943136"/>
                    </a:lnTo>
                    <a:lnTo>
                      <a:pt x="0" y="184318"/>
                    </a:lnTo>
                    <a:close/>
                  </a:path>
                </a:pathLst>
              </a:custGeom>
              <a:solidFill>
                <a:srgbClr val="1072C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309" name="Google Shape;309;p22"/>
            <p:cNvSpPr/>
            <p:nvPr/>
          </p:nvSpPr>
          <p:spPr>
            <a:xfrm>
              <a:off x="4019026" y="5443999"/>
              <a:ext cx="379047" cy="278105"/>
            </a:xfrm>
            <a:custGeom>
              <a:avLst/>
              <a:gdLst/>
              <a:ahLst/>
              <a:cxnLst/>
              <a:rect l="l" t="t" r="r" b="b"/>
              <a:pathLst>
                <a:path w="379047" h="278105" extrusionOk="0">
                  <a:moveTo>
                    <a:pt x="0" y="135428"/>
                  </a:moveTo>
                  <a:lnTo>
                    <a:pt x="9058" y="172745"/>
                  </a:lnTo>
                  <a:lnTo>
                    <a:pt x="25585" y="240789"/>
                  </a:lnTo>
                  <a:lnTo>
                    <a:pt x="34643" y="278105"/>
                  </a:lnTo>
                  <a:lnTo>
                    <a:pt x="379047" y="142662"/>
                  </a:lnTo>
                  <a:lnTo>
                    <a:pt x="369989" y="105345"/>
                  </a:lnTo>
                  <a:lnTo>
                    <a:pt x="353462" y="37301"/>
                  </a:lnTo>
                  <a:lnTo>
                    <a:pt x="344404"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3"/>
          <p:cNvSpPr/>
          <p:nvPr/>
        </p:nvSpPr>
        <p:spPr>
          <a:xfrm>
            <a:off x="701850" y="1060200"/>
            <a:ext cx="7740300" cy="3023100"/>
          </a:xfrm>
          <a:prstGeom prst="roundRect">
            <a:avLst>
              <a:gd name="adj" fmla="val 8853"/>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30000"/>
              </a:lnSpc>
              <a:spcBef>
                <a:spcPts val="0"/>
              </a:spcBef>
              <a:spcAft>
                <a:spcPts val="1000"/>
              </a:spcAft>
              <a:buNone/>
            </a:pPr>
            <a:endParaRPr sz="1375">
              <a:solidFill>
                <a:schemeClr val="dk1"/>
              </a:solidFill>
              <a:latin typeface="Hind"/>
              <a:ea typeface="Hind"/>
              <a:cs typeface="Hind"/>
              <a:sym typeface="Hind"/>
            </a:endParaRPr>
          </a:p>
        </p:txBody>
      </p:sp>
      <p:sp>
        <p:nvSpPr>
          <p:cNvPr id="315" name="Google Shape;315;p23"/>
          <p:cNvSpPr/>
          <p:nvPr/>
        </p:nvSpPr>
        <p:spPr>
          <a:xfrm>
            <a:off x="8045439" y="3697535"/>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316" name="Google Shape;316;p23"/>
          <p:cNvSpPr/>
          <p:nvPr/>
        </p:nvSpPr>
        <p:spPr>
          <a:xfrm flipH="1">
            <a:off x="6475301" y="-36075"/>
            <a:ext cx="2668688" cy="791606"/>
          </a:xfrm>
          <a:custGeom>
            <a:avLst/>
            <a:gdLst/>
            <a:ahLst/>
            <a:cxnLst/>
            <a:rect l="l" t="t" r="r" b="b"/>
            <a:pathLst>
              <a:path w="142330" h="42219" extrusionOk="0">
                <a:moveTo>
                  <a:pt x="235" y="0"/>
                </a:moveTo>
                <a:cubicBezTo>
                  <a:pt x="235" y="9109"/>
                  <a:pt x="-295" y="15036"/>
                  <a:pt x="235" y="27326"/>
                </a:cubicBezTo>
                <a:cubicBezTo>
                  <a:pt x="235" y="27326"/>
                  <a:pt x="6530" y="42219"/>
                  <a:pt x="24591" y="42219"/>
                </a:cubicBezTo>
                <a:cubicBezTo>
                  <a:pt x="28880" y="42219"/>
                  <a:pt x="33833" y="41379"/>
                  <a:pt x="39524" y="39299"/>
                </a:cubicBezTo>
                <a:cubicBezTo>
                  <a:pt x="65551" y="29790"/>
                  <a:pt x="73462" y="15009"/>
                  <a:pt x="94142" y="15009"/>
                </a:cubicBezTo>
                <a:cubicBezTo>
                  <a:pt x="97021" y="15009"/>
                  <a:pt x="100147" y="15295"/>
                  <a:pt x="103604" y="15922"/>
                </a:cubicBezTo>
                <a:cubicBezTo>
                  <a:pt x="106677" y="16479"/>
                  <a:pt x="109608" y="16728"/>
                  <a:pt x="112392" y="16728"/>
                </a:cubicBezTo>
                <a:cubicBezTo>
                  <a:pt x="135235" y="16728"/>
                  <a:pt x="142330" y="530"/>
                  <a:pt x="142330" y="530"/>
                </a:cubicBezTo>
                <a:lnTo>
                  <a:pt x="23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317" name="Google Shape;317;p23"/>
          <p:cNvSpPr/>
          <p:nvPr/>
        </p:nvSpPr>
        <p:spPr>
          <a:xfrm rot="5400000">
            <a:off x="1164247" y="3498635"/>
            <a:ext cx="521531" cy="2850038"/>
          </a:xfrm>
          <a:custGeom>
            <a:avLst/>
            <a:gdLst/>
            <a:ahLst/>
            <a:cxnLst/>
            <a:rect l="l" t="t" r="r" b="b"/>
            <a:pathLst>
              <a:path w="27815" h="152002" extrusionOk="0">
                <a:moveTo>
                  <a:pt x="27815" y="0"/>
                </a:moveTo>
                <a:cubicBezTo>
                  <a:pt x="27815" y="0"/>
                  <a:pt x="6927" y="10985"/>
                  <a:pt x="9049" y="41099"/>
                </a:cubicBezTo>
                <a:cubicBezTo>
                  <a:pt x="11171" y="71213"/>
                  <a:pt x="22366" y="67729"/>
                  <a:pt x="6200" y="100808"/>
                </a:cubicBezTo>
                <a:cubicBezTo>
                  <a:pt x="-15799" y="131235"/>
                  <a:pt x="27815" y="152002"/>
                  <a:pt x="27815" y="152002"/>
                </a:cubicBezTo>
                <a:lnTo>
                  <a:pt x="2781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318" name="Google Shape;318;p23"/>
          <p:cNvSpPr/>
          <p:nvPr/>
        </p:nvSpPr>
        <p:spPr>
          <a:xfrm rot="10800000">
            <a:off x="11" y="-20229"/>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pic>
        <p:nvPicPr>
          <p:cNvPr id="319" name="Google Shape;319;p23"/>
          <p:cNvPicPr preferRelativeResize="0"/>
          <p:nvPr/>
        </p:nvPicPr>
        <p:blipFill rotWithShape="1">
          <a:blip r:embed="rId3">
            <a:alphaModFix/>
          </a:blip>
          <a:srcRect/>
          <a:stretch/>
        </p:blipFill>
        <p:spPr>
          <a:xfrm>
            <a:off x="8207877" y="4216175"/>
            <a:ext cx="780350" cy="780350"/>
          </a:xfrm>
          <a:prstGeom prst="rect">
            <a:avLst/>
          </a:prstGeom>
          <a:noFill/>
          <a:ln>
            <a:noFill/>
          </a:ln>
        </p:spPr>
      </p:pic>
      <p:pic>
        <p:nvPicPr>
          <p:cNvPr id="320" name="Google Shape;320;p23"/>
          <p:cNvPicPr preferRelativeResize="0"/>
          <p:nvPr/>
        </p:nvPicPr>
        <p:blipFill rotWithShape="1">
          <a:blip r:embed="rId4">
            <a:alphaModFix/>
          </a:blip>
          <a:srcRect/>
          <a:stretch/>
        </p:blipFill>
        <p:spPr>
          <a:xfrm rot="1318085">
            <a:off x="8081134" y="101569"/>
            <a:ext cx="807941" cy="807941"/>
          </a:xfrm>
          <a:prstGeom prst="rect">
            <a:avLst/>
          </a:prstGeom>
          <a:noFill/>
          <a:ln>
            <a:noFill/>
          </a:ln>
        </p:spPr>
      </p:pic>
      <p:pic>
        <p:nvPicPr>
          <p:cNvPr id="321" name="Google Shape;321;p23"/>
          <p:cNvPicPr preferRelativeResize="0"/>
          <p:nvPr/>
        </p:nvPicPr>
        <p:blipFill rotWithShape="1">
          <a:blip r:embed="rId5">
            <a:alphaModFix/>
          </a:blip>
          <a:srcRect/>
          <a:stretch/>
        </p:blipFill>
        <p:spPr>
          <a:xfrm rot="1198411">
            <a:off x="7344187" y="97654"/>
            <a:ext cx="608980" cy="608980"/>
          </a:xfrm>
          <a:prstGeom prst="rect">
            <a:avLst/>
          </a:prstGeom>
          <a:noFill/>
          <a:ln>
            <a:noFill/>
          </a:ln>
        </p:spPr>
      </p:pic>
      <p:pic>
        <p:nvPicPr>
          <p:cNvPr id="322" name="Google Shape;322;p23"/>
          <p:cNvPicPr preferRelativeResize="0"/>
          <p:nvPr/>
        </p:nvPicPr>
        <p:blipFill rotWithShape="1">
          <a:blip r:embed="rId6">
            <a:alphaModFix/>
          </a:blip>
          <a:srcRect/>
          <a:stretch/>
        </p:blipFill>
        <p:spPr>
          <a:xfrm rot="606688">
            <a:off x="872524" y="4322861"/>
            <a:ext cx="648910" cy="648910"/>
          </a:xfrm>
          <a:prstGeom prst="rect">
            <a:avLst/>
          </a:prstGeom>
          <a:noFill/>
          <a:ln>
            <a:noFill/>
          </a:ln>
        </p:spPr>
      </p:pic>
      <p:grpSp>
        <p:nvGrpSpPr>
          <p:cNvPr id="323" name="Google Shape;323;p23"/>
          <p:cNvGrpSpPr/>
          <p:nvPr/>
        </p:nvGrpSpPr>
        <p:grpSpPr>
          <a:xfrm>
            <a:off x="155477" y="4189541"/>
            <a:ext cx="616933" cy="805772"/>
            <a:chOff x="9843117" y="398119"/>
            <a:chExt cx="1512091" cy="1974931"/>
          </a:xfrm>
        </p:grpSpPr>
        <p:sp>
          <p:nvSpPr>
            <p:cNvPr id="324" name="Google Shape;324;p23"/>
            <p:cNvSpPr/>
            <p:nvPr/>
          </p:nvSpPr>
          <p:spPr>
            <a:xfrm>
              <a:off x="10599386" y="654249"/>
              <a:ext cx="335856" cy="111690"/>
            </a:xfrm>
            <a:custGeom>
              <a:avLst/>
              <a:gdLst/>
              <a:ahLst/>
              <a:cxnLst/>
              <a:rect l="l" t="t" r="r" b="b"/>
              <a:pathLst>
                <a:path w="474708" h="157866" extrusionOk="0">
                  <a:moveTo>
                    <a:pt x="474695" y="77849"/>
                  </a:moveTo>
                  <a:cubicBezTo>
                    <a:pt x="328062" y="10008"/>
                    <a:pt x="160742" y="-14915"/>
                    <a:pt x="0" y="8699"/>
                  </a:cubicBezTo>
                  <a:cubicBezTo>
                    <a:pt x="116499" y="38754"/>
                    <a:pt x="226716" y="90273"/>
                    <a:pt x="324971" y="157867"/>
                  </a:cubicBezTo>
                  <a:cubicBezTo>
                    <a:pt x="374848" y="131172"/>
                    <a:pt x="425008" y="104967"/>
                    <a:pt x="474709" y="77849"/>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5" name="Google Shape;325;p23"/>
            <p:cNvSpPr/>
            <p:nvPr/>
          </p:nvSpPr>
          <p:spPr>
            <a:xfrm>
              <a:off x="10442780" y="704826"/>
              <a:ext cx="319836" cy="204889"/>
            </a:xfrm>
            <a:custGeom>
              <a:avLst/>
              <a:gdLst/>
              <a:ahLst/>
              <a:cxnLst/>
              <a:rect l="l" t="t" r="r" b="b"/>
              <a:pathLst>
                <a:path w="452065" h="289596" extrusionOk="0">
                  <a:moveTo>
                    <a:pt x="452065" y="136452"/>
                  </a:moveTo>
                  <a:cubicBezTo>
                    <a:pt x="317674" y="53444"/>
                    <a:pt x="160229" y="324"/>
                    <a:pt x="0" y="0"/>
                  </a:cubicBezTo>
                  <a:cubicBezTo>
                    <a:pt x="54331" y="96565"/>
                    <a:pt x="108945" y="192982"/>
                    <a:pt x="163275" y="289596"/>
                  </a:cubicBezTo>
                  <a:cubicBezTo>
                    <a:pt x="259798" y="238990"/>
                    <a:pt x="355736" y="187427"/>
                    <a:pt x="452060" y="136452"/>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6" name="Google Shape;326;p23"/>
            <p:cNvSpPr/>
            <p:nvPr/>
          </p:nvSpPr>
          <p:spPr>
            <a:xfrm>
              <a:off x="10887340" y="747493"/>
              <a:ext cx="292124" cy="247016"/>
            </a:xfrm>
            <a:custGeom>
              <a:avLst/>
              <a:gdLst/>
              <a:ahLst/>
              <a:cxnLst/>
              <a:rect l="l" t="t" r="r" b="b"/>
              <a:pathLst>
                <a:path w="412896" h="349139" extrusionOk="0">
                  <a:moveTo>
                    <a:pt x="412896" y="248994"/>
                  </a:moveTo>
                  <a:cubicBezTo>
                    <a:pt x="350166" y="149982"/>
                    <a:pt x="265831" y="63591"/>
                    <a:pt x="165489" y="0"/>
                  </a:cubicBezTo>
                  <a:cubicBezTo>
                    <a:pt x="110546" y="29807"/>
                    <a:pt x="54915" y="58481"/>
                    <a:pt x="0" y="88365"/>
                  </a:cubicBezTo>
                  <a:cubicBezTo>
                    <a:pt x="88357" y="163075"/>
                    <a:pt x="164368" y="251463"/>
                    <a:pt x="224377" y="349139"/>
                  </a:cubicBezTo>
                  <a:cubicBezTo>
                    <a:pt x="287233" y="315702"/>
                    <a:pt x="350215" y="282557"/>
                    <a:pt x="412896" y="24899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7" name="Google Shape;327;p23"/>
            <p:cNvSpPr/>
            <p:nvPr/>
          </p:nvSpPr>
          <p:spPr>
            <a:xfrm>
              <a:off x="10283104" y="736693"/>
              <a:ext cx="216268" cy="319303"/>
            </a:xfrm>
            <a:custGeom>
              <a:avLst/>
              <a:gdLst/>
              <a:ahLst/>
              <a:cxnLst/>
              <a:rect l="l" t="t" r="r" b="b"/>
              <a:pathLst>
                <a:path w="305679" h="451312" extrusionOk="0">
                  <a:moveTo>
                    <a:pt x="305679" y="289200"/>
                  </a:moveTo>
                  <a:cubicBezTo>
                    <a:pt x="251070" y="192883"/>
                    <a:pt x="196712" y="96439"/>
                    <a:pt x="142305" y="0"/>
                  </a:cubicBezTo>
                  <a:cubicBezTo>
                    <a:pt x="133118" y="6594"/>
                    <a:pt x="121029" y="10966"/>
                    <a:pt x="115788" y="21635"/>
                  </a:cubicBezTo>
                  <a:cubicBezTo>
                    <a:pt x="37815" y="151147"/>
                    <a:pt x="-54" y="301772"/>
                    <a:pt x="0" y="451313"/>
                  </a:cubicBezTo>
                  <a:cubicBezTo>
                    <a:pt x="102124" y="397698"/>
                    <a:pt x="203560" y="342891"/>
                    <a:pt x="305679" y="28920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8" name="Google Shape;328;p23"/>
            <p:cNvSpPr/>
            <p:nvPr/>
          </p:nvSpPr>
          <p:spPr>
            <a:xfrm>
              <a:off x="10591166" y="843746"/>
              <a:ext cx="395685" cy="330540"/>
            </a:xfrm>
            <a:custGeom>
              <a:avLst/>
              <a:gdLst/>
              <a:ahLst/>
              <a:cxnLst/>
              <a:rect l="l" t="t" r="r" b="b"/>
              <a:pathLst>
                <a:path w="559272" h="467194" extrusionOk="0">
                  <a:moveTo>
                    <a:pt x="559273" y="257567"/>
                  </a:moveTo>
                  <a:cubicBezTo>
                    <a:pt x="497942" y="159891"/>
                    <a:pt x="420099" y="71894"/>
                    <a:pt x="328332" y="0"/>
                  </a:cubicBezTo>
                  <a:cubicBezTo>
                    <a:pt x="218982" y="58409"/>
                    <a:pt x="109174" y="116077"/>
                    <a:pt x="0" y="174756"/>
                  </a:cubicBezTo>
                  <a:cubicBezTo>
                    <a:pt x="54916" y="272284"/>
                    <a:pt x="109759" y="369811"/>
                    <a:pt x="165106" y="467195"/>
                  </a:cubicBezTo>
                  <a:cubicBezTo>
                    <a:pt x="296416" y="397275"/>
                    <a:pt x="427905" y="327509"/>
                    <a:pt x="559269" y="25756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9" name="Google Shape;329;p23"/>
            <p:cNvSpPr/>
            <p:nvPr/>
          </p:nvSpPr>
          <p:spPr>
            <a:xfrm>
              <a:off x="10110177" y="847105"/>
              <a:ext cx="138221" cy="300748"/>
            </a:xfrm>
            <a:custGeom>
              <a:avLst/>
              <a:gdLst/>
              <a:ahLst/>
              <a:cxnLst/>
              <a:rect l="l" t="t" r="r" b="b"/>
              <a:pathLst>
                <a:path w="195366" h="425085" extrusionOk="0">
                  <a:moveTo>
                    <a:pt x="195363" y="0"/>
                  </a:moveTo>
                  <a:cubicBezTo>
                    <a:pt x="89221" y="119261"/>
                    <a:pt x="20484" y="268703"/>
                    <a:pt x="0" y="425086"/>
                  </a:cubicBezTo>
                  <a:cubicBezTo>
                    <a:pt x="50515" y="399079"/>
                    <a:pt x="100419" y="371862"/>
                    <a:pt x="150705" y="345316"/>
                  </a:cubicBezTo>
                  <a:cubicBezTo>
                    <a:pt x="144699" y="228821"/>
                    <a:pt x="159663" y="111412"/>
                    <a:pt x="195367" y="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0" name="Google Shape;330;p23"/>
            <p:cNvSpPr/>
            <p:nvPr/>
          </p:nvSpPr>
          <p:spPr>
            <a:xfrm>
              <a:off x="11078500" y="981554"/>
              <a:ext cx="185815" cy="301047"/>
            </a:xfrm>
            <a:custGeom>
              <a:avLst/>
              <a:gdLst/>
              <a:ahLst/>
              <a:cxnLst/>
              <a:rect l="l" t="t" r="r" b="b"/>
              <a:pathLst>
                <a:path w="262636" h="425508" extrusionOk="0">
                  <a:moveTo>
                    <a:pt x="188213" y="0"/>
                  </a:moveTo>
                  <a:cubicBezTo>
                    <a:pt x="125406" y="33343"/>
                    <a:pt x="62654" y="66758"/>
                    <a:pt x="0" y="100172"/>
                  </a:cubicBezTo>
                  <a:cubicBezTo>
                    <a:pt x="52166" y="202220"/>
                    <a:pt x="86521" y="312715"/>
                    <a:pt x="102578" y="425509"/>
                  </a:cubicBezTo>
                  <a:cubicBezTo>
                    <a:pt x="156144" y="397847"/>
                    <a:pt x="208976" y="368781"/>
                    <a:pt x="262416" y="340971"/>
                  </a:cubicBezTo>
                  <a:cubicBezTo>
                    <a:pt x="265395" y="223684"/>
                    <a:pt x="238013" y="106546"/>
                    <a:pt x="18820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1" name="Google Shape;331;p23"/>
            <p:cNvSpPr/>
            <p:nvPr/>
          </p:nvSpPr>
          <p:spPr>
            <a:xfrm>
              <a:off x="10287121" y="998832"/>
              <a:ext cx="361260" cy="361729"/>
            </a:xfrm>
            <a:custGeom>
              <a:avLst/>
              <a:gdLst/>
              <a:ahLst/>
              <a:cxnLst/>
              <a:rect l="l" t="t" r="r" b="b"/>
              <a:pathLst>
                <a:path w="510615" h="511278" extrusionOk="0">
                  <a:moveTo>
                    <a:pt x="510611" y="292758"/>
                  </a:moveTo>
                  <a:cubicBezTo>
                    <a:pt x="455772" y="195082"/>
                    <a:pt x="400294" y="97676"/>
                    <a:pt x="345379" y="0"/>
                  </a:cubicBezTo>
                  <a:cubicBezTo>
                    <a:pt x="230482" y="61720"/>
                    <a:pt x="114820" y="122153"/>
                    <a:pt x="0" y="184094"/>
                  </a:cubicBezTo>
                  <a:cubicBezTo>
                    <a:pt x="13511" y="297701"/>
                    <a:pt x="47384" y="408934"/>
                    <a:pt x="100037" y="511279"/>
                  </a:cubicBezTo>
                  <a:cubicBezTo>
                    <a:pt x="236668" y="438125"/>
                    <a:pt x="373732" y="365615"/>
                    <a:pt x="510616" y="292758"/>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2" name="Google Shape;332;p23"/>
            <p:cNvSpPr/>
            <p:nvPr/>
          </p:nvSpPr>
          <p:spPr>
            <a:xfrm>
              <a:off x="10740411" y="1083626"/>
              <a:ext cx="347146" cy="355387"/>
            </a:xfrm>
            <a:custGeom>
              <a:avLst/>
              <a:gdLst/>
              <a:ahLst/>
              <a:cxnLst/>
              <a:rect l="l" t="t" r="r" b="b"/>
              <a:pathLst>
                <a:path w="490666" h="502314" extrusionOk="0">
                  <a:moveTo>
                    <a:pt x="398337" y="0"/>
                  </a:moveTo>
                  <a:cubicBezTo>
                    <a:pt x="388592" y="126"/>
                    <a:pt x="381209" y="7583"/>
                    <a:pt x="372684" y="11362"/>
                  </a:cubicBezTo>
                  <a:cubicBezTo>
                    <a:pt x="248604" y="77746"/>
                    <a:pt x="124133" y="143442"/>
                    <a:pt x="0" y="209705"/>
                  </a:cubicBezTo>
                  <a:cubicBezTo>
                    <a:pt x="54821" y="307309"/>
                    <a:pt x="110551" y="404418"/>
                    <a:pt x="164832" y="502314"/>
                  </a:cubicBezTo>
                  <a:cubicBezTo>
                    <a:pt x="273516" y="444769"/>
                    <a:pt x="382105" y="386831"/>
                    <a:pt x="490667" y="329137"/>
                  </a:cubicBezTo>
                  <a:cubicBezTo>
                    <a:pt x="479595" y="226743"/>
                    <a:pt x="452110" y="126004"/>
                    <a:pt x="408973" y="31957"/>
                  </a:cubicBezTo>
                  <a:cubicBezTo>
                    <a:pt x="404825" y="21509"/>
                    <a:pt x="397676" y="11533"/>
                    <a:pt x="398337"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3" name="Google Shape;333;p23"/>
            <p:cNvSpPr/>
            <p:nvPr/>
          </p:nvSpPr>
          <p:spPr>
            <a:xfrm>
              <a:off x="10106317" y="1162498"/>
              <a:ext cx="192054" cy="300274"/>
            </a:xfrm>
            <a:custGeom>
              <a:avLst/>
              <a:gdLst/>
              <a:ahLst/>
              <a:cxnLst/>
              <a:rect l="l" t="t" r="r" b="b"/>
              <a:pathLst>
                <a:path w="271454" h="424415" extrusionOk="0">
                  <a:moveTo>
                    <a:pt x="166123" y="0"/>
                  </a:moveTo>
                  <a:cubicBezTo>
                    <a:pt x="110749" y="29290"/>
                    <a:pt x="55757" y="59372"/>
                    <a:pt x="0" y="87969"/>
                  </a:cubicBezTo>
                  <a:cubicBezTo>
                    <a:pt x="1197" y="204267"/>
                    <a:pt x="30639" y="320074"/>
                    <a:pt x="83444" y="424415"/>
                  </a:cubicBezTo>
                  <a:cubicBezTo>
                    <a:pt x="146174" y="391172"/>
                    <a:pt x="208905" y="357905"/>
                    <a:pt x="271455" y="324320"/>
                  </a:cubicBezTo>
                  <a:cubicBezTo>
                    <a:pt x="219365" y="222420"/>
                    <a:pt x="183228" y="112690"/>
                    <a:pt x="166123"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4" name="Google Shape;334;p23"/>
            <p:cNvSpPr/>
            <p:nvPr/>
          </p:nvSpPr>
          <p:spPr>
            <a:xfrm>
              <a:off x="10390357" y="1263604"/>
              <a:ext cx="407421" cy="335571"/>
            </a:xfrm>
            <a:custGeom>
              <a:avLst/>
              <a:gdLst/>
              <a:ahLst/>
              <a:cxnLst/>
              <a:rect l="l" t="t" r="r" b="b"/>
              <a:pathLst>
                <a:path w="575860" h="474305" extrusionOk="0">
                  <a:moveTo>
                    <a:pt x="575861" y="292511"/>
                  </a:moveTo>
                  <a:cubicBezTo>
                    <a:pt x="520590" y="195082"/>
                    <a:pt x="465823" y="97501"/>
                    <a:pt x="410705" y="0"/>
                  </a:cubicBezTo>
                  <a:cubicBezTo>
                    <a:pt x="273718" y="72411"/>
                    <a:pt x="137239" y="145785"/>
                    <a:pt x="0" y="217904"/>
                  </a:cubicBezTo>
                  <a:cubicBezTo>
                    <a:pt x="62015" y="315657"/>
                    <a:pt x="141212" y="402961"/>
                    <a:pt x="233942" y="474306"/>
                  </a:cubicBezTo>
                  <a:cubicBezTo>
                    <a:pt x="347921" y="413652"/>
                    <a:pt x="461855" y="353021"/>
                    <a:pt x="575861" y="292511"/>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5" name="Google Shape;335;p23"/>
            <p:cNvSpPr/>
            <p:nvPr/>
          </p:nvSpPr>
          <p:spPr>
            <a:xfrm>
              <a:off x="11130263" y="1300643"/>
              <a:ext cx="127975" cy="275831"/>
            </a:xfrm>
            <a:custGeom>
              <a:avLst/>
              <a:gdLst/>
              <a:ahLst/>
              <a:cxnLst/>
              <a:rect l="l" t="t" r="r" b="b"/>
              <a:pathLst>
                <a:path w="180884" h="389867" extrusionOk="0">
                  <a:moveTo>
                    <a:pt x="180885" y="0"/>
                  </a:moveTo>
                  <a:cubicBezTo>
                    <a:pt x="133883" y="25611"/>
                    <a:pt x="86296" y="50408"/>
                    <a:pt x="39011" y="75474"/>
                  </a:cubicBezTo>
                  <a:cubicBezTo>
                    <a:pt x="43263" y="181449"/>
                    <a:pt x="30004" y="287896"/>
                    <a:pt x="0" y="389867"/>
                  </a:cubicBezTo>
                  <a:cubicBezTo>
                    <a:pt x="95178" y="278927"/>
                    <a:pt x="158362" y="142700"/>
                    <a:pt x="18088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6" name="Google Shape;336;p23"/>
            <p:cNvSpPr/>
            <p:nvPr/>
          </p:nvSpPr>
          <p:spPr>
            <a:xfrm>
              <a:off x="10889864" y="1389394"/>
              <a:ext cx="201559" cy="300121"/>
            </a:xfrm>
            <a:custGeom>
              <a:avLst/>
              <a:gdLst/>
              <a:ahLst/>
              <a:cxnLst/>
              <a:rect l="l" t="t" r="r" b="b"/>
              <a:pathLst>
                <a:path w="284889" h="424199" extrusionOk="0">
                  <a:moveTo>
                    <a:pt x="284889" y="0"/>
                  </a:moveTo>
                  <a:cubicBezTo>
                    <a:pt x="189968" y="50579"/>
                    <a:pt x="95020" y="101108"/>
                    <a:pt x="0" y="151345"/>
                  </a:cubicBezTo>
                  <a:cubicBezTo>
                    <a:pt x="51073" y="242427"/>
                    <a:pt x="102403" y="333311"/>
                    <a:pt x="153832" y="424200"/>
                  </a:cubicBezTo>
                  <a:cubicBezTo>
                    <a:pt x="162281" y="417457"/>
                    <a:pt x="173070" y="412618"/>
                    <a:pt x="178338" y="402862"/>
                  </a:cubicBezTo>
                  <a:cubicBezTo>
                    <a:pt x="248091" y="279971"/>
                    <a:pt x="282167" y="139839"/>
                    <a:pt x="28488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7" name="Google Shape;337;p23"/>
            <p:cNvSpPr/>
            <p:nvPr/>
          </p:nvSpPr>
          <p:spPr>
            <a:xfrm>
              <a:off x="10198314" y="1449717"/>
              <a:ext cx="293779" cy="243613"/>
            </a:xfrm>
            <a:custGeom>
              <a:avLst/>
              <a:gdLst/>
              <a:ahLst/>
              <a:cxnLst/>
              <a:rect l="l" t="t" r="r" b="b"/>
              <a:pathLst>
                <a:path w="415235" h="344330" extrusionOk="0">
                  <a:moveTo>
                    <a:pt x="415231" y="259442"/>
                  </a:moveTo>
                  <a:cubicBezTo>
                    <a:pt x="325705" y="185425"/>
                    <a:pt x="249054" y="97280"/>
                    <a:pt x="187651" y="0"/>
                  </a:cubicBezTo>
                  <a:cubicBezTo>
                    <a:pt x="124975" y="32996"/>
                    <a:pt x="62649" y="66582"/>
                    <a:pt x="0" y="99655"/>
                  </a:cubicBezTo>
                  <a:cubicBezTo>
                    <a:pt x="64867" y="198492"/>
                    <a:pt x="153247" y="282314"/>
                    <a:pt x="255627" y="344331"/>
                  </a:cubicBezTo>
                  <a:cubicBezTo>
                    <a:pt x="308608" y="315706"/>
                    <a:pt x="361998" y="287676"/>
                    <a:pt x="415236" y="25944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8" name="Google Shape;338;p23"/>
            <p:cNvSpPr/>
            <p:nvPr/>
          </p:nvSpPr>
          <p:spPr>
            <a:xfrm>
              <a:off x="10617447" y="1528178"/>
              <a:ext cx="321901" cy="205469"/>
            </a:xfrm>
            <a:custGeom>
              <a:avLst/>
              <a:gdLst/>
              <a:ahLst/>
              <a:cxnLst/>
              <a:rect l="l" t="t" r="r" b="b"/>
              <a:pathLst>
                <a:path w="454984" h="290416" extrusionOk="0">
                  <a:moveTo>
                    <a:pt x="300645" y="0"/>
                  </a:moveTo>
                  <a:cubicBezTo>
                    <a:pt x="200608" y="53642"/>
                    <a:pt x="100320" y="106816"/>
                    <a:pt x="0" y="159864"/>
                  </a:cubicBezTo>
                  <a:cubicBezTo>
                    <a:pt x="120368" y="232127"/>
                    <a:pt x="257634" y="279867"/>
                    <a:pt x="399305" y="289893"/>
                  </a:cubicBezTo>
                  <a:cubicBezTo>
                    <a:pt x="419892" y="293176"/>
                    <a:pt x="437245" y="280236"/>
                    <a:pt x="454985" y="272630"/>
                  </a:cubicBezTo>
                  <a:cubicBezTo>
                    <a:pt x="403300" y="181845"/>
                    <a:pt x="352456" y="90637"/>
                    <a:pt x="30064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9" name="Google Shape;339;p23"/>
            <p:cNvSpPr/>
            <p:nvPr/>
          </p:nvSpPr>
          <p:spPr>
            <a:xfrm>
              <a:off x="10450647" y="1677069"/>
              <a:ext cx="308956" cy="101526"/>
            </a:xfrm>
            <a:custGeom>
              <a:avLst/>
              <a:gdLst/>
              <a:ahLst/>
              <a:cxnLst/>
              <a:rect l="l" t="t" r="r" b="b"/>
              <a:pathLst>
                <a:path w="436687" h="143500" extrusionOk="0">
                  <a:moveTo>
                    <a:pt x="436687" y="137806"/>
                  </a:moveTo>
                  <a:cubicBezTo>
                    <a:pt x="331535" y="107355"/>
                    <a:pt x="231526" y="60505"/>
                    <a:pt x="141261" y="0"/>
                  </a:cubicBezTo>
                  <a:cubicBezTo>
                    <a:pt x="94156" y="25017"/>
                    <a:pt x="47002" y="49886"/>
                    <a:pt x="0" y="75151"/>
                  </a:cubicBezTo>
                  <a:cubicBezTo>
                    <a:pt x="136047" y="134572"/>
                    <a:pt x="288835" y="154552"/>
                    <a:pt x="436687" y="137806"/>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0" name="Google Shape;340;p23"/>
            <p:cNvSpPr/>
            <p:nvPr/>
          </p:nvSpPr>
          <p:spPr>
            <a:xfrm>
              <a:off x="9843117" y="398119"/>
              <a:ext cx="1315126" cy="1974931"/>
            </a:xfrm>
            <a:custGeom>
              <a:avLst/>
              <a:gdLst/>
              <a:ahLst/>
              <a:cxnLst/>
              <a:rect l="l" t="t" r="r" b="b"/>
              <a:pathLst>
                <a:path w="1858836" h="2791422" extrusionOk="0">
                  <a:moveTo>
                    <a:pt x="613826" y="19"/>
                  </a:moveTo>
                  <a:cubicBezTo>
                    <a:pt x="566442" y="24173"/>
                    <a:pt x="518496" y="47535"/>
                    <a:pt x="471112" y="71688"/>
                  </a:cubicBezTo>
                  <a:cubicBezTo>
                    <a:pt x="493508" y="112438"/>
                    <a:pt x="515977" y="153140"/>
                    <a:pt x="538449" y="193815"/>
                  </a:cubicBezTo>
                  <a:cubicBezTo>
                    <a:pt x="397035" y="283219"/>
                    <a:pt x="275039" y="401666"/>
                    <a:pt x="184392" y="540016"/>
                  </a:cubicBezTo>
                  <a:cubicBezTo>
                    <a:pt x="65500" y="719563"/>
                    <a:pt x="1523" y="932380"/>
                    <a:pt x="70" y="1145701"/>
                  </a:cubicBezTo>
                  <a:cubicBezTo>
                    <a:pt x="-2193" y="1344809"/>
                    <a:pt x="50482" y="1544236"/>
                    <a:pt x="151562" y="1717382"/>
                  </a:cubicBezTo>
                  <a:cubicBezTo>
                    <a:pt x="250883" y="1888508"/>
                    <a:pt x="396194" y="2034294"/>
                    <a:pt x="569493" y="2135703"/>
                  </a:cubicBezTo>
                  <a:cubicBezTo>
                    <a:pt x="757706" y="2247331"/>
                    <a:pt x="978826" y="2302875"/>
                    <a:pt x="1198866" y="2301049"/>
                  </a:cubicBezTo>
                  <a:cubicBezTo>
                    <a:pt x="1198739" y="2395937"/>
                    <a:pt x="1197795" y="2490820"/>
                    <a:pt x="1198024" y="2585707"/>
                  </a:cubicBezTo>
                  <a:cubicBezTo>
                    <a:pt x="1067169" y="2585779"/>
                    <a:pt x="936395" y="2583854"/>
                    <a:pt x="805644" y="2584816"/>
                  </a:cubicBezTo>
                  <a:cubicBezTo>
                    <a:pt x="803840" y="2652734"/>
                    <a:pt x="805468" y="2720702"/>
                    <a:pt x="803862" y="2788615"/>
                  </a:cubicBezTo>
                  <a:cubicBezTo>
                    <a:pt x="1115727" y="2788714"/>
                    <a:pt x="1427566" y="2791651"/>
                    <a:pt x="1739350" y="2791408"/>
                  </a:cubicBezTo>
                  <a:cubicBezTo>
                    <a:pt x="1738613" y="2723490"/>
                    <a:pt x="1740192" y="2655622"/>
                    <a:pt x="1739530" y="2587731"/>
                  </a:cubicBezTo>
                  <a:cubicBezTo>
                    <a:pt x="1608855" y="2587358"/>
                    <a:pt x="1478230" y="2587308"/>
                    <a:pt x="1347631" y="2585927"/>
                  </a:cubicBezTo>
                  <a:cubicBezTo>
                    <a:pt x="1347735" y="2486992"/>
                    <a:pt x="1347834" y="2388029"/>
                    <a:pt x="1348904" y="2289044"/>
                  </a:cubicBezTo>
                  <a:cubicBezTo>
                    <a:pt x="1453750" y="2274373"/>
                    <a:pt x="1556203" y="2245402"/>
                    <a:pt x="1653315" y="2204507"/>
                  </a:cubicBezTo>
                  <a:cubicBezTo>
                    <a:pt x="1673826" y="2240908"/>
                    <a:pt x="1693928" y="2277463"/>
                    <a:pt x="1714520" y="2313765"/>
                  </a:cubicBezTo>
                  <a:cubicBezTo>
                    <a:pt x="1762593" y="2290475"/>
                    <a:pt x="1810840" y="2267558"/>
                    <a:pt x="1858836" y="2244268"/>
                  </a:cubicBezTo>
                  <a:cubicBezTo>
                    <a:pt x="1812928" y="2164570"/>
                    <a:pt x="1771370" y="2082700"/>
                    <a:pt x="1723428" y="2004140"/>
                  </a:cubicBezTo>
                  <a:cubicBezTo>
                    <a:pt x="1534221" y="2118462"/>
                    <a:pt x="1306465" y="2172005"/>
                    <a:pt x="1084383" y="2150865"/>
                  </a:cubicBezTo>
                  <a:cubicBezTo>
                    <a:pt x="874664" y="2132442"/>
                    <a:pt x="671693" y="2049087"/>
                    <a:pt x="512013" y="1915945"/>
                  </a:cubicBezTo>
                  <a:cubicBezTo>
                    <a:pt x="329729" y="1765712"/>
                    <a:pt x="203913" y="1552283"/>
                    <a:pt x="164420" y="1323214"/>
                  </a:cubicBezTo>
                  <a:cubicBezTo>
                    <a:pt x="127825" y="1117711"/>
                    <a:pt x="159863" y="901169"/>
                    <a:pt x="255423" y="714201"/>
                  </a:cubicBezTo>
                  <a:cubicBezTo>
                    <a:pt x="358514" y="509737"/>
                    <a:pt x="536393" y="342658"/>
                    <a:pt x="749014" y="247096"/>
                  </a:cubicBezTo>
                  <a:cubicBezTo>
                    <a:pt x="706260" y="163597"/>
                    <a:pt x="659208" y="82194"/>
                    <a:pt x="613858" y="0"/>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1" name="Google Shape;341;p23"/>
            <p:cNvSpPr/>
            <p:nvPr/>
          </p:nvSpPr>
          <p:spPr>
            <a:xfrm>
              <a:off x="10001291" y="558507"/>
              <a:ext cx="1353917" cy="1314267"/>
            </a:xfrm>
            <a:custGeom>
              <a:avLst/>
              <a:gdLst/>
              <a:ahLst/>
              <a:cxnLst/>
              <a:rect l="l" t="t" r="r" b="b"/>
              <a:pathLst>
                <a:path w="1913664" h="1857621" extrusionOk="0">
                  <a:moveTo>
                    <a:pt x="1531939" y="186129"/>
                  </a:moveTo>
                  <a:cubicBezTo>
                    <a:pt x="1697019" y="305616"/>
                    <a:pt x="1819299" y="479013"/>
                    <a:pt x="1876302" y="671001"/>
                  </a:cubicBezTo>
                  <a:cubicBezTo>
                    <a:pt x="1934731" y="865489"/>
                    <a:pt x="1924117" y="1078653"/>
                    <a:pt x="1848056" y="1267150"/>
                  </a:cubicBezTo>
                  <a:cubicBezTo>
                    <a:pt x="1775122" y="1450475"/>
                    <a:pt x="1639764" y="1609403"/>
                    <a:pt x="1468399" y="1713992"/>
                  </a:cubicBezTo>
                  <a:cubicBezTo>
                    <a:pt x="1305862" y="1813818"/>
                    <a:pt x="1111926" y="1865089"/>
                    <a:pt x="919560" y="1856741"/>
                  </a:cubicBezTo>
                  <a:cubicBezTo>
                    <a:pt x="692105" y="1848641"/>
                    <a:pt x="468394" y="1758840"/>
                    <a:pt x="302739" y="1607104"/>
                  </a:cubicBezTo>
                  <a:cubicBezTo>
                    <a:pt x="151652" y="1470603"/>
                    <a:pt x="48795" y="1285205"/>
                    <a:pt x="13828" y="1087824"/>
                  </a:cubicBezTo>
                  <a:cubicBezTo>
                    <a:pt x="-20504" y="894914"/>
                    <a:pt x="9500" y="691660"/>
                    <a:pt x="99310" y="516368"/>
                  </a:cubicBezTo>
                  <a:cubicBezTo>
                    <a:pt x="184509" y="347986"/>
                    <a:pt x="324119" y="206149"/>
                    <a:pt x="493702" y="116151"/>
                  </a:cubicBezTo>
                  <a:cubicBezTo>
                    <a:pt x="680844" y="14670"/>
                    <a:pt x="904024" y="-22204"/>
                    <a:pt x="1115291" y="13015"/>
                  </a:cubicBezTo>
                  <a:cubicBezTo>
                    <a:pt x="1265712" y="37267"/>
                    <a:pt x="1409876" y="97305"/>
                    <a:pt x="1531926" y="186116"/>
                  </a:cubicBezTo>
                  <a:close/>
                  <a:moveTo>
                    <a:pt x="835171" y="143872"/>
                  </a:moveTo>
                  <a:cubicBezTo>
                    <a:pt x="951674" y="173927"/>
                    <a:pt x="1061887" y="225445"/>
                    <a:pt x="1160142" y="293044"/>
                  </a:cubicBezTo>
                  <a:cubicBezTo>
                    <a:pt x="1210019" y="266349"/>
                    <a:pt x="1260201" y="240117"/>
                    <a:pt x="1309902" y="213027"/>
                  </a:cubicBezTo>
                  <a:cubicBezTo>
                    <a:pt x="1163269" y="145185"/>
                    <a:pt x="995927" y="120263"/>
                    <a:pt x="835162" y="143876"/>
                  </a:cubicBezTo>
                  <a:close/>
                  <a:moveTo>
                    <a:pt x="614128" y="206527"/>
                  </a:moveTo>
                  <a:cubicBezTo>
                    <a:pt x="668458" y="303092"/>
                    <a:pt x="723073" y="399509"/>
                    <a:pt x="777403" y="496123"/>
                  </a:cubicBezTo>
                  <a:cubicBezTo>
                    <a:pt x="873926" y="445545"/>
                    <a:pt x="969841" y="393976"/>
                    <a:pt x="1066188" y="343002"/>
                  </a:cubicBezTo>
                  <a:cubicBezTo>
                    <a:pt x="931797" y="259971"/>
                    <a:pt x="774353" y="206874"/>
                    <a:pt x="614123" y="206527"/>
                  </a:cubicBezTo>
                  <a:close/>
                  <a:moveTo>
                    <a:pt x="1407131" y="266736"/>
                  </a:moveTo>
                  <a:cubicBezTo>
                    <a:pt x="1352189" y="296548"/>
                    <a:pt x="1296558" y="325217"/>
                    <a:pt x="1241642" y="355101"/>
                  </a:cubicBezTo>
                  <a:cubicBezTo>
                    <a:pt x="1329999" y="429811"/>
                    <a:pt x="1406011" y="518199"/>
                    <a:pt x="1466019" y="615875"/>
                  </a:cubicBezTo>
                  <a:cubicBezTo>
                    <a:pt x="1528853" y="582438"/>
                    <a:pt x="1591835" y="549315"/>
                    <a:pt x="1654512" y="515730"/>
                  </a:cubicBezTo>
                  <a:cubicBezTo>
                    <a:pt x="1591781" y="416722"/>
                    <a:pt x="1507447" y="330327"/>
                    <a:pt x="1407131" y="266736"/>
                  </a:cubicBezTo>
                  <a:close/>
                  <a:moveTo>
                    <a:pt x="531075" y="251502"/>
                  </a:moveTo>
                  <a:cubicBezTo>
                    <a:pt x="521888" y="258095"/>
                    <a:pt x="509799" y="262467"/>
                    <a:pt x="504558" y="273136"/>
                  </a:cubicBezTo>
                  <a:cubicBezTo>
                    <a:pt x="426585" y="402644"/>
                    <a:pt x="388716" y="553273"/>
                    <a:pt x="388770" y="702810"/>
                  </a:cubicBezTo>
                  <a:cubicBezTo>
                    <a:pt x="490894" y="649173"/>
                    <a:pt x="592330" y="594366"/>
                    <a:pt x="694449" y="540702"/>
                  </a:cubicBezTo>
                  <a:cubicBezTo>
                    <a:pt x="639813" y="444384"/>
                    <a:pt x="585482" y="347963"/>
                    <a:pt x="531075" y="251502"/>
                  </a:cubicBezTo>
                  <a:close/>
                  <a:moveTo>
                    <a:pt x="1151900" y="402644"/>
                  </a:moveTo>
                  <a:cubicBezTo>
                    <a:pt x="1042550" y="461058"/>
                    <a:pt x="932742" y="518725"/>
                    <a:pt x="823568" y="577400"/>
                  </a:cubicBezTo>
                  <a:cubicBezTo>
                    <a:pt x="878483" y="674932"/>
                    <a:pt x="933327" y="772460"/>
                    <a:pt x="988674" y="869839"/>
                  </a:cubicBezTo>
                  <a:cubicBezTo>
                    <a:pt x="1120011" y="799901"/>
                    <a:pt x="1251500" y="730157"/>
                    <a:pt x="1382836" y="660215"/>
                  </a:cubicBezTo>
                  <a:cubicBezTo>
                    <a:pt x="1321505" y="562512"/>
                    <a:pt x="1243685" y="474542"/>
                    <a:pt x="1151895" y="402644"/>
                  </a:cubicBezTo>
                  <a:close/>
                  <a:moveTo>
                    <a:pt x="144742" y="832452"/>
                  </a:moveTo>
                  <a:cubicBezTo>
                    <a:pt x="195257" y="806446"/>
                    <a:pt x="245160" y="779224"/>
                    <a:pt x="295446" y="752682"/>
                  </a:cubicBezTo>
                  <a:cubicBezTo>
                    <a:pt x="289440" y="636183"/>
                    <a:pt x="304404" y="518775"/>
                    <a:pt x="340108" y="407394"/>
                  </a:cubicBezTo>
                  <a:cubicBezTo>
                    <a:pt x="233967" y="526628"/>
                    <a:pt x="165230" y="676074"/>
                    <a:pt x="144746" y="832452"/>
                  </a:cubicBezTo>
                  <a:close/>
                  <a:moveTo>
                    <a:pt x="1511419" y="697255"/>
                  </a:moveTo>
                  <a:cubicBezTo>
                    <a:pt x="1563590" y="799303"/>
                    <a:pt x="1597940" y="909798"/>
                    <a:pt x="1614002" y="1022591"/>
                  </a:cubicBezTo>
                  <a:cubicBezTo>
                    <a:pt x="1667568" y="994934"/>
                    <a:pt x="1720400" y="965864"/>
                    <a:pt x="1773840" y="938058"/>
                  </a:cubicBezTo>
                  <a:cubicBezTo>
                    <a:pt x="1776818" y="820794"/>
                    <a:pt x="1749437" y="703660"/>
                    <a:pt x="1699633" y="597092"/>
                  </a:cubicBezTo>
                  <a:cubicBezTo>
                    <a:pt x="1636853" y="630430"/>
                    <a:pt x="1574100" y="663872"/>
                    <a:pt x="1511419" y="697264"/>
                  </a:cubicBezTo>
                  <a:close/>
                  <a:moveTo>
                    <a:pt x="739876" y="621488"/>
                  </a:moveTo>
                  <a:cubicBezTo>
                    <a:pt x="624980" y="683208"/>
                    <a:pt x="509318" y="743637"/>
                    <a:pt x="394498" y="805582"/>
                  </a:cubicBezTo>
                  <a:cubicBezTo>
                    <a:pt x="408013" y="919185"/>
                    <a:pt x="441882" y="1030422"/>
                    <a:pt x="494534" y="1132767"/>
                  </a:cubicBezTo>
                  <a:cubicBezTo>
                    <a:pt x="631188" y="1059613"/>
                    <a:pt x="768252" y="987099"/>
                    <a:pt x="905136" y="914246"/>
                  </a:cubicBezTo>
                  <a:cubicBezTo>
                    <a:pt x="850270" y="816566"/>
                    <a:pt x="794792" y="719164"/>
                    <a:pt x="739876" y="621488"/>
                  </a:cubicBezTo>
                  <a:close/>
                  <a:moveTo>
                    <a:pt x="1406951" y="752529"/>
                  </a:moveTo>
                  <a:cubicBezTo>
                    <a:pt x="1282867" y="818909"/>
                    <a:pt x="1158401" y="884610"/>
                    <a:pt x="1034267" y="950873"/>
                  </a:cubicBezTo>
                  <a:cubicBezTo>
                    <a:pt x="1089084" y="1048472"/>
                    <a:pt x="1144814" y="1145586"/>
                    <a:pt x="1199095" y="1243478"/>
                  </a:cubicBezTo>
                  <a:cubicBezTo>
                    <a:pt x="1307783" y="1185932"/>
                    <a:pt x="1416372" y="1127999"/>
                    <a:pt x="1524930" y="1070305"/>
                  </a:cubicBezTo>
                  <a:cubicBezTo>
                    <a:pt x="1513858" y="967910"/>
                    <a:pt x="1486377" y="867167"/>
                    <a:pt x="1443241" y="773125"/>
                  </a:cubicBezTo>
                  <a:cubicBezTo>
                    <a:pt x="1439092" y="762677"/>
                    <a:pt x="1431966" y="752723"/>
                    <a:pt x="1432605" y="741163"/>
                  </a:cubicBezTo>
                  <a:cubicBezTo>
                    <a:pt x="1422855" y="741289"/>
                    <a:pt x="1415477" y="748724"/>
                    <a:pt x="1406951" y="752525"/>
                  </a:cubicBezTo>
                  <a:close/>
                  <a:moveTo>
                    <a:pt x="139253" y="940500"/>
                  </a:moveTo>
                  <a:cubicBezTo>
                    <a:pt x="140449" y="1056793"/>
                    <a:pt x="169891" y="1172605"/>
                    <a:pt x="222697" y="1276946"/>
                  </a:cubicBezTo>
                  <a:cubicBezTo>
                    <a:pt x="285427" y="1243703"/>
                    <a:pt x="348157" y="1210436"/>
                    <a:pt x="410708" y="1176851"/>
                  </a:cubicBezTo>
                  <a:cubicBezTo>
                    <a:pt x="358618" y="1074920"/>
                    <a:pt x="322481" y="965198"/>
                    <a:pt x="305380" y="852504"/>
                  </a:cubicBezTo>
                  <a:cubicBezTo>
                    <a:pt x="250033" y="881794"/>
                    <a:pt x="195036" y="911894"/>
                    <a:pt x="139257" y="940500"/>
                  </a:cubicBezTo>
                  <a:close/>
                  <a:moveTo>
                    <a:pt x="950882" y="995253"/>
                  </a:moveTo>
                  <a:cubicBezTo>
                    <a:pt x="813895" y="1067665"/>
                    <a:pt x="677416" y="1141034"/>
                    <a:pt x="540177" y="1213153"/>
                  </a:cubicBezTo>
                  <a:cubicBezTo>
                    <a:pt x="602192" y="1310905"/>
                    <a:pt x="681389" y="1398209"/>
                    <a:pt x="774119" y="1469564"/>
                  </a:cubicBezTo>
                  <a:cubicBezTo>
                    <a:pt x="888098" y="1408883"/>
                    <a:pt x="1002005" y="1348247"/>
                    <a:pt x="1116038" y="1287768"/>
                  </a:cubicBezTo>
                  <a:cubicBezTo>
                    <a:pt x="1060767" y="1190313"/>
                    <a:pt x="1006000" y="1092736"/>
                    <a:pt x="950882" y="995253"/>
                  </a:cubicBezTo>
                  <a:close/>
                  <a:moveTo>
                    <a:pt x="1623536" y="1122980"/>
                  </a:moveTo>
                  <a:cubicBezTo>
                    <a:pt x="1627787" y="1228954"/>
                    <a:pt x="1614529" y="1335405"/>
                    <a:pt x="1584524" y="1437377"/>
                  </a:cubicBezTo>
                  <a:cubicBezTo>
                    <a:pt x="1679697" y="1326432"/>
                    <a:pt x="1742914" y="1190209"/>
                    <a:pt x="1765409" y="1047505"/>
                  </a:cubicBezTo>
                  <a:cubicBezTo>
                    <a:pt x="1718407" y="1073116"/>
                    <a:pt x="1670821" y="1097913"/>
                    <a:pt x="1623536" y="1122980"/>
                  </a:cubicBezTo>
                  <a:close/>
                  <a:moveTo>
                    <a:pt x="1245174" y="1324089"/>
                  </a:moveTo>
                  <a:cubicBezTo>
                    <a:pt x="1296247" y="1415171"/>
                    <a:pt x="1347577" y="1506055"/>
                    <a:pt x="1399006" y="1596944"/>
                  </a:cubicBezTo>
                  <a:cubicBezTo>
                    <a:pt x="1407455" y="1590201"/>
                    <a:pt x="1418244" y="1585362"/>
                    <a:pt x="1423512" y="1575610"/>
                  </a:cubicBezTo>
                  <a:cubicBezTo>
                    <a:pt x="1493293" y="1452719"/>
                    <a:pt x="1527364" y="1312606"/>
                    <a:pt x="1530086" y="1172749"/>
                  </a:cubicBezTo>
                  <a:cubicBezTo>
                    <a:pt x="1435138" y="1223327"/>
                    <a:pt x="1340217" y="1273856"/>
                    <a:pt x="1245170" y="1324098"/>
                  </a:cubicBezTo>
                  <a:close/>
                  <a:moveTo>
                    <a:pt x="456805" y="1257902"/>
                  </a:moveTo>
                  <a:cubicBezTo>
                    <a:pt x="394129" y="1290899"/>
                    <a:pt x="331803" y="1324489"/>
                    <a:pt x="269154" y="1357553"/>
                  </a:cubicBezTo>
                  <a:cubicBezTo>
                    <a:pt x="334021" y="1456389"/>
                    <a:pt x="422401" y="1540216"/>
                    <a:pt x="524781" y="1602233"/>
                  </a:cubicBezTo>
                  <a:cubicBezTo>
                    <a:pt x="577762" y="1573582"/>
                    <a:pt x="631152" y="1545551"/>
                    <a:pt x="684390" y="1517322"/>
                  </a:cubicBezTo>
                  <a:cubicBezTo>
                    <a:pt x="594890" y="1443332"/>
                    <a:pt x="518212" y="1355187"/>
                    <a:pt x="456809" y="1257902"/>
                  </a:cubicBezTo>
                  <a:close/>
                  <a:moveTo>
                    <a:pt x="860717" y="1528508"/>
                  </a:moveTo>
                  <a:cubicBezTo>
                    <a:pt x="981084" y="1600776"/>
                    <a:pt x="1118350" y="1648512"/>
                    <a:pt x="1260021" y="1658538"/>
                  </a:cubicBezTo>
                  <a:cubicBezTo>
                    <a:pt x="1280609" y="1661826"/>
                    <a:pt x="1297962" y="1648881"/>
                    <a:pt x="1315701" y="1641275"/>
                  </a:cubicBezTo>
                  <a:cubicBezTo>
                    <a:pt x="1263989" y="1550512"/>
                    <a:pt x="1213145" y="1459309"/>
                    <a:pt x="1161361" y="1368667"/>
                  </a:cubicBezTo>
                  <a:cubicBezTo>
                    <a:pt x="1061352" y="1422282"/>
                    <a:pt x="961036" y="1475456"/>
                    <a:pt x="860717" y="1528508"/>
                  </a:cubicBezTo>
                  <a:close/>
                  <a:moveTo>
                    <a:pt x="766560" y="1578795"/>
                  </a:moveTo>
                  <a:cubicBezTo>
                    <a:pt x="719455" y="1603812"/>
                    <a:pt x="672301" y="1628681"/>
                    <a:pt x="625299" y="1653941"/>
                  </a:cubicBezTo>
                  <a:cubicBezTo>
                    <a:pt x="761346" y="1713362"/>
                    <a:pt x="914134" y="1733373"/>
                    <a:pt x="1061986" y="1716601"/>
                  </a:cubicBezTo>
                  <a:cubicBezTo>
                    <a:pt x="956834" y="1686123"/>
                    <a:pt x="856852" y="1639300"/>
                    <a:pt x="766560" y="1578795"/>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pic>
        <p:nvPicPr>
          <p:cNvPr id="342" name="Google Shape;342;p23"/>
          <p:cNvPicPr preferRelativeResize="0"/>
          <p:nvPr/>
        </p:nvPicPr>
        <p:blipFill rotWithShape="1">
          <a:blip r:embed="rId7">
            <a:alphaModFix/>
          </a:blip>
          <a:srcRect/>
          <a:stretch/>
        </p:blipFill>
        <p:spPr>
          <a:xfrm flipH="1">
            <a:off x="7693947" y="4387972"/>
            <a:ext cx="436750" cy="436750"/>
          </a:xfrm>
          <a:prstGeom prst="rect">
            <a:avLst/>
          </a:prstGeom>
          <a:noFill/>
          <a:ln>
            <a:noFill/>
          </a:ln>
        </p:spPr>
      </p:pic>
      <p:grpSp>
        <p:nvGrpSpPr>
          <p:cNvPr id="343" name="Google Shape;343;p23"/>
          <p:cNvGrpSpPr/>
          <p:nvPr/>
        </p:nvGrpSpPr>
        <p:grpSpPr>
          <a:xfrm rot="900369">
            <a:off x="179269" y="111049"/>
            <a:ext cx="417808" cy="417808"/>
            <a:chOff x="8454554" y="3916936"/>
            <a:chExt cx="1800000" cy="1800000"/>
          </a:xfrm>
        </p:grpSpPr>
        <p:sp>
          <p:nvSpPr>
            <p:cNvPr id="344" name="Google Shape;344;p23"/>
            <p:cNvSpPr/>
            <p:nvPr/>
          </p:nvSpPr>
          <p:spPr>
            <a:xfrm>
              <a:off x="8454554" y="3916936"/>
              <a:ext cx="1800000" cy="1800000"/>
            </a:xfrm>
            <a:prstGeom prst="roundRect">
              <a:avLst>
                <a:gd name="adj" fmla="val 9612"/>
              </a:avLst>
            </a:prstGeom>
            <a:gradFill>
              <a:gsLst>
                <a:gs pos="0">
                  <a:srgbClr val="312C4D"/>
                </a:gs>
                <a:gs pos="9490">
                  <a:srgbClr val="28223F"/>
                </a:gs>
                <a:gs pos="22100">
                  <a:srgbClr val="2D2646"/>
                </a:gs>
                <a:gs pos="88140">
                  <a:srgbClr val="1F1A31"/>
                </a:gs>
                <a:gs pos="100000">
                  <a:srgbClr val="161323"/>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345" name="Google Shape;345;p23"/>
            <p:cNvGrpSpPr/>
            <p:nvPr/>
          </p:nvGrpSpPr>
          <p:grpSpPr>
            <a:xfrm>
              <a:off x="8746512" y="4208904"/>
              <a:ext cx="410643" cy="410620"/>
              <a:chOff x="8746512" y="4208904"/>
              <a:chExt cx="410643" cy="410620"/>
            </a:xfrm>
          </p:grpSpPr>
          <p:sp>
            <p:nvSpPr>
              <p:cNvPr id="346" name="Google Shape;346;p23"/>
              <p:cNvSpPr/>
              <p:nvPr/>
            </p:nvSpPr>
            <p:spPr>
              <a:xfrm>
                <a:off x="8746512" y="4208904"/>
                <a:ext cx="410620" cy="410620"/>
              </a:xfrm>
              <a:custGeom>
                <a:avLst/>
                <a:gdLst/>
                <a:ahLst/>
                <a:cxnLst/>
                <a:rect l="l" t="t" r="r" b="b"/>
                <a:pathLst>
                  <a:path w="410620" h="410620" extrusionOk="0">
                    <a:moveTo>
                      <a:pt x="9" y="9"/>
                    </a:moveTo>
                    <a:lnTo>
                      <a:pt x="410629" y="41062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7" name="Google Shape;347;p23"/>
              <p:cNvSpPr/>
              <p:nvPr/>
            </p:nvSpPr>
            <p:spPr>
              <a:xfrm>
                <a:off x="8746535" y="4208904"/>
                <a:ext cx="410620" cy="410620"/>
              </a:xfrm>
              <a:custGeom>
                <a:avLst/>
                <a:gdLst/>
                <a:ahLst/>
                <a:cxnLst/>
                <a:rect l="l" t="t" r="r" b="b"/>
                <a:pathLst>
                  <a:path w="410620" h="410620" extrusionOk="0">
                    <a:moveTo>
                      <a:pt x="410629" y="9"/>
                    </a:moveTo>
                    <a:lnTo>
                      <a:pt x="9" y="41062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348" name="Google Shape;348;p23"/>
            <p:cNvGrpSpPr/>
            <p:nvPr/>
          </p:nvGrpSpPr>
          <p:grpSpPr>
            <a:xfrm>
              <a:off x="8746535" y="5042086"/>
              <a:ext cx="410620" cy="355392"/>
              <a:chOff x="8746535" y="5042086"/>
              <a:chExt cx="410620" cy="355392"/>
            </a:xfrm>
          </p:grpSpPr>
          <p:sp>
            <p:nvSpPr>
              <p:cNvPr id="349" name="Google Shape;349;p23"/>
              <p:cNvSpPr/>
              <p:nvPr/>
            </p:nvSpPr>
            <p:spPr>
              <a:xfrm>
                <a:off x="8746535" y="5219782"/>
                <a:ext cx="410620" cy="5294"/>
              </a:xfrm>
              <a:custGeom>
                <a:avLst/>
                <a:gdLst/>
                <a:ahLst/>
                <a:cxnLst/>
                <a:rect l="l" t="t" r="r" b="b"/>
                <a:pathLst>
                  <a:path w="410620" h="5294" extrusionOk="0">
                    <a:moveTo>
                      <a:pt x="410629" y="-9"/>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0" name="Google Shape;350;p23"/>
              <p:cNvSpPr/>
              <p:nvPr/>
            </p:nvSpPr>
            <p:spPr>
              <a:xfrm>
                <a:off x="8916294" y="5042086"/>
                <a:ext cx="71078" cy="71078"/>
              </a:xfrm>
              <a:custGeom>
                <a:avLst/>
                <a:gdLst/>
                <a:ahLst/>
                <a:cxnLst/>
                <a:rect l="l" t="t" r="r" b="b"/>
                <a:pathLst>
                  <a:path w="71078" h="71078" extrusionOk="0">
                    <a:moveTo>
                      <a:pt x="71087" y="35533"/>
                    </a:moveTo>
                    <a:cubicBezTo>
                      <a:pt x="71087" y="55161"/>
                      <a:pt x="55176" y="71073"/>
                      <a:pt x="35548" y="71073"/>
                    </a:cubicBezTo>
                    <a:cubicBezTo>
                      <a:pt x="15920" y="71073"/>
                      <a:pt x="9" y="55161"/>
                      <a:pt x="9" y="35533"/>
                    </a:cubicBezTo>
                    <a:cubicBezTo>
                      <a:pt x="9" y="15906"/>
                      <a:pt x="15920" y="-6"/>
                      <a:pt x="35548" y="-6"/>
                    </a:cubicBezTo>
                    <a:cubicBezTo>
                      <a:pt x="55176" y="-6"/>
                      <a:pt x="71087" y="15906"/>
                      <a:pt x="71087" y="3553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1" name="Google Shape;351;p23"/>
              <p:cNvSpPr/>
              <p:nvPr/>
            </p:nvSpPr>
            <p:spPr>
              <a:xfrm>
                <a:off x="8916294" y="5326400"/>
                <a:ext cx="71078" cy="71078"/>
              </a:xfrm>
              <a:custGeom>
                <a:avLst/>
                <a:gdLst/>
                <a:ahLst/>
                <a:cxnLst/>
                <a:rect l="l" t="t" r="r" b="b"/>
                <a:pathLst>
                  <a:path w="71078" h="71078" extrusionOk="0">
                    <a:moveTo>
                      <a:pt x="71087" y="35527"/>
                    </a:moveTo>
                    <a:cubicBezTo>
                      <a:pt x="71087" y="55155"/>
                      <a:pt x="55176" y="71066"/>
                      <a:pt x="35548" y="71066"/>
                    </a:cubicBezTo>
                    <a:cubicBezTo>
                      <a:pt x="15920" y="71066"/>
                      <a:pt x="9" y="55155"/>
                      <a:pt x="9" y="35527"/>
                    </a:cubicBezTo>
                    <a:cubicBezTo>
                      <a:pt x="9" y="15899"/>
                      <a:pt x="15920" y="-12"/>
                      <a:pt x="35548" y="-12"/>
                    </a:cubicBezTo>
                    <a:cubicBezTo>
                      <a:pt x="55176" y="-12"/>
                      <a:pt x="71087" y="15899"/>
                      <a:pt x="71087" y="3552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352" name="Google Shape;352;p23"/>
            <p:cNvSpPr/>
            <p:nvPr/>
          </p:nvSpPr>
          <p:spPr>
            <a:xfrm>
              <a:off x="9552070" y="4414247"/>
              <a:ext cx="410619" cy="5294"/>
            </a:xfrm>
            <a:custGeom>
              <a:avLst/>
              <a:gdLst/>
              <a:ahLst/>
              <a:cxnLst/>
              <a:rect l="l" t="t" r="r" b="b"/>
              <a:pathLst>
                <a:path w="410619" h="5294" extrusionOk="0">
                  <a:moveTo>
                    <a:pt x="410619" y="0"/>
                  </a:moveTo>
                  <a:lnTo>
                    <a:pt x="0" y="0"/>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353" name="Google Shape;353;p23"/>
            <p:cNvGrpSpPr/>
            <p:nvPr/>
          </p:nvGrpSpPr>
          <p:grpSpPr>
            <a:xfrm>
              <a:off x="9552091" y="5014484"/>
              <a:ext cx="410620" cy="410620"/>
              <a:chOff x="9552091" y="5014484"/>
              <a:chExt cx="410620" cy="410620"/>
            </a:xfrm>
          </p:grpSpPr>
          <p:sp>
            <p:nvSpPr>
              <p:cNvPr id="354" name="Google Shape;354;p23"/>
              <p:cNvSpPr/>
              <p:nvPr/>
            </p:nvSpPr>
            <p:spPr>
              <a:xfrm>
                <a:off x="9552091" y="5219782"/>
                <a:ext cx="410620" cy="5294"/>
              </a:xfrm>
              <a:custGeom>
                <a:avLst/>
                <a:gdLst/>
                <a:ahLst/>
                <a:cxnLst/>
                <a:rect l="l" t="t" r="r" b="b"/>
                <a:pathLst>
                  <a:path w="410620" h="5294" extrusionOk="0">
                    <a:moveTo>
                      <a:pt x="410611" y="-9"/>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5" name="Google Shape;355;p23"/>
              <p:cNvSpPr/>
              <p:nvPr/>
            </p:nvSpPr>
            <p:spPr>
              <a:xfrm>
                <a:off x="9757390" y="5014484"/>
                <a:ext cx="5294" cy="410620"/>
              </a:xfrm>
              <a:custGeom>
                <a:avLst/>
                <a:gdLst/>
                <a:ahLst/>
                <a:cxnLst/>
                <a:rect l="l" t="t" r="r" b="b"/>
                <a:pathLst>
                  <a:path w="5294" h="410620" extrusionOk="0">
                    <a:moveTo>
                      <a:pt x="-9" y="410611"/>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pic>
        <p:nvPicPr>
          <p:cNvPr id="356" name="Google Shape;356;p23"/>
          <p:cNvPicPr preferRelativeResize="0"/>
          <p:nvPr/>
        </p:nvPicPr>
        <p:blipFill rotWithShape="1">
          <a:blip r:embed="rId8">
            <a:alphaModFix/>
          </a:blip>
          <a:srcRect/>
          <a:stretch/>
        </p:blipFill>
        <p:spPr>
          <a:xfrm>
            <a:off x="144232" y="632014"/>
            <a:ext cx="395419" cy="395419"/>
          </a:xfrm>
          <a:prstGeom prst="rect">
            <a:avLst/>
          </a:prstGeom>
          <a:noFill/>
          <a:ln>
            <a:noFill/>
          </a:ln>
        </p:spPr>
      </p:pic>
      <p:sp>
        <p:nvSpPr>
          <p:cNvPr id="357" name="Google Shape;357;p23" descr="{{LONG_PARAGRAPH}}"/>
          <p:cNvSpPr txBox="1"/>
          <p:nvPr/>
        </p:nvSpPr>
        <p:spPr>
          <a:xfrm>
            <a:off x="1014000" y="1306050"/>
            <a:ext cx="7358400" cy="3357000"/>
          </a:xfrm>
          <a:prstGeom prst="rect">
            <a:avLst/>
          </a:prstGeom>
          <a:noFill/>
          <a:ln>
            <a:noFill/>
          </a:ln>
        </p:spPr>
        <p:txBody>
          <a:bodyPr spcFirstLastPara="1" wrap="square" lIns="91425" tIns="91425" rIns="91425" bIns="91425" anchor="t" anchorCtr="0">
            <a:noAutofit/>
          </a:bodyPr>
          <a:lstStyle/>
          <a:p>
            <a:pPr marL="0" lvl="0" indent="0" algn="ctr" rtl="0">
              <a:lnSpc>
                <a:spcPct val="130000"/>
              </a:lnSpc>
              <a:spcBef>
                <a:spcPts val="0"/>
              </a:spcBef>
              <a:spcAft>
                <a:spcPts val="0"/>
              </a:spcAft>
              <a:buNone/>
            </a:pPr>
            <a:r>
              <a:rPr lang="en" sz="2175">
                <a:solidFill>
                  <a:schemeClr val="dk1"/>
                </a:solidFill>
                <a:latin typeface="Hind"/>
                <a:ea typeface="Hind"/>
                <a:cs typeface="Hind"/>
                <a:sym typeface="Hind"/>
              </a:rPr>
              <a:t>Let's talk about what each zone looked like.</a:t>
            </a:r>
            <a:endParaRPr sz="2175">
              <a:solidFill>
                <a:schemeClr val="dk1"/>
              </a:solidFill>
              <a:latin typeface="Hind"/>
              <a:ea typeface="Hind"/>
              <a:cs typeface="Hind"/>
              <a:sym typeface="Hind"/>
            </a:endParaRPr>
          </a:p>
          <a:p>
            <a:pPr marL="0" lvl="0" indent="0" algn="ctr" rtl="0">
              <a:lnSpc>
                <a:spcPct val="130000"/>
              </a:lnSpc>
              <a:spcBef>
                <a:spcPts val="1000"/>
              </a:spcBef>
              <a:spcAft>
                <a:spcPts val="1000"/>
              </a:spcAft>
              <a:buNone/>
            </a:pPr>
            <a:r>
              <a:rPr lang="en" sz="2175">
                <a:solidFill>
                  <a:schemeClr val="dk1"/>
                </a:solidFill>
                <a:latin typeface="Hind"/>
                <a:ea typeface="Hind"/>
                <a:cs typeface="Hind"/>
                <a:sym typeface="Hind"/>
              </a:rPr>
              <a:t>What did you notice? Which zones have the most plants? Which have the most trash? Which areas do you think are most impacted by humans? How do our actions affect these areas? What can we do to help?</a:t>
            </a:r>
            <a:endParaRPr sz="2175">
              <a:solidFill>
                <a:schemeClr val="dk1"/>
              </a:solidFill>
              <a:latin typeface="Hind"/>
              <a:ea typeface="Hind"/>
              <a:cs typeface="Hind"/>
              <a:sym typeface="Hi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4"/>
          <p:cNvSpPr/>
          <p:nvPr/>
        </p:nvSpPr>
        <p:spPr>
          <a:xfrm>
            <a:off x="701850" y="1060200"/>
            <a:ext cx="7740300" cy="3023100"/>
          </a:xfrm>
          <a:prstGeom prst="roundRect">
            <a:avLst>
              <a:gd name="adj" fmla="val 8853"/>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3" name="Google Shape;363;p24" descr="{{TITLE}}"/>
          <p:cNvSpPr txBox="1"/>
          <p:nvPr/>
        </p:nvSpPr>
        <p:spPr>
          <a:xfrm>
            <a:off x="1476150" y="1346450"/>
            <a:ext cx="6191700" cy="65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dk1"/>
                </a:solidFill>
                <a:latin typeface="Montserrat ExtraBold"/>
                <a:ea typeface="Montserrat ExtraBold"/>
                <a:cs typeface="Montserrat ExtraBold"/>
                <a:sym typeface="Montserrat ExtraBold"/>
              </a:rPr>
              <a:t>Exit Ticket</a:t>
            </a:r>
            <a:endParaRPr sz="2900">
              <a:solidFill>
                <a:schemeClr val="dk1"/>
              </a:solidFill>
              <a:latin typeface="Montserrat ExtraBold"/>
              <a:ea typeface="Montserrat ExtraBold"/>
              <a:cs typeface="Montserrat ExtraBold"/>
              <a:sym typeface="Montserrat ExtraBold"/>
            </a:endParaRPr>
          </a:p>
        </p:txBody>
      </p:sp>
      <p:sp>
        <p:nvSpPr>
          <p:cNvPr id="364" name="Google Shape;364;p24"/>
          <p:cNvSpPr/>
          <p:nvPr/>
        </p:nvSpPr>
        <p:spPr>
          <a:xfrm>
            <a:off x="8045439" y="3697535"/>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365" name="Google Shape;365;p24"/>
          <p:cNvSpPr/>
          <p:nvPr/>
        </p:nvSpPr>
        <p:spPr>
          <a:xfrm flipH="1">
            <a:off x="6475301" y="-36075"/>
            <a:ext cx="2668688" cy="791606"/>
          </a:xfrm>
          <a:custGeom>
            <a:avLst/>
            <a:gdLst/>
            <a:ahLst/>
            <a:cxnLst/>
            <a:rect l="l" t="t" r="r" b="b"/>
            <a:pathLst>
              <a:path w="142330" h="42219" extrusionOk="0">
                <a:moveTo>
                  <a:pt x="235" y="0"/>
                </a:moveTo>
                <a:cubicBezTo>
                  <a:pt x="235" y="9109"/>
                  <a:pt x="-295" y="15036"/>
                  <a:pt x="235" y="27326"/>
                </a:cubicBezTo>
                <a:cubicBezTo>
                  <a:pt x="235" y="27326"/>
                  <a:pt x="6530" y="42219"/>
                  <a:pt x="24591" y="42219"/>
                </a:cubicBezTo>
                <a:cubicBezTo>
                  <a:pt x="28880" y="42219"/>
                  <a:pt x="33833" y="41379"/>
                  <a:pt x="39524" y="39299"/>
                </a:cubicBezTo>
                <a:cubicBezTo>
                  <a:pt x="65551" y="29790"/>
                  <a:pt x="73462" y="15009"/>
                  <a:pt x="94142" y="15009"/>
                </a:cubicBezTo>
                <a:cubicBezTo>
                  <a:pt x="97021" y="15009"/>
                  <a:pt x="100147" y="15295"/>
                  <a:pt x="103604" y="15922"/>
                </a:cubicBezTo>
                <a:cubicBezTo>
                  <a:pt x="106677" y="16479"/>
                  <a:pt x="109608" y="16728"/>
                  <a:pt x="112392" y="16728"/>
                </a:cubicBezTo>
                <a:cubicBezTo>
                  <a:pt x="135235" y="16728"/>
                  <a:pt x="142330" y="530"/>
                  <a:pt x="142330" y="530"/>
                </a:cubicBezTo>
                <a:lnTo>
                  <a:pt x="23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366" name="Google Shape;366;p24"/>
          <p:cNvSpPr/>
          <p:nvPr/>
        </p:nvSpPr>
        <p:spPr>
          <a:xfrm rot="5400000">
            <a:off x="1164247" y="3498635"/>
            <a:ext cx="521531" cy="2850038"/>
          </a:xfrm>
          <a:custGeom>
            <a:avLst/>
            <a:gdLst/>
            <a:ahLst/>
            <a:cxnLst/>
            <a:rect l="l" t="t" r="r" b="b"/>
            <a:pathLst>
              <a:path w="27815" h="152002" extrusionOk="0">
                <a:moveTo>
                  <a:pt x="27815" y="0"/>
                </a:moveTo>
                <a:cubicBezTo>
                  <a:pt x="27815" y="0"/>
                  <a:pt x="6927" y="10985"/>
                  <a:pt x="9049" y="41099"/>
                </a:cubicBezTo>
                <a:cubicBezTo>
                  <a:pt x="11171" y="71213"/>
                  <a:pt x="22366" y="67729"/>
                  <a:pt x="6200" y="100808"/>
                </a:cubicBezTo>
                <a:cubicBezTo>
                  <a:pt x="-15799" y="131235"/>
                  <a:pt x="27815" y="152002"/>
                  <a:pt x="27815" y="152002"/>
                </a:cubicBezTo>
                <a:lnTo>
                  <a:pt x="27815"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
        <p:nvSpPr>
          <p:cNvPr id="367" name="Google Shape;367;p24"/>
          <p:cNvSpPr/>
          <p:nvPr/>
        </p:nvSpPr>
        <p:spPr>
          <a:xfrm rot="10800000">
            <a:off x="11" y="-20229"/>
            <a:ext cx="1105213" cy="1486894"/>
          </a:xfrm>
          <a:custGeom>
            <a:avLst/>
            <a:gdLst/>
            <a:ahLst/>
            <a:cxnLst/>
            <a:rect l="l" t="t" r="r" b="b"/>
            <a:pathLst>
              <a:path w="35364" h="47573" extrusionOk="0">
                <a:moveTo>
                  <a:pt x="35363" y="0"/>
                </a:moveTo>
                <a:cubicBezTo>
                  <a:pt x="35363" y="0"/>
                  <a:pt x="22671" y="1819"/>
                  <a:pt x="22118" y="10613"/>
                </a:cubicBezTo>
                <a:cubicBezTo>
                  <a:pt x="21563" y="19409"/>
                  <a:pt x="20643" y="19050"/>
                  <a:pt x="17069" y="25157"/>
                </a:cubicBezTo>
                <a:cubicBezTo>
                  <a:pt x="13495" y="31264"/>
                  <a:pt x="-3576" y="33011"/>
                  <a:pt x="674" y="47255"/>
                </a:cubicBezTo>
                <a:lnTo>
                  <a:pt x="35364" y="47573"/>
                </a:lnTo>
                <a:lnTo>
                  <a:pt x="35364" y="0"/>
                </a:lnTo>
                <a:lnTo>
                  <a:pt x="35363" y="0"/>
                </a:lnTo>
                <a:close/>
              </a:path>
            </a:pathLst>
          </a:custGeom>
          <a:solidFill>
            <a:srgbClr val="A9B7FF">
              <a:alpha val="544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pic>
        <p:nvPicPr>
          <p:cNvPr id="368" name="Google Shape;368;p24"/>
          <p:cNvPicPr preferRelativeResize="0"/>
          <p:nvPr/>
        </p:nvPicPr>
        <p:blipFill rotWithShape="1">
          <a:blip r:embed="rId3">
            <a:alphaModFix/>
          </a:blip>
          <a:srcRect/>
          <a:stretch/>
        </p:blipFill>
        <p:spPr>
          <a:xfrm>
            <a:off x="8207877" y="4216175"/>
            <a:ext cx="780350" cy="780350"/>
          </a:xfrm>
          <a:prstGeom prst="rect">
            <a:avLst/>
          </a:prstGeom>
          <a:noFill/>
          <a:ln>
            <a:noFill/>
          </a:ln>
        </p:spPr>
      </p:pic>
      <p:pic>
        <p:nvPicPr>
          <p:cNvPr id="369" name="Google Shape;369;p24"/>
          <p:cNvPicPr preferRelativeResize="0"/>
          <p:nvPr/>
        </p:nvPicPr>
        <p:blipFill rotWithShape="1">
          <a:blip r:embed="rId4">
            <a:alphaModFix/>
          </a:blip>
          <a:srcRect/>
          <a:stretch/>
        </p:blipFill>
        <p:spPr>
          <a:xfrm rot="1318085">
            <a:off x="8081134" y="101569"/>
            <a:ext cx="807941" cy="807941"/>
          </a:xfrm>
          <a:prstGeom prst="rect">
            <a:avLst/>
          </a:prstGeom>
          <a:noFill/>
          <a:ln>
            <a:noFill/>
          </a:ln>
        </p:spPr>
      </p:pic>
      <p:pic>
        <p:nvPicPr>
          <p:cNvPr id="370" name="Google Shape;370;p24"/>
          <p:cNvPicPr preferRelativeResize="0"/>
          <p:nvPr/>
        </p:nvPicPr>
        <p:blipFill rotWithShape="1">
          <a:blip r:embed="rId5">
            <a:alphaModFix/>
          </a:blip>
          <a:srcRect/>
          <a:stretch/>
        </p:blipFill>
        <p:spPr>
          <a:xfrm rot="1198411">
            <a:off x="7344187" y="97654"/>
            <a:ext cx="608980" cy="608980"/>
          </a:xfrm>
          <a:prstGeom prst="rect">
            <a:avLst/>
          </a:prstGeom>
          <a:noFill/>
          <a:ln>
            <a:noFill/>
          </a:ln>
        </p:spPr>
      </p:pic>
      <p:pic>
        <p:nvPicPr>
          <p:cNvPr id="371" name="Google Shape;371;p24"/>
          <p:cNvPicPr preferRelativeResize="0"/>
          <p:nvPr/>
        </p:nvPicPr>
        <p:blipFill rotWithShape="1">
          <a:blip r:embed="rId6">
            <a:alphaModFix/>
          </a:blip>
          <a:srcRect/>
          <a:stretch/>
        </p:blipFill>
        <p:spPr>
          <a:xfrm rot="606688">
            <a:off x="872524" y="4322861"/>
            <a:ext cx="648910" cy="648910"/>
          </a:xfrm>
          <a:prstGeom prst="rect">
            <a:avLst/>
          </a:prstGeom>
          <a:noFill/>
          <a:ln>
            <a:noFill/>
          </a:ln>
        </p:spPr>
      </p:pic>
      <p:grpSp>
        <p:nvGrpSpPr>
          <p:cNvPr id="372" name="Google Shape;372;p24"/>
          <p:cNvGrpSpPr/>
          <p:nvPr/>
        </p:nvGrpSpPr>
        <p:grpSpPr>
          <a:xfrm>
            <a:off x="155477" y="4189541"/>
            <a:ext cx="616933" cy="805772"/>
            <a:chOff x="9843117" y="398119"/>
            <a:chExt cx="1512091" cy="1974931"/>
          </a:xfrm>
        </p:grpSpPr>
        <p:sp>
          <p:nvSpPr>
            <p:cNvPr id="373" name="Google Shape;373;p24"/>
            <p:cNvSpPr/>
            <p:nvPr/>
          </p:nvSpPr>
          <p:spPr>
            <a:xfrm>
              <a:off x="10599386" y="654249"/>
              <a:ext cx="335856" cy="111690"/>
            </a:xfrm>
            <a:custGeom>
              <a:avLst/>
              <a:gdLst/>
              <a:ahLst/>
              <a:cxnLst/>
              <a:rect l="l" t="t" r="r" b="b"/>
              <a:pathLst>
                <a:path w="474708" h="157866" extrusionOk="0">
                  <a:moveTo>
                    <a:pt x="474695" y="77849"/>
                  </a:moveTo>
                  <a:cubicBezTo>
                    <a:pt x="328062" y="10008"/>
                    <a:pt x="160742" y="-14915"/>
                    <a:pt x="0" y="8699"/>
                  </a:cubicBezTo>
                  <a:cubicBezTo>
                    <a:pt x="116499" y="38754"/>
                    <a:pt x="226716" y="90273"/>
                    <a:pt x="324971" y="157867"/>
                  </a:cubicBezTo>
                  <a:cubicBezTo>
                    <a:pt x="374848" y="131172"/>
                    <a:pt x="425008" y="104967"/>
                    <a:pt x="474709" y="77849"/>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4" name="Google Shape;374;p24"/>
            <p:cNvSpPr/>
            <p:nvPr/>
          </p:nvSpPr>
          <p:spPr>
            <a:xfrm>
              <a:off x="10442780" y="704826"/>
              <a:ext cx="319836" cy="204889"/>
            </a:xfrm>
            <a:custGeom>
              <a:avLst/>
              <a:gdLst/>
              <a:ahLst/>
              <a:cxnLst/>
              <a:rect l="l" t="t" r="r" b="b"/>
              <a:pathLst>
                <a:path w="452065" h="289596" extrusionOk="0">
                  <a:moveTo>
                    <a:pt x="452065" y="136452"/>
                  </a:moveTo>
                  <a:cubicBezTo>
                    <a:pt x="317674" y="53444"/>
                    <a:pt x="160229" y="324"/>
                    <a:pt x="0" y="0"/>
                  </a:cubicBezTo>
                  <a:cubicBezTo>
                    <a:pt x="54331" y="96565"/>
                    <a:pt x="108945" y="192982"/>
                    <a:pt x="163275" y="289596"/>
                  </a:cubicBezTo>
                  <a:cubicBezTo>
                    <a:pt x="259798" y="238990"/>
                    <a:pt x="355736" y="187427"/>
                    <a:pt x="452060" y="136452"/>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5" name="Google Shape;375;p24"/>
            <p:cNvSpPr/>
            <p:nvPr/>
          </p:nvSpPr>
          <p:spPr>
            <a:xfrm>
              <a:off x="10887340" y="747493"/>
              <a:ext cx="292124" cy="247016"/>
            </a:xfrm>
            <a:custGeom>
              <a:avLst/>
              <a:gdLst/>
              <a:ahLst/>
              <a:cxnLst/>
              <a:rect l="l" t="t" r="r" b="b"/>
              <a:pathLst>
                <a:path w="412896" h="349139" extrusionOk="0">
                  <a:moveTo>
                    <a:pt x="412896" y="248994"/>
                  </a:moveTo>
                  <a:cubicBezTo>
                    <a:pt x="350166" y="149982"/>
                    <a:pt x="265831" y="63591"/>
                    <a:pt x="165489" y="0"/>
                  </a:cubicBezTo>
                  <a:cubicBezTo>
                    <a:pt x="110546" y="29807"/>
                    <a:pt x="54915" y="58481"/>
                    <a:pt x="0" y="88365"/>
                  </a:cubicBezTo>
                  <a:cubicBezTo>
                    <a:pt x="88357" y="163075"/>
                    <a:pt x="164368" y="251463"/>
                    <a:pt x="224377" y="349139"/>
                  </a:cubicBezTo>
                  <a:cubicBezTo>
                    <a:pt x="287233" y="315702"/>
                    <a:pt x="350215" y="282557"/>
                    <a:pt x="412896" y="24899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6" name="Google Shape;376;p24"/>
            <p:cNvSpPr/>
            <p:nvPr/>
          </p:nvSpPr>
          <p:spPr>
            <a:xfrm>
              <a:off x="10283104" y="736693"/>
              <a:ext cx="216268" cy="319303"/>
            </a:xfrm>
            <a:custGeom>
              <a:avLst/>
              <a:gdLst/>
              <a:ahLst/>
              <a:cxnLst/>
              <a:rect l="l" t="t" r="r" b="b"/>
              <a:pathLst>
                <a:path w="305679" h="451312" extrusionOk="0">
                  <a:moveTo>
                    <a:pt x="305679" y="289200"/>
                  </a:moveTo>
                  <a:cubicBezTo>
                    <a:pt x="251070" y="192883"/>
                    <a:pt x="196712" y="96439"/>
                    <a:pt x="142305" y="0"/>
                  </a:cubicBezTo>
                  <a:cubicBezTo>
                    <a:pt x="133118" y="6594"/>
                    <a:pt x="121029" y="10966"/>
                    <a:pt x="115788" y="21635"/>
                  </a:cubicBezTo>
                  <a:cubicBezTo>
                    <a:pt x="37815" y="151147"/>
                    <a:pt x="-54" y="301772"/>
                    <a:pt x="0" y="451313"/>
                  </a:cubicBezTo>
                  <a:cubicBezTo>
                    <a:pt x="102124" y="397698"/>
                    <a:pt x="203560" y="342891"/>
                    <a:pt x="305679" y="28920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7" name="Google Shape;377;p24"/>
            <p:cNvSpPr/>
            <p:nvPr/>
          </p:nvSpPr>
          <p:spPr>
            <a:xfrm>
              <a:off x="10591166" y="843746"/>
              <a:ext cx="395685" cy="330540"/>
            </a:xfrm>
            <a:custGeom>
              <a:avLst/>
              <a:gdLst/>
              <a:ahLst/>
              <a:cxnLst/>
              <a:rect l="l" t="t" r="r" b="b"/>
              <a:pathLst>
                <a:path w="559272" h="467194" extrusionOk="0">
                  <a:moveTo>
                    <a:pt x="559273" y="257567"/>
                  </a:moveTo>
                  <a:cubicBezTo>
                    <a:pt x="497942" y="159891"/>
                    <a:pt x="420099" y="71894"/>
                    <a:pt x="328332" y="0"/>
                  </a:cubicBezTo>
                  <a:cubicBezTo>
                    <a:pt x="218982" y="58409"/>
                    <a:pt x="109174" y="116077"/>
                    <a:pt x="0" y="174756"/>
                  </a:cubicBezTo>
                  <a:cubicBezTo>
                    <a:pt x="54916" y="272284"/>
                    <a:pt x="109759" y="369811"/>
                    <a:pt x="165106" y="467195"/>
                  </a:cubicBezTo>
                  <a:cubicBezTo>
                    <a:pt x="296416" y="397275"/>
                    <a:pt x="427905" y="327509"/>
                    <a:pt x="559269" y="25756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8" name="Google Shape;378;p24"/>
            <p:cNvSpPr/>
            <p:nvPr/>
          </p:nvSpPr>
          <p:spPr>
            <a:xfrm>
              <a:off x="10110177" y="847105"/>
              <a:ext cx="138221" cy="300748"/>
            </a:xfrm>
            <a:custGeom>
              <a:avLst/>
              <a:gdLst/>
              <a:ahLst/>
              <a:cxnLst/>
              <a:rect l="l" t="t" r="r" b="b"/>
              <a:pathLst>
                <a:path w="195366" h="425085" extrusionOk="0">
                  <a:moveTo>
                    <a:pt x="195363" y="0"/>
                  </a:moveTo>
                  <a:cubicBezTo>
                    <a:pt x="89221" y="119261"/>
                    <a:pt x="20484" y="268703"/>
                    <a:pt x="0" y="425086"/>
                  </a:cubicBezTo>
                  <a:cubicBezTo>
                    <a:pt x="50515" y="399079"/>
                    <a:pt x="100419" y="371862"/>
                    <a:pt x="150705" y="345316"/>
                  </a:cubicBezTo>
                  <a:cubicBezTo>
                    <a:pt x="144699" y="228821"/>
                    <a:pt x="159663" y="111412"/>
                    <a:pt x="195367" y="4"/>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9" name="Google Shape;379;p24"/>
            <p:cNvSpPr/>
            <p:nvPr/>
          </p:nvSpPr>
          <p:spPr>
            <a:xfrm>
              <a:off x="11078500" y="981554"/>
              <a:ext cx="185815" cy="301047"/>
            </a:xfrm>
            <a:custGeom>
              <a:avLst/>
              <a:gdLst/>
              <a:ahLst/>
              <a:cxnLst/>
              <a:rect l="l" t="t" r="r" b="b"/>
              <a:pathLst>
                <a:path w="262636" h="425508" extrusionOk="0">
                  <a:moveTo>
                    <a:pt x="188213" y="0"/>
                  </a:moveTo>
                  <a:cubicBezTo>
                    <a:pt x="125406" y="33343"/>
                    <a:pt x="62654" y="66758"/>
                    <a:pt x="0" y="100172"/>
                  </a:cubicBezTo>
                  <a:cubicBezTo>
                    <a:pt x="52166" y="202220"/>
                    <a:pt x="86521" y="312715"/>
                    <a:pt x="102578" y="425509"/>
                  </a:cubicBezTo>
                  <a:cubicBezTo>
                    <a:pt x="156144" y="397847"/>
                    <a:pt x="208976" y="368781"/>
                    <a:pt x="262416" y="340971"/>
                  </a:cubicBezTo>
                  <a:cubicBezTo>
                    <a:pt x="265395" y="223684"/>
                    <a:pt x="238013" y="106546"/>
                    <a:pt x="18820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0" name="Google Shape;380;p24"/>
            <p:cNvSpPr/>
            <p:nvPr/>
          </p:nvSpPr>
          <p:spPr>
            <a:xfrm>
              <a:off x="10287121" y="998832"/>
              <a:ext cx="361260" cy="361729"/>
            </a:xfrm>
            <a:custGeom>
              <a:avLst/>
              <a:gdLst/>
              <a:ahLst/>
              <a:cxnLst/>
              <a:rect l="l" t="t" r="r" b="b"/>
              <a:pathLst>
                <a:path w="510615" h="511278" extrusionOk="0">
                  <a:moveTo>
                    <a:pt x="510611" y="292758"/>
                  </a:moveTo>
                  <a:cubicBezTo>
                    <a:pt x="455772" y="195082"/>
                    <a:pt x="400294" y="97676"/>
                    <a:pt x="345379" y="0"/>
                  </a:cubicBezTo>
                  <a:cubicBezTo>
                    <a:pt x="230482" y="61720"/>
                    <a:pt x="114820" y="122153"/>
                    <a:pt x="0" y="184094"/>
                  </a:cubicBezTo>
                  <a:cubicBezTo>
                    <a:pt x="13511" y="297701"/>
                    <a:pt x="47384" y="408934"/>
                    <a:pt x="100037" y="511279"/>
                  </a:cubicBezTo>
                  <a:cubicBezTo>
                    <a:pt x="236668" y="438125"/>
                    <a:pt x="373732" y="365615"/>
                    <a:pt x="510616" y="292758"/>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1" name="Google Shape;381;p24"/>
            <p:cNvSpPr/>
            <p:nvPr/>
          </p:nvSpPr>
          <p:spPr>
            <a:xfrm>
              <a:off x="10740411" y="1083626"/>
              <a:ext cx="347146" cy="355387"/>
            </a:xfrm>
            <a:custGeom>
              <a:avLst/>
              <a:gdLst/>
              <a:ahLst/>
              <a:cxnLst/>
              <a:rect l="l" t="t" r="r" b="b"/>
              <a:pathLst>
                <a:path w="490666" h="502314" extrusionOk="0">
                  <a:moveTo>
                    <a:pt x="398337" y="0"/>
                  </a:moveTo>
                  <a:cubicBezTo>
                    <a:pt x="388592" y="126"/>
                    <a:pt x="381209" y="7583"/>
                    <a:pt x="372684" y="11362"/>
                  </a:cubicBezTo>
                  <a:cubicBezTo>
                    <a:pt x="248604" y="77746"/>
                    <a:pt x="124133" y="143442"/>
                    <a:pt x="0" y="209705"/>
                  </a:cubicBezTo>
                  <a:cubicBezTo>
                    <a:pt x="54821" y="307309"/>
                    <a:pt x="110551" y="404418"/>
                    <a:pt x="164832" y="502314"/>
                  </a:cubicBezTo>
                  <a:cubicBezTo>
                    <a:pt x="273516" y="444769"/>
                    <a:pt x="382105" y="386831"/>
                    <a:pt x="490667" y="329137"/>
                  </a:cubicBezTo>
                  <a:cubicBezTo>
                    <a:pt x="479595" y="226743"/>
                    <a:pt x="452110" y="126004"/>
                    <a:pt x="408973" y="31957"/>
                  </a:cubicBezTo>
                  <a:cubicBezTo>
                    <a:pt x="404825" y="21509"/>
                    <a:pt x="397676" y="11533"/>
                    <a:pt x="398337"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2" name="Google Shape;382;p24"/>
            <p:cNvSpPr/>
            <p:nvPr/>
          </p:nvSpPr>
          <p:spPr>
            <a:xfrm>
              <a:off x="10106317" y="1162498"/>
              <a:ext cx="192054" cy="300274"/>
            </a:xfrm>
            <a:custGeom>
              <a:avLst/>
              <a:gdLst/>
              <a:ahLst/>
              <a:cxnLst/>
              <a:rect l="l" t="t" r="r" b="b"/>
              <a:pathLst>
                <a:path w="271454" h="424415" extrusionOk="0">
                  <a:moveTo>
                    <a:pt x="166123" y="0"/>
                  </a:moveTo>
                  <a:cubicBezTo>
                    <a:pt x="110749" y="29290"/>
                    <a:pt x="55757" y="59372"/>
                    <a:pt x="0" y="87969"/>
                  </a:cubicBezTo>
                  <a:cubicBezTo>
                    <a:pt x="1197" y="204267"/>
                    <a:pt x="30639" y="320074"/>
                    <a:pt x="83444" y="424415"/>
                  </a:cubicBezTo>
                  <a:cubicBezTo>
                    <a:pt x="146174" y="391172"/>
                    <a:pt x="208905" y="357905"/>
                    <a:pt x="271455" y="324320"/>
                  </a:cubicBezTo>
                  <a:cubicBezTo>
                    <a:pt x="219365" y="222420"/>
                    <a:pt x="183228" y="112690"/>
                    <a:pt x="166123"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3" name="Google Shape;383;p24"/>
            <p:cNvSpPr/>
            <p:nvPr/>
          </p:nvSpPr>
          <p:spPr>
            <a:xfrm>
              <a:off x="10390357" y="1263604"/>
              <a:ext cx="407421" cy="335571"/>
            </a:xfrm>
            <a:custGeom>
              <a:avLst/>
              <a:gdLst/>
              <a:ahLst/>
              <a:cxnLst/>
              <a:rect l="l" t="t" r="r" b="b"/>
              <a:pathLst>
                <a:path w="575860" h="474305" extrusionOk="0">
                  <a:moveTo>
                    <a:pt x="575861" y="292511"/>
                  </a:moveTo>
                  <a:cubicBezTo>
                    <a:pt x="520590" y="195082"/>
                    <a:pt x="465823" y="97501"/>
                    <a:pt x="410705" y="0"/>
                  </a:cubicBezTo>
                  <a:cubicBezTo>
                    <a:pt x="273718" y="72411"/>
                    <a:pt x="137239" y="145785"/>
                    <a:pt x="0" y="217904"/>
                  </a:cubicBezTo>
                  <a:cubicBezTo>
                    <a:pt x="62015" y="315657"/>
                    <a:pt x="141212" y="402961"/>
                    <a:pt x="233942" y="474306"/>
                  </a:cubicBezTo>
                  <a:cubicBezTo>
                    <a:pt x="347921" y="413652"/>
                    <a:pt x="461855" y="353021"/>
                    <a:pt x="575861" y="292511"/>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4" name="Google Shape;384;p24"/>
            <p:cNvSpPr/>
            <p:nvPr/>
          </p:nvSpPr>
          <p:spPr>
            <a:xfrm>
              <a:off x="11130263" y="1300643"/>
              <a:ext cx="127975" cy="275831"/>
            </a:xfrm>
            <a:custGeom>
              <a:avLst/>
              <a:gdLst/>
              <a:ahLst/>
              <a:cxnLst/>
              <a:rect l="l" t="t" r="r" b="b"/>
              <a:pathLst>
                <a:path w="180884" h="389867" extrusionOk="0">
                  <a:moveTo>
                    <a:pt x="180885" y="0"/>
                  </a:moveTo>
                  <a:cubicBezTo>
                    <a:pt x="133883" y="25611"/>
                    <a:pt x="86296" y="50408"/>
                    <a:pt x="39011" y="75474"/>
                  </a:cubicBezTo>
                  <a:cubicBezTo>
                    <a:pt x="43263" y="181449"/>
                    <a:pt x="30004" y="287896"/>
                    <a:pt x="0" y="389867"/>
                  </a:cubicBezTo>
                  <a:cubicBezTo>
                    <a:pt x="95178" y="278927"/>
                    <a:pt x="158362" y="142700"/>
                    <a:pt x="18088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5" name="Google Shape;385;p24"/>
            <p:cNvSpPr/>
            <p:nvPr/>
          </p:nvSpPr>
          <p:spPr>
            <a:xfrm>
              <a:off x="10889864" y="1389394"/>
              <a:ext cx="201559" cy="300121"/>
            </a:xfrm>
            <a:custGeom>
              <a:avLst/>
              <a:gdLst/>
              <a:ahLst/>
              <a:cxnLst/>
              <a:rect l="l" t="t" r="r" b="b"/>
              <a:pathLst>
                <a:path w="284889" h="424199" extrusionOk="0">
                  <a:moveTo>
                    <a:pt x="284889" y="0"/>
                  </a:moveTo>
                  <a:cubicBezTo>
                    <a:pt x="189968" y="50579"/>
                    <a:pt x="95020" y="101108"/>
                    <a:pt x="0" y="151345"/>
                  </a:cubicBezTo>
                  <a:cubicBezTo>
                    <a:pt x="51073" y="242427"/>
                    <a:pt x="102403" y="333311"/>
                    <a:pt x="153832" y="424200"/>
                  </a:cubicBezTo>
                  <a:cubicBezTo>
                    <a:pt x="162281" y="417457"/>
                    <a:pt x="173070" y="412618"/>
                    <a:pt x="178338" y="402862"/>
                  </a:cubicBezTo>
                  <a:cubicBezTo>
                    <a:pt x="248091" y="279971"/>
                    <a:pt x="282167" y="139839"/>
                    <a:pt x="284889" y="5"/>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6" name="Google Shape;386;p24"/>
            <p:cNvSpPr/>
            <p:nvPr/>
          </p:nvSpPr>
          <p:spPr>
            <a:xfrm>
              <a:off x="10198314" y="1449717"/>
              <a:ext cx="293779" cy="243613"/>
            </a:xfrm>
            <a:custGeom>
              <a:avLst/>
              <a:gdLst/>
              <a:ahLst/>
              <a:cxnLst/>
              <a:rect l="l" t="t" r="r" b="b"/>
              <a:pathLst>
                <a:path w="415235" h="344330" extrusionOk="0">
                  <a:moveTo>
                    <a:pt x="415231" y="259442"/>
                  </a:moveTo>
                  <a:cubicBezTo>
                    <a:pt x="325705" y="185425"/>
                    <a:pt x="249054" y="97280"/>
                    <a:pt x="187651" y="0"/>
                  </a:cubicBezTo>
                  <a:cubicBezTo>
                    <a:pt x="124975" y="32996"/>
                    <a:pt x="62649" y="66582"/>
                    <a:pt x="0" y="99655"/>
                  </a:cubicBezTo>
                  <a:cubicBezTo>
                    <a:pt x="64867" y="198492"/>
                    <a:pt x="153247" y="282314"/>
                    <a:pt x="255627" y="344331"/>
                  </a:cubicBezTo>
                  <a:cubicBezTo>
                    <a:pt x="308608" y="315706"/>
                    <a:pt x="361998" y="287676"/>
                    <a:pt x="415236" y="259447"/>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7" name="Google Shape;387;p24"/>
            <p:cNvSpPr/>
            <p:nvPr/>
          </p:nvSpPr>
          <p:spPr>
            <a:xfrm>
              <a:off x="10617447" y="1528178"/>
              <a:ext cx="321901" cy="205469"/>
            </a:xfrm>
            <a:custGeom>
              <a:avLst/>
              <a:gdLst/>
              <a:ahLst/>
              <a:cxnLst/>
              <a:rect l="l" t="t" r="r" b="b"/>
              <a:pathLst>
                <a:path w="454984" h="290416" extrusionOk="0">
                  <a:moveTo>
                    <a:pt x="300645" y="0"/>
                  </a:moveTo>
                  <a:cubicBezTo>
                    <a:pt x="200608" y="53642"/>
                    <a:pt x="100320" y="106816"/>
                    <a:pt x="0" y="159864"/>
                  </a:cubicBezTo>
                  <a:cubicBezTo>
                    <a:pt x="120368" y="232127"/>
                    <a:pt x="257634" y="279867"/>
                    <a:pt x="399305" y="289893"/>
                  </a:cubicBezTo>
                  <a:cubicBezTo>
                    <a:pt x="419892" y="293176"/>
                    <a:pt x="437245" y="280236"/>
                    <a:pt x="454985" y="272630"/>
                  </a:cubicBezTo>
                  <a:cubicBezTo>
                    <a:pt x="403300" y="181845"/>
                    <a:pt x="352456" y="90637"/>
                    <a:pt x="300645" y="0"/>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8" name="Google Shape;388;p24"/>
            <p:cNvSpPr/>
            <p:nvPr/>
          </p:nvSpPr>
          <p:spPr>
            <a:xfrm>
              <a:off x="10450647" y="1677069"/>
              <a:ext cx="308956" cy="101526"/>
            </a:xfrm>
            <a:custGeom>
              <a:avLst/>
              <a:gdLst/>
              <a:ahLst/>
              <a:cxnLst/>
              <a:rect l="l" t="t" r="r" b="b"/>
              <a:pathLst>
                <a:path w="436687" h="143500" extrusionOk="0">
                  <a:moveTo>
                    <a:pt x="436687" y="137806"/>
                  </a:moveTo>
                  <a:cubicBezTo>
                    <a:pt x="331535" y="107355"/>
                    <a:pt x="231526" y="60505"/>
                    <a:pt x="141261" y="0"/>
                  </a:cubicBezTo>
                  <a:cubicBezTo>
                    <a:pt x="94156" y="25017"/>
                    <a:pt x="47002" y="49886"/>
                    <a:pt x="0" y="75151"/>
                  </a:cubicBezTo>
                  <a:cubicBezTo>
                    <a:pt x="136047" y="134572"/>
                    <a:pt x="288835" y="154552"/>
                    <a:pt x="436687" y="137806"/>
                  </a:cubicBezTo>
                  <a:close/>
                </a:path>
              </a:pathLst>
            </a:custGeom>
            <a:solidFill>
              <a:srgbClr val="00AE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9" name="Google Shape;389;p24"/>
            <p:cNvSpPr/>
            <p:nvPr/>
          </p:nvSpPr>
          <p:spPr>
            <a:xfrm>
              <a:off x="9843117" y="398119"/>
              <a:ext cx="1315126" cy="1974931"/>
            </a:xfrm>
            <a:custGeom>
              <a:avLst/>
              <a:gdLst/>
              <a:ahLst/>
              <a:cxnLst/>
              <a:rect l="l" t="t" r="r" b="b"/>
              <a:pathLst>
                <a:path w="1858836" h="2791422" extrusionOk="0">
                  <a:moveTo>
                    <a:pt x="613826" y="19"/>
                  </a:moveTo>
                  <a:cubicBezTo>
                    <a:pt x="566442" y="24173"/>
                    <a:pt x="518496" y="47535"/>
                    <a:pt x="471112" y="71688"/>
                  </a:cubicBezTo>
                  <a:cubicBezTo>
                    <a:pt x="493508" y="112438"/>
                    <a:pt x="515977" y="153140"/>
                    <a:pt x="538449" y="193815"/>
                  </a:cubicBezTo>
                  <a:cubicBezTo>
                    <a:pt x="397035" y="283219"/>
                    <a:pt x="275039" y="401666"/>
                    <a:pt x="184392" y="540016"/>
                  </a:cubicBezTo>
                  <a:cubicBezTo>
                    <a:pt x="65500" y="719563"/>
                    <a:pt x="1523" y="932380"/>
                    <a:pt x="70" y="1145701"/>
                  </a:cubicBezTo>
                  <a:cubicBezTo>
                    <a:pt x="-2193" y="1344809"/>
                    <a:pt x="50482" y="1544236"/>
                    <a:pt x="151562" y="1717382"/>
                  </a:cubicBezTo>
                  <a:cubicBezTo>
                    <a:pt x="250883" y="1888508"/>
                    <a:pt x="396194" y="2034294"/>
                    <a:pt x="569493" y="2135703"/>
                  </a:cubicBezTo>
                  <a:cubicBezTo>
                    <a:pt x="757706" y="2247331"/>
                    <a:pt x="978826" y="2302875"/>
                    <a:pt x="1198866" y="2301049"/>
                  </a:cubicBezTo>
                  <a:cubicBezTo>
                    <a:pt x="1198739" y="2395937"/>
                    <a:pt x="1197795" y="2490820"/>
                    <a:pt x="1198024" y="2585707"/>
                  </a:cubicBezTo>
                  <a:cubicBezTo>
                    <a:pt x="1067169" y="2585779"/>
                    <a:pt x="936395" y="2583854"/>
                    <a:pt x="805644" y="2584816"/>
                  </a:cubicBezTo>
                  <a:cubicBezTo>
                    <a:pt x="803840" y="2652734"/>
                    <a:pt x="805468" y="2720702"/>
                    <a:pt x="803862" y="2788615"/>
                  </a:cubicBezTo>
                  <a:cubicBezTo>
                    <a:pt x="1115727" y="2788714"/>
                    <a:pt x="1427566" y="2791651"/>
                    <a:pt x="1739350" y="2791408"/>
                  </a:cubicBezTo>
                  <a:cubicBezTo>
                    <a:pt x="1738613" y="2723490"/>
                    <a:pt x="1740192" y="2655622"/>
                    <a:pt x="1739530" y="2587731"/>
                  </a:cubicBezTo>
                  <a:cubicBezTo>
                    <a:pt x="1608855" y="2587358"/>
                    <a:pt x="1478230" y="2587308"/>
                    <a:pt x="1347631" y="2585927"/>
                  </a:cubicBezTo>
                  <a:cubicBezTo>
                    <a:pt x="1347735" y="2486992"/>
                    <a:pt x="1347834" y="2388029"/>
                    <a:pt x="1348904" y="2289044"/>
                  </a:cubicBezTo>
                  <a:cubicBezTo>
                    <a:pt x="1453750" y="2274373"/>
                    <a:pt x="1556203" y="2245402"/>
                    <a:pt x="1653315" y="2204507"/>
                  </a:cubicBezTo>
                  <a:cubicBezTo>
                    <a:pt x="1673826" y="2240908"/>
                    <a:pt x="1693928" y="2277463"/>
                    <a:pt x="1714520" y="2313765"/>
                  </a:cubicBezTo>
                  <a:cubicBezTo>
                    <a:pt x="1762593" y="2290475"/>
                    <a:pt x="1810840" y="2267558"/>
                    <a:pt x="1858836" y="2244268"/>
                  </a:cubicBezTo>
                  <a:cubicBezTo>
                    <a:pt x="1812928" y="2164570"/>
                    <a:pt x="1771370" y="2082700"/>
                    <a:pt x="1723428" y="2004140"/>
                  </a:cubicBezTo>
                  <a:cubicBezTo>
                    <a:pt x="1534221" y="2118462"/>
                    <a:pt x="1306465" y="2172005"/>
                    <a:pt x="1084383" y="2150865"/>
                  </a:cubicBezTo>
                  <a:cubicBezTo>
                    <a:pt x="874664" y="2132442"/>
                    <a:pt x="671693" y="2049087"/>
                    <a:pt x="512013" y="1915945"/>
                  </a:cubicBezTo>
                  <a:cubicBezTo>
                    <a:pt x="329729" y="1765712"/>
                    <a:pt x="203913" y="1552283"/>
                    <a:pt x="164420" y="1323214"/>
                  </a:cubicBezTo>
                  <a:cubicBezTo>
                    <a:pt x="127825" y="1117711"/>
                    <a:pt x="159863" y="901169"/>
                    <a:pt x="255423" y="714201"/>
                  </a:cubicBezTo>
                  <a:cubicBezTo>
                    <a:pt x="358514" y="509737"/>
                    <a:pt x="536393" y="342658"/>
                    <a:pt x="749014" y="247096"/>
                  </a:cubicBezTo>
                  <a:cubicBezTo>
                    <a:pt x="706260" y="163597"/>
                    <a:pt x="659208" y="82194"/>
                    <a:pt x="613858" y="0"/>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0" name="Google Shape;390;p24"/>
            <p:cNvSpPr/>
            <p:nvPr/>
          </p:nvSpPr>
          <p:spPr>
            <a:xfrm>
              <a:off x="10001291" y="558507"/>
              <a:ext cx="1353917" cy="1314267"/>
            </a:xfrm>
            <a:custGeom>
              <a:avLst/>
              <a:gdLst/>
              <a:ahLst/>
              <a:cxnLst/>
              <a:rect l="l" t="t" r="r" b="b"/>
              <a:pathLst>
                <a:path w="1913664" h="1857621" extrusionOk="0">
                  <a:moveTo>
                    <a:pt x="1531939" y="186129"/>
                  </a:moveTo>
                  <a:cubicBezTo>
                    <a:pt x="1697019" y="305616"/>
                    <a:pt x="1819299" y="479013"/>
                    <a:pt x="1876302" y="671001"/>
                  </a:cubicBezTo>
                  <a:cubicBezTo>
                    <a:pt x="1934731" y="865489"/>
                    <a:pt x="1924117" y="1078653"/>
                    <a:pt x="1848056" y="1267150"/>
                  </a:cubicBezTo>
                  <a:cubicBezTo>
                    <a:pt x="1775122" y="1450475"/>
                    <a:pt x="1639764" y="1609403"/>
                    <a:pt x="1468399" y="1713992"/>
                  </a:cubicBezTo>
                  <a:cubicBezTo>
                    <a:pt x="1305862" y="1813818"/>
                    <a:pt x="1111926" y="1865089"/>
                    <a:pt x="919560" y="1856741"/>
                  </a:cubicBezTo>
                  <a:cubicBezTo>
                    <a:pt x="692105" y="1848641"/>
                    <a:pt x="468394" y="1758840"/>
                    <a:pt x="302739" y="1607104"/>
                  </a:cubicBezTo>
                  <a:cubicBezTo>
                    <a:pt x="151652" y="1470603"/>
                    <a:pt x="48795" y="1285205"/>
                    <a:pt x="13828" y="1087824"/>
                  </a:cubicBezTo>
                  <a:cubicBezTo>
                    <a:pt x="-20504" y="894914"/>
                    <a:pt x="9500" y="691660"/>
                    <a:pt x="99310" y="516368"/>
                  </a:cubicBezTo>
                  <a:cubicBezTo>
                    <a:pt x="184509" y="347986"/>
                    <a:pt x="324119" y="206149"/>
                    <a:pt x="493702" y="116151"/>
                  </a:cubicBezTo>
                  <a:cubicBezTo>
                    <a:pt x="680844" y="14670"/>
                    <a:pt x="904024" y="-22204"/>
                    <a:pt x="1115291" y="13015"/>
                  </a:cubicBezTo>
                  <a:cubicBezTo>
                    <a:pt x="1265712" y="37267"/>
                    <a:pt x="1409876" y="97305"/>
                    <a:pt x="1531926" y="186116"/>
                  </a:cubicBezTo>
                  <a:close/>
                  <a:moveTo>
                    <a:pt x="835171" y="143872"/>
                  </a:moveTo>
                  <a:cubicBezTo>
                    <a:pt x="951674" y="173927"/>
                    <a:pt x="1061887" y="225445"/>
                    <a:pt x="1160142" y="293044"/>
                  </a:cubicBezTo>
                  <a:cubicBezTo>
                    <a:pt x="1210019" y="266349"/>
                    <a:pt x="1260201" y="240117"/>
                    <a:pt x="1309902" y="213027"/>
                  </a:cubicBezTo>
                  <a:cubicBezTo>
                    <a:pt x="1163269" y="145185"/>
                    <a:pt x="995927" y="120263"/>
                    <a:pt x="835162" y="143876"/>
                  </a:cubicBezTo>
                  <a:close/>
                  <a:moveTo>
                    <a:pt x="614128" y="206527"/>
                  </a:moveTo>
                  <a:cubicBezTo>
                    <a:pt x="668458" y="303092"/>
                    <a:pt x="723073" y="399509"/>
                    <a:pt x="777403" y="496123"/>
                  </a:cubicBezTo>
                  <a:cubicBezTo>
                    <a:pt x="873926" y="445545"/>
                    <a:pt x="969841" y="393976"/>
                    <a:pt x="1066188" y="343002"/>
                  </a:cubicBezTo>
                  <a:cubicBezTo>
                    <a:pt x="931797" y="259971"/>
                    <a:pt x="774353" y="206874"/>
                    <a:pt x="614123" y="206527"/>
                  </a:cubicBezTo>
                  <a:close/>
                  <a:moveTo>
                    <a:pt x="1407131" y="266736"/>
                  </a:moveTo>
                  <a:cubicBezTo>
                    <a:pt x="1352189" y="296548"/>
                    <a:pt x="1296558" y="325217"/>
                    <a:pt x="1241642" y="355101"/>
                  </a:cubicBezTo>
                  <a:cubicBezTo>
                    <a:pt x="1329999" y="429811"/>
                    <a:pt x="1406011" y="518199"/>
                    <a:pt x="1466019" y="615875"/>
                  </a:cubicBezTo>
                  <a:cubicBezTo>
                    <a:pt x="1528853" y="582438"/>
                    <a:pt x="1591835" y="549315"/>
                    <a:pt x="1654512" y="515730"/>
                  </a:cubicBezTo>
                  <a:cubicBezTo>
                    <a:pt x="1591781" y="416722"/>
                    <a:pt x="1507447" y="330327"/>
                    <a:pt x="1407131" y="266736"/>
                  </a:cubicBezTo>
                  <a:close/>
                  <a:moveTo>
                    <a:pt x="531075" y="251502"/>
                  </a:moveTo>
                  <a:cubicBezTo>
                    <a:pt x="521888" y="258095"/>
                    <a:pt x="509799" y="262467"/>
                    <a:pt x="504558" y="273136"/>
                  </a:cubicBezTo>
                  <a:cubicBezTo>
                    <a:pt x="426585" y="402644"/>
                    <a:pt x="388716" y="553273"/>
                    <a:pt x="388770" y="702810"/>
                  </a:cubicBezTo>
                  <a:cubicBezTo>
                    <a:pt x="490894" y="649173"/>
                    <a:pt x="592330" y="594366"/>
                    <a:pt x="694449" y="540702"/>
                  </a:cubicBezTo>
                  <a:cubicBezTo>
                    <a:pt x="639813" y="444384"/>
                    <a:pt x="585482" y="347963"/>
                    <a:pt x="531075" y="251502"/>
                  </a:cubicBezTo>
                  <a:close/>
                  <a:moveTo>
                    <a:pt x="1151900" y="402644"/>
                  </a:moveTo>
                  <a:cubicBezTo>
                    <a:pt x="1042550" y="461058"/>
                    <a:pt x="932742" y="518725"/>
                    <a:pt x="823568" y="577400"/>
                  </a:cubicBezTo>
                  <a:cubicBezTo>
                    <a:pt x="878483" y="674932"/>
                    <a:pt x="933327" y="772460"/>
                    <a:pt x="988674" y="869839"/>
                  </a:cubicBezTo>
                  <a:cubicBezTo>
                    <a:pt x="1120011" y="799901"/>
                    <a:pt x="1251500" y="730157"/>
                    <a:pt x="1382836" y="660215"/>
                  </a:cubicBezTo>
                  <a:cubicBezTo>
                    <a:pt x="1321505" y="562512"/>
                    <a:pt x="1243685" y="474542"/>
                    <a:pt x="1151895" y="402644"/>
                  </a:cubicBezTo>
                  <a:close/>
                  <a:moveTo>
                    <a:pt x="144742" y="832452"/>
                  </a:moveTo>
                  <a:cubicBezTo>
                    <a:pt x="195257" y="806446"/>
                    <a:pt x="245160" y="779224"/>
                    <a:pt x="295446" y="752682"/>
                  </a:cubicBezTo>
                  <a:cubicBezTo>
                    <a:pt x="289440" y="636183"/>
                    <a:pt x="304404" y="518775"/>
                    <a:pt x="340108" y="407394"/>
                  </a:cubicBezTo>
                  <a:cubicBezTo>
                    <a:pt x="233967" y="526628"/>
                    <a:pt x="165230" y="676074"/>
                    <a:pt x="144746" y="832452"/>
                  </a:cubicBezTo>
                  <a:close/>
                  <a:moveTo>
                    <a:pt x="1511419" y="697255"/>
                  </a:moveTo>
                  <a:cubicBezTo>
                    <a:pt x="1563590" y="799303"/>
                    <a:pt x="1597940" y="909798"/>
                    <a:pt x="1614002" y="1022591"/>
                  </a:cubicBezTo>
                  <a:cubicBezTo>
                    <a:pt x="1667568" y="994934"/>
                    <a:pt x="1720400" y="965864"/>
                    <a:pt x="1773840" y="938058"/>
                  </a:cubicBezTo>
                  <a:cubicBezTo>
                    <a:pt x="1776818" y="820794"/>
                    <a:pt x="1749437" y="703660"/>
                    <a:pt x="1699633" y="597092"/>
                  </a:cubicBezTo>
                  <a:cubicBezTo>
                    <a:pt x="1636853" y="630430"/>
                    <a:pt x="1574100" y="663872"/>
                    <a:pt x="1511419" y="697264"/>
                  </a:cubicBezTo>
                  <a:close/>
                  <a:moveTo>
                    <a:pt x="739876" y="621488"/>
                  </a:moveTo>
                  <a:cubicBezTo>
                    <a:pt x="624980" y="683208"/>
                    <a:pt x="509318" y="743637"/>
                    <a:pt x="394498" y="805582"/>
                  </a:cubicBezTo>
                  <a:cubicBezTo>
                    <a:pt x="408013" y="919185"/>
                    <a:pt x="441882" y="1030422"/>
                    <a:pt x="494534" y="1132767"/>
                  </a:cubicBezTo>
                  <a:cubicBezTo>
                    <a:pt x="631188" y="1059613"/>
                    <a:pt x="768252" y="987099"/>
                    <a:pt x="905136" y="914246"/>
                  </a:cubicBezTo>
                  <a:cubicBezTo>
                    <a:pt x="850270" y="816566"/>
                    <a:pt x="794792" y="719164"/>
                    <a:pt x="739876" y="621488"/>
                  </a:cubicBezTo>
                  <a:close/>
                  <a:moveTo>
                    <a:pt x="1406951" y="752529"/>
                  </a:moveTo>
                  <a:cubicBezTo>
                    <a:pt x="1282867" y="818909"/>
                    <a:pt x="1158401" y="884610"/>
                    <a:pt x="1034267" y="950873"/>
                  </a:cubicBezTo>
                  <a:cubicBezTo>
                    <a:pt x="1089084" y="1048472"/>
                    <a:pt x="1144814" y="1145586"/>
                    <a:pt x="1199095" y="1243478"/>
                  </a:cubicBezTo>
                  <a:cubicBezTo>
                    <a:pt x="1307783" y="1185932"/>
                    <a:pt x="1416372" y="1127999"/>
                    <a:pt x="1524930" y="1070305"/>
                  </a:cubicBezTo>
                  <a:cubicBezTo>
                    <a:pt x="1513858" y="967910"/>
                    <a:pt x="1486377" y="867167"/>
                    <a:pt x="1443241" y="773125"/>
                  </a:cubicBezTo>
                  <a:cubicBezTo>
                    <a:pt x="1439092" y="762677"/>
                    <a:pt x="1431966" y="752723"/>
                    <a:pt x="1432605" y="741163"/>
                  </a:cubicBezTo>
                  <a:cubicBezTo>
                    <a:pt x="1422855" y="741289"/>
                    <a:pt x="1415477" y="748724"/>
                    <a:pt x="1406951" y="752525"/>
                  </a:cubicBezTo>
                  <a:close/>
                  <a:moveTo>
                    <a:pt x="139253" y="940500"/>
                  </a:moveTo>
                  <a:cubicBezTo>
                    <a:pt x="140449" y="1056793"/>
                    <a:pt x="169891" y="1172605"/>
                    <a:pt x="222697" y="1276946"/>
                  </a:cubicBezTo>
                  <a:cubicBezTo>
                    <a:pt x="285427" y="1243703"/>
                    <a:pt x="348157" y="1210436"/>
                    <a:pt x="410708" y="1176851"/>
                  </a:cubicBezTo>
                  <a:cubicBezTo>
                    <a:pt x="358618" y="1074920"/>
                    <a:pt x="322481" y="965198"/>
                    <a:pt x="305380" y="852504"/>
                  </a:cubicBezTo>
                  <a:cubicBezTo>
                    <a:pt x="250033" y="881794"/>
                    <a:pt x="195036" y="911894"/>
                    <a:pt x="139257" y="940500"/>
                  </a:cubicBezTo>
                  <a:close/>
                  <a:moveTo>
                    <a:pt x="950882" y="995253"/>
                  </a:moveTo>
                  <a:cubicBezTo>
                    <a:pt x="813895" y="1067665"/>
                    <a:pt x="677416" y="1141034"/>
                    <a:pt x="540177" y="1213153"/>
                  </a:cubicBezTo>
                  <a:cubicBezTo>
                    <a:pt x="602192" y="1310905"/>
                    <a:pt x="681389" y="1398209"/>
                    <a:pt x="774119" y="1469564"/>
                  </a:cubicBezTo>
                  <a:cubicBezTo>
                    <a:pt x="888098" y="1408883"/>
                    <a:pt x="1002005" y="1348247"/>
                    <a:pt x="1116038" y="1287768"/>
                  </a:cubicBezTo>
                  <a:cubicBezTo>
                    <a:pt x="1060767" y="1190313"/>
                    <a:pt x="1006000" y="1092736"/>
                    <a:pt x="950882" y="995253"/>
                  </a:cubicBezTo>
                  <a:close/>
                  <a:moveTo>
                    <a:pt x="1623536" y="1122980"/>
                  </a:moveTo>
                  <a:cubicBezTo>
                    <a:pt x="1627787" y="1228954"/>
                    <a:pt x="1614529" y="1335405"/>
                    <a:pt x="1584524" y="1437377"/>
                  </a:cubicBezTo>
                  <a:cubicBezTo>
                    <a:pt x="1679697" y="1326432"/>
                    <a:pt x="1742914" y="1190209"/>
                    <a:pt x="1765409" y="1047505"/>
                  </a:cubicBezTo>
                  <a:cubicBezTo>
                    <a:pt x="1718407" y="1073116"/>
                    <a:pt x="1670821" y="1097913"/>
                    <a:pt x="1623536" y="1122980"/>
                  </a:cubicBezTo>
                  <a:close/>
                  <a:moveTo>
                    <a:pt x="1245174" y="1324089"/>
                  </a:moveTo>
                  <a:cubicBezTo>
                    <a:pt x="1296247" y="1415171"/>
                    <a:pt x="1347577" y="1506055"/>
                    <a:pt x="1399006" y="1596944"/>
                  </a:cubicBezTo>
                  <a:cubicBezTo>
                    <a:pt x="1407455" y="1590201"/>
                    <a:pt x="1418244" y="1585362"/>
                    <a:pt x="1423512" y="1575610"/>
                  </a:cubicBezTo>
                  <a:cubicBezTo>
                    <a:pt x="1493293" y="1452719"/>
                    <a:pt x="1527364" y="1312606"/>
                    <a:pt x="1530086" y="1172749"/>
                  </a:cubicBezTo>
                  <a:cubicBezTo>
                    <a:pt x="1435138" y="1223327"/>
                    <a:pt x="1340217" y="1273856"/>
                    <a:pt x="1245170" y="1324098"/>
                  </a:cubicBezTo>
                  <a:close/>
                  <a:moveTo>
                    <a:pt x="456805" y="1257902"/>
                  </a:moveTo>
                  <a:cubicBezTo>
                    <a:pt x="394129" y="1290899"/>
                    <a:pt x="331803" y="1324489"/>
                    <a:pt x="269154" y="1357553"/>
                  </a:cubicBezTo>
                  <a:cubicBezTo>
                    <a:pt x="334021" y="1456389"/>
                    <a:pt x="422401" y="1540216"/>
                    <a:pt x="524781" y="1602233"/>
                  </a:cubicBezTo>
                  <a:cubicBezTo>
                    <a:pt x="577762" y="1573582"/>
                    <a:pt x="631152" y="1545551"/>
                    <a:pt x="684390" y="1517322"/>
                  </a:cubicBezTo>
                  <a:cubicBezTo>
                    <a:pt x="594890" y="1443332"/>
                    <a:pt x="518212" y="1355187"/>
                    <a:pt x="456809" y="1257902"/>
                  </a:cubicBezTo>
                  <a:close/>
                  <a:moveTo>
                    <a:pt x="860717" y="1528508"/>
                  </a:moveTo>
                  <a:cubicBezTo>
                    <a:pt x="981084" y="1600776"/>
                    <a:pt x="1118350" y="1648512"/>
                    <a:pt x="1260021" y="1658538"/>
                  </a:cubicBezTo>
                  <a:cubicBezTo>
                    <a:pt x="1280609" y="1661826"/>
                    <a:pt x="1297962" y="1648881"/>
                    <a:pt x="1315701" y="1641275"/>
                  </a:cubicBezTo>
                  <a:cubicBezTo>
                    <a:pt x="1263989" y="1550512"/>
                    <a:pt x="1213145" y="1459309"/>
                    <a:pt x="1161361" y="1368667"/>
                  </a:cubicBezTo>
                  <a:cubicBezTo>
                    <a:pt x="1061352" y="1422282"/>
                    <a:pt x="961036" y="1475456"/>
                    <a:pt x="860717" y="1528508"/>
                  </a:cubicBezTo>
                  <a:close/>
                  <a:moveTo>
                    <a:pt x="766560" y="1578795"/>
                  </a:moveTo>
                  <a:cubicBezTo>
                    <a:pt x="719455" y="1603812"/>
                    <a:pt x="672301" y="1628681"/>
                    <a:pt x="625299" y="1653941"/>
                  </a:cubicBezTo>
                  <a:cubicBezTo>
                    <a:pt x="761346" y="1713362"/>
                    <a:pt x="914134" y="1733373"/>
                    <a:pt x="1061986" y="1716601"/>
                  </a:cubicBezTo>
                  <a:cubicBezTo>
                    <a:pt x="956834" y="1686123"/>
                    <a:pt x="856852" y="1639300"/>
                    <a:pt x="766560" y="1578795"/>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pic>
        <p:nvPicPr>
          <p:cNvPr id="391" name="Google Shape;391;p24"/>
          <p:cNvPicPr preferRelativeResize="0"/>
          <p:nvPr/>
        </p:nvPicPr>
        <p:blipFill rotWithShape="1">
          <a:blip r:embed="rId7">
            <a:alphaModFix/>
          </a:blip>
          <a:srcRect/>
          <a:stretch/>
        </p:blipFill>
        <p:spPr>
          <a:xfrm flipH="1">
            <a:off x="7693947" y="4387972"/>
            <a:ext cx="436750" cy="436750"/>
          </a:xfrm>
          <a:prstGeom prst="rect">
            <a:avLst/>
          </a:prstGeom>
          <a:noFill/>
          <a:ln>
            <a:noFill/>
          </a:ln>
        </p:spPr>
      </p:pic>
      <p:grpSp>
        <p:nvGrpSpPr>
          <p:cNvPr id="392" name="Google Shape;392;p24"/>
          <p:cNvGrpSpPr/>
          <p:nvPr/>
        </p:nvGrpSpPr>
        <p:grpSpPr>
          <a:xfrm rot="900369">
            <a:off x="179269" y="111049"/>
            <a:ext cx="417808" cy="417808"/>
            <a:chOff x="8454554" y="3916936"/>
            <a:chExt cx="1800000" cy="1800000"/>
          </a:xfrm>
        </p:grpSpPr>
        <p:sp>
          <p:nvSpPr>
            <p:cNvPr id="393" name="Google Shape;393;p24"/>
            <p:cNvSpPr/>
            <p:nvPr/>
          </p:nvSpPr>
          <p:spPr>
            <a:xfrm>
              <a:off x="8454554" y="3916936"/>
              <a:ext cx="1800000" cy="1800000"/>
            </a:xfrm>
            <a:prstGeom prst="roundRect">
              <a:avLst>
                <a:gd name="adj" fmla="val 9612"/>
              </a:avLst>
            </a:prstGeom>
            <a:gradFill>
              <a:gsLst>
                <a:gs pos="0">
                  <a:srgbClr val="312C4D"/>
                </a:gs>
                <a:gs pos="9490">
                  <a:srgbClr val="28223F"/>
                </a:gs>
                <a:gs pos="22100">
                  <a:srgbClr val="2D2646"/>
                </a:gs>
                <a:gs pos="88140">
                  <a:srgbClr val="1F1A31"/>
                </a:gs>
                <a:gs pos="100000">
                  <a:srgbClr val="161323"/>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394" name="Google Shape;394;p24"/>
            <p:cNvGrpSpPr/>
            <p:nvPr/>
          </p:nvGrpSpPr>
          <p:grpSpPr>
            <a:xfrm>
              <a:off x="8746512" y="4208904"/>
              <a:ext cx="410643" cy="410620"/>
              <a:chOff x="8746512" y="4208904"/>
              <a:chExt cx="410643" cy="410620"/>
            </a:xfrm>
          </p:grpSpPr>
          <p:sp>
            <p:nvSpPr>
              <p:cNvPr id="395" name="Google Shape;395;p24"/>
              <p:cNvSpPr/>
              <p:nvPr/>
            </p:nvSpPr>
            <p:spPr>
              <a:xfrm>
                <a:off x="8746512" y="4208904"/>
                <a:ext cx="410620" cy="410620"/>
              </a:xfrm>
              <a:custGeom>
                <a:avLst/>
                <a:gdLst/>
                <a:ahLst/>
                <a:cxnLst/>
                <a:rect l="l" t="t" r="r" b="b"/>
                <a:pathLst>
                  <a:path w="410620" h="410620" extrusionOk="0">
                    <a:moveTo>
                      <a:pt x="9" y="9"/>
                    </a:moveTo>
                    <a:lnTo>
                      <a:pt x="410629" y="41062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6" name="Google Shape;396;p24"/>
              <p:cNvSpPr/>
              <p:nvPr/>
            </p:nvSpPr>
            <p:spPr>
              <a:xfrm>
                <a:off x="8746535" y="4208904"/>
                <a:ext cx="410620" cy="410620"/>
              </a:xfrm>
              <a:custGeom>
                <a:avLst/>
                <a:gdLst/>
                <a:ahLst/>
                <a:cxnLst/>
                <a:rect l="l" t="t" r="r" b="b"/>
                <a:pathLst>
                  <a:path w="410620" h="410620" extrusionOk="0">
                    <a:moveTo>
                      <a:pt x="410629" y="9"/>
                    </a:moveTo>
                    <a:lnTo>
                      <a:pt x="9" y="41062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397" name="Google Shape;397;p24"/>
            <p:cNvGrpSpPr/>
            <p:nvPr/>
          </p:nvGrpSpPr>
          <p:grpSpPr>
            <a:xfrm>
              <a:off x="8746535" y="5042086"/>
              <a:ext cx="410620" cy="355392"/>
              <a:chOff x="8746535" y="5042086"/>
              <a:chExt cx="410620" cy="355392"/>
            </a:xfrm>
          </p:grpSpPr>
          <p:sp>
            <p:nvSpPr>
              <p:cNvPr id="398" name="Google Shape;398;p24"/>
              <p:cNvSpPr/>
              <p:nvPr/>
            </p:nvSpPr>
            <p:spPr>
              <a:xfrm>
                <a:off x="8746535" y="5219782"/>
                <a:ext cx="410620" cy="5294"/>
              </a:xfrm>
              <a:custGeom>
                <a:avLst/>
                <a:gdLst/>
                <a:ahLst/>
                <a:cxnLst/>
                <a:rect l="l" t="t" r="r" b="b"/>
                <a:pathLst>
                  <a:path w="410620" h="5294" extrusionOk="0">
                    <a:moveTo>
                      <a:pt x="410629" y="-9"/>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9" name="Google Shape;399;p24"/>
              <p:cNvSpPr/>
              <p:nvPr/>
            </p:nvSpPr>
            <p:spPr>
              <a:xfrm>
                <a:off x="8916294" y="5042086"/>
                <a:ext cx="71078" cy="71078"/>
              </a:xfrm>
              <a:custGeom>
                <a:avLst/>
                <a:gdLst/>
                <a:ahLst/>
                <a:cxnLst/>
                <a:rect l="l" t="t" r="r" b="b"/>
                <a:pathLst>
                  <a:path w="71078" h="71078" extrusionOk="0">
                    <a:moveTo>
                      <a:pt x="71087" y="35533"/>
                    </a:moveTo>
                    <a:cubicBezTo>
                      <a:pt x="71087" y="55161"/>
                      <a:pt x="55176" y="71073"/>
                      <a:pt x="35548" y="71073"/>
                    </a:cubicBezTo>
                    <a:cubicBezTo>
                      <a:pt x="15920" y="71073"/>
                      <a:pt x="9" y="55161"/>
                      <a:pt x="9" y="35533"/>
                    </a:cubicBezTo>
                    <a:cubicBezTo>
                      <a:pt x="9" y="15906"/>
                      <a:pt x="15920" y="-6"/>
                      <a:pt x="35548" y="-6"/>
                    </a:cubicBezTo>
                    <a:cubicBezTo>
                      <a:pt x="55176" y="-6"/>
                      <a:pt x="71087" y="15906"/>
                      <a:pt x="71087" y="3553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0" name="Google Shape;400;p24"/>
              <p:cNvSpPr/>
              <p:nvPr/>
            </p:nvSpPr>
            <p:spPr>
              <a:xfrm>
                <a:off x="8916294" y="5326400"/>
                <a:ext cx="71078" cy="71078"/>
              </a:xfrm>
              <a:custGeom>
                <a:avLst/>
                <a:gdLst/>
                <a:ahLst/>
                <a:cxnLst/>
                <a:rect l="l" t="t" r="r" b="b"/>
                <a:pathLst>
                  <a:path w="71078" h="71078" extrusionOk="0">
                    <a:moveTo>
                      <a:pt x="71087" y="35527"/>
                    </a:moveTo>
                    <a:cubicBezTo>
                      <a:pt x="71087" y="55155"/>
                      <a:pt x="55176" y="71066"/>
                      <a:pt x="35548" y="71066"/>
                    </a:cubicBezTo>
                    <a:cubicBezTo>
                      <a:pt x="15920" y="71066"/>
                      <a:pt x="9" y="55155"/>
                      <a:pt x="9" y="35527"/>
                    </a:cubicBezTo>
                    <a:cubicBezTo>
                      <a:pt x="9" y="15899"/>
                      <a:pt x="15920" y="-12"/>
                      <a:pt x="35548" y="-12"/>
                    </a:cubicBezTo>
                    <a:cubicBezTo>
                      <a:pt x="55176" y="-12"/>
                      <a:pt x="71087" y="15899"/>
                      <a:pt x="71087" y="3552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401" name="Google Shape;401;p24"/>
            <p:cNvSpPr/>
            <p:nvPr/>
          </p:nvSpPr>
          <p:spPr>
            <a:xfrm>
              <a:off x="9552070" y="4414247"/>
              <a:ext cx="410619" cy="5294"/>
            </a:xfrm>
            <a:custGeom>
              <a:avLst/>
              <a:gdLst/>
              <a:ahLst/>
              <a:cxnLst/>
              <a:rect l="l" t="t" r="r" b="b"/>
              <a:pathLst>
                <a:path w="410619" h="5294" extrusionOk="0">
                  <a:moveTo>
                    <a:pt x="410619" y="0"/>
                  </a:moveTo>
                  <a:lnTo>
                    <a:pt x="0" y="0"/>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nvGrpSpPr>
            <p:cNvPr id="402" name="Google Shape;402;p24"/>
            <p:cNvGrpSpPr/>
            <p:nvPr/>
          </p:nvGrpSpPr>
          <p:grpSpPr>
            <a:xfrm>
              <a:off x="9552091" y="5014484"/>
              <a:ext cx="410620" cy="410620"/>
              <a:chOff x="9552091" y="5014484"/>
              <a:chExt cx="410620" cy="410620"/>
            </a:xfrm>
          </p:grpSpPr>
          <p:sp>
            <p:nvSpPr>
              <p:cNvPr id="403" name="Google Shape;403;p24"/>
              <p:cNvSpPr/>
              <p:nvPr/>
            </p:nvSpPr>
            <p:spPr>
              <a:xfrm>
                <a:off x="9552091" y="5219782"/>
                <a:ext cx="410620" cy="5294"/>
              </a:xfrm>
              <a:custGeom>
                <a:avLst/>
                <a:gdLst/>
                <a:ahLst/>
                <a:cxnLst/>
                <a:rect l="l" t="t" r="r" b="b"/>
                <a:pathLst>
                  <a:path w="410620" h="5294" extrusionOk="0">
                    <a:moveTo>
                      <a:pt x="410611" y="-9"/>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4" name="Google Shape;404;p24"/>
              <p:cNvSpPr/>
              <p:nvPr/>
            </p:nvSpPr>
            <p:spPr>
              <a:xfrm>
                <a:off x="9757390" y="5014484"/>
                <a:ext cx="5294" cy="410620"/>
              </a:xfrm>
              <a:custGeom>
                <a:avLst/>
                <a:gdLst/>
                <a:ahLst/>
                <a:cxnLst/>
                <a:rect l="l" t="t" r="r" b="b"/>
                <a:pathLst>
                  <a:path w="5294" h="410620" extrusionOk="0">
                    <a:moveTo>
                      <a:pt x="-9" y="410611"/>
                    </a:moveTo>
                    <a:lnTo>
                      <a:pt x="-9" y="-9"/>
                    </a:lnTo>
                  </a:path>
                </a:pathLst>
              </a:custGeom>
              <a:noFill/>
              <a:ln w="25400" cap="rnd"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pic>
        <p:nvPicPr>
          <p:cNvPr id="405" name="Google Shape;405;p24"/>
          <p:cNvPicPr preferRelativeResize="0"/>
          <p:nvPr/>
        </p:nvPicPr>
        <p:blipFill rotWithShape="1">
          <a:blip r:embed="rId8">
            <a:alphaModFix/>
          </a:blip>
          <a:srcRect/>
          <a:stretch/>
        </p:blipFill>
        <p:spPr>
          <a:xfrm>
            <a:off x="144232" y="632014"/>
            <a:ext cx="395419" cy="395419"/>
          </a:xfrm>
          <a:prstGeom prst="rect">
            <a:avLst/>
          </a:prstGeom>
          <a:noFill/>
          <a:ln>
            <a:noFill/>
          </a:ln>
        </p:spPr>
      </p:pic>
      <p:sp>
        <p:nvSpPr>
          <p:cNvPr id="406" name="Google Shape;406;p24" descr="{{LONG_PARAGRAPH}}"/>
          <p:cNvSpPr txBox="1"/>
          <p:nvPr/>
        </p:nvSpPr>
        <p:spPr>
          <a:xfrm>
            <a:off x="892800" y="2170675"/>
            <a:ext cx="7358400" cy="1843200"/>
          </a:xfrm>
          <a:prstGeom prst="rect">
            <a:avLst/>
          </a:prstGeom>
          <a:noFill/>
          <a:ln>
            <a:noFill/>
          </a:ln>
        </p:spPr>
        <p:txBody>
          <a:bodyPr spcFirstLastPara="1" wrap="square" lIns="91425" tIns="91425" rIns="91425" bIns="91425" anchor="t" anchorCtr="0">
            <a:noAutofit/>
          </a:bodyPr>
          <a:lstStyle/>
          <a:p>
            <a:pPr marL="0" lvl="0" indent="0" algn="ctr" rtl="0">
              <a:lnSpc>
                <a:spcPct val="130000"/>
              </a:lnSpc>
              <a:spcBef>
                <a:spcPts val="0"/>
              </a:spcBef>
              <a:spcAft>
                <a:spcPts val="1000"/>
              </a:spcAft>
              <a:buNone/>
            </a:pPr>
            <a:r>
              <a:rPr lang="en" sz="2375">
                <a:solidFill>
                  <a:schemeClr val="dk1"/>
                </a:solidFill>
                <a:latin typeface="Hind"/>
                <a:ea typeface="Hind"/>
                <a:cs typeface="Hind"/>
                <a:sym typeface="Hind"/>
              </a:rPr>
              <a:t>Think about one way humans affect our school's ecosystem. What is one thing you could do to help?</a:t>
            </a:r>
            <a:endParaRPr sz="2375">
              <a:solidFill>
                <a:schemeClr val="dk1"/>
              </a:solidFill>
              <a:latin typeface="Hind"/>
              <a:ea typeface="Hind"/>
              <a:cs typeface="Hind"/>
              <a:sym typeface="Hi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ayna Learning Lab">
  <a:themeElements>
    <a:clrScheme name="Simple Light">
      <a:dk1>
        <a:srgbClr val="321C53"/>
      </a:dk1>
      <a:lt1>
        <a:srgbClr val="F6EDFE"/>
      </a:lt1>
      <a:dk2>
        <a:srgbClr val="FFFFFF"/>
      </a:dk2>
      <a:lt2>
        <a:srgbClr val="CCD0FF"/>
      </a:lt2>
      <a:accent1>
        <a:srgbClr val="67308F"/>
      </a:accent1>
      <a:accent2>
        <a:srgbClr val="F6EDFE"/>
      </a:accent2>
      <a:accent3>
        <a:srgbClr val="A9B7FF"/>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Words>
  <Application>Microsoft Macintosh PowerPoint</Application>
  <PresentationFormat>On-screen Show (16:9)</PresentationFormat>
  <Paragraphs>32</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Montserrat ExtraBold</vt:lpstr>
      <vt:lpstr>Hind</vt:lpstr>
      <vt:lpstr>Arial</vt:lpstr>
      <vt:lpstr>Montserrat</vt:lpstr>
      <vt:lpstr>Simple Light</vt:lpstr>
      <vt:lpstr>Alayna Learning Lab</vt:lpstr>
      <vt:lpstr>The Impact of Human Activity</vt:lpstr>
      <vt:lpstr>What do you notice?  What do you wonder?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Munoz, Evelyn - (emunoz1)</cp:lastModifiedBy>
  <cp:revision>1</cp:revision>
  <dcterms:modified xsi:type="dcterms:W3CDTF">2025-09-01T03:38:49Z</dcterms:modified>
</cp:coreProperties>
</file>