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1"/>
  </p:notesMasterIdLst>
  <p:sldIdLst>
    <p:sldId id="256" r:id="rId2"/>
    <p:sldId id="263" r:id="rId3"/>
    <p:sldId id="261" r:id="rId4"/>
    <p:sldId id="269" r:id="rId5"/>
    <p:sldId id="258" r:id="rId6"/>
    <p:sldId id="257" r:id="rId7"/>
    <p:sldId id="260" r:id="rId8"/>
    <p:sldId id="259" r:id="rId9"/>
    <p:sldId id="262"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86"/>
    <p:restoredTop sz="94694"/>
  </p:normalViewPr>
  <p:slideViewPr>
    <p:cSldViewPr snapToGrid="0">
      <p:cViewPr varScale="1">
        <p:scale>
          <a:sx n="115" d="100"/>
          <a:sy n="115" d="100"/>
        </p:scale>
        <p:origin x="232" y="3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4" Type="http://schemas.openxmlformats.org/officeDocument/2006/relationships/image" Target="../media/image1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D5DD2E-E6EB-4AAB-BDA6-89507F8CCA6A}"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D873C7BA-86E8-4475-A8A6-BE7609FA734B}">
      <dgm:prSet custT="1"/>
      <dgm:spPr/>
      <dgm:t>
        <a:bodyPr/>
        <a:lstStyle/>
        <a:p>
          <a:pPr>
            <a:lnSpc>
              <a:spcPct val="100000"/>
            </a:lnSpc>
          </a:pPr>
          <a:r>
            <a:rPr lang="en-US" sz="2800" b="1"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rPr>
            <a:t>Pretend these flowers are having a funny conversation.  What are they talking about?</a:t>
          </a:r>
          <a:r>
            <a:rPr lang="en-US" sz="2800" b="1" dirty="0">
              <a:solidFill>
                <a:schemeClr val="tx1"/>
              </a:solidFill>
              <a:latin typeface="ADLaM Display" panose="02010000000000000000" pitchFamily="2" charset="77"/>
              <a:ea typeface="ADLaM Display" panose="02010000000000000000" pitchFamily="2" charset="77"/>
              <a:cs typeface="ADLaM Display" panose="02010000000000000000" pitchFamily="2" charset="77"/>
            </a:rPr>
            <a:t>?  </a:t>
          </a:r>
          <a:endParaRPr lang="en-US" sz="2800" dirty="0">
            <a:solidFill>
              <a:schemeClr val="tx1"/>
            </a:solidFill>
            <a:latin typeface="ADLaM Display" panose="02010000000000000000" pitchFamily="2" charset="77"/>
            <a:ea typeface="ADLaM Display" panose="02010000000000000000" pitchFamily="2" charset="77"/>
            <a:cs typeface="ADLaM Display" panose="02010000000000000000" pitchFamily="2" charset="77"/>
          </a:endParaRPr>
        </a:p>
      </dgm:t>
    </dgm:pt>
    <dgm:pt modelId="{42391CE7-D363-4DF8-A8E5-A0459795C84D}" type="sibTrans" cxnId="{6AA231CF-3A09-4136-9AA3-861DD6EE7BBA}">
      <dgm:prSet/>
      <dgm:spPr/>
      <dgm:t>
        <a:bodyPr/>
        <a:lstStyle/>
        <a:p>
          <a:endParaRPr lang="en-US"/>
        </a:p>
      </dgm:t>
    </dgm:pt>
    <dgm:pt modelId="{17D7241B-AAB8-412A-B993-DE72FE4AE6E5}" type="parTrans" cxnId="{6AA231CF-3A09-4136-9AA3-861DD6EE7BBA}">
      <dgm:prSet/>
      <dgm:spPr/>
      <dgm:t>
        <a:bodyPr/>
        <a:lstStyle/>
        <a:p>
          <a:endParaRPr lang="en-US"/>
        </a:p>
      </dgm:t>
    </dgm:pt>
    <dgm:pt modelId="{D11EC81A-964E-46C3-B2FB-DDC1F681847A}">
      <dgm:prSet custT="1"/>
      <dgm:spPr/>
      <dgm:t>
        <a:bodyPr/>
        <a:lstStyle/>
        <a:p>
          <a:pPr>
            <a:lnSpc>
              <a:spcPct val="100000"/>
            </a:lnSpc>
          </a:pPr>
          <a:r>
            <a:rPr lang="en-US" sz="2800" b="1"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rPr>
            <a:t>Cartoon Style Option:</a:t>
          </a:r>
          <a:r>
            <a:rPr lang="en-US" sz="28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rPr>
            <a:t>  Use your shadows outlines to create silly cartoons!</a:t>
          </a:r>
        </a:p>
        <a:p>
          <a:pPr>
            <a:lnSpc>
              <a:spcPct val="100000"/>
            </a:lnSpc>
          </a:pPr>
          <a:endParaRPr lang="en-US" sz="28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endParaRPr>
        </a:p>
      </dgm:t>
    </dgm:pt>
    <dgm:pt modelId="{ACCA0574-74EE-4F49-92B2-1364EE5FB1BD}" type="sibTrans" cxnId="{284A18E2-6B60-4BEA-95FD-DF76166FB293}">
      <dgm:prSet/>
      <dgm:spPr/>
      <dgm:t>
        <a:bodyPr/>
        <a:lstStyle/>
        <a:p>
          <a:endParaRPr lang="en-US"/>
        </a:p>
      </dgm:t>
    </dgm:pt>
    <dgm:pt modelId="{08FFB0B7-7677-4E56-BE52-C4339B148BCC}" type="parTrans" cxnId="{284A18E2-6B60-4BEA-95FD-DF76166FB293}">
      <dgm:prSet/>
      <dgm:spPr/>
      <dgm:t>
        <a:bodyPr/>
        <a:lstStyle/>
        <a:p>
          <a:endParaRPr lang="en-US"/>
        </a:p>
      </dgm:t>
    </dgm:pt>
    <dgm:pt modelId="{9AF971E3-3D0B-4F0D-B0CD-4A0073F00FA8}" type="pres">
      <dgm:prSet presAssocID="{D5D5DD2E-E6EB-4AAB-BDA6-89507F8CCA6A}" presName="root" presStyleCnt="0">
        <dgm:presLayoutVars>
          <dgm:dir/>
          <dgm:resizeHandles val="exact"/>
        </dgm:presLayoutVars>
      </dgm:prSet>
      <dgm:spPr/>
    </dgm:pt>
    <dgm:pt modelId="{4CE2D3BD-DD09-4AD6-A49F-7876C0D9DA7E}" type="pres">
      <dgm:prSet presAssocID="{D5D5DD2E-E6EB-4AAB-BDA6-89507F8CCA6A}" presName="container" presStyleCnt="0">
        <dgm:presLayoutVars>
          <dgm:dir/>
          <dgm:resizeHandles val="exact"/>
        </dgm:presLayoutVars>
      </dgm:prSet>
      <dgm:spPr/>
    </dgm:pt>
    <dgm:pt modelId="{4275A719-12EA-488F-858D-76E02F4CF550}" type="pres">
      <dgm:prSet presAssocID="{D11EC81A-964E-46C3-B2FB-DDC1F681847A}" presName="compNode" presStyleCnt="0"/>
      <dgm:spPr/>
    </dgm:pt>
    <dgm:pt modelId="{7251CCE6-3FB4-4A45-A4A7-F0E9536BE2BA}" type="pres">
      <dgm:prSet presAssocID="{D11EC81A-964E-46C3-B2FB-DDC1F681847A}" presName="iconBgRect" presStyleLbl="bgShp" presStyleIdx="0" presStyleCnt="2" custLinFactY="-68530" custLinFactNeighborX="-22846" custLinFactNeighborY="-100000"/>
      <dgm:spPr/>
    </dgm:pt>
    <dgm:pt modelId="{4F4DF42F-5A65-42A3-9662-976C85DA58FE}" type="pres">
      <dgm:prSet presAssocID="{D11EC81A-964E-46C3-B2FB-DDC1F681847A}" presName="iconRect" presStyleLbl="node1" presStyleIdx="0" presStyleCnt="2" custLinFactY="-100000" custLinFactNeighborX="-37353" custLinFactNeighborY="-19056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unny Face Outline"/>
        </a:ext>
      </dgm:extLst>
    </dgm:pt>
    <dgm:pt modelId="{D7CB1EE2-B8F1-4010-82BE-EE4F7328DBF8}" type="pres">
      <dgm:prSet presAssocID="{D11EC81A-964E-46C3-B2FB-DDC1F681847A}" presName="spaceRect" presStyleCnt="0"/>
      <dgm:spPr/>
    </dgm:pt>
    <dgm:pt modelId="{B25FE184-2071-4892-AC10-115EB54FB374}" type="pres">
      <dgm:prSet presAssocID="{D11EC81A-964E-46C3-B2FB-DDC1F681847A}" presName="textRect" presStyleLbl="revTx" presStyleIdx="0" presStyleCnt="2" custScaleX="159281" custLinFactNeighborX="14935" custLinFactNeighborY="-81242">
        <dgm:presLayoutVars>
          <dgm:chMax val="1"/>
          <dgm:chPref val="1"/>
        </dgm:presLayoutVars>
      </dgm:prSet>
      <dgm:spPr/>
    </dgm:pt>
    <dgm:pt modelId="{A03A330D-0645-47B3-BB2E-F6EE1AF5C6B3}" type="pres">
      <dgm:prSet presAssocID="{ACCA0574-74EE-4F49-92B2-1364EE5FB1BD}" presName="sibTrans" presStyleLbl="sibTrans2D1" presStyleIdx="0" presStyleCnt="0"/>
      <dgm:spPr/>
    </dgm:pt>
    <dgm:pt modelId="{44A3FDAC-A010-4C27-859C-136A14DE4E48}" type="pres">
      <dgm:prSet presAssocID="{D873C7BA-86E8-4475-A8A6-BE7609FA734B}" presName="compNode" presStyleCnt="0"/>
      <dgm:spPr/>
    </dgm:pt>
    <dgm:pt modelId="{1B4C4765-E5F2-47AD-A963-879D21B13D86}" type="pres">
      <dgm:prSet presAssocID="{D873C7BA-86E8-4475-A8A6-BE7609FA734B}" presName="iconBgRect" presStyleLbl="bgShp" presStyleIdx="1" presStyleCnt="2" custLinFactNeighborX="-27081" custLinFactNeighborY="-52807"/>
      <dgm:spPr/>
    </dgm:pt>
    <dgm:pt modelId="{AA80A5D3-8783-418B-B72B-EFA9374325EF}" type="pres">
      <dgm:prSet presAssocID="{D873C7BA-86E8-4475-A8A6-BE7609FA734B}" presName="iconRect" presStyleLbl="node1" presStyleIdx="1" presStyleCnt="2" custLinFactNeighborX="-49025" custLinFactNeighborY="-8491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Joker Hat"/>
        </a:ext>
      </dgm:extLst>
    </dgm:pt>
    <dgm:pt modelId="{86888BD8-8AE3-461E-962A-58BC58AEA3DC}" type="pres">
      <dgm:prSet presAssocID="{D873C7BA-86E8-4475-A8A6-BE7609FA734B}" presName="spaceRect" presStyleCnt="0"/>
      <dgm:spPr/>
    </dgm:pt>
    <dgm:pt modelId="{56FA5A1E-88BD-4404-9CC7-8A54F8BF625B}" type="pres">
      <dgm:prSet presAssocID="{D873C7BA-86E8-4475-A8A6-BE7609FA734B}" presName="textRect" presStyleLbl="revTx" presStyleIdx="1" presStyleCnt="2" custScaleX="146826" custScaleY="122891" custLinFactNeighborX="10756" custLinFactNeighborY="48744">
        <dgm:presLayoutVars>
          <dgm:chMax val="1"/>
          <dgm:chPref val="1"/>
        </dgm:presLayoutVars>
      </dgm:prSet>
      <dgm:spPr/>
    </dgm:pt>
  </dgm:ptLst>
  <dgm:cxnLst>
    <dgm:cxn modelId="{85E0C41F-67BC-D644-A05D-92F390A78213}" type="presOf" srcId="{D5D5DD2E-E6EB-4AAB-BDA6-89507F8CCA6A}" destId="{9AF971E3-3D0B-4F0D-B0CD-4A0073F00FA8}" srcOrd="0" destOrd="0" presId="urn:microsoft.com/office/officeart/2018/2/layout/IconCircleList"/>
    <dgm:cxn modelId="{6AA231CF-3A09-4136-9AA3-861DD6EE7BBA}" srcId="{D5D5DD2E-E6EB-4AAB-BDA6-89507F8CCA6A}" destId="{D873C7BA-86E8-4475-A8A6-BE7609FA734B}" srcOrd="1" destOrd="0" parTransId="{17D7241B-AAB8-412A-B993-DE72FE4AE6E5}" sibTransId="{42391CE7-D363-4DF8-A8E5-A0459795C84D}"/>
    <dgm:cxn modelId="{812DBCE0-FAB3-7645-B73F-4E69A1CAFE85}" type="presOf" srcId="{ACCA0574-74EE-4F49-92B2-1364EE5FB1BD}" destId="{A03A330D-0645-47B3-BB2E-F6EE1AF5C6B3}" srcOrd="0" destOrd="0" presId="urn:microsoft.com/office/officeart/2018/2/layout/IconCircleList"/>
    <dgm:cxn modelId="{284A18E2-6B60-4BEA-95FD-DF76166FB293}" srcId="{D5D5DD2E-E6EB-4AAB-BDA6-89507F8CCA6A}" destId="{D11EC81A-964E-46C3-B2FB-DDC1F681847A}" srcOrd="0" destOrd="0" parTransId="{08FFB0B7-7677-4E56-BE52-C4339B148BCC}" sibTransId="{ACCA0574-74EE-4F49-92B2-1364EE5FB1BD}"/>
    <dgm:cxn modelId="{CFA66CEC-0CBB-B94F-94BB-1956C01075E3}" type="presOf" srcId="{D873C7BA-86E8-4475-A8A6-BE7609FA734B}" destId="{56FA5A1E-88BD-4404-9CC7-8A54F8BF625B}" srcOrd="0" destOrd="0" presId="urn:microsoft.com/office/officeart/2018/2/layout/IconCircleList"/>
    <dgm:cxn modelId="{429508FF-4D97-EF44-A34C-FED67B7E39BA}" type="presOf" srcId="{D11EC81A-964E-46C3-B2FB-DDC1F681847A}" destId="{B25FE184-2071-4892-AC10-115EB54FB374}" srcOrd="0" destOrd="0" presId="urn:microsoft.com/office/officeart/2018/2/layout/IconCircleList"/>
    <dgm:cxn modelId="{23B2BF16-BACC-7A45-B59B-D4EED8B3FDF5}" type="presParOf" srcId="{9AF971E3-3D0B-4F0D-B0CD-4A0073F00FA8}" destId="{4CE2D3BD-DD09-4AD6-A49F-7876C0D9DA7E}" srcOrd="0" destOrd="0" presId="urn:microsoft.com/office/officeart/2018/2/layout/IconCircleList"/>
    <dgm:cxn modelId="{D84DF97C-744E-4545-8D21-41BEC2457EC1}" type="presParOf" srcId="{4CE2D3BD-DD09-4AD6-A49F-7876C0D9DA7E}" destId="{4275A719-12EA-488F-858D-76E02F4CF550}" srcOrd="0" destOrd="0" presId="urn:microsoft.com/office/officeart/2018/2/layout/IconCircleList"/>
    <dgm:cxn modelId="{BC5B5553-386F-364F-95F4-7FE37F539C14}" type="presParOf" srcId="{4275A719-12EA-488F-858D-76E02F4CF550}" destId="{7251CCE6-3FB4-4A45-A4A7-F0E9536BE2BA}" srcOrd="0" destOrd="0" presId="urn:microsoft.com/office/officeart/2018/2/layout/IconCircleList"/>
    <dgm:cxn modelId="{1B654680-C00F-534A-BC9E-CCA3AD9EFA7A}" type="presParOf" srcId="{4275A719-12EA-488F-858D-76E02F4CF550}" destId="{4F4DF42F-5A65-42A3-9662-976C85DA58FE}" srcOrd="1" destOrd="0" presId="urn:microsoft.com/office/officeart/2018/2/layout/IconCircleList"/>
    <dgm:cxn modelId="{B025784D-5948-FB47-BB31-EEA80E62C243}" type="presParOf" srcId="{4275A719-12EA-488F-858D-76E02F4CF550}" destId="{D7CB1EE2-B8F1-4010-82BE-EE4F7328DBF8}" srcOrd="2" destOrd="0" presId="urn:microsoft.com/office/officeart/2018/2/layout/IconCircleList"/>
    <dgm:cxn modelId="{344A843F-B4B1-4449-B38E-612B37361A74}" type="presParOf" srcId="{4275A719-12EA-488F-858D-76E02F4CF550}" destId="{B25FE184-2071-4892-AC10-115EB54FB374}" srcOrd="3" destOrd="0" presId="urn:microsoft.com/office/officeart/2018/2/layout/IconCircleList"/>
    <dgm:cxn modelId="{E4CD769A-79B0-D74B-899B-EF97C1ACA049}" type="presParOf" srcId="{4CE2D3BD-DD09-4AD6-A49F-7876C0D9DA7E}" destId="{A03A330D-0645-47B3-BB2E-F6EE1AF5C6B3}" srcOrd="1" destOrd="0" presId="urn:microsoft.com/office/officeart/2018/2/layout/IconCircleList"/>
    <dgm:cxn modelId="{F00BFBE9-A1FC-FC4D-8722-0E824F388ECB}" type="presParOf" srcId="{4CE2D3BD-DD09-4AD6-A49F-7876C0D9DA7E}" destId="{44A3FDAC-A010-4C27-859C-136A14DE4E48}" srcOrd="2" destOrd="0" presId="urn:microsoft.com/office/officeart/2018/2/layout/IconCircleList"/>
    <dgm:cxn modelId="{2F779D54-422A-AB47-B078-4629D73B2363}" type="presParOf" srcId="{44A3FDAC-A010-4C27-859C-136A14DE4E48}" destId="{1B4C4765-E5F2-47AD-A963-879D21B13D86}" srcOrd="0" destOrd="0" presId="urn:microsoft.com/office/officeart/2018/2/layout/IconCircleList"/>
    <dgm:cxn modelId="{1A469C7D-C9F2-7249-8494-EA21F0DD79BB}" type="presParOf" srcId="{44A3FDAC-A010-4C27-859C-136A14DE4E48}" destId="{AA80A5D3-8783-418B-B72B-EFA9374325EF}" srcOrd="1" destOrd="0" presId="urn:microsoft.com/office/officeart/2018/2/layout/IconCircleList"/>
    <dgm:cxn modelId="{3B44F787-9F1F-E948-A3DB-988BF8484ED8}" type="presParOf" srcId="{44A3FDAC-A010-4C27-859C-136A14DE4E48}" destId="{86888BD8-8AE3-461E-962A-58BC58AEA3DC}" srcOrd="2" destOrd="0" presId="urn:microsoft.com/office/officeart/2018/2/layout/IconCircleList"/>
    <dgm:cxn modelId="{F233E574-3135-8F43-817C-D7092ED782A0}" type="presParOf" srcId="{44A3FDAC-A010-4C27-859C-136A14DE4E48}" destId="{56FA5A1E-88BD-4404-9CC7-8A54F8BF625B}"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51CCE6-3FB4-4A45-A4A7-F0E9536BE2BA}">
      <dsp:nvSpPr>
        <dsp:cNvPr id="0" name=""/>
        <dsp:cNvSpPr/>
      </dsp:nvSpPr>
      <dsp:spPr>
        <a:xfrm>
          <a:off x="179373" y="301388"/>
          <a:ext cx="912591" cy="91259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4DF42F-5A65-42A3-9662-976C85DA58FE}">
      <dsp:nvSpPr>
        <dsp:cNvPr id="0" name=""/>
        <dsp:cNvSpPr/>
      </dsp:nvSpPr>
      <dsp:spPr>
        <a:xfrm>
          <a:off x="381798" y="493032"/>
          <a:ext cx="529303" cy="5293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5FE184-2071-4892-AC10-115EB54FB374}">
      <dsp:nvSpPr>
        <dsp:cNvPr id="0" name=""/>
        <dsp:cNvSpPr/>
      </dsp:nvSpPr>
      <dsp:spPr>
        <a:xfrm>
          <a:off x="1179680" y="1097971"/>
          <a:ext cx="3426307" cy="912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b="1" kern="12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rPr>
            <a:t>Cartoon Style Option:</a:t>
          </a:r>
          <a:r>
            <a:rPr lang="en-US" sz="2800" kern="12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rPr>
            <a:t>  Use your shadows outlines to create silly cartoons!</a:t>
          </a:r>
        </a:p>
        <a:p>
          <a:pPr marL="0" lvl="0" indent="0" algn="l" defTabSz="1244600">
            <a:lnSpc>
              <a:spcPct val="100000"/>
            </a:lnSpc>
            <a:spcBef>
              <a:spcPct val="0"/>
            </a:spcBef>
            <a:spcAft>
              <a:spcPct val="35000"/>
            </a:spcAft>
            <a:buNone/>
          </a:pPr>
          <a:endParaRPr lang="en-US" sz="2800" kern="12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endParaRPr>
        </a:p>
      </dsp:txBody>
      <dsp:txXfrm>
        <a:off x="1179680" y="1097971"/>
        <a:ext cx="3426307" cy="912591"/>
      </dsp:txXfrm>
    </dsp:sp>
    <dsp:sp modelId="{1B4C4765-E5F2-47AD-A963-879D21B13D86}">
      <dsp:nvSpPr>
        <dsp:cNvPr id="0" name=""/>
        <dsp:cNvSpPr/>
      </dsp:nvSpPr>
      <dsp:spPr>
        <a:xfrm>
          <a:off x="140725" y="2791326"/>
          <a:ext cx="912591" cy="91259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80A5D3-8783-418B-B72B-EFA9374325EF}">
      <dsp:nvSpPr>
        <dsp:cNvPr id="0" name=""/>
        <dsp:cNvSpPr/>
      </dsp:nvSpPr>
      <dsp:spPr>
        <a:xfrm>
          <a:off x="320017" y="3015403"/>
          <a:ext cx="529303" cy="5293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FA5A1E-88BD-4404-9CC7-8A54F8BF625B}">
      <dsp:nvSpPr>
        <dsp:cNvPr id="0" name=""/>
        <dsp:cNvSpPr/>
      </dsp:nvSpPr>
      <dsp:spPr>
        <a:xfrm>
          <a:off x="1223745" y="3613621"/>
          <a:ext cx="3158386" cy="1121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b="1" kern="12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rPr>
            <a:t>Pretend these flowers are having a funny conversation.  What are they talking about?</a:t>
          </a:r>
          <a:r>
            <a:rPr lang="en-US" sz="2800" b="1" kern="1200" dirty="0">
              <a:solidFill>
                <a:schemeClr val="tx1"/>
              </a:solidFill>
              <a:latin typeface="ADLaM Display" panose="02010000000000000000" pitchFamily="2" charset="77"/>
              <a:ea typeface="ADLaM Display" panose="02010000000000000000" pitchFamily="2" charset="77"/>
              <a:cs typeface="ADLaM Display" panose="02010000000000000000" pitchFamily="2" charset="77"/>
            </a:rPr>
            <a:t>?  </a:t>
          </a:r>
          <a:endParaRPr lang="en-US" sz="2800" kern="1200" dirty="0">
            <a:solidFill>
              <a:schemeClr val="tx1"/>
            </a:solidFill>
            <a:latin typeface="ADLaM Display" panose="02010000000000000000" pitchFamily="2" charset="77"/>
            <a:ea typeface="ADLaM Display" panose="02010000000000000000" pitchFamily="2" charset="77"/>
            <a:cs typeface="ADLaM Display" panose="02010000000000000000" pitchFamily="2" charset="77"/>
          </a:endParaRPr>
        </a:p>
      </dsp:txBody>
      <dsp:txXfrm>
        <a:off x="1223745" y="3613621"/>
        <a:ext cx="3158386" cy="1121492"/>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E5A19-99E0-B14B-B7F2-E3CADB791184}" type="datetimeFigureOut">
              <a:rPr lang="en-US" smtClean="0"/>
              <a:t>8/3/25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4E3212-E11F-9648-BE80-A3C1F99C01AE}" type="slidenum">
              <a:rPr lang="en-US" smtClean="0"/>
              <a:t>‹#›</a:t>
            </a:fld>
            <a:endParaRPr lang="en-US"/>
          </a:p>
        </p:txBody>
      </p:sp>
    </p:spTree>
    <p:extLst>
      <p:ext uri="{BB962C8B-B14F-4D97-AF65-F5344CB8AC3E}">
        <p14:creationId xmlns:p14="http://schemas.microsoft.com/office/powerpoint/2010/main" val="1749813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4E3212-E11F-9648-BE80-A3C1F99C01AE}" type="slidenum">
              <a:rPr lang="en-US" smtClean="0"/>
              <a:t>9</a:t>
            </a:fld>
            <a:endParaRPr lang="en-US"/>
          </a:p>
        </p:txBody>
      </p:sp>
    </p:spTree>
    <p:extLst>
      <p:ext uri="{BB962C8B-B14F-4D97-AF65-F5344CB8AC3E}">
        <p14:creationId xmlns:p14="http://schemas.microsoft.com/office/powerpoint/2010/main" val="2696302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EA67E988-5919-57BB-C7DE-D3EAD38A3045}"/>
              </a:ext>
              <a:ext uri="{C183D7F6-B498-43B3-948B-1728B52AA6E4}">
                <adec:decorative xmlns:adec="http://schemas.microsoft.com/office/drawing/2017/decorative" val="1"/>
              </a:ext>
            </a:extLst>
          </p:cNvPr>
          <p:cNvSpPr/>
          <p:nvPr/>
        </p:nvSpPr>
        <p:spPr>
          <a:xfrm>
            <a:off x="517870" y="6209925"/>
            <a:ext cx="11155680" cy="45719"/>
          </a:xfrm>
          <a:custGeom>
            <a:avLst/>
            <a:gdLst>
              <a:gd name="connsiteX0" fmla="*/ 0 w 8715708"/>
              <a:gd name="connsiteY0" fmla="*/ 0 h 45719"/>
              <a:gd name="connsiteX1" fmla="*/ 3694525 w 8715708"/>
              <a:gd name="connsiteY1" fmla="*/ 0 h 45719"/>
              <a:gd name="connsiteX2" fmla="*/ 5021183 w 8715708"/>
              <a:gd name="connsiteY2" fmla="*/ 0 h 45719"/>
              <a:gd name="connsiteX3" fmla="*/ 8715708 w 8715708"/>
              <a:gd name="connsiteY3" fmla="*/ 0 h 45719"/>
              <a:gd name="connsiteX4" fmla="*/ 8715708 w 8715708"/>
              <a:gd name="connsiteY4" fmla="*/ 45719 h 45719"/>
              <a:gd name="connsiteX5" fmla="*/ 5021183 w 8715708"/>
              <a:gd name="connsiteY5" fmla="*/ 45719 h 45719"/>
              <a:gd name="connsiteX6" fmla="*/ 3694525 w 8715708"/>
              <a:gd name="connsiteY6" fmla="*/ 45719 h 45719"/>
              <a:gd name="connsiteX7" fmla="*/ 0 w 8715708"/>
              <a:gd name="connsiteY7" fmla="*/ 45719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B2327B2-BA4B-2C04-0751-5CB63D4AA425}"/>
              </a:ext>
            </a:extLst>
          </p:cNvPr>
          <p:cNvSpPr>
            <a:spLocks noGrp="1"/>
          </p:cNvSpPr>
          <p:nvPr>
            <p:ph type="ctrTitle"/>
          </p:nvPr>
        </p:nvSpPr>
        <p:spPr>
          <a:xfrm>
            <a:off x="521208" y="978408"/>
            <a:ext cx="11155680" cy="3429000"/>
          </a:xfrm>
        </p:spPr>
        <p:txBody>
          <a:bodyPr anchor="t">
            <a:normAutofit/>
          </a:bodyPr>
          <a:lstStyle>
            <a:lvl1pPr algn="l">
              <a:defRPr sz="7200"/>
            </a:lvl1pPr>
          </a:lstStyle>
          <a:p>
            <a:r>
              <a:rPr lang="en-US" dirty="0"/>
              <a:t>Click to edit Master title style</a:t>
            </a:r>
          </a:p>
        </p:txBody>
      </p:sp>
      <p:sp>
        <p:nvSpPr>
          <p:cNvPr id="3" name="Subtitle 2">
            <a:extLst>
              <a:ext uri="{FF2B5EF4-FFF2-40B4-BE49-F238E27FC236}">
                <a16:creationId xmlns:a16="http://schemas.microsoft.com/office/drawing/2014/main" id="{E7201176-DC7A-4C3D-3D8F-352526DA7B5D}"/>
              </a:ext>
            </a:extLst>
          </p:cNvPr>
          <p:cNvSpPr>
            <a:spLocks noGrp="1"/>
          </p:cNvSpPr>
          <p:nvPr>
            <p:ph type="subTitle" idx="1"/>
          </p:nvPr>
        </p:nvSpPr>
        <p:spPr>
          <a:xfrm>
            <a:off x="521208" y="4480560"/>
            <a:ext cx="7104888" cy="1399032"/>
          </a:xfrm>
        </p:spPr>
        <p:txBody>
          <a:bodyPr anchor="b">
            <a:normAutofit/>
          </a:bodyPr>
          <a:lstStyle>
            <a:lvl1pPr marL="0" indent="0" algn="l">
              <a:buNone/>
              <a:defRPr sz="22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7DC221-9A2E-7459-102F-C3CFB27CC389}"/>
              </a:ext>
            </a:extLst>
          </p:cNvPr>
          <p:cNvSpPr>
            <a:spLocks noGrp="1"/>
          </p:cNvSpPr>
          <p:nvPr>
            <p:ph type="dt" sz="half" idx="10"/>
          </p:nvPr>
        </p:nvSpPr>
        <p:spPr/>
        <p:txBody>
          <a:bodyPr/>
          <a:lstStyle/>
          <a:p>
            <a:fld id="{E80C50CD-E178-4744-9B35-B2F624D6C5E9}" type="datetimeFigureOut">
              <a:rPr lang="en-US" smtClean="0"/>
              <a:t>8/3/25</a:t>
            </a:fld>
            <a:endParaRPr lang="en-US"/>
          </a:p>
        </p:txBody>
      </p:sp>
      <p:sp>
        <p:nvSpPr>
          <p:cNvPr id="5" name="Footer Placeholder 4">
            <a:extLst>
              <a:ext uri="{FF2B5EF4-FFF2-40B4-BE49-F238E27FC236}">
                <a16:creationId xmlns:a16="http://schemas.microsoft.com/office/drawing/2014/main" id="{A5020671-6F7D-3A03-EEC1-661A87F96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53D3A-E0F9-8386-2A6C-96671FBB15A5}"/>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25443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36771-E72D-FAD8-771E-3E196DD2E1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5BB827-257D-60D9-792F-E695900429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E5D2E7-C856-F78A-E88C-375474982A5F}"/>
              </a:ext>
            </a:extLst>
          </p:cNvPr>
          <p:cNvSpPr>
            <a:spLocks noGrp="1"/>
          </p:cNvSpPr>
          <p:nvPr>
            <p:ph type="dt" sz="half" idx="10"/>
          </p:nvPr>
        </p:nvSpPr>
        <p:spPr/>
        <p:txBody>
          <a:bodyPr/>
          <a:lstStyle/>
          <a:p>
            <a:fld id="{E80C50CD-E178-4744-9B35-B2F624D6C5E9}" type="datetimeFigureOut">
              <a:rPr lang="en-US" smtClean="0"/>
              <a:t>8/3/25</a:t>
            </a:fld>
            <a:endParaRPr lang="en-US"/>
          </a:p>
        </p:txBody>
      </p:sp>
      <p:sp>
        <p:nvSpPr>
          <p:cNvPr id="5" name="Footer Placeholder 4">
            <a:extLst>
              <a:ext uri="{FF2B5EF4-FFF2-40B4-BE49-F238E27FC236}">
                <a16:creationId xmlns:a16="http://schemas.microsoft.com/office/drawing/2014/main" id="{0FDAB289-9591-51C9-9E3C-B6F2ACC6A6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FE037C-790D-7442-8E43-D2740B3952B1}"/>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827510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635151-A38B-3766-6A32-FF1DF7687D9F}"/>
              </a:ext>
            </a:extLst>
          </p:cNvPr>
          <p:cNvSpPr>
            <a:spLocks noGrp="1"/>
          </p:cNvSpPr>
          <p:nvPr>
            <p:ph type="title" orient="vert"/>
          </p:nvPr>
        </p:nvSpPr>
        <p:spPr>
          <a:xfrm>
            <a:off x="8659368" y="978408"/>
            <a:ext cx="2551176" cy="536752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33D132D1-640C-FB9A-AD6F-D845738349F6}"/>
              </a:ext>
            </a:extLst>
          </p:cNvPr>
          <p:cNvSpPr>
            <a:spLocks noGrp="1"/>
          </p:cNvSpPr>
          <p:nvPr>
            <p:ph type="body" orient="vert" idx="1"/>
          </p:nvPr>
        </p:nvSpPr>
        <p:spPr>
          <a:xfrm>
            <a:off x="521208" y="978408"/>
            <a:ext cx="8010144" cy="536752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955F80A-4BA7-8ED8-9A62-B92194272620}"/>
              </a:ext>
            </a:extLst>
          </p:cNvPr>
          <p:cNvSpPr>
            <a:spLocks noGrp="1"/>
          </p:cNvSpPr>
          <p:nvPr>
            <p:ph type="dt" sz="half" idx="10"/>
          </p:nvPr>
        </p:nvSpPr>
        <p:spPr/>
        <p:txBody>
          <a:bodyPr/>
          <a:lstStyle/>
          <a:p>
            <a:fld id="{E80C50CD-E178-4744-9B35-B2F624D6C5E9}" type="datetimeFigureOut">
              <a:rPr lang="en-US" smtClean="0"/>
              <a:t>8/3/25</a:t>
            </a:fld>
            <a:endParaRPr lang="en-US"/>
          </a:p>
        </p:txBody>
      </p:sp>
      <p:sp>
        <p:nvSpPr>
          <p:cNvPr id="5" name="Footer Placeholder 4">
            <a:extLst>
              <a:ext uri="{FF2B5EF4-FFF2-40B4-BE49-F238E27FC236}">
                <a16:creationId xmlns:a16="http://schemas.microsoft.com/office/drawing/2014/main" id="{85E38113-D55A-A1A0-D1FE-53C95860FB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919DDB-F89D-4B2D-21A2-82AF1D1023E4}"/>
              </a:ext>
            </a:extLst>
          </p:cNvPr>
          <p:cNvSpPr>
            <a:spLocks noGrp="1"/>
          </p:cNvSpPr>
          <p:nvPr>
            <p:ph type="sldNum" sz="quarter" idx="12"/>
          </p:nvPr>
        </p:nvSpPr>
        <p:spPr/>
        <p:txBody>
          <a:bodyPr/>
          <a:lstStyle/>
          <a:p>
            <a:fld id="{148CC95F-0247-41B6-91CF-DC97C76A7088}" type="slidenum">
              <a:rPr lang="en-US" smtClean="0"/>
              <a:t>‹#›</a:t>
            </a:fld>
            <a:endParaRPr lang="en-US"/>
          </a:p>
        </p:txBody>
      </p:sp>
      <p:sp>
        <p:nvSpPr>
          <p:cNvPr id="7" name="Rectangle 6">
            <a:extLst>
              <a:ext uri="{FF2B5EF4-FFF2-40B4-BE49-F238E27FC236}">
                <a16:creationId xmlns:a16="http://schemas.microsoft.com/office/drawing/2014/main" id="{262572D8-D485-1DB1-34B1-C35C61C89940}"/>
              </a:ext>
            </a:extLst>
          </p:cNvPr>
          <p:cNvSpPr/>
          <p:nvPr/>
        </p:nvSpPr>
        <p:spPr>
          <a:xfrm rot="5400000">
            <a:off x="8936623" y="3585018"/>
            <a:ext cx="5325734"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9884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26D03-149A-DAB3-4B2A-E9B74F2E25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C1E73D-41A7-9934-0990-9208B95232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BB2A3F-E719-673C-5D56-F663712D0E7F}"/>
              </a:ext>
            </a:extLst>
          </p:cNvPr>
          <p:cNvSpPr>
            <a:spLocks noGrp="1"/>
          </p:cNvSpPr>
          <p:nvPr>
            <p:ph type="dt" sz="half" idx="10"/>
          </p:nvPr>
        </p:nvSpPr>
        <p:spPr/>
        <p:txBody>
          <a:bodyPr/>
          <a:lstStyle/>
          <a:p>
            <a:fld id="{E80C50CD-E178-4744-9B35-B2F624D6C5E9}" type="datetimeFigureOut">
              <a:rPr lang="en-US" smtClean="0"/>
              <a:t>8/3/25</a:t>
            </a:fld>
            <a:endParaRPr lang="en-US"/>
          </a:p>
        </p:txBody>
      </p:sp>
      <p:sp>
        <p:nvSpPr>
          <p:cNvPr id="5" name="Footer Placeholder 4">
            <a:extLst>
              <a:ext uri="{FF2B5EF4-FFF2-40B4-BE49-F238E27FC236}">
                <a16:creationId xmlns:a16="http://schemas.microsoft.com/office/drawing/2014/main" id="{04AE594A-52F5-D85E-343C-ADFEE3C72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D5C9C-B2E2-FC26-E459-9E880EF975BA}"/>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933400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9D51F-B2D5-2804-4F7C-C99850FBD05B}"/>
              </a:ext>
            </a:extLst>
          </p:cNvPr>
          <p:cNvSpPr>
            <a:spLocks noGrp="1"/>
          </p:cNvSpPr>
          <p:nvPr>
            <p:ph type="title"/>
          </p:nvPr>
        </p:nvSpPr>
        <p:spPr>
          <a:xfrm>
            <a:off x="521208" y="978408"/>
            <a:ext cx="5020056" cy="4288536"/>
          </a:xfrm>
        </p:spPr>
        <p:txBody>
          <a:bodyPr anchor="t">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15FE5516-03B6-C488-EB4A-68AE681EDFB8}"/>
              </a:ext>
            </a:extLst>
          </p:cNvPr>
          <p:cNvSpPr>
            <a:spLocks noGrp="1"/>
          </p:cNvSpPr>
          <p:nvPr>
            <p:ph type="body" idx="1"/>
          </p:nvPr>
        </p:nvSpPr>
        <p:spPr>
          <a:xfrm>
            <a:off x="521208" y="5266944"/>
            <a:ext cx="5020056" cy="1088136"/>
          </a:xfrm>
        </p:spPr>
        <p:txBody>
          <a:bodyPr anchor="b">
            <a:normAutofit/>
          </a:bodyPr>
          <a:lstStyle>
            <a:lvl1pPr marL="0" indent="0">
              <a:buNone/>
              <a:defRPr sz="2200" i="1">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0ECB4D7-49A7-D050-70B9-11A1E2D445D8}"/>
              </a:ext>
            </a:extLst>
          </p:cNvPr>
          <p:cNvSpPr>
            <a:spLocks noGrp="1"/>
          </p:cNvSpPr>
          <p:nvPr>
            <p:ph type="dt" sz="half" idx="10"/>
          </p:nvPr>
        </p:nvSpPr>
        <p:spPr/>
        <p:txBody>
          <a:bodyPr/>
          <a:lstStyle/>
          <a:p>
            <a:fld id="{E80C50CD-E178-4744-9B35-B2F624D6C5E9}" type="datetimeFigureOut">
              <a:rPr lang="en-US" smtClean="0"/>
              <a:t>8/3/25</a:t>
            </a:fld>
            <a:endParaRPr lang="en-US"/>
          </a:p>
        </p:txBody>
      </p:sp>
      <p:sp>
        <p:nvSpPr>
          <p:cNvPr id="5" name="Footer Placeholder 4">
            <a:extLst>
              <a:ext uri="{FF2B5EF4-FFF2-40B4-BE49-F238E27FC236}">
                <a16:creationId xmlns:a16="http://schemas.microsoft.com/office/drawing/2014/main" id="{8A9A913F-AD00-C1EE-B01A-8590671C01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4FC386-B2AF-6FAD-D053-E22D48CD7285}"/>
              </a:ext>
            </a:extLst>
          </p:cNvPr>
          <p:cNvSpPr>
            <a:spLocks noGrp="1"/>
          </p:cNvSpPr>
          <p:nvPr>
            <p:ph type="sldNum" sz="quarter" idx="12"/>
          </p:nvPr>
        </p:nvSpPr>
        <p:spPr/>
        <p:txBody>
          <a:bodyPr/>
          <a:lstStyle/>
          <a:p>
            <a:fld id="{148CC95F-0247-41B6-91CF-DC97C76A7088}" type="slidenum">
              <a:rPr lang="en-US" smtClean="0"/>
              <a:t>‹#›</a:t>
            </a:fld>
            <a:endParaRPr lang="en-US"/>
          </a:p>
        </p:txBody>
      </p:sp>
      <p:sp>
        <p:nvSpPr>
          <p:cNvPr id="7" name="Rectangle 6">
            <a:extLst>
              <a:ext uri="{FF2B5EF4-FFF2-40B4-BE49-F238E27FC236}">
                <a16:creationId xmlns:a16="http://schemas.microsoft.com/office/drawing/2014/main" id="{4E1E1B67-3BFF-F04B-52F4-7E724FB3B24D}"/>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8875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3B21-CF4D-1B01-0F4E-D32C1B218B63}"/>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FB39FF2-6858-B514-B695-58442557D0C1}"/>
              </a:ext>
            </a:extLst>
          </p:cNvPr>
          <p:cNvSpPr>
            <a:spLocks noGrp="1"/>
          </p:cNvSpPr>
          <p:nvPr>
            <p:ph sz="half" idx="1"/>
          </p:nvPr>
        </p:nvSpPr>
        <p:spPr>
          <a:xfrm>
            <a:off x="521208" y="2578608"/>
            <a:ext cx="5166360" cy="3767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A30130-974D-B91D-5B93-EC52AABDB5B0}"/>
              </a:ext>
            </a:extLst>
          </p:cNvPr>
          <p:cNvSpPr>
            <a:spLocks noGrp="1"/>
          </p:cNvSpPr>
          <p:nvPr>
            <p:ph sz="half" idx="2"/>
          </p:nvPr>
        </p:nvSpPr>
        <p:spPr>
          <a:xfrm>
            <a:off x="6519672" y="2578608"/>
            <a:ext cx="5166360" cy="3767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5BED99-6FD7-9C6B-1152-A6E42715BB79}"/>
              </a:ext>
            </a:extLst>
          </p:cNvPr>
          <p:cNvSpPr>
            <a:spLocks noGrp="1"/>
          </p:cNvSpPr>
          <p:nvPr>
            <p:ph type="dt" sz="half" idx="10"/>
          </p:nvPr>
        </p:nvSpPr>
        <p:spPr/>
        <p:txBody>
          <a:bodyPr/>
          <a:lstStyle/>
          <a:p>
            <a:fld id="{E80C50CD-E178-4744-9B35-B2F624D6C5E9}" type="datetimeFigureOut">
              <a:rPr lang="en-US" smtClean="0"/>
              <a:t>8/3/25</a:t>
            </a:fld>
            <a:endParaRPr lang="en-US"/>
          </a:p>
        </p:txBody>
      </p:sp>
      <p:sp>
        <p:nvSpPr>
          <p:cNvPr id="6" name="Footer Placeholder 5">
            <a:extLst>
              <a:ext uri="{FF2B5EF4-FFF2-40B4-BE49-F238E27FC236}">
                <a16:creationId xmlns:a16="http://schemas.microsoft.com/office/drawing/2014/main" id="{BA253AAC-5967-2565-A715-82D3505ABF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B51313-69FB-E016-3CC1-62CA476ED214}"/>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664446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3DF9D-B849-CE37-97E4-AD37F880677F}"/>
              </a:ext>
            </a:extLst>
          </p:cNvPr>
          <p:cNvSpPr>
            <a:spLocks noGrp="1"/>
          </p:cNvSpPr>
          <p:nvPr>
            <p:ph type="title"/>
          </p:nvPr>
        </p:nvSpPr>
        <p:spPr>
          <a:xfrm>
            <a:off x="521208" y="978408"/>
            <a:ext cx="11164824" cy="12161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D4C626-4008-960A-E601-6AA9F4BB8D8B}"/>
              </a:ext>
            </a:extLst>
          </p:cNvPr>
          <p:cNvSpPr>
            <a:spLocks noGrp="1"/>
          </p:cNvSpPr>
          <p:nvPr>
            <p:ph type="body" idx="1"/>
          </p:nvPr>
        </p:nvSpPr>
        <p:spPr>
          <a:xfrm>
            <a:off x="521208" y="2340864"/>
            <a:ext cx="5166360" cy="65836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06E8D6C-AC07-ED6B-2EA8-9C40A5AEA748}"/>
              </a:ext>
            </a:extLst>
          </p:cNvPr>
          <p:cNvSpPr>
            <a:spLocks noGrp="1"/>
          </p:cNvSpPr>
          <p:nvPr>
            <p:ph sz="half" idx="2"/>
          </p:nvPr>
        </p:nvSpPr>
        <p:spPr>
          <a:xfrm>
            <a:off x="521208" y="3035808"/>
            <a:ext cx="5166360" cy="3310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C52617E-C6D9-246B-E7B7-8159DF17C0A3}"/>
              </a:ext>
            </a:extLst>
          </p:cNvPr>
          <p:cNvSpPr>
            <a:spLocks noGrp="1"/>
          </p:cNvSpPr>
          <p:nvPr>
            <p:ph type="body" sz="quarter" idx="3"/>
          </p:nvPr>
        </p:nvSpPr>
        <p:spPr>
          <a:xfrm>
            <a:off x="6519672" y="2340864"/>
            <a:ext cx="5166360" cy="65836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DBC2094-7EBC-02C5-5AB5-233E63080A9C}"/>
              </a:ext>
            </a:extLst>
          </p:cNvPr>
          <p:cNvSpPr>
            <a:spLocks noGrp="1"/>
          </p:cNvSpPr>
          <p:nvPr>
            <p:ph sz="quarter" idx="4"/>
          </p:nvPr>
        </p:nvSpPr>
        <p:spPr>
          <a:xfrm>
            <a:off x="6519672" y="3035808"/>
            <a:ext cx="5166360" cy="3310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3010BD2-59B4-FD2E-3C5E-C83AE6003985}"/>
              </a:ext>
            </a:extLst>
          </p:cNvPr>
          <p:cNvSpPr>
            <a:spLocks noGrp="1"/>
          </p:cNvSpPr>
          <p:nvPr>
            <p:ph type="dt" sz="half" idx="10"/>
          </p:nvPr>
        </p:nvSpPr>
        <p:spPr/>
        <p:txBody>
          <a:bodyPr/>
          <a:lstStyle/>
          <a:p>
            <a:fld id="{E80C50CD-E178-4744-9B35-B2F624D6C5E9}" type="datetimeFigureOut">
              <a:rPr lang="en-US" smtClean="0"/>
              <a:t>8/3/25</a:t>
            </a:fld>
            <a:endParaRPr lang="en-US"/>
          </a:p>
        </p:txBody>
      </p:sp>
      <p:sp>
        <p:nvSpPr>
          <p:cNvPr id="8" name="Footer Placeholder 7">
            <a:extLst>
              <a:ext uri="{FF2B5EF4-FFF2-40B4-BE49-F238E27FC236}">
                <a16:creationId xmlns:a16="http://schemas.microsoft.com/office/drawing/2014/main" id="{E72B35C4-A654-7759-BDA0-94D9D1A216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5F4347-2EC0-CA6E-2637-8048456D7ECB}"/>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755515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716D-52F2-C7FB-83B1-2DA1AD375EAE}"/>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6F4A371-AC27-6A28-32E6-74A28371BF55}"/>
              </a:ext>
            </a:extLst>
          </p:cNvPr>
          <p:cNvSpPr>
            <a:spLocks noGrp="1"/>
          </p:cNvSpPr>
          <p:nvPr>
            <p:ph type="dt" sz="half" idx="10"/>
          </p:nvPr>
        </p:nvSpPr>
        <p:spPr/>
        <p:txBody>
          <a:bodyPr/>
          <a:lstStyle/>
          <a:p>
            <a:fld id="{E80C50CD-E178-4744-9B35-B2F624D6C5E9}" type="datetimeFigureOut">
              <a:rPr lang="en-US" smtClean="0"/>
              <a:t>8/3/25</a:t>
            </a:fld>
            <a:endParaRPr lang="en-US"/>
          </a:p>
        </p:txBody>
      </p:sp>
      <p:sp>
        <p:nvSpPr>
          <p:cNvPr id="4" name="Footer Placeholder 3">
            <a:extLst>
              <a:ext uri="{FF2B5EF4-FFF2-40B4-BE49-F238E27FC236}">
                <a16:creationId xmlns:a16="http://schemas.microsoft.com/office/drawing/2014/main" id="{D155941A-A24E-885D-E894-0326F4C400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D5E5B4-971F-FF6A-1B07-A5C85370552D}"/>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756989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F431F-E6DC-4137-3092-A30A0A3628EC}"/>
              </a:ext>
            </a:extLst>
          </p:cNvPr>
          <p:cNvSpPr>
            <a:spLocks noGrp="1"/>
          </p:cNvSpPr>
          <p:nvPr>
            <p:ph type="dt" sz="half" idx="10"/>
          </p:nvPr>
        </p:nvSpPr>
        <p:spPr/>
        <p:txBody>
          <a:bodyPr/>
          <a:lstStyle/>
          <a:p>
            <a:fld id="{E80C50CD-E178-4744-9B35-B2F624D6C5E9}" type="datetimeFigureOut">
              <a:rPr lang="en-US" smtClean="0"/>
              <a:t>8/3/25</a:t>
            </a:fld>
            <a:endParaRPr lang="en-US"/>
          </a:p>
        </p:txBody>
      </p:sp>
      <p:sp>
        <p:nvSpPr>
          <p:cNvPr id="3" name="Footer Placeholder 2">
            <a:extLst>
              <a:ext uri="{FF2B5EF4-FFF2-40B4-BE49-F238E27FC236}">
                <a16:creationId xmlns:a16="http://schemas.microsoft.com/office/drawing/2014/main" id="{06AC814B-67B4-C70F-FA51-6205D5E2CB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EAA9C9-D895-DD20-1089-EA75EA428951}"/>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567800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50562-884C-9053-70C1-3B72A0B45EA6}"/>
              </a:ext>
            </a:extLst>
          </p:cNvPr>
          <p:cNvSpPr>
            <a:spLocks noGrp="1"/>
          </p:cNvSpPr>
          <p:nvPr>
            <p:ph type="title"/>
          </p:nvPr>
        </p:nvSpPr>
        <p:spPr>
          <a:xfrm>
            <a:off x="521208" y="978408"/>
            <a:ext cx="5020056" cy="2459736"/>
          </a:xfrm>
        </p:spPr>
        <p:txBody>
          <a:bodyPr anchor="t">
            <a:noAutofit/>
          </a:bodyPr>
          <a:lstStyle>
            <a:lvl1pPr>
              <a:defRPr sz="4400"/>
            </a:lvl1pPr>
          </a:lstStyle>
          <a:p>
            <a:r>
              <a:rPr lang="en-US" dirty="0"/>
              <a:t>Click to edit Master title style</a:t>
            </a:r>
          </a:p>
        </p:txBody>
      </p:sp>
      <p:sp>
        <p:nvSpPr>
          <p:cNvPr id="3" name="Content Placeholder 2">
            <a:extLst>
              <a:ext uri="{FF2B5EF4-FFF2-40B4-BE49-F238E27FC236}">
                <a16:creationId xmlns:a16="http://schemas.microsoft.com/office/drawing/2014/main" id="{0318F509-68F0-39D5-1A8B-CE246715AE46}"/>
              </a:ext>
            </a:extLst>
          </p:cNvPr>
          <p:cNvSpPr>
            <a:spLocks noGrp="1"/>
          </p:cNvSpPr>
          <p:nvPr>
            <p:ph idx="1"/>
          </p:nvPr>
        </p:nvSpPr>
        <p:spPr>
          <a:xfrm>
            <a:off x="6519672" y="987424"/>
            <a:ext cx="5166360" cy="5358384"/>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158E37C-27CE-3A84-FC74-BDCCD8A9A3EC}"/>
              </a:ext>
            </a:extLst>
          </p:cNvPr>
          <p:cNvSpPr>
            <a:spLocks noGrp="1"/>
          </p:cNvSpPr>
          <p:nvPr>
            <p:ph type="body" sz="half" idx="2"/>
          </p:nvPr>
        </p:nvSpPr>
        <p:spPr>
          <a:xfrm>
            <a:off x="521208" y="3575304"/>
            <a:ext cx="5020056" cy="2770632"/>
          </a:xfrm>
        </p:spPr>
        <p:txBody>
          <a:bodyPr>
            <a:normAutofit/>
          </a:bodyPr>
          <a:lstStyle>
            <a:lvl1pPr marL="0" indent="0">
              <a:buNone/>
              <a:defRPr sz="22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A95F79-E23E-11D2-40BF-66ED340195DB}"/>
              </a:ext>
            </a:extLst>
          </p:cNvPr>
          <p:cNvSpPr>
            <a:spLocks noGrp="1"/>
          </p:cNvSpPr>
          <p:nvPr>
            <p:ph type="dt" sz="half" idx="10"/>
          </p:nvPr>
        </p:nvSpPr>
        <p:spPr/>
        <p:txBody>
          <a:bodyPr/>
          <a:lstStyle/>
          <a:p>
            <a:fld id="{E80C50CD-E178-4744-9B35-B2F624D6C5E9}" type="datetimeFigureOut">
              <a:rPr lang="en-US" smtClean="0"/>
              <a:t>8/3/25</a:t>
            </a:fld>
            <a:endParaRPr lang="en-US"/>
          </a:p>
        </p:txBody>
      </p:sp>
      <p:sp>
        <p:nvSpPr>
          <p:cNvPr id="6" name="Footer Placeholder 5">
            <a:extLst>
              <a:ext uri="{FF2B5EF4-FFF2-40B4-BE49-F238E27FC236}">
                <a16:creationId xmlns:a16="http://schemas.microsoft.com/office/drawing/2014/main" id="{4457F7FC-06F3-3D89-5D1A-4EC4B1D735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54ACD5-6E0B-5713-DC9A-41E9D62AB12D}"/>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548994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B2D45-7CDB-D38C-2AAE-273F797674E1}"/>
              </a:ext>
            </a:extLst>
          </p:cNvPr>
          <p:cNvSpPr>
            <a:spLocks noGrp="1"/>
          </p:cNvSpPr>
          <p:nvPr>
            <p:ph type="title"/>
          </p:nvPr>
        </p:nvSpPr>
        <p:spPr>
          <a:xfrm>
            <a:off x="521208" y="978408"/>
            <a:ext cx="5020056" cy="2459736"/>
          </a:xfrm>
        </p:spPr>
        <p:txBody>
          <a:bodyPr anchor="t">
            <a:no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CCBF0855-1744-56E4-B115-3A3C5EA7834B}"/>
              </a:ext>
            </a:extLst>
          </p:cNvPr>
          <p:cNvSpPr>
            <a:spLocks noGrp="1"/>
          </p:cNvSpPr>
          <p:nvPr>
            <p:ph type="pic" idx="1"/>
          </p:nvPr>
        </p:nvSpPr>
        <p:spPr>
          <a:xfrm>
            <a:off x="6519672" y="987424"/>
            <a:ext cx="5166360" cy="5358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5E8A1D-28AE-4A19-BD96-401D4822A53D}"/>
              </a:ext>
            </a:extLst>
          </p:cNvPr>
          <p:cNvSpPr>
            <a:spLocks noGrp="1"/>
          </p:cNvSpPr>
          <p:nvPr>
            <p:ph type="body" sz="half" idx="2"/>
          </p:nvPr>
        </p:nvSpPr>
        <p:spPr>
          <a:xfrm>
            <a:off x="521208" y="3575304"/>
            <a:ext cx="5020056" cy="2770632"/>
          </a:xfrm>
        </p:spPr>
        <p:txBody>
          <a:bodyPr>
            <a:normAutofit/>
          </a:bodyPr>
          <a:lstStyle>
            <a:lvl1pPr marL="0" indent="0">
              <a:buNone/>
              <a:defRPr sz="22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327DDB-CE95-4C89-DFC5-7DDBFC24E89C}"/>
              </a:ext>
            </a:extLst>
          </p:cNvPr>
          <p:cNvSpPr>
            <a:spLocks noGrp="1"/>
          </p:cNvSpPr>
          <p:nvPr>
            <p:ph type="dt" sz="half" idx="10"/>
          </p:nvPr>
        </p:nvSpPr>
        <p:spPr/>
        <p:txBody>
          <a:bodyPr/>
          <a:lstStyle/>
          <a:p>
            <a:fld id="{E80C50CD-E178-4744-9B35-B2F624D6C5E9}" type="datetimeFigureOut">
              <a:rPr lang="en-US" smtClean="0"/>
              <a:t>8/3/25</a:t>
            </a:fld>
            <a:endParaRPr lang="en-US"/>
          </a:p>
        </p:txBody>
      </p:sp>
      <p:sp>
        <p:nvSpPr>
          <p:cNvPr id="6" name="Footer Placeholder 5">
            <a:extLst>
              <a:ext uri="{FF2B5EF4-FFF2-40B4-BE49-F238E27FC236}">
                <a16:creationId xmlns:a16="http://schemas.microsoft.com/office/drawing/2014/main" id="{0522C835-F3B5-943C-FFC4-D5BA9666AF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709891-6E3C-ADED-01DD-15FCED37AF4A}"/>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964184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1A28D7-6581-4956-AAE3-9104804DF55B}"/>
              </a:ext>
            </a:extLst>
          </p:cNvPr>
          <p:cNvSpPr>
            <a:spLocks noGrp="1"/>
          </p:cNvSpPr>
          <p:nvPr>
            <p:ph type="title"/>
          </p:nvPr>
        </p:nvSpPr>
        <p:spPr>
          <a:xfrm>
            <a:off x="521208" y="978408"/>
            <a:ext cx="11155680" cy="146304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F3CFCCA4-57A4-08A1-FC45-D2BBA66FABFA}"/>
              </a:ext>
            </a:extLst>
          </p:cNvPr>
          <p:cNvSpPr>
            <a:spLocks noGrp="1"/>
          </p:cNvSpPr>
          <p:nvPr>
            <p:ph type="body" idx="1"/>
          </p:nvPr>
        </p:nvSpPr>
        <p:spPr>
          <a:xfrm>
            <a:off x="521208" y="2578608"/>
            <a:ext cx="11155680" cy="37673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0FAA0F4-2442-8D45-3C3D-1B8F55C8683A}"/>
              </a:ext>
            </a:extLst>
          </p:cNvPr>
          <p:cNvSpPr>
            <a:spLocks noGrp="1"/>
          </p:cNvSpPr>
          <p:nvPr>
            <p:ph type="dt" sz="half" idx="2"/>
          </p:nvPr>
        </p:nvSpPr>
        <p:spPr>
          <a:xfrm>
            <a:off x="521208" y="6419088"/>
            <a:ext cx="2743200" cy="365125"/>
          </a:xfrm>
          <a:prstGeom prst="rect">
            <a:avLst/>
          </a:prstGeom>
        </p:spPr>
        <p:txBody>
          <a:bodyPr vert="horz" lIns="91440" tIns="45720" rIns="91440" bIns="45720" rtlCol="0" anchor="ctr"/>
          <a:lstStyle>
            <a:lvl1pPr algn="l">
              <a:defRPr sz="900">
                <a:solidFill>
                  <a:schemeClr val="tx1"/>
                </a:solidFill>
              </a:defRPr>
            </a:lvl1pPr>
          </a:lstStyle>
          <a:p>
            <a:fld id="{E80C50CD-E178-4744-9B35-B2F624D6C5E9}" type="datetimeFigureOut">
              <a:rPr lang="en-US" smtClean="0"/>
              <a:pPr/>
              <a:t>8/3/25</a:t>
            </a:fld>
            <a:endParaRPr lang="en-US"/>
          </a:p>
        </p:txBody>
      </p:sp>
      <p:sp>
        <p:nvSpPr>
          <p:cNvPr id="5" name="Footer Placeholder 4">
            <a:extLst>
              <a:ext uri="{FF2B5EF4-FFF2-40B4-BE49-F238E27FC236}">
                <a16:creationId xmlns:a16="http://schemas.microsoft.com/office/drawing/2014/main" id="{9E03785E-FB42-1D54-92AC-D0A61A8FABD4}"/>
              </a:ext>
            </a:extLst>
          </p:cNvPr>
          <p:cNvSpPr>
            <a:spLocks noGrp="1"/>
          </p:cNvSpPr>
          <p:nvPr>
            <p:ph type="ftr" sz="quarter" idx="3"/>
          </p:nvPr>
        </p:nvSpPr>
        <p:spPr>
          <a:xfrm>
            <a:off x="521208" y="100584"/>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BCC9CF34-1274-DB45-4809-90E5D244A9AE}"/>
              </a:ext>
            </a:extLst>
          </p:cNvPr>
          <p:cNvSpPr>
            <a:spLocks noGrp="1"/>
          </p:cNvSpPr>
          <p:nvPr>
            <p:ph type="sldNum" sz="quarter" idx="4"/>
          </p:nvPr>
        </p:nvSpPr>
        <p:spPr>
          <a:xfrm>
            <a:off x="11457432" y="6419088"/>
            <a:ext cx="640080" cy="365125"/>
          </a:xfrm>
          <a:prstGeom prst="rect">
            <a:avLst/>
          </a:prstGeom>
        </p:spPr>
        <p:txBody>
          <a:bodyPr vert="horz" lIns="91440" tIns="45720" rIns="91440" bIns="45720" rtlCol="0" anchor="ctr"/>
          <a:lstStyle>
            <a:lvl1pPr algn="r">
              <a:defRPr sz="900">
                <a:solidFill>
                  <a:schemeClr val="tx1"/>
                </a:solidFill>
              </a:defRPr>
            </a:lvl1pPr>
          </a:lstStyle>
          <a:p>
            <a:fld id="{148CC95F-0247-41B6-91CF-DC97C76A7088}" type="slidenum">
              <a:rPr lang="en-US" smtClean="0"/>
              <a:pPr/>
              <a:t>‹#›</a:t>
            </a:fld>
            <a:endParaRPr lang="en-US"/>
          </a:p>
        </p:txBody>
      </p:sp>
      <p:sp>
        <p:nvSpPr>
          <p:cNvPr id="7" name="Freeform: Shape 6">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21547418"/>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7" name="Picture 6" descr="A white board with a shadow of a plant on it&#10;&#10;AI-generated content may be incorrect.">
            <a:extLst>
              <a:ext uri="{FF2B5EF4-FFF2-40B4-BE49-F238E27FC236}">
                <a16:creationId xmlns:a16="http://schemas.microsoft.com/office/drawing/2014/main" id="{5C7C6F21-DCEC-A4AD-CC06-FB5D9011B979}"/>
              </a:ext>
            </a:extLst>
          </p:cNvPr>
          <p:cNvPicPr>
            <a:picLocks noChangeAspect="1"/>
          </p:cNvPicPr>
          <p:nvPr/>
        </p:nvPicPr>
        <p:blipFill>
          <a:blip r:embed="rId2"/>
          <a:srcRect t="31034" r="9091" b="784"/>
          <a:stretch>
            <a:fillRect/>
          </a:stretch>
        </p:blipFill>
        <p:spPr>
          <a:xfrm>
            <a:off x="20" y="10"/>
            <a:ext cx="12191979" cy="6857990"/>
          </a:xfrm>
          <a:prstGeom prst="rect">
            <a:avLst/>
          </a:prstGeom>
        </p:spPr>
      </p:pic>
      <p:sp>
        <p:nvSpPr>
          <p:cNvPr id="19" name="Rectangle 18">
            <a:extLst>
              <a:ext uri="{FF2B5EF4-FFF2-40B4-BE49-F238E27FC236}">
                <a16:creationId xmlns:a16="http://schemas.microsoft.com/office/drawing/2014/main" id="{912025B4-7337-735E-4DC9-E634D20119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3183" y="173181"/>
            <a:ext cx="6858002" cy="6511640"/>
          </a:xfrm>
          <a:prstGeom prst="rect">
            <a:avLst/>
          </a:prstGeom>
          <a:gradFill>
            <a:gsLst>
              <a:gs pos="0">
                <a:schemeClr val="bg1">
                  <a:alpha val="0"/>
                </a:schemeClr>
              </a:gs>
              <a:gs pos="46000">
                <a:schemeClr val="bg1">
                  <a:alpha val="20000"/>
                </a:schemeClr>
              </a:gs>
              <a:gs pos="26000">
                <a:schemeClr val="bg1">
                  <a:alpha val="7000"/>
                </a:schemeClr>
              </a:gs>
              <a:gs pos="100000">
                <a:schemeClr val="bg1">
                  <a:alpha val="3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D1BC715C-E9A8-FCAA-7F91-7D2474D6DFC8}"/>
              </a:ext>
            </a:extLst>
          </p:cNvPr>
          <p:cNvSpPr>
            <a:spLocks noGrp="1"/>
          </p:cNvSpPr>
          <p:nvPr>
            <p:ph type="ctrTitle"/>
          </p:nvPr>
        </p:nvSpPr>
        <p:spPr>
          <a:xfrm>
            <a:off x="438910" y="978408"/>
            <a:ext cx="4795819" cy="3969960"/>
          </a:xfrm>
        </p:spPr>
        <p:txBody>
          <a:bodyPr anchor="t">
            <a:normAutofit/>
          </a:bodyPr>
          <a:lstStyle/>
          <a:p>
            <a:r>
              <a:rPr lang="en-US" sz="6600">
                <a:latin typeface="ADLaM Display" panose="02010000000000000000" pitchFamily="2" charset="77"/>
                <a:ea typeface="ADLaM Display" panose="02010000000000000000" pitchFamily="2" charset="77"/>
                <a:cs typeface="ADLaM Display" panose="02010000000000000000" pitchFamily="2" charset="77"/>
              </a:rPr>
              <a:t>Shadow Art</a:t>
            </a:r>
          </a:p>
        </p:txBody>
      </p:sp>
      <p:sp>
        <p:nvSpPr>
          <p:cNvPr id="21" name="Rectangle 20">
            <a:extLst>
              <a:ext uri="{FF2B5EF4-FFF2-40B4-BE49-F238E27FC236}">
                <a16:creationId xmlns:a16="http://schemas.microsoft.com/office/drawing/2014/main" id="{150CDACD-D191-E642-F686-FCB54B7E5F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8" y="508090"/>
            <a:ext cx="4695702"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Tree>
    <p:extLst>
      <p:ext uri="{BB962C8B-B14F-4D97-AF65-F5344CB8AC3E}">
        <p14:creationId xmlns:p14="http://schemas.microsoft.com/office/powerpoint/2010/main" val="4423644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4C0330F-1D4F-4552-B799-615DD237B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13" name="Rectangle 12">
            <a:extLst>
              <a:ext uri="{FF2B5EF4-FFF2-40B4-BE49-F238E27FC236}">
                <a16:creationId xmlns:a16="http://schemas.microsoft.com/office/drawing/2014/main" id="{92BE0106-0C20-465B-A1BE-0BAC2737B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1" y="508090"/>
            <a:ext cx="4672966"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5" name="TextBox 4">
            <a:extLst>
              <a:ext uri="{FF2B5EF4-FFF2-40B4-BE49-F238E27FC236}">
                <a16:creationId xmlns:a16="http://schemas.microsoft.com/office/drawing/2014/main" id="{90732509-303F-CBF5-610A-0D735A5DAA07}"/>
              </a:ext>
            </a:extLst>
          </p:cNvPr>
          <p:cNvSpPr txBox="1"/>
          <p:nvPr/>
        </p:nvSpPr>
        <p:spPr>
          <a:xfrm>
            <a:off x="431372" y="582729"/>
            <a:ext cx="5526645" cy="3767328"/>
          </a:xfrm>
          <a:prstGeom prst="rect">
            <a:avLst/>
          </a:prstGeom>
        </p:spPr>
        <p:txBody>
          <a:bodyPr vert="horz" lIns="91440" tIns="45720" rIns="91440" bIns="45720" rtlCol="0">
            <a:noAutofit/>
          </a:bodyPr>
          <a:lstStyle/>
          <a:p>
            <a:pPr marR="0">
              <a:lnSpc>
                <a:spcPct val="110000"/>
              </a:lnSpc>
              <a:spcAft>
                <a:spcPts val="800"/>
              </a:spcAft>
            </a:pPr>
            <a:r>
              <a:rPr lang="en-US" sz="2800"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Materials:</a:t>
            </a:r>
          </a:p>
          <a:p>
            <a:pPr lvl="1" indent="-228600">
              <a:lnSpc>
                <a:spcPct val="110000"/>
              </a:lnSpc>
              <a:spcAft>
                <a:spcPts val="800"/>
              </a:spcAft>
              <a:buFont typeface="Arial" panose="020B0604020202020204" pitchFamily="34" charset="0"/>
              <a:buChar char="•"/>
            </a:pPr>
            <a:r>
              <a:rPr lang="en-US" sz="2400"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Pen or pencil to capture initial contour lines. </a:t>
            </a:r>
            <a:endParaRPr lang="en-US" sz="24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endParaRPr>
          </a:p>
          <a:p>
            <a:pPr lvl="1" indent="-228600">
              <a:lnSpc>
                <a:spcPct val="110000"/>
              </a:lnSpc>
              <a:spcAft>
                <a:spcPts val="800"/>
              </a:spcAft>
              <a:buFont typeface="Arial" panose="020B0604020202020204" pitchFamily="34" charset="0"/>
              <a:buChar char="•"/>
            </a:pPr>
            <a:r>
              <a:rPr lang="en-US" sz="2400"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Multipurpose paper</a:t>
            </a:r>
          </a:p>
          <a:p>
            <a:pPr lvl="1" indent="-228600">
              <a:lnSpc>
                <a:spcPct val="110000"/>
              </a:lnSpc>
              <a:spcAft>
                <a:spcPts val="800"/>
              </a:spcAft>
              <a:buFont typeface="Arial" panose="020B0604020202020204" pitchFamily="34" charset="0"/>
              <a:buChar char="•"/>
            </a:pPr>
            <a:r>
              <a:rPr lang="en-US" sz="24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rPr>
              <a:t>Your choice</a:t>
            </a:r>
            <a:r>
              <a:rPr lang="en-US" sz="2400"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 </a:t>
            </a:r>
          </a:p>
          <a:p>
            <a:pPr lvl="2" indent="-228600">
              <a:lnSpc>
                <a:spcPct val="110000"/>
              </a:lnSpc>
              <a:spcAft>
                <a:spcPts val="800"/>
              </a:spcAft>
              <a:buFont typeface="Arial" panose="020B0604020202020204" pitchFamily="34" charset="0"/>
              <a:buChar char="•"/>
            </a:pPr>
            <a:r>
              <a:rPr lang="en-US" sz="24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rPr>
              <a:t>p</a:t>
            </a:r>
            <a:r>
              <a:rPr lang="en-US" sz="2400"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aint </a:t>
            </a:r>
          </a:p>
          <a:p>
            <a:pPr lvl="2" indent="-228600">
              <a:lnSpc>
                <a:spcPct val="110000"/>
              </a:lnSpc>
              <a:spcAft>
                <a:spcPts val="800"/>
              </a:spcAft>
              <a:buFont typeface="Arial" panose="020B0604020202020204" pitchFamily="34" charset="0"/>
              <a:buChar char="•"/>
            </a:pPr>
            <a:r>
              <a:rPr lang="en-US" sz="2400"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colored pencils</a:t>
            </a:r>
            <a:endParaRPr lang="en-US" sz="24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endParaRPr>
          </a:p>
          <a:p>
            <a:pPr lvl="2" indent="-228600">
              <a:lnSpc>
                <a:spcPct val="110000"/>
              </a:lnSpc>
              <a:spcAft>
                <a:spcPts val="800"/>
              </a:spcAft>
              <a:buFont typeface="Arial" panose="020B0604020202020204" pitchFamily="34" charset="0"/>
              <a:buChar char="•"/>
            </a:pPr>
            <a:r>
              <a:rPr lang="en-US" sz="2400"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watercolor paints</a:t>
            </a:r>
          </a:p>
          <a:p>
            <a:pPr lvl="2" indent="-228600">
              <a:lnSpc>
                <a:spcPct val="110000"/>
              </a:lnSpc>
              <a:spcAft>
                <a:spcPts val="800"/>
              </a:spcAft>
              <a:buFont typeface="Arial" panose="020B0604020202020204" pitchFamily="34" charset="0"/>
              <a:buChar char="•"/>
            </a:pPr>
            <a:r>
              <a:rPr lang="en-US" sz="2400"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watercolor pencils</a:t>
            </a:r>
          </a:p>
          <a:p>
            <a:pPr lvl="2" indent="-228600">
              <a:lnSpc>
                <a:spcPct val="110000"/>
              </a:lnSpc>
              <a:spcAft>
                <a:spcPts val="800"/>
              </a:spcAft>
              <a:buFont typeface="Arial" panose="020B0604020202020204" pitchFamily="34" charset="0"/>
              <a:buChar char="•"/>
            </a:pPr>
            <a:r>
              <a:rPr lang="en-US" sz="24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rPr>
              <a:t>p</a:t>
            </a:r>
            <a:r>
              <a:rPr lang="en-US" sz="2400"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astels</a:t>
            </a:r>
          </a:p>
          <a:p>
            <a:pPr lvl="2" indent="-228600">
              <a:lnSpc>
                <a:spcPct val="110000"/>
              </a:lnSpc>
              <a:spcAft>
                <a:spcPts val="800"/>
              </a:spcAft>
              <a:buFont typeface="Arial" panose="020B0604020202020204" pitchFamily="34" charset="0"/>
              <a:buChar char="•"/>
            </a:pPr>
            <a:r>
              <a:rPr lang="en-US" sz="2400"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pens </a:t>
            </a:r>
          </a:p>
          <a:p>
            <a:pPr lvl="2" indent="-228600">
              <a:lnSpc>
                <a:spcPct val="110000"/>
              </a:lnSpc>
              <a:spcAft>
                <a:spcPts val="800"/>
              </a:spcAft>
              <a:buFont typeface="Arial" panose="020B0604020202020204" pitchFamily="34" charset="0"/>
              <a:buChar char="•"/>
            </a:pPr>
            <a:r>
              <a:rPr lang="en-US" sz="2400"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chalk </a:t>
            </a:r>
          </a:p>
        </p:txBody>
      </p:sp>
      <p:pic>
        <p:nvPicPr>
          <p:cNvPr id="6" name="Picture 5">
            <a:extLst>
              <a:ext uri="{FF2B5EF4-FFF2-40B4-BE49-F238E27FC236}">
                <a16:creationId xmlns:a16="http://schemas.microsoft.com/office/drawing/2014/main" id="{FD4AF7BF-2677-32C7-437C-BF7F6F2680DA}"/>
              </a:ext>
            </a:extLst>
          </p:cNvPr>
          <p:cNvPicPr>
            <a:picLocks noChangeAspect="1"/>
          </p:cNvPicPr>
          <p:nvPr/>
        </p:nvPicPr>
        <p:blipFill>
          <a:blip r:embed="rId2"/>
          <a:srcRect t="919" r="1" b="17078"/>
          <a:stretch>
            <a:fillRect/>
          </a:stretch>
        </p:blipFill>
        <p:spPr>
          <a:xfrm>
            <a:off x="5958018" y="508090"/>
            <a:ext cx="5709726" cy="5846989"/>
          </a:xfrm>
          <a:prstGeom prst="rect">
            <a:avLst/>
          </a:prstGeom>
        </p:spPr>
      </p:pic>
    </p:spTree>
    <p:extLst>
      <p:ext uri="{BB962C8B-B14F-4D97-AF65-F5344CB8AC3E}">
        <p14:creationId xmlns:p14="http://schemas.microsoft.com/office/powerpoint/2010/main" val="389333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8873F53-55B7-4E34-B697-201CF2F10D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13" name="Freeform: Shape 12">
            <a:extLst>
              <a:ext uri="{FF2B5EF4-FFF2-40B4-BE49-F238E27FC236}">
                <a16:creationId xmlns:a16="http://schemas.microsoft.com/office/drawing/2014/main" id="{FD90D0AA-A57E-2DE9-0CE8-B7B3068784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6" name="Picture 5" descr="A hand holding a white paper&#10;&#10;AI-generated content may be incorrect.">
            <a:extLst>
              <a:ext uri="{FF2B5EF4-FFF2-40B4-BE49-F238E27FC236}">
                <a16:creationId xmlns:a16="http://schemas.microsoft.com/office/drawing/2014/main" id="{ED03A0E2-7F99-8DE5-4F70-FA38A701550D}"/>
              </a:ext>
            </a:extLst>
          </p:cNvPr>
          <p:cNvPicPr>
            <a:picLocks noChangeAspect="1"/>
          </p:cNvPicPr>
          <p:nvPr/>
        </p:nvPicPr>
        <p:blipFill>
          <a:blip r:embed="rId2"/>
          <a:srcRect r="-2" b="4874"/>
          <a:stretch>
            <a:fillRect/>
          </a:stretch>
        </p:blipFill>
        <p:spPr>
          <a:xfrm>
            <a:off x="406660" y="1181926"/>
            <a:ext cx="6358990" cy="4536664"/>
          </a:xfrm>
          <a:prstGeom prst="rect">
            <a:avLst/>
          </a:prstGeom>
        </p:spPr>
      </p:pic>
      <p:sp>
        <p:nvSpPr>
          <p:cNvPr id="5" name="TextBox 4">
            <a:extLst>
              <a:ext uri="{FF2B5EF4-FFF2-40B4-BE49-F238E27FC236}">
                <a16:creationId xmlns:a16="http://schemas.microsoft.com/office/drawing/2014/main" id="{297B488D-B90F-B4BD-8970-4EF8A674A3D5}"/>
              </a:ext>
            </a:extLst>
          </p:cNvPr>
          <p:cNvSpPr txBox="1"/>
          <p:nvPr/>
        </p:nvSpPr>
        <p:spPr>
          <a:xfrm>
            <a:off x="6969211" y="762720"/>
            <a:ext cx="4934982" cy="2816352"/>
          </a:xfrm>
          <a:prstGeom prst="rect">
            <a:avLst/>
          </a:prstGeom>
        </p:spPr>
        <p:txBody>
          <a:bodyPr vert="horz" lIns="91440" tIns="45720" rIns="91440" bIns="45720" rtlCol="0">
            <a:noAutofit/>
          </a:bodyPr>
          <a:lstStyle/>
          <a:p>
            <a:pPr marL="0" marR="0" indent="-228600">
              <a:spcAft>
                <a:spcPts val="800"/>
              </a:spcAft>
              <a:buFont typeface="Arial" panose="020B0604020202020204" pitchFamily="34" charset="0"/>
              <a:buChar char="•"/>
            </a:pPr>
            <a:r>
              <a:rPr lang="en-US" sz="2400"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Have you ever noticed the beautiful shadows plants and other objects cast?  </a:t>
            </a:r>
          </a:p>
          <a:p>
            <a:pPr marL="0" marR="0" indent="-228600">
              <a:spcAft>
                <a:spcPts val="800"/>
              </a:spcAft>
              <a:buFont typeface="Arial" panose="020B0604020202020204" pitchFamily="34" charset="0"/>
              <a:buChar char="•"/>
            </a:pPr>
            <a:endParaRPr lang="en-US" sz="24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endParaRPr>
          </a:p>
          <a:p>
            <a:pPr marL="0" marR="0" indent="-228600">
              <a:spcAft>
                <a:spcPts val="800"/>
              </a:spcAft>
              <a:buFont typeface="Arial" panose="020B0604020202020204" pitchFamily="34" charset="0"/>
              <a:buChar char="•"/>
            </a:pPr>
            <a:r>
              <a:rPr lang="en-US" sz="2400"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Shadow art is a fun and easy way to capture the </a:t>
            </a:r>
            <a:r>
              <a:rPr lang="en-US" sz="2400" i="1"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contour lines</a:t>
            </a:r>
            <a:r>
              <a:rPr lang="en-US" sz="2400"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 of the beautiful shadows around you. </a:t>
            </a:r>
          </a:p>
          <a:p>
            <a:pPr marL="0" marR="0" indent="-228600">
              <a:spcAft>
                <a:spcPts val="800"/>
              </a:spcAft>
              <a:buFont typeface="Arial" panose="020B0604020202020204" pitchFamily="34" charset="0"/>
              <a:buChar char="•"/>
            </a:pPr>
            <a:endParaRPr lang="en-US" sz="2400"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endParaRPr>
          </a:p>
          <a:p>
            <a:pPr marL="0" marR="0" indent="-228600">
              <a:spcAft>
                <a:spcPts val="800"/>
              </a:spcAft>
              <a:buFont typeface="Arial" panose="020B0604020202020204" pitchFamily="34" charset="0"/>
              <a:buChar char="•"/>
            </a:pPr>
            <a:r>
              <a:rPr lang="en-US" sz="2400"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When you find an interesting plant or object, place your paper under the shadow.  </a:t>
            </a:r>
          </a:p>
        </p:txBody>
      </p:sp>
    </p:spTree>
    <p:extLst>
      <p:ext uri="{BB962C8B-B14F-4D97-AF65-F5344CB8AC3E}">
        <p14:creationId xmlns:p14="http://schemas.microsoft.com/office/powerpoint/2010/main" val="3619323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E10BDB4-64F2-477D-A03B-9F8352D5E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D0A15058-9626-A869-BAD8-1CC2715C54B2}"/>
              </a:ext>
            </a:extLst>
          </p:cNvPr>
          <p:cNvSpPr txBox="1"/>
          <p:nvPr/>
        </p:nvSpPr>
        <p:spPr>
          <a:xfrm>
            <a:off x="521208" y="978408"/>
            <a:ext cx="6300216" cy="132588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kern="1200" dirty="0">
                <a:solidFill>
                  <a:schemeClr val="bg1"/>
                </a:solidFill>
                <a:latin typeface="+mj-lt"/>
                <a:ea typeface="+mj-ea"/>
                <a:cs typeface="+mj-cs"/>
              </a:rPr>
              <a:t>Think about your composition! </a:t>
            </a:r>
          </a:p>
        </p:txBody>
      </p:sp>
      <p:sp>
        <p:nvSpPr>
          <p:cNvPr id="15" name="Rectangle 14">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8" y="508090"/>
            <a:ext cx="6281928"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7C0E1A1-1B5C-BFB7-D280-714E72842BB0}"/>
              </a:ext>
            </a:extLst>
          </p:cNvPr>
          <p:cNvSpPr txBox="1"/>
          <p:nvPr/>
        </p:nvSpPr>
        <p:spPr>
          <a:xfrm>
            <a:off x="7498080" y="1033272"/>
            <a:ext cx="4169664" cy="5312664"/>
          </a:xfrm>
          <a:prstGeom prst="rect">
            <a:avLst/>
          </a:prstGeom>
        </p:spPr>
        <p:txBody>
          <a:bodyPr vert="horz" lIns="91440" tIns="45720" rIns="91440" bIns="45720" rtlCol="0">
            <a:normAutofit/>
          </a:bodyPr>
          <a:lstStyle/>
          <a:p>
            <a:pPr indent="-228600">
              <a:lnSpc>
                <a:spcPct val="110000"/>
              </a:lnSpc>
              <a:spcAft>
                <a:spcPts val="600"/>
              </a:spcAft>
              <a:buFont typeface="Arial" panose="020B0604020202020204" pitchFamily="34" charset="0"/>
              <a:buChar char="•"/>
            </a:pPr>
            <a:r>
              <a:rPr lang="en-US" sz="2400" i="1"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rPr>
              <a:t>Composition</a:t>
            </a:r>
            <a:r>
              <a:rPr lang="en-US" sz="24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rPr>
              <a:t>  is all about choosing what to include, what to leave out and how to position your image on the page. </a:t>
            </a:r>
          </a:p>
          <a:p>
            <a:pPr indent="-228600">
              <a:lnSpc>
                <a:spcPct val="110000"/>
              </a:lnSpc>
              <a:spcAft>
                <a:spcPts val="600"/>
              </a:spcAft>
              <a:buFont typeface="Arial" panose="020B0604020202020204" pitchFamily="34" charset="0"/>
              <a:buChar char="•"/>
            </a:pPr>
            <a:endParaRPr lang="en-US" sz="24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endParaRPr>
          </a:p>
          <a:p>
            <a:pPr indent="-228600">
              <a:lnSpc>
                <a:spcPct val="110000"/>
              </a:lnSpc>
              <a:spcAft>
                <a:spcPts val="600"/>
              </a:spcAft>
              <a:buFont typeface="Arial" panose="020B0604020202020204" pitchFamily="34" charset="0"/>
              <a:buChar char="•"/>
            </a:pPr>
            <a:r>
              <a:rPr lang="en-US" sz="24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rPr>
              <a:t>Try to arrange the shadow on your page in a way that is pleasing to the eye and not too busy. </a:t>
            </a:r>
          </a:p>
          <a:p>
            <a:pPr indent="-228600">
              <a:lnSpc>
                <a:spcPct val="110000"/>
              </a:lnSpc>
              <a:spcAft>
                <a:spcPts val="600"/>
              </a:spcAft>
              <a:buFont typeface="Arial" panose="020B0604020202020204" pitchFamily="34" charset="0"/>
              <a:buChar char="•"/>
            </a:pPr>
            <a:endParaRPr lang="en-US" dirty="0"/>
          </a:p>
        </p:txBody>
      </p:sp>
      <p:pic>
        <p:nvPicPr>
          <p:cNvPr id="3" name="Picture 2">
            <a:extLst>
              <a:ext uri="{FF2B5EF4-FFF2-40B4-BE49-F238E27FC236}">
                <a16:creationId xmlns:a16="http://schemas.microsoft.com/office/drawing/2014/main" id="{82281C69-DC9F-F479-7449-0AE2567B56C9}"/>
              </a:ext>
            </a:extLst>
          </p:cNvPr>
          <p:cNvPicPr>
            <a:picLocks noChangeAspect="1"/>
          </p:cNvPicPr>
          <p:nvPr/>
        </p:nvPicPr>
        <p:blipFill>
          <a:blip r:embed="rId2"/>
          <a:stretch>
            <a:fillRect/>
          </a:stretch>
        </p:blipFill>
        <p:spPr>
          <a:xfrm>
            <a:off x="700388" y="2625327"/>
            <a:ext cx="5626100" cy="3530600"/>
          </a:xfrm>
          <a:prstGeom prst="rect">
            <a:avLst/>
          </a:prstGeom>
        </p:spPr>
      </p:pic>
    </p:spTree>
    <p:extLst>
      <p:ext uri="{BB962C8B-B14F-4D97-AF65-F5344CB8AC3E}">
        <p14:creationId xmlns:p14="http://schemas.microsoft.com/office/powerpoint/2010/main" val="2493148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4C0330F-1D4F-4552-B799-615DD237B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14" name="Rectangle 13">
            <a:extLst>
              <a:ext uri="{FF2B5EF4-FFF2-40B4-BE49-F238E27FC236}">
                <a16:creationId xmlns:a16="http://schemas.microsoft.com/office/drawing/2014/main" id="{92BE0106-0C20-465B-A1BE-0BAC2737B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1" y="508090"/>
            <a:ext cx="4672966"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7" name="TextBox 6">
            <a:extLst>
              <a:ext uri="{FF2B5EF4-FFF2-40B4-BE49-F238E27FC236}">
                <a16:creationId xmlns:a16="http://schemas.microsoft.com/office/drawing/2014/main" id="{B9C8A44A-410B-5F1B-6ABB-3A67FE6595F1}"/>
              </a:ext>
            </a:extLst>
          </p:cNvPr>
          <p:cNvSpPr txBox="1"/>
          <p:nvPr/>
        </p:nvSpPr>
        <p:spPr>
          <a:xfrm>
            <a:off x="426614" y="1012566"/>
            <a:ext cx="5010195" cy="5337344"/>
          </a:xfrm>
          <a:prstGeom prst="rect">
            <a:avLst/>
          </a:prstGeom>
        </p:spPr>
        <p:txBody>
          <a:bodyPr vert="horz" lIns="91440" tIns="45720" rIns="91440" bIns="45720" rtlCol="0">
            <a:normAutofit/>
          </a:bodyPr>
          <a:lstStyle/>
          <a:p>
            <a:pPr marL="0" marR="0" indent="-228600">
              <a:lnSpc>
                <a:spcPct val="110000"/>
              </a:lnSpc>
              <a:spcAft>
                <a:spcPts val="800"/>
              </a:spcAft>
              <a:buFont typeface="Arial" panose="020B0604020202020204" pitchFamily="34" charset="0"/>
              <a:buChar char="•"/>
            </a:pPr>
            <a:r>
              <a:rPr lang="en-US" sz="2400"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Now take your pen or pencil and trace around the edges of the shadows.  This will create </a:t>
            </a:r>
            <a:r>
              <a:rPr lang="en-US" sz="2400" b="1" i="1"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contour lines</a:t>
            </a:r>
            <a:r>
              <a:rPr lang="en-US" sz="2400" b="1"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 </a:t>
            </a:r>
            <a:r>
              <a:rPr lang="en-US" sz="2400"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or an outline of the shadows.    </a:t>
            </a:r>
          </a:p>
          <a:p>
            <a:pPr marL="0" marR="0" indent="-228600">
              <a:lnSpc>
                <a:spcPct val="110000"/>
              </a:lnSpc>
              <a:spcAft>
                <a:spcPts val="800"/>
              </a:spcAft>
              <a:buFont typeface="Arial" panose="020B0604020202020204" pitchFamily="34" charset="0"/>
              <a:buChar char="•"/>
            </a:pPr>
            <a:endParaRPr lang="en-US" sz="24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endParaRPr>
          </a:p>
          <a:p>
            <a:pPr indent="-228600">
              <a:lnSpc>
                <a:spcPct val="110000"/>
              </a:lnSpc>
              <a:spcAft>
                <a:spcPts val="800"/>
              </a:spcAft>
              <a:buFont typeface="Arial" panose="020B0604020202020204" pitchFamily="34" charset="0"/>
              <a:buChar char="•"/>
            </a:pPr>
            <a:r>
              <a:rPr lang="en-US" sz="2400"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Contour lines are beautiful by themselves, but here’s a couple of other fun ideas you might want to try:</a:t>
            </a:r>
          </a:p>
          <a:p>
            <a:pPr marL="0" marR="0" indent="-228600">
              <a:lnSpc>
                <a:spcPct val="110000"/>
              </a:lnSpc>
              <a:spcAft>
                <a:spcPts val="800"/>
              </a:spcAft>
              <a:buFont typeface="Arial" panose="020B0604020202020204" pitchFamily="34" charset="0"/>
              <a:buChar char="•"/>
            </a:pPr>
            <a:endParaRPr lang="en-US" sz="2400" dirty="0">
              <a:effectLst/>
              <a:latin typeface="ADLaM Display" panose="02010000000000000000" pitchFamily="2" charset="77"/>
              <a:ea typeface="ADLaM Display" panose="02010000000000000000" pitchFamily="2" charset="77"/>
              <a:cs typeface="ADLaM Display" panose="02010000000000000000" pitchFamily="2" charset="77"/>
            </a:endParaRPr>
          </a:p>
        </p:txBody>
      </p:sp>
      <p:pic>
        <p:nvPicPr>
          <p:cNvPr id="5" name="Picture 4" descr="A paper with shadows on it&#10;&#10;AI-generated content may be incorrect.">
            <a:extLst>
              <a:ext uri="{FF2B5EF4-FFF2-40B4-BE49-F238E27FC236}">
                <a16:creationId xmlns:a16="http://schemas.microsoft.com/office/drawing/2014/main" id="{D8FF4597-9115-B246-4EA9-235A86B4CD15}"/>
              </a:ext>
            </a:extLst>
          </p:cNvPr>
          <p:cNvPicPr>
            <a:picLocks noChangeAspect="1"/>
          </p:cNvPicPr>
          <p:nvPr/>
        </p:nvPicPr>
        <p:blipFill>
          <a:blip r:embed="rId2"/>
          <a:srcRect l="21330" r="5430"/>
          <a:stretch>
            <a:fillRect/>
          </a:stretch>
        </p:blipFill>
        <p:spPr>
          <a:xfrm>
            <a:off x="5958018" y="508090"/>
            <a:ext cx="5709726" cy="5846989"/>
          </a:xfrm>
          <a:prstGeom prst="rect">
            <a:avLst/>
          </a:prstGeom>
        </p:spPr>
      </p:pic>
    </p:spTree>
    <p:extLst>
      <p:ext uri="{BB962C8B-B14F-4D97-AF65-F5344CB8AC3E}">
        <p14:creationId xmlns:p14="http://schemas.microsoft.com/office/powerpoint/2010/main" val="555918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C32CD27-7027-AB2B-38F1-71C08EB840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44B93A2E-F3F2-F295-CA0B-423B539BAA12}"/>
              </a:ext>
            </a:extLst>
          </p:cNvPr>
          <p:cNvSpPr/>
          <p:nvPr/>
        </p:nvSpPr>
        <p:spPr>
          <a:xfrm>
            <a:off x="308919" y="345989"/>
            <a:ext cx="4609070" cy="6227806"/>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ainting on the floor&#10;&#10;AI-generated content may be incorrect.">
            <a:extLst>
              <a:ext uri="{FF2B5EF4-FFF2-40B4-BE49-F238E27FC236}">
                <a16:creationId xmlns:a16="http://schemas.microsoft.com/office/drawing/2014/main" id="{35B91468-2BED-9FCE-CA13-3871BD20505D}"/>
              </a:ext>
            </a:extLst>
          </p:cNvPr>
          <p:cNvPicPr>
            <a:picLocks noChangeAspect="1"/>
          </p:cNvPicPr>
          <p:nvPr/>
        </p:nvPicPr>
        <p:blipFill>
          <a:blip r:embed="rId2" cstate="print">
            <a:extLst>
              <a:ext uri="{28A0092B-C50C-407E-A947-70E740481C1C}">
                <a14:useLocalDpi xmlns:a14="http://schemas.microsoft.com/office/drawing/2010/main" val="0"/>
              </a:ext>
            </a:extLst>
          </a:blip>
          <a:srcRect r="3576" b="1"/>
          <a:stretch>
            <a:fillRect/>
          </a:stretch>
        </p:blipFill>
        <p:spPr>
          <a:xfrm>
            <a:off x="517869" y="508091"/>
            <a:ext cx="4221911" cy="5837918"/>
          </a:xfrm>
          <a:prstGeom prst="rect">
            <a:avLst/>
          </a:prstGeom>
        </p:spPr>
      </p:pic>
      <p:sp>
        <p:nvSpPr>
          <p:cNvPr id="13" name="Freeform: Shape 12">
            <a:extLst>
              <a:ext uri="{FF2B5EF4-FFF2-40B4-BE49-F238E27FC236}">
                <a16:creationId xmlns:a16="http://schemas.microsoft.com/office/drawing/2014/main" id="{C6DD38CD-CFFE-4ABA-3DC8-01ED90559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4611" y="508090"/>
            <a:ext cx="6186474" cy="149279"/>
          </a:xfrm>
          <a:custGeom>
            <a:avLst/>
            <a:gdLst>
              <a:gd name="connsiteX0" fmla="*/ 0 w 6090847"/>
              <a:gd name="connsiteY0" fmla="*/ 0 h 149279"/>
              <a:gd name="connsiteX1" fmla="*/ 6090847 w 6090847"/>
              <a:gd name="connsiteY1" fmla="*/ 0 h 149279"/>
              <a:gd name="connsiteX2" fmla="*/ 6090847 w 6090847"/>
              <a:gd name="connsiteY2" fmla="*/ 149279 h 149279"/>
              <a:gd name="connsiteX3" fmla="*/ 0 w 6090847"/>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6090847" h="149279">
                <a:moveTo>
                  <a:pt x="0" y="0"/>
                </a:moveTo>
                <a:lnTo>
                  <a:pt x="6090847" y="0"/>
                </a:lnTo>
                <a:lnTo>
                  <a:pt x="6090847"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D16AF9C2-7A19-A0EE-8E46-2924F90EBF61}"/>
              </a:ext>
            </a:extLst>
          </p:cNvPr>
          <p:cNvSpPr txBox="1"/>
          <p:nvPr/>
        </p:nvSpPr>
        <p:spPr>
          <a:xfrm>
            <a:off x="5226908" y="582729"/>
            <a:ext cx="6236208" cy="3767328"/>
          </a:xfrm>
          <a:prstGeom prst="rect">
            <a:avLst/>
          </a:prstGeom>
        </p:spPr>
        <p:txBody>
          <a:bodyPr vert="horz" lIns="91440" tIns="45720" rIns="91440" bIns="45720" rtlCol="0">
            <a:noAutofit/>
          </a:bodyPr>
          <a:lstStyle/>
          <a:p>
            <a:pPr marL="0" marR="0" indent="-228600">
              <a:lnSpc>
                <a:spcPct val="110000"/>
              </a:lnSpc>
              <a:spcAft>
                <a:spcPts val="800"/>
              </a:spcAft>
              <a:buFont typeface="Arial" panose="020B0604020202020204" pitchFamily="34" charset="0"/>
              <a:buChar char="•"/>
            </a:pPr>
            <a:endParaRPr lang="en-US" sz="2400" dirty="0">
              <a:latin typeface="ADLaM Display" panose="02010000000000000000" pitchFamily="2" charset="77"/>
              <a:ea typeface="ADLaM Display" panose="02010000000000000000" pitchFamily="2" charset="77"/>
              <a:cs typeface="ADLaM Display" panose="02010000000000000000" pitchFamily="2" charset="77"/>
            </a:endParaRPr>
          </a:p>
          <a:p>
            <a:pPr marR="0">
              <a:lnSpc>
                <a:spcPct val="110000"/>
              </a:lnSpc>
              <a:spcAft>
                <a:spcPts val="800"/>
              </a:spcAft>
            </a:pPr>
            <a:endParaRPr lang="en-US" sz="2400" dirty="0">
              <a:effectLst/>
              <a:latin typeface="ADLaM Display" panose="02010000000000000000" pitchFamily="2" charset="77"/>
              <a:ea typeface="ADLaM Display" panose="02010000000000000000" pitchFamily="2" charset="77"/>
              <a:cs typeface="ADLaM Display" panose="02010000000000000000" pitchFamily="2" charset="77"/>
            </a:endParaRPr>
          </a:p>
          <a:p>
            <a:pPr marR="0">
              <a:lnSpc>
                <a:spcPct val="110000"/>
              </a:lnSpc>
              <a:spcAft>
                <a:spcPts val="800"/>
              </a:spcAft>
            </a:pPr>
            <a:r>
              <a:rPr lang="en-US" sz="2800" b="1"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Negative Space Option:</a:t>
            </a:r>
            <a:r>
              <a:rPr lang="en-US" sz="2800"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  </a:t>
            </a:r>
            <a:r>
              <a:rPr lang="en-US" sz="2400"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Once you’ve captured the outline of your shadow, try painting or decorating only the negative space or background around the plant shadow.  (Positive space would is within the contour line of the drawing.)</a:t>
            </a:r>
          </a:p>
        </p:txBody>
      </p:sp>
    </p:spTree>
    <p:extLst>
      <p:ext uri="{BB962C8B-B14F-4D97-AF65-F5344CB8AC3E}">
        <p14:creationId xmlns:p14="http://schemas.microsoft.com/office/powerpoint/2010/main" val="3838468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82D3D24-9321-B195-F897-E22A9B2F344B}"/>
              </a:ext>
            </a:extLst>
          </p:cNvPr>
          <p:cNvSpPr/>
          <p:nvPr/>
        </p:nvSpPr>
        <p:spPr>
          <a:xfrm>
            <a:off x="7241059" y="852616"/>
            <a:ext cx="4433071" cy="562232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8">
            <a:extLst>
              <a:ext uri="{FF2B5EF4-FFF2-40B4-BE49-F238E27FC236}">
                <a16:creationId xmlns:a16="http://schemas.microsoft.com/office/drawing/2014/main" id="{4065D9BE-A58D-6E8A-D4A2-5056F3C5E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a:extLst>
              <a:ext uri="{FF2B5EF4-FFF2-40B4-BE49-F238E27FC236}">
                <a16:creationId xmlns:a16="http://schemas.microsoft.com/office/drawing/2014/main" id="{A745E793-BC99-8991-71CD-53FFBB6A8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11156260" cy="149279"/>
          </a:xfrm>
          <a:custGeom>
            <a:avLst/>
            <a:gdLst>
              <a:gd name="connsiteX0" fmla="*/ 0 w 11156260"/>
              <a:gd name="connsiteY0" fmla="*/ 0 h 149279"/>
              <a:gd name="connsiteX1" fmla="*/ 11156260 w 11156260"/>
              <a:gd name="connsiteY1" fmla="*/ 0 h 149279"/>
              <a:gd name="connsiteX2" fmla="*/ 11156260 w 11156260"/>
              <a:gd name="connsiteY2" fmla="*/ 149279 h 149279"/>
              <a:gd name="connsiteX3" fmla="*/ 0 w 11156260"/>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11156260" h="149279">
                <a:moveTo>
                  <a:pt x="0" y="0"/>
                </a:moveTo>
                <a:lnTo>
                  <a:pt x="11156260" y="0"/>
                </a:lnTo>
                <a:lnTo>
                  <a:pt x="11156260"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3AEEDE9E-2C66-D05A-27FF-D3B723864FD1}"/>
              </a:ext>
            </a:extLst>
          </p:cNvPr>
          <p:cNvSpPr txBox="1"/>
          <p:nvPr/>
        </p:nvSpPr>
        <p:spPr>
          <a:xfrm>
            <a:off x="517870" y="976159"/>
            <a:ext cx="6263640" cy="5140435"/>
          </a:xfrm>
          <a:prstGeom prst="rect">
            <a:avLst/>
          </a:prstGeom>
        </p:spPr>
        <p:txBody>
          <a:bodyPr vert="horz" lIns="91440" tIns="45720" rIns="91440" bIns="45720" rtlCol="0">
            <a:normAutofit/>
          </a:bodyPr>
          <a:lstStyle/>
          <a:p>
            <a:pPr marL="0" marR="0" indent="-228600">
              <a:lnSpc>
                <a:spcPct val="110000"/>
              </a:lnSpc>
              <a:spcAft>
                <a:spcPts val="800"/>
              </a:spcAft>
              <a:buFont typeface="Arial" panose="020B0604020202020204" pitchFamily="34" charset="0"/>
              <a:buChar char="•"/>
            </a:pPr>
            <a:r>
              <a:rPr lang="en-US" sz="2800" b="1"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Naturalistic style Option: </a:t>
            </a:r>
            <a:r>
              <a:rPr lang="en-US" sz="2400"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Naturalism is when artists try to make their art look as realistic as possible.  </a:t>
            </a:r>
          </a:p>
          <a:p>
            <a:pPr marL="0" marR="0" indent="-228600">
              <a:lnSpc>
                <a:spcPct val="110000"/>
              </a:lnSpc>
              <a:spcAft>
                <a:spcPts val="800"/>
              </a:spcAft>
              <a:buFont typeface="Arial" panose="020B0604020202020204" pitchFamily="34" charset="0"/>
              <a:buChar char="•"/>
            </a:pPr>
            <a:endParaRPr lang="en-US" sz="24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endParaRPr>
          </a:p>
          <a:p>
            <a:pPr marL="0" marR="0" indent="-228600">
              <a:lnSpc>
                <a:spcPct val="110000"/>
              </a:lnSpc>
              <a:spcAft>
                <a:spcPts val="800"/>
              </a:spcAft>
              <a:buFont typeface="Arial" panose="020B0604020202020204" pitchFamily="34" charset="0"/>
              <a:buChar char="•"/>
            </a:pPr>
            <a:r>
              <a:rPr lang="en-US" sz="2400"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If you want to give this style a try, use the original plant as a reference and try to copy it as closely as you can.  </a:t>
            </a:r>
          </a:p>
          <a:p>
            <a:pPr marL="0" marR="0" indent="-228600">
              <a:lnSpc>
                <a:spcPct val="110000"/>
              </a:lnSpc>
              <a:spcAft>
                <a:spcPts val="800"/>
              </a:spcAft>
              <a:buFont typeface="Arial" panose="020B0604020202020204" pitchFamily="34" charset="0"/>
              <a:buChar char="•"/>
            </a:pPr>
            <a:endParaRPr lang="en-US" sz="2400"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endParaRPr>
          </a:p>
          <a:p>
            <a:pPr marL="0" marR="0" indent="-228600">
              <a:lnSpc>
                <a:spcPct val="110000"/>
              </a:lnSpc>
              <a:spcAft>
                <a:spcPts val="800"/>
              </a:spcAft>
              <a:buFont typeface="Arial" panose="020B0604020202020204" pitchFamily="34" charset="0"/>
              <a:buChar char="•"/>
            </a:pPr>
            <a:r>
              <a:rPr lang="en-US" sz="2400"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How can you match the color, texture, and different values in the original plant or object?</a:t>
            </a:r>
          </a:p>
        </p:txBody>
      </p:sp>
      <p:sp>
        <p:nvSpPr>
          <p:cNvPr id="11" name="Rectangle 10">
            <a:extLst>
              <a:ext uri="{FF2B5EF4-FFF2-40B4-BE49-F238E27FC236}">
                <a16:creationId xmlns:a16="http://schemas.microsoft.com/office/drawing/2014/main" id="{3F2FA7F6-197D-4565-566C-935D08377BE8}"/>
              </a:ext>
            </a:extLst>
          </p:cNvPr>
          <p:cNvSpPr/>
          <p:nvPr/>
        </p:nvSpPr>
        <p:spPr>
          <a:xfrm>
            <a:off x="7241059" y="852616"/>
            <a:ext cx="4433071" cy="562232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drawing of a plant with red flowers&#10;&#10;AI-generated content may be incorrect.">
            <a:extLst>
              <a:ext uri="{FF2B5EF4-FFF2-40B4-BE49-F238E27FC236}">
                <a16:creationId xmlns:a16="http://schemas.microsoft.com/office/drawing/2014/main" id="{406388C6-159A-B4AF-BB4A-8BA568C0C8C0}"/>
              </a:ext>
            </a:extLst>
          </p:cNvPr>
          <p:cNvPicPr>
            <a:picLocks noChangeAspect="1"/>
          </p:cNvPicPr>
          <p:nvPr/>
        </p:nvPicPr>
        <p:blipFill>
          <a:blip r:embed="rId2"/>
          <a:stretch>
            <a:fillRect/>
          </a:stretch>
        </p:blipFill>
        <p:spPr>
          <a:xfrm>
            <a:off x="7464968" y="976160"/>
            <a:ext cx="4047637" cy="5378920"/>
          </a:xfrm>
          <a:prstGeom prst="rect">
            <a:avLst/>
          </a:prstGeom>
        </p:spPr>
      </p:pic>
    </p:spTree>
    <p:extLst>
      <p:ext uri="{BB962C8B-B14F-4D97-AF65-F5344CB8AC3E}">
        <p14:creationId xmlns:p14="http://schemas.microsoft.com/office/powerpoint/2010/main" val="2795997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4C0330F-1D4F-4552-B799-615DD237B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12" name="Rectangle 11">
            <a:extLst>
              <a:ext uri="{FF2B5EF4-FFF2-40B4-BE49-F238E27FC236}">
                <a16:creationId xmlns:a16="http://schemas.microsoft.com/office/drawing/2014/main" id="{92BE0106-0C20-465B-A1BE-0BAC2737B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1" y="508090"/>
            <a:ext cx="4672966"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6" name="Rectangle 5">
            <a:extLst>
              <a:ext uri="{FF2B5EF4-FFF2-40B4-BE49-F238E27FC236}">
                <a16:creationId xmlns:a16="http://schemas.microsoft.com/office/drawing/2014/main" id="{ED5E96FA-98DF-1CFF-501B-38531EF04494}"/>
              </a:ext>
            </a:extLst>
          </p:cNvPr>
          <p:cNvSpPr/>
          <p:nvPr/>
        </p:nvSpPr>
        <p:spPr>
          <a:xfrm>
            <a:off x="5770605" y="308919"/>
            <a:ext cx="6091881" cy="6228514"/>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rawing of flowers and butterflies&#10;&#10;AI-generated content may be incorrect.">
            <a:extLst>
              <a:ext uri="{FF2B5EF4-FFF2-40B4-BE49-F238E27FC236}">
                <a16:creationId xmlns:a16="http://schemas.microsoft.com/office/drawing/2014/main" id="{9E5FB59A-36BC-860A-DB4F-18896E72600A}"/>
              </a:ext>
            </a:extLst>
          </p:cNvPr>
          <p:cNvPicPr>
            <a:picLocks noChangeAspect="1"/>
          </p:cNvPicPr>
          <p:nvPr/>
        </p:nvPicPr>
        <p:blipFill>
          <a:blip r:embed="rId2" cstate="print">
            <a:extLst>
              <a:ext uri="{28A0092B-C50C-407E-A947-70E740481C1C}">
                <a14:useLocalDpi xmlns:a14="http://schemas.microsoft.com/office/drawing/2010/main" val="0"/>
              </a:ext>
            </a:extLst>
          </a:blip>
          <a:srcRect t="18663" b="2229"/>
          <a:stretch>
            <a:fillRect/>
          </a:stretch>
        </p:blipFill>
        <p:spPr>
          <a:xfrm>
            <a:off x="5958018" y="508090"/>
            <a:ext cx="5709726" cy="5846989"/>
          </a:xfrm>
          <a:prstGeom prst="rect">
            <a:avLst/>
          </a:prstGeom>
        </p:spPr>
      </p:pic>
      <p:graphicFrame>
        <p:nvGraphicFramePr>
          <p:cNvPr id="14" name="TextBox 4">
            <a:extLst>
              <a:ext uri="{FF2B5EF4-FFF2-40B4-BE49-F238E27FC236}">
                <a16:creationId xmlns:a16="http://schemas.microsoft.com/office/drawing/2014/main" id="{2C8F69BE-F548-7381-DCD1-EB6345EA666E}"/>
              </a:ext>
            </a:extLst>
          </p:cNvPr>
          <p:cNvGraphicFramePr/>
          <p:nvPr>
            <p:extLst>
              <p:ext uri="{D42A27DB-BD31-4B8C-83A1-F6EECF244321}">
                <p14:modId xmlns:p14="http://schemas.microsoft.com/office/powerpoint/2010/main" val="3972480651"/>
              </p:ext>
            </p:extLst>
          </p:nvPr>
        </p:nvGraphicFramePr>
        <p:xfrm>
          <a:off x="517871" y="407774"/>
          <a:ext cx="4672584" cy="61296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36592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 name="Freeform: Shape 10">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12">
            <a:extLst>
              <a:ext uri="{FF2B5EF4-FFF2-40B4-BE49-F238E27FC236}">
                <a16:creationId xmlns:a16="http://schemas.microsoft.com/office/drawing/2014/main" id="{EA67E988-5919-57BB-C7DE-D3EAD38A30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6209925"/>
            <a:ext cx="11155680" cy="45719"/>
          </a:xfrm>
          <a:custGeom>
            <a:avLst/>
            <a:gdLst/>
            <a:ahLst/>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2" name="Rectangle 21">
            <a:extLst>
              <a:ext uri="{FF2B5EF4-FFF2-40B4-BE49-F238E27FC236}">
                <a16:creationId xmlns:a16="http://schemas.microsoft.com/office/drawing/2014/main" id="{FAF3766F-DEF3-4802-BB0D-7A18EDD970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47C1393-B1F9-43EE-260F-CA800479F97B}"/>
              </a:ext>
            </a:extLst>
          </p:cNvPr>
          <p:cNvSpPr txBox="1"/>
          <p:nvPr/>
        </p:nvSpPr>
        <p:spPr>
          <a:xfrm>
            <a:off x="517869" y="800043"/>
            <a:ext cx="4795535" cy="5545961"/>
          </a:xfrm>
          <a:prstGeom prst="rect">
            <a:avLst/>
          </a:prstGeom>
        </p:spPr>
        <p:txBody>
          <a:bodyPr vert="horz" lIns="91440" tIns="45720" rIns="91440" bIns="45720" rtlCol="0" anchor="t">
            <a:normAutofit fontScale="40000" lnSpcReduction="20000"/>
          </a:bodyPr>
          <a:lstStyle/>
          <a:p>
            <a:pPr>
              <a:spcBef>
                <a:spcPct val="0"/>
              </a:spcBef>
              <a:spcAft>
                <a:spcPts val="600"/>
              </a:spcAft>
            </a:pPr>
            <a:r>
              <a:rPr lang="en-US" sz="8400" b="1"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rPr>
              <a:t>Happy Shadow Art! </a:t>
            </a:r>
          </a:p>
          <a:p>
            <a:pPr>
              <a:spcBef>
                <a:spcPct val="0"/>
              </a:spcBef>
              <a:spcAft>
                <a:spcPts val="600"/>
              </a:spcAft>
            </a:pPr>
            <a:endParaRPr lang="en-US" sz="4800" b="1" dirty="0">
              <a:solidFill>
                <a:schemeClr val="bg1"/>
              </a:solidFill>
              <a:latin typeface="+mj-lt"/>
              <a:ea typeface="+mj-ea"/>
              <a:cs typeface="+mj-cs"/>
            </a:endParaRPr>
          </a:p>
          <a:p>
            <a:pPr>
              <a:spcBef>
                <a:spcPct val="0"/>
              </a:spcBef>
              <a:spcAft>
                <a:spcPts val="600"/>
              </a:spcAft>
            </a:pPr>
            <a:endParaRPr lang="en-US" sz="4800" b="1" dirty="0">
              <a:solidFill>
                <a:schemeClr val="bg1"/>
              </a:solidFill>
              <a:latin typeface="+mj-lt"/>
              <a:ea typeface="+mj-ea"/>
              <a:cs typeface="+mj-cs"/>
            </a:endParaRPr>
          </a:p>
          <a:p>
            <a:pPr>
              <a:spcBef>
                <a:spcPct val="0"/>
              </a:spcBef>
              <a:spcAft>
                <a:spcPts val="600"/>
              </a:spcAft>
            </a:pPr>
            <a:endParaRPr lang="en-US" sz="4800" b="1" dirty="0">
              <a:solidFill>
                <a:schemeClr val="bg1"/>
              </a:solidFill>
              <a:latin typeface="+mj-lt"/>
              <a:ea typeface="+mj-ea"/>
              <a:cs typeface="+mj-cs"/>
            </a:endParaRPr>
          </a:p>
          <a:p>
            <a:pPr>
              <a:spcBef>
                <a:spcPct val="0"/>
              </a:spcBef>
              <a:spcAft>
                <a:spcPts val="600"/>
              </a:spcAft>
            </a:pPr>
            <a:endParaRPr lang="en-US" sz="4800" b="1" dirty="0">
              <a:solidFill>
                <a:schemeClr val="bg1"/>
              </a:solidFill>
              <a:latin typeface="+mj-lt"/>
              <a:ea typeface="+mj-ea"/>
              <a:cs typeface="+mj-cs"/>
            </a:endParaRPr>
          </a:p>
          <a:p>
            <a:pPr>
              <a:spcBef>
                <a:spcPct val="0"/>
              </a:spcBef>
              <a:spcAft>
                <a:spcPts val="600"/>
              </a:spcAft>
            </a:pPr>
            <a:endParaRPr lang="en-US" sz="4800" b="1" dirty="0">
              <a:solidFill>
                <a:schemeClr val="bg1"/>
              </a:solidFill>
              <a:latin typeface="+mj-lt"/>
              <a:ea typeface="+mj-ea"/>
              <a:cs typeface="+mj-cs"/>
            </a:endParaRPr>
          </a:p>
          <a:p>
            <a:pPr>
              <a:spcBef>
                <a:spcPct val="0"/>
              </a:spcBef>
              <a:spcAft>
                <a:spcPts val="600"/>
              </a:spcAft>
            </a:pPr>
            <a:endParaRPr lang="en-US" sz="4800" b="1" dirty="0">
              <a:solidFill>
                <a:schemeClr val="bg1"/>
              </a:solidFill>
              <a:latin typeface="+mj-lt"/>
              <a:ea typeface="+mj-ea"/>
              <a:cs typeface="+mj-cs"/>
            </a:endParaRPr>
          </a:p>
          <a:p>
            <a:pPr>
              <a:spcBef>
                <a:spcPct val="0"/>
              </a:spcBef>
              <a:spcAft>
                <a:spcPts val="600"/>
              </a:spcAft>
            </a:pPr>
            <a:endParaRPr lang="en-US" sz="4800" b="1" dirty="0">
              <a:solidFill>
                <a:schemeClr val="bg1"/>
              </a:solidFill>
              <a:latin typeface="+mj-lt"/>
              <a:ea typeface="+mj-ea"/>
              <a:cs typeface="+mj-cs"/>
            </a:endParaRPr>
          </a:p>
          <a:p>
            <a:pPr>
              <a:spcBef>
                <a:spcPct val="0"/>
              </a:spcBef>
              <a:spcAft>
                <a:spcPts val="600"/>
              </a:spcAft>
            </a:pPr>
            <a:endParaRPr lang="en-US" sz="4800" b="1" dirty="0">
              <a:solidFill>
                <a:schemeClr val="bg1"/>
              </a:solidFill>
              <a:latin typeface="+mj-lt"/>
              <a:ea typeface="+mj-ea"/>
              <a:cs typeface="+mj-cs"/>
            </a:endParaRPr>
          </a:p>
          <a:p>
            <a:pPr>
              <a:spcBef>
                <a:spcPct val="0"/>
              </a:spcBef>
              <a:spcAft>
                <a:spcPts val="600"/>
              </a:spcAft>
            </a:pPr>
            <a:endParaRPr lang="en-US" sz="5800" b="1" dirty="0">
              <a:solidFill>
                <a:schemeClr val="bg1"/>
              </a:solidFill>
              <a:latin typeface="+mj-lt"/>
              <a:ea typeface="+mj-ea"/>
              <a:cs typeface="+mj-cs"/>
            </a:endParaRPr>
          </a:p>
          <a:p>
            <a:pPr>
              <a:spcBef>
                <a:spcPct val="0"/>
              </a:spcBef>
              <a:spcAft>
                <a:spcPts val="600"/>
              </a:spcAft>
            </a:pPr>
            <a:endParaRPr lang="en-US" sz="5800" b="1" dirty="0">
              <a:solidFill>
                <a:schemeClr val="bg1"/>
              </a:solidFill>
              <a:latin typeface="+mj-lt"/>
              <a:ea typeface="+mj-ea"/>
              <a:cs typeface="+mj-cs"/>
            </a:endParaRPr>
          </a:p>
          <a:p>
            <a:pPr>
              <a:spcBef>
                <a:spcPct val="0"/>
              </a:spcBef>
              <a:spcAft>
                <a:spcPts val="600"/>
              </a:spcAft>
            </a:pPr>
            <a:endParaRPr lang="en-US" sz="5800" b="1" dirty="0">
              <a:solidFill>
                <a:schemeClr val="bg1"/>
              </a:solidFill>
              <a:latin typeface="+mj-lt"/>
              <a:ea typeface="+mj-ea"/>
              <a:cs typeface="+mj-cs"/>
            </a:endParaRPr>
          </a:p>
          <a:p>
            <a:pPr>
              <a:spcBef>
                <a:spcPct val="0"/>
              </a:spcBef>
              <a:spcAft>
                <a:spcPts val="600"/>
              </a:spcAft>
            </a:pPr>
            <a:endParaRPr lang="en-US" sz="5800" b="1" dirty="0">
              <a:solidFill>
                <a:schemeClr val="bg1"/>
              </a:solidFill>
              <a:latin typeface="+mj-lt"/>
              <a:ea typeface="+mj-ea"/>
              <a:cs typeface="+mj-cs"/>
            </a:endParaRPr>
          </a:p>
          <a:p>
            <a:pPr>
              <a:spcBef>
                <a:spcPct val="0"/>
              </a:spcBef>
              <a:spcAft>
                <a:spcPts val="600"/>
              </a:spcAft>
            </a:pPr>
            <a:r>
              <a:rPr lang="en-US" sz="5800" b="1" dirty="0">
                <a:solidFill>
                  <a:schemeClr val="bg1"/>
                </a:solidFill>
                <a:latin typeface="+mj-lt"/>
                <a:ea typeface="+mj-ea"/>
                <a:cs typeface="+mj-cs"/>
              </a:rPr>
              <a:t>Ms. Conners</a:t>
            </a:r>
          </a:p>
          <a:p>
            <a:pPr>
              <a:spcBef>
                <a:spcPct val="0"/>
              </a:spcBef>
              <a:spcAft>
                <a:spcPts val="600"/>
              </a:spcAft>
            </a:pPr>
            <a:r>
              <a:rPr lang="en-US" sz="5800" b="1" dirty="0">
                <a:solidFill>
                  <a:schemeClr val="bg1"/>
                </a:solidFill>
                <a:latin typeface="+mj-lt"/>
                <a:ea typeface="+mj-ea"/>
                <a:cs typeface="+mj-cs"/>
              </a:rPr>
              <a:t>UHS</a:t>
            </a:r>
          </a:p>
          <a:p>
            <a:pPr>
              <a:spcBef>
                <a:spcPct val="0"/>
              </a:spcBef>
              <a:spcAft>
                <a:spcPts val="600"/>
              </a:spcAft>
            </a:pPr>
            <a:r>
              <a:rPr lang="en-US" sz="5800" b="1" dirty="0">
                <a:solidFill>
                  <a:schemeClr val="bg1"/>
                </a:solidFill>
                <a:latin typeface="+mj-lt"/>
                <a:ea typeface="+mj-ea"/>
                <a:cs typeface="+mj-cs"/>
              </a:rPr>
              <a:t>Pima College</a:t>
            </a:r>
          </a:p>
        </p:txBody>
      </p:sp>
      <p:sp>
        <p:nvSpPr>
          <p:cNvPr id="23" name="Rectangle 22">
            <a:extLst>
              <a:ext uri="{FF2B5EF4-FFF2-40B4-BE49-F238E27FC236}">
                <a16:creationId xmlns:a16="http://schemas.microsoft.com/office/drawing/2014/main" id="{D91952F0-771E-D2ED-C333-EEED6708B8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1" y="508090"/>
            <a:ext cx="3466424"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hadow of two people standing in water&#10;&#10;AI-generated content may be incorrect.">
            <a:extLst>
              <a:ext uri="{FF2B5EF4-FFF2-40B4-BE49-F238E27FC236}">
                <a16:creationId xmlns:a16="http://schemas.microsoft.com/office/drawing/2014/main" id="{8AC03F2D-A532-ED3F-6BD2-ED7CD9B247CB}"/>
              </a:ext>
            </a:extLst>
          </p:cNvPr>
          <p:cNvPicPr>
            <a:picLocks noGrp="1" noChangeAspect="1"/>
          </p:cNvPicPr>
          <p:nvPr>
            <p:ph idx="1"/>
          </p:nvPr>
        </p:nvPicPr>
        <p:blipFill>
          <a:blip r:embed="rId3"/>
          <a:stretch>
            <a:fillRect/>
          </a:stretch>
        </p:blipFill>
        <p:spPr>
          <a:xfrm>
            <a:off x="5835767" y="657369"/>
            <a:ext cx="4231624" cy="5642166"/>
          </a:xfrm>
          <a:prstGeom prst="rect">
            <a:avLst/>
          </a:prstGeom>
        </p:spPr>
      </p:pic>
      <p:sp>
        <p:nvSpPr>
          <p:cNvPr id="19" name="Rectangle 18">
            <a:extLst>
              <a:ext uri="{FF2B5EF4-FFF2-40B4-BE49-F238E27FC236}">
                <a16:creationId xmlns:a16="http://schemas.microsoft.com/office/drawing/2014/main" id="{3FB6D83C-2377-9CAD-A991-9E0B6AF25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1208" y="6299535"/>
            <a:ext cx="3465681" cy="464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Tree>
    <p:extLst>
      <p:ext uri="{BB962C8B-B14F-4D97-AF65-F5344CB8AC3E}">
        <p14:creationId xmlns:p14="http://schemas.microsoft.com/office/powerpoint/2010/main" val="3107078480"/>
      </p:ext>
    </p:extLst>
  </p:cSld>
  <p:clrMapOvr>
    <a:masterClrMapping/>
  </p:clrMapOvr>
</p:sld>
</file>

<file path=ppt/theme/theme1.xml><?xml version="1.0" encoding="utf-8"?>
<a:theme xmlns:a="http://schemas.openxmlformats.org/drawingml/2006/main" name="GestaltVTI">
  <a:themeElements>
    <a:clrScheme name="Gestalt">
      <a:dk1>
        <a:srgbClr val="000000"/>
      </a:dk1>
      <a:lt1>
        <a:sysClr val="window" lastClr="FFFFFF"/>
      </a:lt1>
      <a:dk2>
        <a:srgbClr val="262626"/>
      </a:dk2>
      <a:lt2>
        <a:srgbClr val="F7F7F7"/>
      </a:lt2>
      <a:accent1>
        <a:srgbClr val="EBA000"/>
      </a:accent1>
      <a:accent2>
        <a:srgbClr val="00BAC8"/>
      </a:accent2>
      <a:accent3>
        <a:srgbClr val="E64823"/>
      </a:accent3>
      <a:accent4>
        <a:srgbClr val="4D5AFF"/>
      </a:accent4>
      <a:accent5>
        <a:srgbClr val="FE5D21"/>
      </a:accent5>
      <a:accent6>
        <a:srgbClr val="00C777"/>
      </a:accent6>
      <a:hlink>
        <a:srgbClr val="2998E3"/>
      </a:hlink>
      <a:folHlink>
        <a:srgbClr val="939393"/>
      </a:folHlink>
    </a:clrScheme>
    <a:fontScheme name="Gestal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estaltVTI" id="{4F87C71D-53D1-4B71-BF97-FD0EA4B25665}" vid="{A110AFC4-8D8A-4C02-8885-7BA370B379B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9603</TotalTime>
  <Words>321</Words>
  <Application>Microsoft Macintosh PowerPoint</Application>
  <PresentationFormat>Widescreen</PresentationFormat>
  <Paragraphs>51</Paragraphs>
  <Slides>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ADLaM Display</vt:lpstr>
      <vt:lpstr>Aptos</vt:lpstr>
      <vt:lpstr>Arial</vt:lpstr>
      <vt:lpstr>Bierstadt</vt:lpstr>
      <vt:lpstr>Neue Haas Grotesk Text Pro</vt:lpstr>
      <vt:lpstr>GestaltVTI</vt:lpstr>
      <vt:lpstr>Shadow 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Christine Conners</dc:creator>
  <cp:lastModifiedBy>Christine Conners</cp:lastModifiedBy>
  <cp:revision>9</cp:revision>
  <dcterms:created xsi:type="dcterms:W3CDTF">2025-07-21T00:52:34Z</dcterms:created>
  <dcterms:modified xsi:type="dcterms:W3CDTF">2025-08-04T01:20:28Z</dcterms:modified>
</cp:coreProperties>
</file>