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017896-A36C-7284-83BB-390C436BC60F}" v="5" dt="2025-11-16T23:15:04.006"/>
    <p1510:client id="{D69E79A3-BE7A-ABC2-590B-184EB80D22F2}" v="926" dt="2025-11-16T23:01:01.7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56" y="2151558"/>
            <a:ext cx="6016832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Weather,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and all it affects...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28650" y="4631233"/>
            <a:ext cx="6254338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An Observation Project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264CFA-DC38-1B05-0D2B-8E9C11823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5F901-D643-DDBA-6B57-4DB38EFF5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362" y="2563906"/>
            <a:ext cx="6630344" cy="4106207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4 days of small group outdoor journaling</a:t>
            </a:r>
          </a:p>
          <a:p>
            <a:r>
              <a:rPr lang="en-US" dirty="0"/>
              <a:t>Using our senses (all of them!?) &amp; minds</a:t>
            </a:r>
          </a:p>
          <a:p>
            <a:r>
              <a:rPr lang="en-US" dirty="0"/>
              <a:t>Observing the Weather &amp; all it affects:</a:t>
            </a:r>
            <a:br>
              <a:rPr lang="en-US" dirty="0"/>
            </a:br>
            <a:r>
              <a:rPr lang="en-US" dirty="0"/>
              <a:t>- plants, animals, sky, soil, us, etc...</a:t>
            </a:r>
          </a:p>
          <a:p>
            <a:r>
              <a:rPr lang="en-US" dirty="0"/>
              <a:t>~30min outside in one spot (near a tree?)</a:t>
            </a:r>
          </a:p>
          <a:p>
            <a:r>
              <a:rPr lang="en-US" dirty="0"/>
              <a:t>Followed by 20min wrap-up, share-out &amp; reflection back in class to improve our skills</a:t>
            </a:r>
            <a:endParaRPr lang="en-US"/>
          </a:p>
          <a:p>
            <a:r>
              <a:rPr lang="en-US" dirty="0"/>
              <a:t>Daily themes to guide our observations</a:t>
            </a:r>
          </a:p>
        </p:txBody>
      </p:sp>
      <p:pic>
        <p:nvPicPr>
          <p:cNvPr id="5" name="Picture 4" descr="People sitting on a grass field and enjoying the sun">
            <a:extLst>
              <a:ext uri="{FF2B5EF4-FFF2-40B4-BE49-F238E27FC236}">
                <a16:creationId xmlns:a16="http://schemas.microsoft.com/office/drawing/2014/main" id="{41CA100C-ECFB-1DBC-8360-ACC10B1FF4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431" r="25599" b="-164"/>
          <a:stretch>
            <a:fillRect/>
          </a:stretch>
        </p:blipFill>
        <p:spPr>
          <a:xfrm>
            <a:off x="7384676" y="156883"/>
            <a:ext cx="4595429" cy="666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40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C7B359-88F7-711C-935F-82D3F5F48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b="1" dirty="0"/>
              <a:t>Day 1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BC169C-B5F4-F616-6612-FAB23827C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315" y="2682399"/>
            <a:ext cx="5319353" cy="41611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Start pg1 in a Notebook</a:t>
            </a:r>
            <a:endParaRPr lang="en-US"/>
          </a:p>
          <a:p>
            <a:r>
              <a:rPr lang="en-US" dirty="0"/>
              <a:t>Group names at top</a:t>
            </a:r>
          </a:p>
          <a:p>
            <a:r>
              <a:rPr lang="en-US" dirty="0"/>
              <a:t>Map of your spot (~¼ page)</a:t>
            </a:r>
          </a:p>
          <a:p>
            <a:r>
              <a:rPr lang="en-US" dirty="0"/>
              <a:t>Observations (all senses) &amp; brainstorm related to "Weather &amp; all it affects" &amp; GQ1:</a:t>
            </a:r>
            <a:br>
              <a:rPr lang="en-US" sz="2400" dirty="0"/>
            </a:br>
            <a:r>
              <a:rPr lang="en-US" i="1" dirty="0"/>
              <a:t>How do changes in weather &amp; the climate affect our lives?</a:t>
            </a:r>
          </a:p>
          <a:p>
            <a:r>
              <a:rPr lang="en-US" dirty="0"/>
              <a:t>Mostly words, drawings ok</a:t>
            </a:r>
          </a:p>
        </p:txBody>
      </p:sp>
      <p:pic>
        <p:nvPicPr>
          <p:cNvPr id="4" name="Content Placeholder 3" descr="A piece of paper with red and blue lines&#10;&#10;AI-generated content may be incorrect.">
            <a:extLst>
              <a:ext uri="{FF2B5EF4-FFF2-40B4-BE49-F238E27FC236}">
                <a16:creationId xmlns:a16="http://schemas.microsoft.com/office/drawing/2014/main" id="{A7EC173D-C9FC-EC78-3B1F-D2A14A7CB9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2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51394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3F1BA1-E1BF-9988-95C4-483B7DD76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b="1" dirty="0"/>
              <a:t>Day 2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E83ABD9-AE6A-8A41-5C63-EC9B1CD4B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94458"/>
            <a:ext cx="4243589" cy="384734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b="1" dirty="0"/>
              <a:t>Focus: CHANGE </a:t>
            </a:r>
            <a:r>
              <a:rPr lang="en-US" sz="2400" dirty="0"/>
              <a:t>(pg2)</a:t>
            </a:r>
            <a:br>
              <a:rPr lang="en-US" dirty="0"/>
            </a:br>
            <a:r>
              <a:rPr lang="en-US" dirty="0"/>
              <a:t>- since yesterday!?,</a:t>
            </a:r>
            <a:br>
              <a:rPr lang="en-US" dirty="0"/>
            </a:br>
            <a:r>
              <a:rPr lang="en-US" dirty="0"/>
              <a:t>of seasons, the future...</a:t>
            </a:r>
            <a:br>
              <a:rPr lang="en-US" dirty="0"/>
            </a:br>
            <a:r>
              <a:rPr lang="en-US" dirty="0"/>
              <a:t>(micro to macro)</a:t>
            </a:r>
          </a:p>
          <a:p>
            <a:r>
              <a:rPr lang="en-US" dirty="0"/>
              <a:t>TWO </a:t>
            </a:r>
            <a:r>
              <a:rPr lang="en-US" sz="3200" u="sng" dirty="0"/>
              <a:t>related</a:t>
            </a:r>
            <a:r>
              <a:rPr lang="en-US" dirty="0"/>
              <a:t> drawings</a:t>
            </a:r>
          </a:p>
          <a:p>
            <a:r>
              <a:rPr lang="en-US" dirty="0"/>
              <a:t>Further observations and brainstorming, building on what you AND OTHERS did yesterday</a:t>
            </a:r>
          </a:p>
        </p:txBody>
      </p:sp>
      <p:pic>
        <p:nvPicPr>
          <p:cNvPr id="4" name="Content Placeholder 3" descr="A tree with different colors of leaves and flowers&#10;&#10;AI-generated content may be incorrect.">
            <a:extLst>
              <a:ext uri="{FF2B5EF4-FFF2-40B4-BE49-F238E27FC236}">
                <a16:creationId xmlns:a16="http://schemas.microsoft.com/office/drawing/2014/main" id="{26DBFDF9-04B7-F810-D376-B360073DD9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249" r="14786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10538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close up of a black ant&#10;&#10;AI-generated content may be incorrect.">
            <a:extLst>
              <a:ext uri="{FF2B5EF4-FFF2-40B4-BE49-F238E27FC236}">
                <a16:creationId xmlns:a16="http://schemas.microsoft.com/office/drawing/2014/main" id="{48517977-0B0B-9CE7-7AF9-459F5DE747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23" r="14266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D06BB2-D438-9928-0D00-B6F38AE4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6610" y="365125"/>
            <a:ext cx="1917189" cy="1899912"/>
          </a:xfrm>
        </p:spPr>
        <p:txBody>
          <a:bodyPr>
            <a:normAutofit/>
          </a:bodyPr>
          <a:lstStyle/>
          <a:p>
            <a:r>
              <a:rPr lang="en-US" sz="5400" b="1" dirty="0"/>
              <a:t>Day 3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8C67139-AE8E-742E-C590-C017A5E6A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4109" y="2142848"/>
            <a:ext cx="3710131" cy="42582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400" b="1" dirty="0"/>
              <a:t>ZOOM IN</a:t>
            </a:r>
            <a:br>
              <a:rPr lang="en-US" sz="2400" dirty="0"/>
            </a:br>
            <a:r>
              <a:rPr lang="en-US" sz="2400" dirty="0"/>
              <a:t>Look closer! Investigate... follow an ant &amp; see what it's up to (for example)</a:t>
            </a:r>
          </a:p>
          <a:p>
            <a:r>
              <a:rPr lang="en-US" sz="2400" dirty="0"/>
              <a:t>How is weather affecting LIVING THINGS?</a:t>
            </a:r>
          </a:p>
          <a:p>
            <a:r>
              <a:rPr lang="en-US" sz="2400" dirty="0"/>
              <a:t>Find more changes...</a:t>
            </a:r>
          </a:p>
          <a:p>
            <a:r>
              <a:rPr lang="en-US" sz="2400" dirty="0"/>
              <a:t>Words &amp; Drawings</a:t>
            </a:r>
          </a:p>
          <a:p>
            <a:r>
              <a:rPr lang="en-US" sz="2400" dirty="0"/>
              <a:t>Take it to another level, not more of the same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6061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erson holding a mirror over their face&#10;&#10;AI-generated content may be incorrect.">
            <a:extLst>
              <a:ext uri="{FF2B5EF4-FFF2-40B4-BE49-F238E27FC236}">
                <a16:creationId xmlns:a16="http://schemas.microsoft.com/office/drawing/2014/main" id="{24843C69-8DAC-0DCD-98C6-B18080D212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1459" b="3954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7B816-CAAC-FD63-12F2-57349FEA2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Day 4...   what do YOU have to contribute?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988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The Weather, and all it affects... </vt:lpstr>
      <vt:lpstr>Overview</vt:lpstr>
      <vt:lpstr>Day 1</vt:lpstr>
      <vt:lpstr>Day 2</vt:lpstr>
      <vt:lpstr>Day 3</vt:lpstr>
      <vt:lpstr>Day 4...   what do YOU have to contribute?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253</cp:revision>
  <dcterms:created xsi:type="dcterms:W3CDTF">2025-11-16T19:29:27Z</dcterms:created>
  <dcterms:modified xsi:type="dcterms:W3CDTF">2025-12-08T19:25:40Z</dcterms:modified>
</cp:coreProperties>
</file>