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Lst>
  <p:sldSz cx="9144000" cy="6858000" type="screen4x3"/>
  <p:notesSz cx="6858000" cy="9144000"/>
  <p:embeddedFontLst>
    <p:embeddedFont>
      <p:font typeface="ADLaM Display" panose="02010000000000000000" pitchFamily="2" charset="77"/>
      <p:regular r:id="rId2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3" roundtripDataSignature="AMtx7mhgeCB9ud5ukldaHeyhDkwNGKR+Q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37"/>
  </p:normalViewPr>
  <p:slideViewPr>
    <p:cSldViewPr snapToGrid="0">
      <p:cViewPr varScale="1">
        <p:scale>
          <a:sx n="103" d="100"/>
          <a:sy n="103" d="100"/>
        </p:scale>
        <p:origin x="1784" y="18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customschemas.google.com/relationships/presentationmetadata" Target="meta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6pPr>
            <a:lvl7pPr marL="3200400" marR="0" lvl="6"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7pPr>
            <a:lvl8pPr marL="3657600" marR="0" lvl="7"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8pPr>
            <a:lvl9pPr marL="4114800" marR="0" lvl="8"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9" name="Google Shape;159;p1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7" name="Google Shape;167;p1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3" name="Google Shape;173;p1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9" name="Google Shape;179;p1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5" name="Google Shape;185;p1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3" name="Google Shape;193;p1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9" name="Google Shape;199;p1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5" name="Google Shape;205;p1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1" name="Google Shape;211;p1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2" name="Google Shape;222;p1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5" name="Google Shape;95;p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8" name="Google Shape;228;p2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4" name="Google Shape;234;p2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9" name="Google Shape;239;p2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8" name="Google Shape;248;p2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4" name="Google Shape;254;p2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2" name="Google Shape;262;p2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p2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0" name="Google Shape;270;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1" name="Google Shape;271;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2" name="Google Shape;102;p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0" name="Google Shape;110;p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8" name="Google Shape;118;p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6" name="Google Shape;126;p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4" name="Google Shape;134;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5" name="Google Shape;135;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4" name="Google Shape;144;p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1" name="Google Shape;151;p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8"/>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8"/>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8" name="Google Shape;18;p2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3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7"/>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 name="Google Shape;75;p3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38"/>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8"/>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 name="Google Shape;81;p3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2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9"/>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 name="Google Shape;24;p2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30"/>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30"/>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0" name="Google Shape;30;p3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3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3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3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31"/>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6" name="Google Shape;36;p31"/>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7" name="Google Shape;37;p3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3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3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3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32"/>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3" name="Google Shape;43;p32"/>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4" name="Google Shape;44;p32"/>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5" name="Google Shape;45;p32"/>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6" name="Google Shape;46;p3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3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3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3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3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3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3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3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3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3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35"/>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5"/>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61" name="Google Shape;61;p35"/>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2" name="Google Shape;62;p3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36"/>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6"/>
          <p:cNvSpPr>
            <a:spLocks noGrp="1"/>
          </p:cNvSpPr>
          <p:nvPr>
            <p:ph type="pic" idx="2"/>
          </p:nvPr>
        </p:nvSpPr>
        <p:spPr>
          <a:xfrm>
            <a:off x="1792288" y="612775"/>
            <a:ext cx="5486400" cy="4114800"/>
          </a:xfrm>
          <a:prstGeom prst="rect">
            <a:avLst/>
          </a:prstGeom>
          <a:noFill/>
          <a:ln>
            <a:noFill/>
          </a:ln>
        </p:spPr>
      </p:sp>
      <p:sp>
        <p:nvSpPr>
          <p:cNvPr id="68" name="Google Shape;68;p36"/>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9" name="Google Shape;69;p3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7"/>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2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7"/>
        <p:cNvGrpSpPr/>
        <p:nvPr/>
      </p:nvGrpSpPr>
      <p:grpSpPr>
        <a:xfrm>
          <a:off x="0" y="0"/>
          <a:ext cx="0" cy="0"/>
          <a:chOff x="0" y="0"/>
          <a:chExt cx="0" cy="0"/>
        </a:xfrm>
      </p:grpSpPr>
      <p:sp>
        <p:nvSpPr>
          <p:cNvPr id="88" name="Google Shape;88;p1"/>
          <p:cNvSpPr/>
          <p:nvPr/>
        </p:nvSpPr>
        <p:spPr>
          <a:xfrm>
            <a:off x="0" y="0"/>
            <a:ext cx="9144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89" name="Google Shape;89;p1"/>
          <p:cNvSpPr txBox="1">
            <a:spLocks noGrp="1"/>
          </p:cNvSpPr>
          <p:nvPr>
            <p:ph type="ctrTitle"/>
          </p:nvPr>
        </p:nvSpPr>
        <p:spPr>
          <a:xfrm>
            <a:off x="592875" y="1999819"/>
            <a:ext cx="3281400" cy="28584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ADLaM Display"/>
              <a:buNone/>
            </a:pPr>
            <a:r>
              <a:rPr lang="en-US">
                <a:latin typeface="ADLaM Display"/>
                <a:ea typeface="ADLaM Display"/>
                <a:cs typeface="ADLaM Display"/>
                <a:sym typeface="ADLaM Display"/>
              </a:rPr>
              <a:t>Plein Air on the Santa Cruz River!</a:t>
            </a:r>
            <a:endParaRPr/>
          </a:p>
        </p:txBody>
      </p:sp>
      <p:pic>
        <p:nvPicPr>
          <p:cNvPr id="90" name="Google Shape;90;p1" descr="A stream running through a forest&#10;&#10;AI-generated content may be incorrect."/>
          <p:cNvPicPr preferRelativeResize="0"/>
          <p:nvPr/>
        </p:nvPicPr>
        <p:blipFill rotWithShape="1">
          <a:blip r:embed="rId3">
            <a:alphaModFix/>
          </a:blip>
          <a:srcRect r="5079"/>
          <a:stretch/>
        </p:blipFill>
        <p:spPr>
          <a:xfrm>
            <a:off x="4261757" y="1"/>
            <a:ext cx="4882243" cy="6857999"/>
          </a:xfrm>
          <a:custGeom>
            <a:avLst/>
            <a:gdLst/>
            <a:ahLst/>
            <a:cxnLst/>
            <a:rect l="l" t="t" r="r" b="b"/>
            <a:pathLst>
              <a:path w="6509657" h="6857999" extrusionOk="0">
                <a:moveTo>
                  <a:pt x="752157" y="6118149"/>
                </a:moveTo>
                <a:cubicBezTo>
                  <a:pt x="745608" y="6124102"/>
                  <a:pt x="737987" y="6129341"/>
                  <a:pt x="730938" y="6133722"/>
                </a:cubicBezTo>
                <a:cubicBezTo>
                  <a:pt x="723794" y="6138152"/>
                  <a:pt x="718448" y="6143474"/>
                  <a:pt x="714778" y="6149379"/>
                </a:cubicBezTo>
                <a:lnTo>
                  <a:pt x="709303" y="6166562"/>
                </a:lnTo>
                <a:lnTo>
                  <a:pt x="714778" y="6149380"/>
                </a:lnTo>
                <a:cubicBezTo>
                  <a:pt x="718448" y="6143474"/>
                  <a:pt x="723794" y="6138152"/>
                  <a:pt x="730938" y="6133723"/>
                </a:cubicBezTo>
                <a:cubicBezTo>
                  <a:pt x="737987" y="6129341"/>
                  <a:pt x="745608" y="6124102"/>
                  <a:pt x="752157" y="6118149"/>
                </a:cubicBezTo>
                <a:close/>
                <a:moveTo>
                  <a:pt x="844000" y="4941372"/>
                </a:moveTo>
                <a:lnTo>
                  <a:pt x="840670" y="4950868"/>
                </a:lnTo>
                <a:lnTo>
                  <a:pt x="830985" y="4991382"/>
                </a:lnTo>
                <a:lnTo>
                  <a:pt x="840670" y="4950869"/>
                </a:lnTo>
                <a:close/>
                <a:moveTo>
                  <a:pt x="840061" y="4749807"/>
                </a:moveTo>
                <a:cubicBezTo>
                  <a:pt x="852197" y="4762827"/>
                  <a:pt x="853054" y="4781365"/>
                  <a:pt x="854768" y="4799797"/>
                </a:cubicBezTo>
                <a:cubicBezTo>
                  <a:pt x="853054" y="4781365"/>
                  <a:pt x="852197" y="4762826"/>
                  <a:pt x="840061" y="4749807"/>
                </a:cubicBezTo>
                <a:close/>
                <a:moveTo>
                  <a:pt x="822263" y="4543185"/>
                </a:moveTo>
                <a:lnTo>
                  <a:pt x="816857" y="4557091"/>
                </a:lnTo>
                <a:cubicBezTo>
                  <a:pt x="805236" y="4573618"/>
                  <a:pt x="796449" y="4588275"/>
                  <a:pt x="790493" y="4602021"/>
                </a:cubicBezTo>
                <a:cubicBezTo>
                  <a:pt x="796449" y="4588275"/>
                  <a:pt x="805236" y="4573618"/>
                  <a:pt x="816857" y="4557092"/>
                </a:cubicBezTo>
                <a:cubicBezTo>
                  <a:pt x="819238" y="4553662"/>
                  <a:pt x="821286" y="4548281"/>
                  <a:pt x="822263" y="4543185"/>
                </a:cubicBezTo>
                <a:close/>
                <a:moveTo>
                  <a:pt x="356045" y="2819253"/>
                </a:moveTo>
                <a:lnTo>
                  <a:pt x="344401" y="2827483"/>
                </a:lnTo>
                <a:lnTo>
                  <a:pt x="344399" y="2827486"/>
                </a:lnTo>
                <a:lnTo>
                  <a:pt x="325550" y="2842392"/>
                </a:lnTo>
                <a:lnTo>
                  <a:pt x="315896" y="2861156"/>
                </a:lnTo>
                <a:lnTo>
                  <a:pt x="344399" y="2827486"/>
                </a:lnTo>
                <a:lnTo>
                  <a:pt x="344401" y="2827484"/>
                </a:lnTo>
                <a:close/>
                <a:moveTo>
                  <a:pt x="425699" y="1974015"/>
                </a:moveTo>
                <a:cubicBezTo>
                  <a:pt x="427224" y="1991685"/>
                  <a:pt x="433462" y="2008497"/>
                  <a:pt x="449941" y="2023547"/>
                </a:cubicBezTo>
                <a:cubicBezTo>
                  <a:pt x="441702" y="2016020"/>
                  <a:pt x="436022" y="2008056"/>
                  <a:pt x="432213" y="1999763"/>
                </a:cubicBezTo>
                <a:close/>
                <a:moveTo>
                  <a:pt x="442893" y="1768838"/>
                </a:moveTo>
                <a:cubicBezTo>
                  <a:pt x="451656" y="1779981"/>
                  <a:pt x="453942" y="1790986"/>
                  <a:pt x="452275" y="1801558"/>
                </a:cubicBezTo>
                <a:lnTo>
                  <a:pt x="451495" y="1785412"/>
                </a:lnTo>
                <a:cubicBezTo>
                  <a:pt x="450037" y="1779948"/>
                  <a:pt x="447274" y="1774411"/>
                  <a:pt x="442893" y="1768838"/>
                </a:cubicBezTo>
                <a:close/>
                <a:moveTo>
                  <a:pt x="333304" y="520953"/>
                </a:moveTo>
                <a:cubicBezTo>
                  <a:pt x="333743" y="528850"/>
                  <a:pt x="335480" y="536547"/>
                  <a:pt x="337867" y="544146"/>
                </a:cubicBezTo>
                <a:lnTo>
                  <a:pt x="340032" y="549926"/>
                </a:lnTo>
                <a:lnTo>
                  <a:pt x="340448" y="551717"/>
                </a:lnTo>
                <a:lnTo>
                  <a:pt x="346286" y="566616"/>
                </a:lnTo>
                <a:lnTo>
                  <a:pt x="346338" y="566754"/>
                </a:lnTo>
                <a:lnTo>
                  <a:pt x="352655" y="583595"/>
                </a:lnTo>
                <a:lnTo>
                  <a:pt x="359452" y="612658"/>
                </a:lnTo>
                <a:cubicBezTo>
                  <a:pt x="358987" y="604728"/>
                  <a:pt x="357230" y="597005"/>
                  <a:pt x="354829" y="589388"/>
                </a:cubicBezTo>
                <a:lnTo>
                  <a:pt x="352655" y="583595"/>
                </a:lnTo>
                <a:lnTo>
                  <a:pt x="352236" y="581804"/>
                </a:lnTo>
                <a:lnTo>
                  <a:pt x="346286" y="566616"/>
                </a:lnTo>
                <a:lnTo>
                  <a:pt x="340032" y="549926"/>
                </a:lnTo>
                <a:close/>
                <a:moveTo>
                  <a:pt x="384407" y="268794"/>
                </a:moveTo>
                <a:lnTo>
                  <a:pt x="387838" y="328017"/>
                </a:lnTo>
                <a:cubicBezTo>
                  <a:pt x="389527" y="318646"/>
                  <a:pt x="389932" y="309031"/>
                  <a:pt x="389283" y="299164"/>
                </a:cubicBezTo>
                <a:cubicBezTo>
                  <a:pt x="388635" y="289296"/>
                  <a:pt x="386932" y="279176"/>
                  <a:pt x="384407" y="268794"/>
                </a:cubicBezTo>
                <a:close/>
                <a:moveTo>
                  <a:pt x="66991" y="0"/>
                </a:moveTo>
                <a:lnTo>
                  <a:pt x="6509657" y="0"/>
                </a:lnTo>
                <a:lnTo>
                  <a:pt x="6509657" y="6857999"/>
                </a:lnTo>
                <a:lnTo>
                  <a:pt x="149318" y="6857999"/>
                </a:lnTo>
                <a:lnTo>
                  <a:pt x="149318" y="6857457"/>
                </a:lnTo>
                <a:lnTo>
                  <a:pt x="22079" y="6857457"/>
                </a:lnTo>
                <a:lnTo>
                  <a:pt x="26850" y="6796804"/>
                </a:lnTo>
                <a:cubicBezTo>
                  <a:pt x="32161" y="6777207"/>
                  <a:pt x="39591" y="6758011"/>
                  <a:pt x="44354" y="6738388"/>
                </a:cubicBezTo>
                <a:cubicBezTo>
                  <a:pt x="48736" y="6720103"/>
                  <a:pt x="58832" y="6702955"/>
                  <a:pt x="67214" y="6685617"/>
                </a:cubicBezTo>
                <a:cubicBezTo>
                  <a:pt x="83217" y="6652472"/>
                  <a:pt x="73120" y="6617036"/>
                  <a:pt x="77310" y="6583128"/>
                </a:cubicBezTo>
                <a:cubicBezTo>
                  <a:pt x="78645" y="6572269"/>
                  <a:pt x="80168" y="6561411"/>
                  <a:pt x="82837" y="6550742"/>
                </a:cubicBezTo>
                <a:cubicBezTo>
                  <a:pt x="89885" y="6521593"/>
                  <a:pt x="95981" y="6491874"/>
                  <a:pt x="105697" y="6463490"/>
                </a:cubicBezTo>
                <a:cubicBezTo>
                  <a:pt x="116556" y="6431292"/>
                  <a:pt x="131034" y="6400429"/>
                  <a:pt x="146086" y="6363664"/>
                </a:cubicBezTo>
                <a:cubicBezTo>
                  <a:pt x="142275" y="6350899"/>
                  <a:pt x="131986" y="6331277"/>
                  <a:pt x="131034" y="6311084"/>
                </a:cubicBezTo>
                <a:cubicBezTo>
                  <a:pt x="127795" y="6246121"/>
                  <a:pt x="145513" y="6185351"/>
                  <a:pt x="173518" y="6127247"/>
                </a:cubicBezTo>
                <a:cubicBezTo>
                  <a:pt x="181899" y="6109530"/>
                  <a:pt x="187424" y="6090477"/>
                  <a:pt x="195616" y="6072569"/>
                </a:cubicBezTo>
                <a:cubicBezTo>
                  <a:pt x="198472" y="6066284"/>
                  <a:pt x="204569" y="6058092"/>
                  <a:pt x="210285" y="6056948"/>
                </a:cubicBezTo>
                <a:cubicBezTo>
                  <a:pt x="243432" y="6050282"/>
                  <a:pt x="242863" y="6025515"/>
                  <a:pt x="244766" y="5999796"/>
                </a:cubicBezTo>
                <a:cubicBezTo>
                  <a:pt x="247051" y="5969124"/>
                  <a:pt x="252386" y="5938836"/>
                  <a:pt x="256958" y="5908355"/>
                </a:cubicBezTo>
                <a:cubicBezTo>
                  <a:pt x="257530" y="5904353"/>
                  <a:pt x="261531" y="5900735"/>
                  <a:pt x="264200" y="5897114"/>
                </a:cubicBezTo>
                <a:cubicBezTo>
                  <a:pt x="268199" y="5891590"/>
                  <a:pt x="274295" y="5886447"/>
                  <a:pt x="275818" y="5880348"/>
                </a:cubicBezTo>
                <a:cubicBezTo>
                  <a:pt x="283249" y="5849107"/>
                  <a:pt x="289535" y="5817674"/>
                  <a:pt x="296393" y="5786239"/>
                </a:cubicBezTo>
                <a:cubicBezTo>
                  <a:pt x="297918" y="5779191"/>
                  <a:pt x="299823" y="5771953"/>
                  <a:pt x="302870" y="5765474"/>
                </a:cubicBezTo>
                <a:cubicBezTo>
                  <a:pt x="305728" y="5759378"/>
                  <a:pt x="310683" y="5754234"/>
                  <a:pt x="313730" y="5748136"/>
                </a:cubicBezTo>
                <a:cubicBezTo>
                  <a:pt x="321920" y="5731564"/>
                  <a:pt x="329541" y="5714607"/>
                  <a:pt x="338685" y="5695178"/>
                </a:cubicBezTo>
                <a:cubicBezTo>
                  <a:pt x="321541" y="5684320"/>
                  <a:pt x="331257" y="5669647"/>
                  <a:pt x="339447" y="5651360"/>
                </a:cubicBezTo>
                <a:cubicBezTo>
                  <a:pt x="347830" y="5632691"/>
                  <a:pt x="350497" y="5611164"/>
                  <a:pt x="353545" y="5590590"/>
                </a:cubicBezTo>
                <a:cubicBezTo>
                  <a:pt x="359070" y="5552869"/>
                  <a:pt x="362499" y="5514957"/>
                  <a:pt x="367451" y="5477239"/>
                </a:cubicBezTo>
                <a:cubicBezTo>
                  <a:pt x="368595" y="5469236"/>
                  <a:pt x="370690" y="5460092"/>
                  <a:pt x="375454" y="5453995"/>
                </a:cubicBezTo>
                <a:cubicBezTo>
                  <a:pt x="407459" y="5412276"/>
                  <a:pt x="416411" y="5361598"/>
                  <a:pt x="413366" y="5313403"/>
                </a:cubicBezTo>
                <a:cubicBezTo>
                  <a:pt x="411078" y="5275491"/>
                  <a:pt x="409363" y="5238343"/>
                  <a:pt x="412601" y="5200813"/>
                </a:cubicBezTo>
                <a:cubicBezTo>
                  <a:pt x="412793" y="5197955"/>
                  <a:pt x="412411" y="5194145"/>
                  <a:pt x="410887" y="5192051"/>
                </a:cubicBezTo>
                <a:cubicBezTo>
                  <a:pt x="400791" y="5179097"/>
                  <a:pt x="400029" y="5165570"/>
                  <a:pt x="398315" y="5148995"/>
                </a:cubicBezTo>
                <a:cubicBezTo>
                  <a:pt x="395837" y="5125562"/>
                  <a:pt x="397553" y="5104036"/>
                  <a:pt x="401743" y="5082317"/>
                </a:cubicBezTo>
                <a:cubicBezTo>
                  <a:pt x="404791" y="5066505"/>
                  <a:pt x="411078" y="5050504"/>
                  <a:pt x="419080" y="5036405"/>
                </a:cubicBezTo>
                <a:cubicBezTo>
                  <a:pt x="430320" y="5016785"/>
                  <a:pt x="434701" y="4997922"/>
                  <a:pt x="419841" y="4979253"/>
                </a:cubicBezTo>
                <a:cubicBezTo>
                  <a:pt x="404029" y="4959061"/>
                  <a:pt x="409553" y="4936201"/>
                  <a:pt x="408983" y="4913909"/>
                </a:cubicBezTo>
                <a:cubicBezTo>
                  <a:pt x="408791" y="4904195"/>
                  <a:pt x="409175" y="4893907"/>
                  <a:pt x="406697" y="4884572"/>
                </a:cubicBezTo>
                <a:cubicBezTo>
                  <a:pt x="399647" y="4857522"/>
                  <a:pt x="388978" y="4831420"/>
                  <a:pt x="384216" y="4803988"/>
                </a:cubicBezTo>
                <a:cubicBezTo>
                  <a:pt x="381551" y="4788747"/>
                  <a:pt x="386312" y="4771793"/>
                  <a:pt x="389741" y="4755980"/>
                </a:cubicBezTo>
                <a:cubicBezTo>
                  <a:pt x="393362" y="4739978"/>
                  <a:pt x="398885" y="4724167"/>
                  <a:pt x="404601" y="4708734"/>
                </a:cubicBezTo>
                <a:cubicBezTo>
                  <a:pt x="408411" y="4698258"/>
                  <a:pt x="412031" y="4686828"/>
                  <a:pt x="418889" y="4678445"/>
                </a:cubicBezTo>
                <a:cubicBezTo>
                  <a:pt x="434510" y="4659393"/>
                  <a:pt x="437178" y="4639772"/>
                  <a:pt x="428986" y="4617291"/>
                </a:cubicBezTo>
                <a:cubicBezTo>
                  <a:pt x="427651" y="4613864"/>
                  <a:pt x="427651" y="4609863"/>
                  <a:pt x="427462" y="4606053"/>
                </a:cubicBezTo>
                <a:cubicBezTo>
                  <a:pt x="423462" y="4545086"/>
                  <a:pt x="420984" y="4484127"/>
                  <a:pt x="414888" y="4423545"/>
                </a:cubicBezTo>
                <a:cubicBezTo>
                  <a:pt x="412411" y="4398972"/>
                  <a:pt x="401553" y="4375349"/>
                  <a:pt x="394695" y="4351154"/>
                </a:cubicBezTo>
                <a:cubicBezTo>
                  <a:pt x="393362" y="4346201"/>
                  <a:pt x="391265" y="4340674"/>
                  <a:pt x="392218" y="4335722"/>
                </a:cubicBezTo>
                <a:cubicBezTo>
                  <a:pt x="401743" y="4281810"/>
                  <a:pt x="387838" y="4231324"/>
                  <a:pt x="369547" y="4181603"/>
                </a:cubicBezTo>
                <a:cubicBezTo>
                  <a:pt x="367643" y="4176461"/>
                  <a:pt x="368214" y="4170174"/>
                  <a:pt x="368595" y="4164458"/>
                </a:cubicBezTo>
                <a:cubicBezTo>
                  <a:pt x="369928" y="4148453"/>
                  <a:pt x="376597" y="4131119"/>
                  <a:pt x="372597" y="4116641"/>
                </a:cubicBezTo>
                <a:cubicBezTo>
                  <a:pt x="361546" y="4078159"/>
                  <a:pt x="348211" y="4040058"/>
                  <a:pt x="331447" y="4003861"/>
                </a:cubicBezTo>
                <a:cubicBezTo>
                  <a:pt x="314494" y="3967091"/>
                  <a:pt x="300203" y="3932993"/>
                  <a:pt x="317349" y="3890891"/>
                </a:cubicBezTo>
                <a:cubicBezTo>
                  <a:pt x="324589" y="3872985"/>
                  <a:pt x="319445" y="3849362"/>
                  <a:pt x="317541" y="3828785"/>
                </a:cubicBezTo>
                <a:cubicBezTo>
                  <a:pt x="316016" y="3813737"/>
                  <a:pt x="307443" y="3799258"/>
                  <a:pt x="307443" y="3784397"/>
                </a:cubicBezTo>
                <a:cubicBezTo>
                  <a:pt x="307443" y="3744770"/>
                  <a:pt x="297345" y="3709529"/>
                  <a:pt x="276771" y="3675238"/>
                </a:cubicBezTo>
                <a:cubicBezTo>
                  <a:pt x="268770" y="3661899"/>
                  <a:pt x="274106" y="3641134"/>
                  <a:pt x="272009" y="3623799"/>
                </a:cubicBezTo>
                <a:cubicBezTo>
                  <a:pt x="269533" y="3605509"/>
                  <a:pt x="267247" y="3586653"/>
                  <a:pt x="261720" y="3569124"/>
                </a:cubicBezTo>
                <a:cubicBezTo>
                  <a:pt x="247243" y="3523785"/>
                  <a:pt x="230859" y="3479015"/>
                  <a:pt x="215618" y="3433866"/>
                </a:cubicBezTo>
                <a:cubicBezTo>
                  <a:pt x="203045" y="3396719"/>
                  <a:pt x="212951" y="3360139"/>
                  <a:pt x="218286" y="3323372"/>
                </a:cubicBezTo>
                <a:cubicBezTo>
                  <a:pt x="221715" y="3300319"/>
                  <a:pt x="229907" y="3278795"/>
                  <a:pt x="217715" y="3252885"/>
                </a:cubicBezTo>
                <a:cubicBezTo>
                  <a:pt x="206093" y="3228119"/>
                  <a:pt x="208761" y="3196686"/>
                  <a:pt x="202475" y="3168870"/>
                </a:cubicBezTo>
                <a:cubicBezTo>
                  <a:pt x="197141" y="3145436"/>
                  <a:pt x="188566" y="3122770"/>
                  <a:pt x="180184" y="3100099"/>
                </a:cubicBezTo>
                <a:cubicBezTo>
                  <a:pt x="168753" y="3069235"/>
                  <a:pt x="156753" y="3038756"/>
                  <a:pt x="162468" y="3005035"/>
                </a:cubicBezTo>
                <a:cubicBezTo>
                  <a:pt x="168945" y="2966742"/>
                  <a:pt x="144560" y="2940455"/>
                  <a:pt x="128366" y="2910353"/>
                </a:cubicBezTo>
                <a:cubicBezTo>
                  <a:pt x="117318" y="2889587"/>
                  <a:pt x="109126" y="2866918"/>
                  <a:pt x="102268" y="2844248"/>
                </a:cubicBezTo>
                <a:cubicBezTo>
                  <a:pt x="93313" y="2813958"/>
                  <a:pt x="87978" y="2782716"/>
                  <a:pt x="79216" y="2752235"/>
                </a:cubicBezTo>
                <a:cubicBezTo>
                  <a:pt x="66072" y="2706131"/>
                  <a:pt x="55785" y="2659455"/>
                  <a:pt x="63024" y="2611450"/>
                </a:cubicBezTo>
                <a:cubicBezTo>
                  <a:pt x="66262" y="2589352"/>
                  <a:pt x="66072" y="2568774"/>
                  <a:pt x="61307" y="2546678"/>
                </a:cubicBezTo>
                <a:cubicBezTo>
                  <a:pt x="53497" y="2510483"/>
                  <a:pt x="52545" y="2473333"/>
                  <a:pt x="23399" y="2444184"/>
                </a:cubicBezTo>
                <a:cubicBezTo>
                  <a:pt x="13111" y="2433897"/>
                  <a:pt x="10446" y="2415420"/>
                  <a:pt x="5110" y="2400369"/>
                </a:cubicBezTo>
                <a:cubicBezTo>
                  <a:pt x="-1178" y="2383032"/>
                  <a:pt x="2062" y="2370270"/>
                  <a:pt x="20351" y="2360933"/>
                </a:cubicBezTo>
                <a:cubicBezTo>
                  <a:pt x="28541" y="2356744"/>
                  <a:pt x="36543" y="2344741"/>
                  <a:pt x="37877" y="2335405"/>
                </a:cubicBezTo>
                <a:cubicBezTo>
                  <a:pt x="41877" y="2307402"/>
                  <a:pt x="35971" y="2281683"/>
                  <a:pt x="23017" y="2254633"/>
                </a:cubicBezTo>
                <a:cubicBezTo>
                  <a:pt x="10824" y="2229296"/>
                  <a:pt x="12158" y="2197670"/>
                  <a:pt x="7395" y="2168903"/>
                </a:cubicBezTo>
                <a:cubicBezTo>
                  <a:pt x="5680" y="2158712"/>
                  <a:pt x="3062" y="2148519"/>
                  <a:pt x="871" y="2138304"/>
                </a:cubicBezTo>
                <a:lnTo>
                  <a:pt x="0" y="2131532"/>
                </a:lnTo>
                <a:lnTo>
                  <a:pt x="0" y="2072225"/>
                </a:lnTo>
                <a:lnTo>
                  <a:pt x="251" y="2069340"/>
                </a:lnTo>
                <a:cubicBezTo>
                  <a:pt x="2061" y="2056600"/>
                  <a:pt x="4156" y="2043835"/>
                  <a:pt x="5299" y="2030977"/>
                </a:cubicBezTo>
                <a:cubicBezTo>
                  <a:pt x="7203" y="2010974"/>
                  <a:pt x="6442" y="1990589"/>
                  <a:pt x="8729" y="1970586"/>
                </a:cubicBezTo>
                <a:cubicBezTo>
                  <a:pt x="10446" y="1954202"/>
                  <a:pt x="14824" y="1938009"/>
                  <a:pt x="18445" y="1921817"/>
                </a:cubicBezTo>
                <a:cubicBezTo>
                  <a:pt x="19779" y="1915912"/>
                  <a:pt x="24922" y="1910004"/>
                  <a:pt x="24161" y="1904673"/>
                </a:cubicBezTo>
                <a:cubicBezTo>
                  <a:pt x="15968" y="1851709"/>
                  <a:pt x="52545" y="1813610"/>
                  <a:pt x="68738" y="1768838"/>
                </a:cubicBezTo>
                <a:cubicBezTo>
                  <a:pt x="85886" y="1721785"/>
                  <a:pt x="112174" y="1676253"/>
                  <a:pt x="104363" y="1623675"/>
                </a:cubicBezTo>
                <a:cubicBezTo>
                  <a:pt x="99601" y="1591859"/>
                  <a:pt x="88551" y="1561189"/>
                  <a:pt x="81882" y="1529563"/>
                </a:cubicBezTo>
                <a:cubicBezTo>
                  <a:pt x="79597" y="1518324"/>
                  <a:pt x="79978" y="1505751"/>
                  <a:pt x="82264" y="1494509"/>
                </a:cubicBezTo>
                <a:cubicBezTo>
                  <a:pt x="92743" y="1440216"/>
                  <a:pt x="94266" y="1386684"/>
                  <a:pt x="77120" y="1333341"/>
                </a:cubicBezTo>
                <a:cubicBezTo>
                  <a:pt x="74262" y="1324198"/>
                  <a:pt x="71597" y="1314483"/>
                  <a:pt x="71597" y="1304955"/>
                </a:cubicBezTo>
                <a:cubicBezTo>
                  <a:pt x="71597" y="1252757"/>
                  <a:pt x="75597" y="1201512"/>
                  <a:pt x="94266" y="1151600"/>
                </a:cubicBezTo>
                <a:cubicBezTo>
                  <a:pt x="100553" y="1134834"/>
                  <a:pt x="96553" y="1114449"/>
                  <a:pt x="98077" y="1095972"/>
                </a:cubicBezTo>
                <a:cubicBezTo>
                  <a:pt x="99409" y="1078826"/>
                  <a:pt x="99981" y="1061298"/>
                  <a:pt x="104363" y="1044725"/>
                </a:cubicBezTo>
                <a:cubicBezTo>
                  <a:pt x="110839" y="1020529"/>
                  <a:pt x="111601" y="998052"/>
                  <a:pt x="105887" y="973095"/>
                </a:cubicBezTo>
                <a:cubicBezTo>
                  <a:pt x="100553" y="949281"/>
                  <a:pt x="103219" y="923562"/>
                  <a:pt x="103029" y="898797"/>
                </a:cubicBezTo>
                <a:cubicBezTo>
                  <a:pt x="102839" y="871173"/>
                  <a:pt x="102649" y="843552"/>
                  <a:pt x="103601" y="815929"/>
                </a:cubicBezTo>
                <a:cubicBezTo>
                  <a:pt x="103981" y="804877"/>
                  <a:pt x="111601" y="792306"/>
                  <a:pt x="108553" y="783158"/>
                </a:cubicBezTo>
                <a:cubicBezTo>
                  <a:pt x="98267" y="753633"/>
                  <a:pt x="110649" y="724104"/>
                  <a:pt x="105126" y="694576"/>
                </a:cubicBezTo>
                <a:cubicBezTo>
                  <a:pt x="102268" y="680096"/>
                  <a:pt x="110078" y="663713"/>
                  <a:pt x="110839" y="648092"/>
                </a:cubicBezTo>
                <a:cubicBezTo>
                  <a:pt x="112174" y="622564"/>
                  <a:pt x="111601" y="597037"/>
                  <a:pt x="111983" y="571508"/>
                </a:cubicBezTo>
                <a:cubicBezTo>
                  <a:pt x="112174" y="563125"/>
                  <a:pt x="112936" y="554933"/>
                  <a:pt x="113318" y="546552"/>
                </a:cubicBezTo>
                <a:cubicBezTo>
                  <a:pt x="113697" y="539121"/>
                  <a:pt x="115412" y="531310"/>
                  <a:pt x="114080" y="524262"/>
                </a:cubicBezTo>
                <a:cubicBezTo>
                  <a:pt x="109315" y="498733"/>
                  <a:pt x="101505" y="473587"/>
                  <a:pt x="98457" y="447870"/>
                </a:cubicBezTo>
                <a:cubicBezTo>
                  <a:pt x="95792" y="425581"/>
                  <a:pt x="99409" y="402529"/>
                  <a:pt x="97505" y="380050"/>
                </a:cubicBezTo>
                <a:cubicBezTo>
                  <a:pt x="94266" y="340425"/>
                  <a:pt x="88551" y="300800"/>
                  <a:pt x="84930" y="261173"/>
                </a:cubicBezTo>
                <a:cubicBezTo>
                  <a:pt x="84168" y="252600"/>
                  <a:pt x="88933" y="243648"/>
                  <a:pt x="89313" y="234883"/>
                </a:cubicBezTo>
                <a:cubicBezTo>
                  <a:pt x="90266" y="207450"/>
                  <a:pt x="90457" y="180017"/>
                  <a:pt x="91026" y="152584"/>
                </a:cubicBezTo>
                <a:cubicBezTo>
                  <a:pt x="91218" y="136963"/>
                  <a:pt x="90647" y="121150"/>
                  <a:pt x="92361" y="105718"/>
                </a:cubicBezTo>
                <a:cubicBezTo>
                  <a:pt x="94648" y="85336"/>
                  <a:pt x="98077" y="66857"/>
                  <a:pt x="83217" y="47806"/>
                </a:cubicBezTo>
                <a:cubicBezTo>
                  <a:pt x="77453" y="40471"/>
                  <a:pt x="73691" y="32636"/>
                  <a:pt x="71206" y="24480"/>
                </a:cubicBezTo>
                <a:close/>
              </a:path>
            </a:pathLst>
          </a:custGeom>
          <a:noFill/>
          <a:ln>
            <a:noFill/>
          </a:ln>
          <a:effectLst>
            <a:outerShdw blurRad="381000" dist="152400" dir="10800000" algn="r" rotWithShape="0">
              <a:srgbClr val="000000">
                <a:alpha val="10196"/>
              </a:srgbClr>
            </a:outerShdw>
          </a:effectLst>
        </p:spPr>
      </p:pic>
      <p:sp>
        <p:nvSpPr>
          <p:cNvPr id="91" name="Google Shape;91;p1"/>
          <p:cNvSpPr/>
          <p:nvPr/>
        </p:nvSpPr>
        <p:spPr>
          <a:xfrm rot="5400000" flipH="1">
            <a:off x="1123558" y="3100710"/>
            <a:ext cx="6857455" cy="656037"/>
          </a:xfrm>
          <a:custGeom>
            <a:avLst/>
            <a:gdLst/>
            <a:ahLst/>
            <a:cxnLst/>
            <a:rect l="l" t="t" r="r" b="b"/>
            <a:pathLst>
              <a:path w="6857455" h="874716" extrusionOk="0">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2" name="Google Shape;92;p1"/>
          <p:cNvSpPr/>
          <p:nvPr/>
        </p:nvSpPr>
        <p:spPr>
          <a:xfrm rot="5400000" flipH="1">
            <a:off x="1123559" y="3100710"/>
            <a:ext cx="6857455" cy="656037"/>
          </a:xfrm>
          <a:custGeom>
            <a:avLst/>
            <a:gdLst/>
            <a:ahLst/>
            <a:cxnLst/>
            <a:rect l="l" t="t" r="r" b="b"/>
            <a:pathLst>
              <a:path w="6857455" h="874716" extrusionOk="0">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rotWithShape="1">
            <a:blip r:embed="rId4">
              <a:alphaModFix amt="57000"/>
            </a:blip>
            <a:tile tx="0" ty="0" sx="100000" sy="100000" flip="none" algn="tl"/>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89"/>
                                        </p:tgtEl>
                                        <p:attrNameLst>
                                          <p:attrName>style.visibility</p:attrName>
                                        </p:attrNameLst>
                                      </p:cBhvr>
                                      <p:to>
                                        <p:strVal val="visible"/>
                                      </p:to>
                                    </p:set>
                                    <p:animEffect transition="in" filter="fade">
                                      <p:cBhvr>
                                        <p:cTn id="7" dur="7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0"/>
        <p:cNvGrpSpPr/>
        <p:nvPr/>
      </p:nvGrpSpPr>
      <p:grpSpPr>
        <a:xfrm>
          <a:off x="0" y="0"/>
          <a:ext cx="0" cy="0"/>
          <a:chOff x="0" y="0"/>
          <a:chExt cx="0" cy="0"/>
        </a:xfrm>
      </p:grpSpPr>
      <p:sp>
        <p:nvSpPr>
          <p:cNvPr id="161" name="Google Shape;161;p10"/>
          <p:cNvSpPr/>
          <p:nvPr/>
        </p:nvSpPr>
        <p:spPr>
          <a:xfrm>
            <a:off x="0" y="0"/>
            <a:ext cx="9141713"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2" name="Google Shape;162;p10"/>
          <p:cNvSpPr/>
          <p:nvPr/>
        </p:nvSpPr>
        <p:spPr>
          <a:xfrm>
            <a:off x="140541" y="181576"/>
            <a:ext cx="8867727" cy="6501088"/>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63" name="Google Shape;163;p10" descr="A person with a beard and a beret&#10;&#10;AI-generated content may be incorrect."/>
          <p:cNvPicPr preferRelativeResize="0"/>
          <p:nvPr/>
        </p:nvPicPr>
        <p:blipFill rotWithShape="1">
          <a:blip r:embed="rId3">
            <a:alphaModFix amt="60000"/>
          </a:blip>
          <a:srcRect r="-1" b="5116"/>
          <a:stretch/>
        </p:blipFill>
        <p:spPr>
          <a:xfrm>
            <a:off x="135731" y="182880"/>
            <a:ext cx="8867728" cy="6499784"/>
          </a:xfrm>
          <a:prstGeom prst="rect">
            <a:avLst/>
          </a:prstGeom>
          <a:noFill/>
          <a:ln>
            <a:noFill/>
          </a:ln>
        </p:spPr>
      </p:pic>
      <p:sp>
        <p:nvSpPr>
          <p:cNvPr id="164" name="Google Shape;164;p10"/>
          <p:cNvSpPr txBox="1"/>
          <p:nvPr/>
        </p:nvSpPr>
        <p:spPr>
          <a:xfrm>
            <a:off x="423842" y="308315"/>
            <a:ext cx="5396666" cy="258845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en-US" sz="3600" b="1">
                <a:solidFill>
                  <a:srgbClr val="FFFFFF"/>
                </a:solidFill>
                <a:latin typeface="ADLaM Display"/>
                <a:ea typeface="ADLaM Display"/>
                <a:cs typeface="ADLaM Display"/>
                <a:sym typeface="ADLaM Display"/>
              </a:rPr>
              <a:t>Claude Monet </a:t>
            </a:r>
            <a:endParaRPr/>
          </a:p>
          <a:p>
            <a:pPr marL="0" marR="0" lvl="0" indent="203200" algn="l" rtl="0">
              <a:lnSpc>
                <a:spcPct val="90000"/>
              </a:lnSpc>
              <a:spcBef>
                <a:spcPts val="600"/>
              </a:spcBef>
              <a:spcAft>
                <a:spcPts val="0"/>
              </a:spcAft>
              <a:buClr>
                <a:schemeClr val="dk1"/>
              </a:buClr>
              <a:buSzPts val="3200"/>
              <a:buFont typeface="Arial"/>
              <a:buNone/>
            </a:pPr>
            <a:endParaRPr sz="3200" b="1">
              <a:solidFill>
                <a:srgbClr val="FFFFFF"/>
              </a:solidFill>
              <a:latin typeface="ADLaM Display"/>
              <a:ea typeface="ADLaM Display"/>
              <a:cs typeface="ADLaM Display"/>
              <a:sym typeface="ADLaM Display"/>
            </a:endParaRPr>
          </a:p>
          <a:p>
            <a:pPr marL="0" marR="0" lvl="0" indent="0" algn="l" rtl="0">
              <a:lnSpc>
                <a:spcPct val="90000"/>
              </a:lnSpc>
              <a:spcBef>
                <a:spcPts val="600"/>
              </a:spcBef>
              <a:spcAft>
                <a:spcPts val="0"/>
              </a:spcAft>
              <a:buClr>
                <a:srgbClr val="FFFFFF"/>
              </a:buClr>
              <a:buSzPts val="3200"/>
              <a:buFont typeface="Arial"/>
              <a:buChar char="•"/>
            </a:pPr>
            <a:r>
              <a:rPr lang="en-US" sz="3200" b="1">
                <a:solidFill>
                  <a:srgbClr val="FFFFFF"/>
                </a:solidFill>
                <a:latin typeface="ADLaM Display"/>
                <a:ea typeface="ADLaM Display"/>
                <a:cs typeface="ADLaM Display"/>
                <a:sym typeface="ADLaM Display"/>
              </a:rPr>
              <a:t>Monet was a French painter (1840–1926)</a:t>
            </a:r>
            <a:r>
              <a:rPr lang="en-US" sz="3200">
                <a:solidFill>
                  <a:srgbClr val="FFFFFF"/>
                </a:solidFill>
                <a:latin typeface="ADLaM Display"/>
                <a:ea typeface="ADLaM Display"/>
                <a:cs typeface="ADLaM Display"/>
                <a:sym typeface="ADLaM Display"/>
              </a:rPr>
              <a:t> and leading figure in the </a:t>
            </a:r>
            <a:r>
              <a:rPr lang="en-US" sz="3200" b="1">
                <a:solidFill>
                  <a:srgbClr val="FFFFFF"/>
                </a:solidFill>
                <a:latin typeface="ADLaM Display"/>
                <a:ea typeface="ADLaM Display"/>
                <a:cs typeface="ADLaM Display"/>
                <a:sym typeface="ADLaM Display"/>
              </a:rPr>
              <a:t>Impressionist movement</a:t>
            </a:r>
            <a:r>
              <a:rPr lang="en-US" sz="3200">
                <a:solidFill>
                  <a:srgbClr val="FFFFFF"/>
                </a:solidFill>
                <a:latin typeface="ADLaM Display"/>
                <a:ea typeface="ADLaM Display"/>
                <a:cs typeface="ADLaM Display"/>
                <a:sym typeface="ADLaM Display"/>
              </a:rPr>
              <a:t>.</a:t>
            </a:r>
            <a:endParaRPr/>
          </a:p>
          <a:p>
            <a:pPr marL="0" marR="0" lvl="0" indent="203200" algn="l" rtl="0">
              <a:lnSpc>
                <a:spcPct val="90000"/>
              </a:lnSpc>
              <a:spcBef>
                <a:spcPts val="600"/>
              </a:spcBef>
              <a:spcAft>
                <a:spcPts val="0"/>
              </a:spcAft>
              <a:buClr>
                <a:schemeClr val="dk1"/>
              </a:buClr>
              <a:buSzPts val="3200"/>
              <a:buFont typeface="Arial"/>
              <a:buNone/>
            </a:pPr>
            <a:endParaRPr sz="3200">
              <a:solidFill>
                <a:srgbClr val="FFFFFF"/>
              </a:solidFill>
              <a:latin typeface="ADLaM Display"/>
              <a:ea typeface="ADLaM Display"/>
              <a:cs typeface="ADLaM Display"/>
              <a:sym typeface="ADLaM Display"/>
            </a:endParaRPr>
          </a:p>
          <a:p>
            <a:pPr marL="0" marR="0" lvl="0" indent="0" algn="l" rtl="0">
              <a:lnSpc>
                <a:spcPct val="90000"/>
              </a:lnSpc>
              <a:spcBef>
                <a:spcPts val="600"/>
              </a:spcBef>
              <a:spcAft>
                <a:spcPts val="0"/>
              </a:spcAft>
              <a:buClr>
                <a:srgbClr val="FFFFFF"/>
              </a:buClr>
              <a:buSzPts val="3200"/>
              <a:buFont typeface="Arial"/>
              <a:buChar char="•"/>
            </a:pPr>
            <a:r>
              <a:rPr lang="en-US" sz="3200">
                <a:solidFill>
                  <a:srgbClr val="FFFFFF"/>
                </a:solidFill>
                <a:latin typeface="ADLaM Display"/>
                <a:ea typeface="ADLaM Display"/>
                <a:cs typeface="ADLaM Display"/>
                <a:sym typeface="ADLaM Display"/>
              </a:rPr>
              <a:t>He believed in capturing </a:t>
            </a:r>
            <a:r>
              <a:rPr lang="en-US" sz="3200" b="1">
                <a:solidFill>
                  <a:srgbClr val="FFFFFF"/>
                </a:solidFill>
                <a:latin typeface="ADLaM Display"/>
                <a:ea typeface="ADLaM Display"/>
                <a:cs typeface="ADLaM Display"/>
                <a:sym typeface="ADLaM Display"/>
              </a:rPr>
              <a:t>natural light and fleeting moments</a:t>
            </a:r>
            <a:r>
              <a:rPr lang="en-US" sz="3200">
                <a:solidFill>
                  <a:srgbClr val="FFFFFF"/>
                </a:solidFill>
                <a:latin typeface="ADLaM Display"/>
                <a:ea typeface="ADLaM Display"/>
                <a:cs typeface="ADLaM Display"/>
                <a:sym typeface="ADLaM Display"/>
              </a:rPr>
              <a:t>, often painting the </a:t>
            </a:r>
            <a:r>
              <a:rPr lang="en-US" sz="3200" b="1">
                <a:solidFill>
                  <a:srgbClr val="FFFFFF"/>
                </a:solidFill>
                <a:latin typeface="ADLaM Display"/>
                <a:ea typeface="ADLaM Display"/>
                <a:cs typeface="ADLaM Display"/>
                <a:sym typeface="ADLaM Display"/>
              </a:rPr>
              <a:t>same scene at different times of day</a:t>
            </a:r>
            <a:r>
              <a:rPr lang="en-US" sz="3200">
                <a:solidFill>
                  <a:srgbClr val="FFFFFF"/>
                </a:solidFill>
                <a:latin typeface="ADLaM Display"/>
                <a:ea typeface="ADLaM Display"/>
                <a:cs typeface="ADLaM Display"/>
                <a:sym typeface="ADLaM Display"/>
              </a:rPr>
              <a:t>.</a:t>
            </a:r>
            <a:endParaRPr/>
          </a:p>
          <a:p>
            <a:pPr marL="0" marR="0" lvl="0" indent="0" algn="l" rtl="0">
              <a:lnSpc>
                <a:spcPct val="90000"/>
              </a:lnSpc>
              <a:spcBef>
                <a:spcPts val="600"/>
              </a:spcBef>
              <a:spcAft>
                <a:spcPts val="0"/>
              </a:spcAft>
              <a:buNone/>
            </a:pPr>
            <a:endParaRPr sz="2400">
              <a:solidFill>
                <a:srgbClr val="FFFFFF"/>
              </a:solidFill>
              <a:latin typeface="ADLaM Display"/>
              <a:ea typeface="ADLaM Display"/>
              <a:cs typeface="ADLaM Display"/>
              <a:sym typeface="ADLaM Display"/>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8"/>
        <p:cNvGrpSpPr/>
        <p:nvPr/>
      </p:nvGrpSpPr>
      <p:grpSpPr>
        <a:xfrm>
          <a:off x="0" y="0"/>
          <a:ext cx="0" cy="0"/>
          <a:chOff x="0" y="0"/>
          <a:chExt cx="0" cy="0"/>
        </a:xfrm>
      </p:grpSpPr>
      <p:sp>
        <p:nvSpPr>
          <p:cNvPr id="169" name="Google Shape;169;p11"/>
          <p:cNvSpPr/>
          <p:nvPr/>
        </p:nvSpPr>
        <p:spPr>
          <a:xfrm>
            <a:off x="1143" y="0"/>
            <a:ext cx="9141714"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70" name="Google Shape;170;p11"/>
          <p:cNvPicPr preferRelativeResize="0"/>
          <p:nvPr/>
        </p:nvPicPr>
        <p:blipFill rotWithShape="1">
          <a:blip r:embed="rId3">
            <a:alphaModFix/>
          </a:blip>
          <a:srcRect l="8" r="16644"/>
          <a:stretch/>
        </p:blipFill>
        <p:spPr>
          <a:xfrm>
            <a:off x="20" y="1282"/>
            <a:ext cx="9143980" cy="6856718"/>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4"/>
        <p:cNvGrpSpPr/>
        <p:nvPr/>
      </p:nvGrpSpPr>
      <p:grpSpPr>
        <a:xfrm>
          <a:off x="0" y="0"/>
          <a:ext cx="0" cy="0"/>
          <a:chOff x="0" y="0"/>
          <a:chExt cx="0" cy="0"/>
        </a:xfrm>
      </p:grpSpPr>
      <p:sp>
        <p:nvSpPr>
          <p:cNvPr id="175" name="Google Shape;175;p12"/>
          <p:cNvSpPr/>
          <p:nvPr/>
        </p:nvSpPr>
        <p:spPr>
          <a:xfrm>
            <a:off x="1143" y="0"/>
            <a:ext cx="9141714"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76" name="Google Shape;176;p12"/>
          <p:cNvPicPr preferRelativeResize="0"/>
          <p:nvPr/>
        </p:nvPicPr>
        <p:blipFill rotWithShape="1">
          <a:blip r:embed="rId3">
            <a:alphaModFix/>
          </a:blip>
          <a:srcRect t="20211" b="2083"/>
          <a:stretch/>
        </p:blipFill>
        <p:spPr>
          <a:xfrm>
            <a:off x="20" y="1282"/>
            <a:ext cx="9143980" cy="6856718"/>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0"/>
        <p:cNvGrpSpPr/>
        <p:nvPr/>
      </p:nvGrpSpPr>
      <p:grpSpPr>
        <a:xfrm>
          <a:off x="0" y="0"/>
          <a:ext cx="0" cy="0"/>
          <a:chOff x="0" y="0"/>
          <a:chExt cx="0" cy="0"/>
        </a:xfrm>
      </p:grpSpPr>
      <p:sp>
        <p:nvSpPr>
          <p:cNvPr id="181" name="Google Shape;181;p13"/>
          <p:cNvSpPr/>
          <p:nvPr/>
        </p:nvSpPr>
        <p:spPr>
          <a:xfrm>
            <a:off x="1143" y="0"/>
            <a:ext cx="9141714"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82" name="Google Shape;182;p13"/>
          <p:cNvPicPr preferRelativeResize="0">
            <a:picLocks noGrp="1"/>
          </p:cNvPicPr>
          <p:nvPr>
            <p:ph type="body" idx="1"/>
          </p:nvPr>
        </p:nvPicPr>
        <p:blipFill rotWithShape="1">
          <a:blip r:embed="rId3">
            <a:alphaModFix/>
          </a:blip>
          <a:srcRect t="14788"/>
          <a:stretch/>
        </p:blipFill>
        <p:spPr>
          <a:xfrm>
            <a:off x="20" y="1282"/>
            <a:ext cx="9143980" cy="6856718"/>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6"/>
        <p:cNvGrpSpPr/>
        <p:nvPr/>
      </p:nvGrpSpPr>
      <p:grpSpPr>
        <a:xfrm>
          <a:off x="0" y="0"/>
          <a:ext cx="0" cy="0"/>
          <a:chOff x="0" y="0"/>
          <a:chExt cx="0" cy="0"/>
        </a:xfrm>
      </p:grpSpPr>
      <p:sp>
        <p:nvSpPr>
          <p:cNvPr id="187" name="Google Shape;187;p14"/>
          <p:cNvSpPr/>
          <p:nvPr/>
        </p:nvSpPr>
        <p:spPr>
          <a:xfrm>
            <a:off x="2286" y="0"/>
            <a:ext cx="9141714"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88" name="Google Shape;188;p14"/>
          <p:cNvPicPr preferRelativeResize="0"/>
          <p:nvPr/>
        </p:nvPicPr>
        <p:blipFill rotWithShape="1">
          <a:blip r:embed="rId3">
            <a:alphaModFix/>
          </a:blip>
          <a:srcRect r="2" b="5438"/>
          <a:stretch/>
        </p:blipFill>
        <p:spPr>
          <a:xfrm>
            <a:off x="1987063" y="-3214"/>
            <a:ext cx="7255630" cy="6861204"/>
          </a:xfrm>
          <a:prstGeom prst="rect">
            <a:avLst/>
          </a:prstGeom>
          <a:noFill/>
          <a:ln>
            <a:noFill/>
          </a:ln>
        </p:spPr>
      </p:pic>
      <p:sp>
        <p:nvSpPr>
          <p:cNvPr id="189" name="Google Shape;189;p14"/>
          <p:cNvSpPr/>
          <p:nvPr/>
        </p:nvSpPr>
        <p:spPr>
          <a:xfrm>
            <a:off x="0" y="0"/>
            <a:ext cx="5542696" cy="6858000"/>
          </a:xfrm>
          <a:prstGeom prst="rect">
            <a:avLst/>
          </a:prstGeom>
          <a:gradFill>
            <a:gsLst>
              <a:gs pos="0">
                <a:srgbClr val="FFFFFF">
                  <a:alpha val="0"/>
                </a:srgbClr>
              </a:gs>
              <a:gs pos="19000">
                <a:srgbClr val="FFFFFF">
                  <a:alpha val="38039"/>
                </a:srgbClr>
              </a:gs>
              <a:gs pos="35000">
                <a:srgbClr val="FFFFFF">
                  <a:alpha val="76862"/>
                </a:srgbClr>
              </a:gs>
              <a:gs pos="48000">
                <a:schemeClr val="lt1"/>
              </a:gs>
              <a:gs pos="100000">
                <a:schemeClr val="lt1"/>
              </a:gs>
            </a:gsLst>
            <a:lin ang="10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0" name="Google Shape;190;p14"/>
          <p:cNvSpPr txBox="1"/>
          <p:nvPr/>
        </p:nvSpPr>
        <p:spPr>
          <a:xfrm>
            <a:off x="52755" y="323524"/>
            <a:ext cx="5403382" cy="557468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en-US" sz="3600" b="1">
                <a:solidFill>
                  <a:schemeClr val="dk1"/>
                </a:solidFill>
                <a:latin typeface="ADLaM Display"/>
                <a:ea typeface="ADLaM Display"/>
                <a:cs typeface="ADLaM Display"/>
                <a:sym typeface="ADLaM Display"/>
              </a:rPr>
              <a:t>Georgia O’Keeffe </a:t>
            </a:r>
            <a:r>
              <a:rPr lang="en-US" sz="2400" b="1">
                <a:solidFill>
                  <a:schemeClr val="dk1"/>
                </a:solidFill>
                <a:latin typeface="ADLaM Display"/>
                <a:ea typeface="ADLaM Display"/>
                <a:cs typeface="ADLaM Display"/>
                <a:sym typeface="ADLaM Display"/>
              </a:rPr>
              <a:t>(1887–1986)</a:t>
            </a:r>
            <a:endParaRPr/>
          </a:p>
          <a:p>
            <a:pPr marL="0" marR="0" lvl="0" indent="0" algn="l" rtl="0">
              <a:lnSpc>
                <a:spcPct val="90000"/>
              </a:lnSpc>
              <a:spcBef>
                <a:spcPts val="600"/>
              </a:spcBef>
              <a:spcAft>
                <a:spcPts val="0"/>
              </a:spcAft>
              <a:buNone/>
            </a:pPr>
            <a:endParaRPr sz="3200">
              <a:solidFill>
                <a:schemeClr val="dk1"/>
              </a:solidFill>
              <a:latin typeface="ADLaM Display"/>
              <a:ea typeface="ADLaM Display"/>
              <a:cs typeface="ADLaM Display"/>
              <a:sym typeface="ADLaM Display"/>
            </a:endParaRPr>
          </a:p>
          <a:p>
            <a:pPr marL="0" marR="0" lvl="0" indent="0" algn="l" rtl="0">
              <a:lnSpc>
                <a:spcPct val="90000"/>
              </a:lnSpc>
              <a:spcBef>
                <a:spcPts val="600"/>
              </a:spcBef>
              <a:spcAft>
                <a:spcPts val="0"/>
              </a:spcAft>
              <a:buClr>
                <a:schemeClr val="dk1"/>
              </a:buClr>
              <a:buSzPts val="3200"/>
              <a:buFont typeface="Arial"/>
              <a:buChar char="•"/>
            </a:pPr>
            <a:r>
              <a:rPr lang="en-US" sz="3200">
                <a:solidFill>
                  <a:schemeClr val="dk1"/>
                </a:solidFill>
                <a:latin typeface="ADLaM Display"/>
                <a:ea typeface="ADLaM Display"/>
                <a:cs typeface="ADLaM Display"/>
                <a:sym typeface="ADLaM Display"/>
              </a:rPr>
              <a:t>O’Keeffe is known for her bold paintings of </a:t>
            </a:r>
            <a:r>
              <a:rPr lang="en-US" sz="3200" b="1">
                <a:solidFill>
                  <a:schemeClr val="dk1"/>
                </a:solidFill>
                <a:latin typeface="ADLaM Display"/>
                <a:ea typeface="ADLaM Display"/>
                <a:cs typeface="ADLaM Display"/>
                <a:sym typeface="ADLaM Display"/>
              </a:rPr>
              <a:t>flowers, bones, and New Mexico landscapes</a:t>
            </a:r>
            <a:r>
              <a:rPr lang="en-US" sz="3200">
                <a:solidFill>
                  <a:schemeClr val="dk1"/>
                </a:solidFill>
                <a:latin typeface="ADLaM Display"/>
                <a:ea typeface="ADLaM Display"/>
                <a:cs typeface="ADLaM Display"/>
                <a:sym typeface="ADLaM Display"/>
              </a:rPr>
              <a:t>.</a:t>
            </a:r>
            <a:endParaRPr/>
          </a:p>
          <a:p>
            <a:pPr marL="0" marR="0" lvl="0" indent="203200" algn="l" rtl="0">
              <a:lnSpc>
                <a:spcPct val="90000"/>
              </a:lnSpc>
              <a:spcBef>
                <a:spcPts val="600"/>
              </a:spcBef>
              <a:spcAft>
                <a:spcPts val="0"/>
              </a:spcAft>
              <a:buClr>
                <a:schemeClr val="dk1"/>
              </a:buClr>
              <a:buSzPts val="3200"/>
              <a:buFont typeface="Arial"/>
              <a:buNone/>
            </a:pPr>
            <a:endParaRPr sz="3200">
              <a:solidFill>
                <a:schemeClr val="dk1"/>
              </a:solidFill>
              <a:latin typeface="ADLaM Display"/>
              <a:ea typeface="ADLaM Display"/>
              <a:cs typeface="ADLaM Display"/>
              <a:sym typeface="ADLaM Display"/>
            </a:endParaRPr>
          </a:p>
          <a:p>
            <a:pPr marL="0" marR="0" lvl="0" indent="0" algn="l" rtl="0">
              <a:lnSpc>
                <a:spcPct val="90000"/>
              </a:lnSpc>
              <a:spcBef>
                <a:spcPts val="600"/>
              </a:spcBef>
              <a:spcAft>
                <a:spcPts val="0"/>
              </a:spcAft>
              <a:buClr>
                <a:schemeClr val="dk1"/>
              </a:buClr>
              <a:buSzPts val="3200"/>
              <a:buFont typeface="Arial"/>
              <a:buChar char="•"/>
            </a:pPr>
            <a:r>
              <a:rPr lang="en-US" sz="3200">
                <a:solidFill>
                  <a:schemeClr val="dk1"/>
                </a:solidFill>
                <a:latin typeface="ADLaM Display"/>
                <a:ea typeface="ADLaM Display"/>
                <a:cs typeface="ADLaM Display"/>
                <a:sym typeface="ADLaM Display"/>
              </a:rPr>
              <a:t>She painted outside in the desert, often hiking with her supplies.</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4"/>
        <p:cNvGrpSpPr/>
        <p:nvPr/>
      </p:nvGrpSpPr>
      <p:grpSpPr>
        <a:xfrm>
          <a:off x="0" y="0"/>
          <a:ext cx="0" cy="0"/>
          <a:chOff x="0" y="0"/>
          <a:chExt cx="0" cy="0"/>
        </a:xfrm>
      </p:grpSpPr>
      <p:sp>
        <p:nvSpPr>
          <p:cNvPr id="195" name="Google Shape;195;p15"/>
          <p:cNvSpPr/>
          <p:nvPr/>
        </p:nvSpPr>
        <p:spPr>
          <a:xfrm>
            <a:off x="1143" y="0"/>
            <a:ext cx="9141714"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96" name="Google Shape;196;p15"/>
          <p:cNvPicPr preferRelativeResize="0"/>
          <p:nvPr/>
        </p:nvPicPr>
        <p:blipFill rotWithShape="1">
          <a:blip r:embed="rId3">
            <a:alphaModFix/>
          </a:blip>
          <a:srcRect b="19"/>
          <a:stretch/>
        </p:blipFill>
        <p:spPr>
          <a:xfrm>
            <a:off x="20" y="1282"/>
            <a:ext cx="9143980" cy="6856718"/>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0"/>
        <p:cNvGrpSpPr/>
        <p:nvPr/>
      </p:nvGrpSpPr>
      <p:grpSpPr>
        <a:xfrm>
          <a:off x="0" y="0"/>
          <a:ext cx="0" cy="0"/>
          <a:chOff x="0" y="0"/>
          <a:chExt cx="0" cy="0"/>
        </a:xfrm>
      </p:grpSpPr>
      <p:sp>
        <p:nvSpPr>
          <p:cNvPr id="201" name="Google Shape;201;p16"/>
          <p:cNvSpPr/>
          <p:nvPr/>
        </p:nvSpPr>
        <p:spPr>
          <a:xfrm>
            <a:off x="1143" y="0"/>
            <a:ext cx="9141714"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02" name="Google Shape;202;p16"/>
          <p:cNvPicPr preferRelativeResize="0">
            <a:picLocks noGrp="1"/>
          </p:cNvPicPr>
          <p:nvPr>
            <p:ph type="body" idx="1"/>
          </p:nvPr>
        </p:nvPicPr>
        <p:blipFill rotWithShape="1">
          <a:blip r:embed="rId3">
            <a:alphaModFix/>
          </a:blip>
          <a:srcRect t="24418" b="20468"/>
          <a:stretch/>
        </p:blipFill>
        <p:spPr>
          <a:xfrm>
            <a:off x="20" y="1282"/>
            <a:ext cx="9143980" cy="6856718"/>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6"/>
        <p:cNvGrpSpPr/>
        <p:nvPr/>
      </p:nvGrpSpPr>
      <p:grpSpPr>
        <a:xfrm>
          <a:off x="0" y="0"/>
          <a:ext cx="0" cy="0"/>
          <a:chOff x="0" y="0"/>
          <a:chExt cx="0" cy="0"/>
        </a:xfrm>
      </p:grpSpPr>
      <p:sp>
        <p:nvSpPr>
          <p:cNvPr id="207" name="Google Shape;207;p17"/>
          <p:cNvSpPr/>
          <p:nvPr/>
        </p:nvSpPr>
        <p:spPr>
          <a:xfrm>
            <a:off x="1143" y="0"/>
            <a:ext cx="9141714"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08" name="Google Shape;208;p17"/>
          <p:cNvPicPr preferRelativeResize="0"/>
          <p:nvPr/>
        </p:nvPicPr>
        <p:blipFill rotWithShape="1">
          <a:blip r:embed="rId3">
            <a:alphaModFix/>
          </a:blip>
          <a:srcRect l="14970" r="10015" b="-1"/>
          <a:stretch/>
        </p:blipFill>
        <p:spPr>
          <a:xfrm>
            <a:off x="20" y="1282"/>
            <a:ext cx="9143980" cy="6856718"/>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2"/>
        <p:cNvGrpSpPr/>
        <p:nvPr/>
      </p:nvGrpSpPr>
      <p:grpSpPr>
        <a:xfrm>
          <a:off x="0" y="0"/>
          <a:ext cx="0" cy="0"/>
          <a:chOff x="0" y="0"/>
          <a:chExt cx="0" cy="0"/>
        </a:xfrm>
      </p:grpSpPr>
      <p:sp>
        <p:nvSpPr>
          <p:cNvPr id="213" name="Google Shape;213;p18"/>
          <p:cNvSpPr/>
          <p:nvPr/>
        </p:nvSpPr>
        <p:spPr>
          <a:xfrm>
            <a:off x="0" y="0"/>
            <a:ext cx="9144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4" name="Google Shape;214;p18"/>
          <p:cNvSpPr txBox="1"/>
          <p:nvPr/>
        </p:nvSpPr>
        <p:spPr>
          <a:xfrm>
            <a:off x="175825" y="785699"/>
            <a:ext cx="5560200" cy="52866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en-US" sz="3600">
                <a:solidFill>
                  <a:schemeClr val="dk1"/>
                </a:solidFill>
                <a:latin typeface="ADLaM Display"/>
                <a:ea typeface="ADLaM Display"/>
                <a:cs typeface="ADLaM Display"/>
                <a:sym typeface="ADLaM Display"/>
              </a:rPr>
              <a:t>Vincent van Gogh </a:t>
            </a:r>
            <a:r>
              <a:rPr lang="en-US" sz="2800">
                <a:solidFill>
                  <a:schemeClr val="dk1"/>
                </a:solidFill>
                <a:latin typeface="ADLaM Display"/>
                <a:ea typeface="ADLaM Display"/>
                <a:cs typeface="ADLaM Display"/>
                <a:sym typeface="ADLaM Display"/>
              </a:rPr>
              <a:t>(1853-1890) painted plein air mostly during the late 1880s.</a:t>
            </a:r>
            <a:endParaRPr sz="1000">
              <a:solidFill>
                <a:schemeClr val="dk1"/>
              </a:solidFill>
            </a:endParaRPr>
          </a:p>
          <a:p>
            <a:pPr marL="0" marR="0" lvl="0" indent="0" algn="l" rtl="0">
              <a:lnSpc>
                <a:spcPct val="90000"/>
              </a:lnSpc>
              <a:spcBef>
                <a:spcPts val="600"/>
              </a:spcBef>
              <a:spcAft>
                <a:spcPts val="0"/>
              </a:spcAft>
              <a:buNone/>
            </a:pPr>
            <a:endParaRPr sz="2800">
              <a:solidFill>
                <a:schemeClr val="dk1"/>
              </a:solidFill>
              <a:latin typeface="ADLaM Display"/>
              <a:ea typeface="ADLaM Display"/>
              <a:cs typeface="ADLaM Display"/>
              <a:sym typeface="ADLaM Display"/>
            </a:endParaRPr>
          </a:p>
          <a:p>
            <a:pPr marL="0" marR="0" lvl="0" indent="0" algn="l" rtl="0">
              <a:lnSpc>
                <a:spcPct val="90000"/>
              </a:lnSpc>
              <a:spcBef>
                <a:spcPts val="600"/>
              </a:spcBef>
              <a:spcAft>
                <a:spcPts val="0"/>
              </a:spcAft>
              <a:buNone/>
            </a:pPr>
            <a:r>
              <a:rPr lang="en-US" sz="2800">
                <a:solidFill>
                  <a:schemeClr val="dk1"/>
                </a:solidFill>
                <a:latin typeface="ADLaM Display"/>
                <a:ea typeface="ADLaM Display"/>
                <a:cs typeface="ADLaM Display"/>
                <a:sym typeface="ADLaM Display"/>
              </a:rPr>
              <a:t>He was inspired by the bright sunlight and vivid landscapes. </a:t>
            </a:r>
            <a:endParaRPr sz="1000">
              <a:solidFill>
                <a:schemeClr val="dk1"/>
              </a:solidFill>
            </a:endParaRPr>
          </a:p>
          <a:p>
            <a:pPr marL="0" marR="0" lvl="0" indent="203200" algn="l" rtl="0">
              <a:lnSpc>
                <a:spcPct val="90000"/>
              </a:lnSpc>
              <a:spcBef>
                <a:spcPts val="600"/>
              </a:spcBef>
              <a:spcAft>
                <a:spcPts val="0"/>
              </a:spcAft>
              <a:buClr>
                <a:schemeClr val="dk1"/>
              </a:buClr>
              <a:buSzPts val="3200"/>
              <a:buFont typeface="Arial"/>
              <a:buNone/>
            </a:pPr>
            <a:endParaRPr sz="2800">
              <a:solidFill>
                <a:schemeClr val="dk1"/>
              </a:solidFill>
              <a:latin typeface="ADLaM Display"/>
              <a:ea typeface="ADLaM Display"/>
              <a:cs typeface="ADLaM Display"/>
              <a:sym typeface="ADLaM Display"/>
            </a:endParaRPr>
          </a:p>
          <a:p>
            <a:pPr marL="0" marR="0" lvl="0" indent="0" algn="l" rtl="0">
              <a:lnSpc>
                <a:spcPct val="90000"/>
              </a:lnSpc>
              <a:spcBef>
                <a:spcPts val="600"/>
              </a:spcBef>
              <a:spcAft>
                <a:spcPts val="0"/>
              </a:spcAft>
              <a:buNone/>
            </a:pPr>
            <a:r>
              <a:rPr lang="en-US" sz="2800">
                <a:solidFill>
                  <a:schemeClr val="dk1"/>
                </a:solidFill>
                <a:latin typeface="ADLaM Display"/>
                <a:ea typeface="ADLaM Display"/>
                <a:cs typeface="ADLaM Display"/>
                <a:sym typeface="ADLaM Display"/>
              </a:rPr>
              <a:t>He created many of his most famous outdoor works by painting directly in nature to capture light, color, and movement.</a:t>
            </a:r>
            <a:endParaRPr sz="1000">
              <a:solidFill>
                <a:schemeClr val="dk1"/>
              </a:solidFill>
            </a:endParaRPr>
          </a:p>
        </p:txBody>
      </p:sp>
      <p:pic>
        <p:nvPicPr>
          <p:cNvPr id="215" name="Google Shape;215;p18" descr="A painting of a landscape with trees and a cloudy sky&#10;&#10;AI-generated content may be incorrect."/>
          <p:cNvPicPr preferRelativeResize="0"/>
          <p:nvPr/>
        </p:nvPicPr>
        <p:blipFill rotWithShape="1">
          <a:blip r:embed="rId3">
            <a:alphaModFix/>
          </a:blip>
          <a:srcRect l="15084" r="3905" b="4"/>
          <a:stretch/>
        </p:blipFill>
        <p:spPr>
          <a:xfrm>
            <a:off x="5736036" y="2"/>
            <a:ext cx="3407964" cy="3333749"/>
          </a:xfrm>
          <a:custGeom>
            <a:avLst/>
            <a:gdLst/>
            <a:ahLst/>
            <a:cxnLst/>
            <a:rect l="l" t="t" r="r" b="b"/>
            <a:pathLst>
              <a:path w="4543952" h="3333749" extrusionOk="0">
                <a:moveTo>
                  <a:pt x="332842" y="2836169"/>
                </a:moveTo>
                <a:lnTo>
                  <a:pt x="332842" y="2836170"/>
                </a:lnTo>
                <a:cubicBezTo>
                  <a:pt x="336914" y="2839980"/>
                  <a:pt x="340200" y="2844314"/>
                  <a:pt x="341533" y="2848791"/>
                </a:cubicBezTo>
                <a:lnTo>
                  <a:pt x="358166" y="2903542"/>
                </a:lnTo>
                <a:lnTo>
                  <a:pt x="366072" y="2947856"/>
                </a:lnTo>
                <a:lnTo>
                  <a:pt x="361441" y="2914325"/>
                </a:lnTo>
                <a:lnTo>
                  <a:pt x="358166" y="2903542"/>
                </a:lnTo>
                <a:lnTo>
                  <a:pt x="357138" y="2897782"/>
                </a:lnTo>
                <a:cubicBezTo>
                  <a:pt x="352392" y="2881304"/>
                  <a:pt x="346534" y="2865007"/>
                  <a:pt x="341533" y="2848790"/>
                </a:cubicBezTo>
                <a:close/>
                <a:moveTo>
                  <a:pt x="296001" y="2745349"/>
                </a:moveTo>
                <a:lnTo>
                  <a:pt x="289670" y="2770755"/>
                </a:lnTo>
                <a:lnTo>
                  <a:pt x="290080" y="2778003"/>
                </a:lnTo>
                <a:lnTo>
                  <a:pt x="289301" y="2782302"/>
                </a:lnTo>
                <a:lnTo>
                  <a:pt x="290501" y="2785437"/>
                </a:lnTo>
                <a:lnTo>
                  <a:pt x="290929" y="2793020"/>
                </a:lnTo>
                <a:lnTo>
                  <a:pt x="300579" y="2811777"/>
                </a:lnTo>
                <a:lnTo>
                  <a:pt x="300582" y="2811784"/>
                </a:lnTo>
                <a:lnTo>
                  <a:pt x="300583" y="2811784"/>
                </a:lnTo>
                <a:lnTo>
                  <a:pt x="300579" y="2811777"/>
                </a:lnTo>
                <a:lnTo>
                  <a:pt x="290501" y="2785437"/>
                </a:lnTo>
                <a:lnTo>
                  <a:pt x="290080" y="2778003"/>
                </a:lnTo>
                <a:close/>
                <a:moveTo>
                  <a:pt x="418115" y="2518261"/>
                </a:moveTo>
                <a:lnTo>
                  <a:pt x="418115" y="2518262"/>
                </a:lnTo>
                <a:lnTo>
                  <a:pt x="421759" y="2545004"/>
                </a:lnTo>
                <a:lnTo>
                  <a:pt x="417545" y="2571031"/>
                </a:lnTo>
                <a:cubicBezTo>
                  <a:pt x="405543" y="2612942"/>
                  <a:pt x="372966" y="2640947"/>
                  <a:pt x="344391" y="2667998"/>
                </a:cubicBezTo>
                <a:cubicBezTo>
                  <a:pt x="320006" y="2691051"/>
                  <a:pt x="306290" y="2716960"/>
                  <a:pt x="296001" y="2745345"/>
                </a:cubicBezTo>
                <a:lnTo>
                  <a:pt x="296001" y="2745346"/>
                </a:lnTo>
                <a:cubicBezTo>
                  <a:pt x="306290" y="2716961"/>
                  <a:pt x="320006" y="2691052"/>
                  <a:pt x="344391" y="2667999"/>
                </a:cubicBezTo>
                <a:cubicBezTo>
                  <a:pt x="372966" y="2640948"/>
                  <a:pt x="405543" y="2612943"/>
                  <a:pt x="417545" y="2571032"/>
                </a:cubicBezTo>
                <a:cubicBezTo>
                  <a:pt x="420117" y="2561983"/>
                  <a:pt x="421593" y="2553553"/>
                  <a:pt x="421760" y="2545004"/>
                </a:cubicBezTo>
                <a:lnTo>
                  <a:pt x="421759" y="2545004"/>
                </a:lnTo>
                <a:lnTo>
                  <a:pt x="421760" y="2545003"/>
                </a:lnTo>
                <a:cubicBezTo>
                  <a:pt x="421926" y="2536454"/>
                  <a:pt x="420783" y="2527787"/>
                  <a:pt x="418115" y="2518261"/>
                </a:cubicBezTo>
                <a:close/>
                <a:moveTo>
                  <a:pt x="414227" y="2440913"/>
                </a:moveTo>
                <a:lnTo>
                  <a:pt x="409472" y="2463014"/>
                </a:lnTo>
                <a:lnTo>
                  <a:pt x="409472" y="2463015"/>
                </a:lnTo>
                <a:lnTo>
                  <a:pt x="411535" y="2490548"/>
                </a:lnTo>
                <a:lnTo>
                  <a:pt x="418115" y="2518259"/>
                </a:lnTo>
                <a:lnTo>
                  <a:pt x="409472" y="2463015"/>
                </a:lnTo>
                <a:close/>
                <a:moveTo>
                  <a:pt x="817328" y="1508455"/>
                </a:moveTo>
                <a:lnTo>
                  <a:pt x="845421" y="1596210"/>
                </a:lnTo>
                <a:cubicBezTo>
                  <a:pt x="847898" y="1604975"/>
                  <a:pt x="846373" y="1615833"/>
                  <a:pt x="843517" y="1624977"/>
                </a:cubicBezTo>
                <a:cubicBezTo>
                  <a:pt x="833801" y="1656220"/>
                  <a:pt x="809415" y="1676033"/>
                  <a:pt x="786935" y="1697750"/>
                </a:cubicBezTo>
                <a:cubicBezTo>
                  <a:pt x="777029" y="1707276"/>
                  <a:pt x="769981" y="1720420"/>
                  <a:pt x="764267" y="1733185"/>
                </a:cubicBezTo>
                <a:cubicBezTo>
                  <a:pt x="749595" y="1766332"/>
                  <a:pt x="736452" y="1800243"/>
                  <a:pt x="722546" y="1833772"/>
                </a:cubicBezTo>
                <a:cubicBezTo>
                  <a:pt x="721212" y="1837010"/>
                  <a:pt x="717783" y="1839676"/>
                  <a:pt x="714925" y="1842155"/>
                </a:cubicBezTo>
                <a:cubicBezTo>
                  <a:pt x="684824" y="1866919"/>
                  <a:pt x="654535" y="1891494"/>
                  <a:pt x="624434" y="1916451"/>
                </a:cubicBezTo>
                <a:cubicBezTo>
                  <a:pt x="618720" y="1921213"/>
                  <a:pt x="614528" y="1928073"/>
                  <a:pt x="609004" y="1933216"/>
                </a:cubicBezTo>
                <a:cubicBezTo>
                  <a:pt x="601384" y="1940456"/>
                  <a:pt x="594143" y="1949600"/>
                  <a:pt x="584999" y="1953410"/>
                </a:cubicBezTo>
                <a:cubicBezTo>
                  <a:pt x="556234" y="1965221"/>
                  <a:pt x="543850" y="1987891"/>
                  <a:pt x="538516" y="2016466"/>
                </a:cubicBezTo>
                <a:cubicBezTo>
                  <a:pt x="533563" y="2042567"/>
                  <a:pt x="529371" y="2068666"/>
                  <a:pt x="523657" y="2094575"/>
                </a:cubicBezTo>
                <a:cubicBezTo>
                  <a:pt x="516799" y="2126198"/>
                  <a:pt x="509369" y="2157633"/>
                  <a:pt x="500986" y="2188876"/>
                </a:cubicBezTo>
                <a:cubicBezTo>
                  <a:pt x="497366" y="2202401"/>
                  <a:pt x="493176" y="2216689"/>
                  <a:pt x="485746" y="2228311"/>
                </a:cubicBezTo>
                <a:cubicBezTo>
                  <a:pt x="465171" y="2260887"/>
                  <a:pt x="451265" y="2295750"/>
                  <a:pt x="456789" y="2334041"/>
                </a:cubicBezTo>
                <a:cubicBezTo>
                  <a:pt x="461171" y="2364712"/>
                  <a:pt x="449931" y="2390431"/>
                  <a:pt x="432404" y="2409482"/>
                </a:cubicBezTo>
                <a:cubicBezTo>
                  <a:pt x="424451" y="2418151"/>
                  <a:pt x="418938" y="2426974"/>
                  <a:pt x="415303" y="2435910"/>
                </a:cubicBezTo>
                <a:lnTo>
                  <a:pt x="432404" y="2409483"/>
                </a:lnTo>
                <a:cubicBezTo>
                  <a:pt x="449931" y="2390432"/>
                  <a:pt x="461171" y="2364713"/>
                  <a:pt x="456789" y="2334042"/>
                </a:cubicBezTo>
                <a:cubicBezTo>
                  <a:pt x="451265" y="2295751"/>
                  <a:pt x="465171" y="2260888"/>
                  <a:pt x="485746" y="2228312"/>
                </a:cubicBezTo>
                <a:cubicBezTo>
                  <a:pt x="493176" y="2216690"/>
                  <a:pt x="497366" y="2202402"/>
                  <a:pt x="500986" y="2188877"/>
                </a:cubicBezTo>
                <a:cubicBezTo>
                  <a:pt x="509369" y="2157634"/>
                  <a:pt x="516799" y="2126199"/>
                  <a:pt x="523657" y="2094576"/>
                </a:cubicBezTo>
                <a:cubicBezTo>
                  <a:pt x="529371" y="2068667"/>
                  <a:pt x="533563" y="2042568"/>
                  <a:pt x="538516" y="2016467"/>
                </a:cubicBezTo>
                <a:cubicBezTo>
                  <a:pt x="543850" y="1987892"/>
                  <a:pt x="556234" y="1965222"/>
                  <a:pt x="584999" y="1953411"/>
                </a:cubicBezTo>
                <a:cubicBezTo>
                  <a:pt x="594143" y="1949601"/>
                  <a:pt x="601384" y="1940457"/>
                  <a:pt x="609004" y="1933217"/>
                </a:cubicBezTo>
                <a:cubicBezTo>
                  <a:pt x="614528" y="1928074"/>
                  <a:pt x="618720" y="1921214"/>
                  <a:pt x="624434" y="1916452"/>
                </a:cubicBezTo>
                <a:cubicBezTo>
                  <a:pt x="654535" y="1891495"/>
                  <a:pt x="684824" y="1866920"/>
                  <a:pt x="714925" y="1842156"/>
                </a:cubicBezTo>
                <a:cubicBezTo>
                  <a:pt x="717783" y="1839677"/>
                  <a:pt x="721212" y="1837011"/>
                  <a:pt x="722546" y="1833773"/>
                </a:cubicBezTo>
                <a:cubicBezTo>
                  <a:pt x="736452" y="1800244"/>
                  <a:pt x="749596" y="1766333"/>
                  <a:pt x="764267" y="1733186"/>
                </a:cubicBezTo>
                <a:cubicBezTo>
                  <a:pt x="769981" y="1720421"/>
                  <a:pt x="777029" y="1707277"/>
                  <a:pt x="786936" y="1697751"/>
                </a:cubicBezTo>
                <a:cubicBezTo>
                  <a:pt x="809416" y="1676034"/>
                  <a:pt x="833801" y="1656221"/>
                  <a:pt x="843517" y="1624978"/>
                </a:cubicBezTo>
                <a:cubicBezTo>
                  <a:pt x="846374" y="1615834"/>
                  <a:pt x="847899" y="1604976"/>
                  <a:pt x="845422" y="1596211"/>
                </a:cubicBezTo>
                <a:close/>
                <a:moveTo>
                  <a:pt x="798723" y="1459070"/>
                </a:moveTo>
                <a:lnTo>
                  <a:pt x="807941" y="1481569"/>
                </a:lnTo>
                <a:lnTo>
                  <a:pt x="798724" y="1459071"/>
                </a:lnTo>
                <a:close/>
                <a:moveTo>
                  <a:pt x="779530" y="1268755"/>
                </a:moveTo>
                <a:lnTo>
                  <a:pt x="774363" y="1286066"/>
                </a:lnTo>
                <a:cubicBezTo>
                  <a:pt x="759789" y="1306927"/>
                  <a:pt x="753550" y="1328549"/>
                  <a:pt x="752025" y="1350624"/>
                </a:cubicBezTo>
                <a:lnTo>
                  <a:pt x="757620" y="1413837"/>
                </a:lnTo>
                <a:lnTo>
                  <a:pt x="752026" y="1350625"/>
                </a:lnTo>
                <a:cubicBezTo>
                  <a:pt x="753550" y="1328550"/>
                  <a:pt x="759790" y="1306927"/>
                  <a:pt x="774363" y="1286067"/>
                </a:cubicBezTo>
                <a:cubicBezTo>
                  <a:pt x="777506" y="1281686"/>
                  <a:pt x="779078" y="1275399"/>
                  <a:pt x="779530" y="1268755"/>
                </a:cubicBezTo>
                <a:close/>
                <a:moveTo>
                  <a:pt x="837801" y="773032"/>
                </a:moveTo>
                <a:lnTo>
                  <a:pt x="829801" y="854376"/>
                </a:lnTo>
                <a:cubicBezTo>
                  <a:pt x="827515" y="878953"/>
                  <a:pt x="826753" y="903719"/>
                  <a:pt x="798747" y="915340"/>
                </a:cubicBezTo>
                <a:cubicBezTo>
                  <a:pt x="794365" y="917056"/>
                  <a:pt x="791127" y="922770"/>
                  <a:pt x="788269" y="927152"/>
                </a:cubicBezTo>
                <a:cubicBezTo>
                  <a:pt x="744261" y="994782"/>
                  <a:pt x="745405" y="1030977"/>
                  <a:pt x="791889" y="1097084"/>
                </a:cubicBezTo>
                <a:cubicBezTo>
                  <a:pt x="796651" y="1103942"/>
                  <a:pt x="800081" y="1118610"/>
                  <a:pt x="796271" y="1123182"/>
                </a:cubicBezTo>
                <a:cubicBezTo>
                  <a:pt x="780459" y="1142614"/>
                  <a:pt x="773411" y="1162951"/>
                  <a:pt x="771553" y="1184026"/>
                </a:cubicBezTo>
                <a:cubicBezTo>
                  <a:pt x="773411" y="1162951"/>
                  <a:pt x="780460" y="1142615"/>
                  <a:pt x="796272" y="1123183"/>
                </a:cubicBezTo>
                <a:cubicBezTo>
                  <a:pt x="800082" y="1118611"/>
                  <a:pt x="796652" y="1103943"/>
                  <a:pt x="791890" y="1097085"/>
                </a:cubicBezTo>
                <a:cubicBezTo>
                  <a:pt x="745406" y="1030978"/>
                  <a:pt x="744262" y="994783"/>
                  <a:pt x="788270" y="927153"/>
                </a:cubicBezTo>
                <a:cubicBezTo>
                  <a:pt x="791128" y="922771"/>
                  <a:pt x="794366" y="917057"/>
                  <a:pt x="798748" y="915341"/>
                </a:cubicBezTo>
                <a:cubicBezTo>
                  <a:pt x="826753" y="903720"/>
                  <a:pt x="827515" y="878954"/>
                  <a:pt x="829801" y="854377"/>
                </a:cubicBezTo>
                <a:cubicBezTo>
                  <a:pt x="832277" y="827327"/>
                  <a:pt x="835515" y="800274"/>
                  <a:pt x="837801" y="773033"/>
                </a:cubicBezTo>
                <a:close/>
                <a:moveTo>
                  <a:pt x="782400" y="517848"/>
                </a:moveTo>
                <a:lnTo>
                  <a:pt x="791317" y="556044"/>
                </a:lnTo>
                <a:cubicBezTo>
                  <a:pt x="793413" y="564045"/>
                  <a:pt x="798937" y="572619"/>
                  <a:pt x="797795" y="580047"/>
                </a:cubicBezTo>
                <a:cubicBezTo>
                  <a:pt x="794461" y="601575"/>
                  <a:pt x="796890" y="622198"/>
                  <a:pt x="801176" y="642534"/>
                </a:cubicBezTo>
                <a:lnTo>
                  <a:pt x="813700" y="694925"/>
                </a:lnTo>
                <a:lnTo>
                  <a:pt x="801177" y="642535"/>
                </a:lnTo>
                <a:cubicBezTo>
                  <a:pt x="796891" y="622198"/>
                  <a:pt x="794462" y="601576"/>
                  <a:pt x="797796" y="580048"/>
                </a:cubicBezTo>
                <a:cubicBezTo>
                  <a:pt x="798938" y="572620"/>
                  <a:pt x="793414" y="564046"/>
                  <a:pt x="791318" y="556045"/>
                </a:cubicBezTo>
                <a:close/>
                <a:moveTo>
                  <a:pt x="783887" y="313530"/>
                </a:moveTo>
                <a:lnTo>
                  <a:pt x="786245" y="324055"/>
                </a:lnTo>
                <a:cubicBezTo>
                  <a:pt x="786031" y="328961"/>
                  <a:pt x="785126" y="334581"/>
                  <a:pt x="784459" y="338867"/>
                </a:cubicBezTo>
                <a:lnTo>
                  <a:pt x="784454" y="338895"/>
                </a:lnTo>
                <a:lnTo>
                  <a:pt x="778363" y="367325"/>
                </a:lnTo>
                <a:lnTo>
                  <a:pt x="774553" y="395637"/>
                </a:lnTo>
                <a:lnTo>
                  <a:pt x="784454" y="338895"/>
                </a:lnTo>
                <a:lnTo>
                  <a:pt x="784460" y="338868"/>
                </a:lnTo>
                <a:cubicBezTo>
                  <a:pt x="785794" y="330296"/>
                  <a:pt x="788080" y="316387"/>
                  <a:pt x="783888" y="313531"/>
                </a:cubicBezTo>
                <a:close/>
                <a:moveTo>
                  <a:pt x="761560" y="281565"/>
                </a:moveTo>
                <a:lnTo>
                  <a:pt x="766454" y="295412"/>
                </a:lnTo>
                <a:lnTo>
                  <a:pt x="766455" y="295412"/>
                </a:lnTo>
                <a:close/>
                <a:moveTo>
                  <a:pt x="774880" y="24483"/>
                </a:moveTo>
                <a:lnTo>
                  <a:pt x="777142" y="74126"/>
                </a:lnTo>
                <a:cubicBezTo>
                  <a:pt x="775758" y="100171"/>
                  <a:pt x="771253" y="125873"/>
                  <a:pt x="767023" y="151566"/>
                </a:cubicBezTo>
                <a:lnTo>
                  <a:pt x="766824" y="153385"/>
                </a:lnTo>
                <a:lnTo>
                  <a:pt x="763010" y="177268"/>
                </a:lnTo>
                <a:lnTo>
                  <a:pt x="758551" y="228941"/>
                </a:lnTo>
                <a:lnTo>
                  <a:pt x="766824" y="153385"/>
                </a:lnTo>
                <a:lnTo>
                  <a:pt x="771220" y="125858"/>
                </a:lnTo>
                <a:cubicBezTo>
                  <a:pt x="773910" y="108700"/>
                  <a:pt x="776220" y="91489"/>
                  <a:pt x="777143" y="74126"/>
                </a:cubicBezTo>
                <a:close/>
                <a:moveTo>
                  <a:pt x="313355" y="0"/>
                </a:moveTo>
                <a:lnTo>
                  <a:pt x="777461" y="0"/>
                </a:lnTo>
                <a:lnTo>
                  <a:pt x="4543952" y="0"/>
                </a:lnTo>
                <a:lnTo>
                  <a:pt x="4543952" y="3333749"/>
                </a:lnTo>
                <a:lnTo>
                  <a:pt x="399547" y="3333749"/>
                </a:lnTo>
                <a:lnTo>
                  <a:pt x="398922" y="3329057"/>
                </a:lnTo>
                <a:cubicBezTo>
                  <a:pt x="389540" y="3276477"/>
                  <a:pt x="376205" y="3224564"/>
                  <a:pt x="363250" y="3172651"/>
                </a:cubicBezTo>
                <a:lnTo>
                  <a:pt x="350796" y="3077399"/>
                </a:lnTo>
                <a:lnTo>
                  <a:pt x="362488" y="2982146"/>
                </a:lnTo>
                <a:cubicBezTo>
                  <a:pt x="365441" y="2970573"/>
                  <a:pt x="366442" y="2959154"/>
                  <a:pt x="366072" y="2947860"/>
                </a:cubicBezTo>
                <a:lnTo>
                  <a:pt x="362488" y="2982145"/>
                </a:lnTo>
                <a:cubicBezTo>
                  <a:pt x="354392" y="3014150"/>
                  <a:pt x="350582" y="3045774"/>
                  <a:pt x="350796" y="3077398"/>
                </a:cubicBezTo>
                <a:lnTo>
                  <a:pt x="350796" y="3077399"/>
                </a:lnTo>
                <a:cubicBezTo>
                  <a:pt x="351010" y="3109023"/>
                  <a:pt x="355249" y="3140647"/>
                  <a:pt x="363250" y="3172652"/>
                </a:cubicBezTo>
                <a:cubicBezTo>
                  <a:pt x="376205" y="3224565"/>
                  <a:pt x="389540" y="3276478"/>
                  <a:pt x="398922" y="3329058"/>
                </a:cubicBezTo>
                <a:lnTo>
                  <a:pt x="399546" y="3333749"/>
                </a:lnTo>
                <a:lnTo>
                  <a:pt x="12516" y="3333749"/>
                </a:lnTo>
                <a:lnTo>
                  <a:pt x="12910" y="3318768"/>
                </a:lnTo>
                <a:cubicBezTo>
                  <a:pt x="12243" y="3314101"/>
                  <a:pt x="9909" y="3308767"/>
                  <a:pt x="6718" y="3304076"/>
                </a:cubicBezTo>
                <a:lnTo>
                  <a:pt x="0" y="3297654"/>
                </a:lnTo>
                <a:lnTo>
                  <a:pt x="0" y="3207864"/>
                </a:lnTo>
                <a:lnTo>
                  <a:pt x="15553" y="3186768"/>
                </a:lnTo>
                <a:cubicBezTo>
                  <a:pt x="28483" y="3162326"/>
                  <a:pt x="30484" y="3134644"/>
                  <a:pt x="36341" y="3107497"/>
                </a:cubicBezTo>
                <a:cubicBezTo>
                  <a:pt x="41105" y="3085400"/>
                  <a:pt x="41295" y="3064824"/>
                  <a:pt x="38057" y="3042725"/>
                </a:cubicBezTo>
                <a:cubicBezTo>
                  <a:pt x="30817" y="2994719"/>
                  <a:pt x="41105" y="2948044"/>
                  <a:pt x="54249" y="2901940"/>
                </a:cubicBezTo>
                <a:cubicBezTo>
                  <a:pt x="63012" y="2871459"/>
                  <a:pt x="68346" y="2840216"/>
                  <a:pt x="77300" y="2809927"/>
                </a:cubicBezTo>
                <a:cubicBezTo>
                  <a:pt x="84158" y="2787256"/>
                  <a:pt x="92351" y="2764587"/>
                  <a:pt x="103399" y="2743823"/>
                </a:cubicBezTo>
                <a:cubicBezTo>
                  <a:pt x="119594" y="2713720"/>
                  <a:pt x="143978" y="2687433"/>
                  <a:pt x="137500" y="2649140"/>
                </a:cubicBezTo>
                <a:cubicBezTo>
                  <a:pt x="131786" y="2615418"/>
                  <a:pt x="143786" y="2584939"/>
                  <a:pt x="155217" y="2554076"/>
                </a:cubicBezTo>
                <a:cubicBezTo>
                  <a:pt x="163599" y="2531406"/>
                  <a:pt x="172173" y="2508739"/>
                  <a:pt x="177507" y="2485304"/>
                </a:cubicBezTo>
                <a:cubicBezTo>
                  <a:pt x="183794" y="2457489"/>
                  <a:pt x="181126" y="2426056"/>
                  <a:pt x="192748" y="2401289"/>
                </a:cubicBezTo>
                <a:cubicBezTo>
                  <a:pt x="204940" y="2375380"/>
                  <a:pt x="196748" y="2353856"/>
                  <a:pt x="193318" y="2330803"/>
                </a:cubicBezTo>
                <a:cubicBezTo>
                  <a:pt x="187984" y="2294036"/>
                  <a:pt x="178077" y="2257456"/>
                  <a:pt x="190652" y="2220309"/>
                </a:cubicBezTo>
                <a:cubicBezTo>
                  <a:pt x="205892" y="2175160"/>
                  <a:pt x="222275" y="2130390"/>
                  <a:pt x="236753" y="2085051"/>
                </a:cubicBezTo>
                <a:cubicBezTo>
                  <a:pt x="242280" y="2067522"/>
                  <a:pt x="244566" y="2048665"/>
                  <a:pt x="247042" y="2030375"/>
                </a:cubicBezTo>
                <a:cubicBezTo>
                  <a:pt x="249138" y="2013040"/>
                  <a:pt x="243804" y="1992276"/>
                  <a:pt x="251804" y="1978937"/>
                </a:cubicBezTo>
                <a:cubicBezTo>
                  <a:pt x="272379" y="1944646"/>
                  <a:pt x="282475" y="1909405"/>
                  <a:pt x="282475" y="1869777"/>
                </a:cubicBezTo>
                <a:cubicBezTo>
                  <a:pt x="282475" y="1854917"/>
                  <a:pt x="291049" y="1840438"/>
                  <a:pt x="292573" y="1825390"/>
                </a:cubicBezTo>
                <a:cubicBezTo>
                  <a:pt x="294477" y="1804813"/>
                  <a:pt x="299622" y="1781191"/>
                  <a:pt x="292381" y="1763284"/>
                </a:cubicBezTo>
                <a:cubicBezTo>
                  <a:pt x="275237" y="1721182"/>
                  <a:pt x="289525" y="1687083"/>
                  <a:pt x="306480" y="1650314"/>
                </a:cubicBezTo>
                <a:cubicBezTo>
                  <a:pt x="323244" y="1614117"/>
                  <a:pt x="336579" y="1576016"/>
                  <a:pt x="347629" y="1537534"/>
                </a:cubicBezTo>
                <a:cubicBezTo>
                  <a:pt x="351629" y="1523056"/>
                  <a:pt x="344961" y="1505721"/>
                  <a:pt x="343629" y="1489717"/>
                </a:cubicBezTo>
                <a:cubicBezTo>
                  <a:pt x="343247" y="1484001"/>
                  <a:pt x="342675" y="1477714"/>
                  <a:pt x="344581" y="1472572"/>
                </a:cubicBezTo>
                <a:cubicBezTo>
                  <a:pt x="362870" y="1422851"/>
                  <a:pt x="376776" y="1372365"/>
                  <a:pt x="367252" y="1318453"/>
                </a:cubicBezTo>
                <a:cubicBezTo>
                  <a:pt x="366298" y="1313501"/>
                  <a:pt x="368394" y="1307975"/>
                  <a:pt x="369728" y="1303021"/>
                </a:cubicBezTo>
                <a:cubicBezTo>
                  <a:pt x="376586" y="1278826"/>
                  <a:pt x="387444" y="1255203"/>
                  <a:pt x="389921" y="1230630"/>
                </a:cubicBezTo>
                <a:cubicBezTo>
                  <a:pt x="396017" y="1170048"/>
                  <a:pt x="398495" y="1109088"/>
                  <a:pt x="402495" y="1048122"/>
                </a:cubicBezTo>
                <a:cubicBezTo>
                  <a:pt x="402685" y="1044312"/>
                  <a:pt x="402685" y="1040312"/>
                  <a:pt x="404019" y="1036884"/>
                </a:cubicBezTo>
                <a:cubicBezTo>
                  <a:pt x="412211" y="1014403"/>
                  <a:pt x="409543" y="994782"/>
                  <a:pt x="393923" y="975730"/>
                </a:cubicBezTo>
                <a:cubicBezTo>
                  <a:pt x="387064" y="967347"/>
                  <a:pt x="383444" y="955917"/>
                  <a:pt x="379634" y="945441"/>
                </a:cubicBezTo>
                <a:cubicBezTo>
                  <a:pt x="373918" y="930008"/>
                  <a:pt x="368394" y="914197"/>
                  <a:pt x="364774" y="898195"/>
                </a:cubicBezTo>
                <a:cubicBezTo>
                  <a:pt x="361346" y="882381"/>
                  <a:pt x="356583" y="865427"/>
                  <a:pt x="359250" y="850186"/>
                </a:cubicBezTo>
                <a:cubicBezTo>
                  <a:pt x="364012" y="822753"/>
                  <a:pt x="374680" y="796652"/>
                  <a:pt x="381730" y="769602"/>
                </a:cubicBezTo>
                <a:cubicBezTo>
                  <a:pt x="384206" y="760267"/>
                  <a:pt x="383824" y="749979"/>
                  <a:pt x="384016" y="740265"/>
                </a:cubicBezTo>
                <a:cubicBezTo>
                  <a:pt x="384586" y="717974"/>
                  <a:pt x="379062" y="695113"/>
                  <a:pt x="394875" y="674920"/>
                </a:cubicBezTo>
                <a:cubicBezTo>
                  <a:pt x="409733" y="656252"/>
                  <a:pt x="405353" y="637389"/>
                  <a:pt x="394113" y="617769"/>
                </a:cubicBezTo>
                <a:cubicBezTo>
                  <a:pt x="386110" y="603670"/>
                  <a:pt x="379824" y="587669"/>
                  <a:pt x="376776" y="571857"/>
                </a:cubicBezTo>
                <a:cubicBezTo>
                  <a:pt x="372586" y="550138"/>
                  <a:pt x="370870" y="528612"/>
                  <a:pt x="373348" y="505179"/>
                </a:cubicBezTo>
                <a:cubicBezTo>
                  <a:pt x="375062" y="488604"/>
                  <a:pt x="375824" y="475078"/>
                  <a:pt x="385920" y="462123"/>
                </a:cubicBezTo>
                <a:cubicBezTo>
                  <a:pt x="387444" y="460029"/>
                  <a:pt x="387826" y="456219"/>
                  <a:pt x="387634" y="453361"/>
                </a:cubicBezTo>
                <a:cubicBezTo>
                  <a:pt x="384396" y="415832"/>
                  <a:pt x="386110" y="378683"/>
                  <a:pt x="388399" y="340771"/>
                </a:cubicBezTo>
                <a:cubicBezTo>
                  <a:pt x="391445" y="292576"/>
                  <a:pt x="382492" y="241898"/>
                  <a:pt x="350487" y="200179"/>
                </a:cubicBezTo>
                <a:cubicBezTo>
                  <a:pt x="345723" y="194082"/>
                  <a:pt x="343629" y="184938"/>
                  <a:pt x="342485" y="176936"/>
                </a:cubicBezTo>
                <a:cubicBezTo>
                  <a:pt x="337533" y="139216"/>
                  <a:pt x="334103" y="101305"/>
                  <a:pt x="328579" y="63584"/>
                </a:cubicBezTo>
                <a:cubicBezTo>
                  <a:pt x="325530" y="43009"/>
                  <a:pt x="322862" y="21483"/>
                  <a:pt x="314480" y="2814"/>
                </a:cubicBezTo>
                <a:close/>
              </a:path>
            </a:pathLst>
          </a:custGeom>
          <a:noFill/>
          <a:ln>
            <a:noFill/>
          </a:ln>
        </p:spPr>
      </p:pic>
      <p:pic>
        <p:nvPicPr>
          <p:cNvPr id="216" name="Google Shape;216;p18"/>
          <p:cNvPicPr preferRelativeResize="0"/>
          <p:nvPr/>
        </p:nvPicPr>
        <p:blipFill rotWithShape="1">
          <a:blip r:embed="rId4">
            <a:alphaModFix/>
          </a:blip>
          <a:srcRect t="2473" b="17210"/>
          <a:stretch/>
        </p:blipFill>
        <p:spPr>
          <a:xfrm>
            <a:off x="5736036" y="3524252"/>
            <a:ext cx="3407964" cy="3333748"/>
          </a:xfrm>
          <a:custGeom>
            <a:avLst/>
            <a:gdLst/>
            <a:ahLst/>
            <a:cxnLst/>
            <a:rect l="l" t="t" r="r" b="b"/>
            <a:pathLst>
              <a:path w="4543952" h="3333748" extrusionOk="0">
                <a:moveTo>
                  <a:pt x="296953" y="3138288"/>
                </a:moveTo>
                <a:lnTo>
                  <a:pt x="296953" y="3138289"/>
                </a:lnTo>
                <a:lnTo>
                  <a:pt x="296954" y="3138291"/>
                </a:lnTo>
                <a:lnTo>
                  <a:pt x="311551" y="3178723"/>
                </a:lnTo>
                <a:lnTo>
                  <a:pt x="297715" y="3218299"/>
                </a:lnTo>
                <a:lnTo>
                  <a:pt x="297714" y="3218302"/>
                </a:lnTo>
                <a:lnTo>
                  <a:pt x="283011" y="3252547"/>
                </a:lnTo>
                <a:lnTo>
                  <a:pt x="278238" y="3287809"/>
                </a:lnTo>
                <a:lnTo>
                  <a:pt x="278237" y="3287810"/>
                </a:lnTo>
                <a:lnTo>
                  <a:pt x="278237" y="3287811"/>
                </a:lnTo>
                <a:lnTo>
                  <a:pt x="278238" y="3287809"/>
                </a:lnTo>
                <a:lnTo>
                  <a:pt x="297714" y="3218302"/>
                </a:lnTo>
                <a:lnTo>
                  <a:pt x="297715" y="3218300"/>
                </a:lnTo>
                <a:cubicBezTo>
                  <a:pt x="306003" y="3204966"/>
                  <a:pt x="311147" y="3191916"/>
                  <a:pt x="311551" y="3178724"/>
                </a:cubicBezTo>
                <a:lnTo>
                  <a:pt x="311551" y="3178723"/>
                </a:lnTo>
                <a:lnTo>
                  <a:pt x="308405" y="3158774"/>
                </a:lnTo>
                <a:lnTo>
                  <a:pt x="296954" y="3138291"/>
                </a:lnTo>
                <a:close/>
                <a:moveTo>
                  <a:pt x="328959" y="3040367"/>
                </a:moveTo>
                <a:lnTo>
                  <a:pt x="306480" y="3064372"/>
                </a:lnTo>
                <a:cubicBezTo>
                  <a:pt x="298003" y="3073325"/>
                  <a:pt x="291954" y="3087089"/>
                  <a:pt x="289858" y="3100971"/>
                </a:cubicBezTo>
                <a:lnTo>
                  <a:pt x="289858" y="3100972"/>
                </a:lnTo>
                <a:lnTo>
                  <a:pt x="289870" y="3121299"/>
                </a:lnTo>
                <a:lnTo>
                  <a:pt x="296953" y="3138287"/>
                </a:lnTo>
                <a:lnTo>
                  <a:pt x="289858" y="3100972"/>
                </a:lnTo>
                <a:lnTo>
                  <a:pt x="306480" y="3064373"/>
                </a:lnTo>
                <a:cubicBezTo>
                  <a:pt x="312576" y="3057894"/>
                  <a:pt x="318672" y="3051226"/>
                  <a:pt x="328959" y="3040368"/>
                </a:cubicBezTo>
                <a:close/>
                <a:moveTo>
                  <a:pt x="248638" y="2914728"/>
                </a:moveTo>
                <a:cubicBezTo>
                  <a:pt x="258140" y="2919824"/>
                  <a:pt x="265617" y="2927397"/>
                  <a:pt x="268569" y="2939588"/>
                </a:cubicBezTo>
                <a:lnTo>
                  <a:pt x="268572" y="2939596"/>
                </a:lnTo>
                <a:lnTo>
                  <a:pt x="279556" y="2983799"/>
                </a:lnTo>
                <a:lnTo>
                  <a:pt x="282367" y="2988759"/>
                </a:lnTo>
                <a:lnTo>
                  <a:pt x="284834" y="2997551"/>
                </a:lnTo>
                <a:lnTo>
                  <a:pt x="301172" y="3021942"/>
                </a:lnTo>
                <a:lnTo>
                  <a:pt x="301172" y="3021941"/>
                </a:lnTo>
                <a:lnTo>
                  <a:pt x="282367" y="2988759"/>
                </a:lnTo>
                <a:lnTo>
                  <a:pt x="268572" y="2939596"/>
                </a:lnTo>
                <a:lnTo>
                  <a:pt x="268569" y="2939587"/>
                </a:lnTo>
                <a:close/>
                <a:moveTo>
                  <a:pt x="166047" y="2867990"/>
                </a:moveTo>
                <a:lnTo>
                  <a:pt x="173364" y="2883080"/>
                </a:lnTo>
                <a:lnTo>
                  <a:pt x="173364" y="2883079"/>
                </a:lnTo>
                <a:close/>
                <a:moveTo>
                  <a:pt x="157695" y="2469038"/>
                </a:moveTo>
                <a:lnTo>
                  <a:pt x="157695" y="2469039"/>
                </a:lnTo>
                <a:cubicBezTo>
                  <a:pt x="158837" y="2480279"/>
                  <a:pt x="158647" y="2493233"/>
                  <a:pt x="164171" y="2502188"/>
                </a:cubicBezTo>
                <a:cubicBezTo>
                  <a:pt x="181508" y="2530573"/>
                  <a:pt x="200176" y="2558006"/>
                  <a:pt x="220371" y="2584486"/>
                </a:cubicBezTo>
                <a:lnTo>
                  <a:pt x="234064" y="2609062"/>
                </a:lnTo>
                <a:lnTo>
                  <a:pt x="218468" y="2631347"/>
                </a:lnTo>
                <a:lnTo>
                  <a:pt x="218465" y="2631349"/>
                </a:lnTo>
                <a:cubicBezTo>
                  <a:pt x="196176" y="2651544"/>
                  <a:pt x="184556" y="2676691"/>
                  <a:pt x="179794" y="2704503"/>
                </a:cubicBezTo>
                <a:cubicBezTo>
                  <a:pt x="172363" y="2748511"/>
                  <a:pt x="166077" y="2792898"/>
                  <a:pt x="162457" y="2837286"/>
                </a:cubicBezTo>
                <a:lnTo>
                  <a:pt x="162457" y="2837287"/>
                </a:lnTo>
                <a:lnTo>
                  <a:pt x="179794" y="2704504"/>
                </a:lnTo>
                <a:cubicBezTo>
                  <a:pt x="184556" y="2676692"/>
                  <a:pt x="196176" y="2651545"/>
                  <a:pt x="218465" y="2631350"/>
                </a:cubicBezTo>
                <a:lnTo>
                  <a:pt x="218468" y="2631347"/>
                </a:lnTo>
                <a:lnTo>
                  <a:pt x="230364" y="2618937"/>
                </a:lnTo>
                <a:lnTo>
                  <a:pt x="234064" y="2609062"/>
                </a:lnTo>
                <a:lnTo>
                  <a:pt x="234064" y="2609061"/>
                </a:lnTo>
                <a:cubicBezTo>
                  <a:pt x="233993" y="2602631"/>
                  <a:pt x="229039" y="2595821"/>
                  <a:pt x="220371" y="2584485"/>
                </a:cubicBezTo>
                <a:cubicBezTo>
                  <a:pt x="200176" y="2558005"/>
                  <a:pt x="181508" y="2530572"/>
                  <a:pt x="164171" y="2502187"/>
                </a:cubicBezTo>
                <a:cubicBezTo>
                  <a:pt x="158647" y="2493232"/>
                  <a:pt x="158837" y="2480278"/>
                  <a:pt x="157695" y="2469038"/>
                </a:cubicBezTo>
                <a:close/>
                <a:moveTo>
                  <a:pt x="401733" y="697138"/>
                </a:moveTo>
                <a:lnTo>
                  <a:pt x="396017" y="728761"/>
                </a:lnTo>
                <a:cubicBezTo>
                  <a:pt x="383824" y="753148"/>
                  <a:pt x="368204" y="775817"/>
                  <a:pt x="356201" y="800392"/>
                </a:cubicBezTo>
                <a:cubicBezTo>
                  <a:pt x="350487" y="812204"/>
                  <a:pt x="347439" y="826301"/>
                  <a:pt x="347247" y="839637"/>
                </a:cubicBezTo>
                <a:lnTo>
                  <a:pt x="347247" y="839638"/>
                </a:lnTo>
                <a:cubicBezTo>
                  <a:pt x="346295" y="879073"/>
                  <a:pt x="346295" y="918509"/>
                  <a:pt x="348009" y="957752"/>
                </a:cubicBezTo>
                <a:cubicBezTo>
                  <a:pt x="350677" y="1022524"/>
                  <a:pt x="351249" y="1088248"/>
                  <a:pt x="408019" y="1134922"/>
                </a:cubicBezTo>
                <a:cubicBezTo>
                  <a:pt x="412591" y="1138734"/>
                  <a:pt x="415259" y="1146924"/>
                  <a:pt x="416021" y="1153403"/>
                </a:cubicBezTo>
                <a:cubicBezTo>
                  <a:pt x="419640" y="1183312"/>
                  <a:pt x="420022" y="1213983"/>
                  <a:pt x="425928" y="1243512"/>
                </a:cubicBezTo>
                <a:lnTo>
                  <a:pt x="427237" y="1276230"/>
                </a:lnTo>
                <a:lnTo>
                  <a:pt x="412401" y="1304663"/>
                </a:lnTo>
                <a:cubicBezTo>
                  <a:pt x="404115" y="1313450"/>
                  <a:pt x="397114" y="1322961"/>
                  <a:pt x="391971" y="1333064"/>
                </a:cubicBezTo>
                <a:lnTo>
                  <a:pt x="390221" y="1339090"/>
                </a:lnTo>
                <a:lnTo>
                  <a:pt x="387469" y="1343361"/>
                </a:lnTo>
                <a:lnTo>
                  <a:pt x="382691" y="1365022"/>
                </a:lnTo>
                <a:lnTo>
                  <a:pt x="382691" y="1365023"/>
                </a:lnTo>
                <a:cubicBezTo>
                  <a:pt x="382122" y="1372461"/>
                  <a:pt x="382634" y="1380105"/>
                  <a:pt x="384396" y="1387916"/>
                </a:cubicBezTo>
                <a:lnTo>
                  <a:pt x="385799" y="1409552"/>
                </a:lnTo>
                <a:lnTo>
                  <a:pt x="378247" y="1433200"/>
                </a:lnTo>
                <a:lnTo>
                  <a:pt x="360964" y="1462784"/>
                </a:lnTo>
                <a:cubicBezTo>
                  <a:pt x="349725" y="1479548"/>
                  <a:pt x="335627" y="1498599"/>
                  <a:pt x="334485" y="1517268"/>
                </a:cubicBezTo>
                <a:lnTo>
                  <a:pt x="334484" y="1517275"/>
                </a:lnTo>
                <a:lnTo>
                  <a:pt x="327690" y="1546330"/>
                </a:lnTo>
                <a:lnTo>
                  <a:pt x="321371" y="1563170"/>
                </a:lnTo>
                <a:lnTo>
                  <a:pt x="321364" y="1563197"/>
                </a:lnTo>
                <a:lnTo>
                  <a:pt x="315482" y="1578208"/>
                </a:lnTo>
                <a:lnTo>
                  <a:pt x="308338" y="1608967"/>
                </a:lnTo>
                <a:lnTo>
                  <a:pt x="308337" y="1608971"/>
                </a:lnTo>
                <a:lnTo>
                  <a:pt x="308337" y="1608972"/>
                </a:lnTo>
                <a:lnTo>
                  <a:pt x="315052" y="1641861"/>
                </a:lnTo>
                <a:lnTo>
                  <a:pt x="314362" y="1647837"/>
                </a:lnTo>
                <a:cubicBezTo>
                  <a:pt x="313481" y="1650147"/>
                  <a:pt x="312290" y="1652623"/>
                  <a:pt x="311814" y="1654814"/>
                </a:cubicBezTo>
                <a:lnTo>
                  <a:pt x="311814" y="1654815"/>
                </a:lnTo>
                <a:cubicBezTo>
                  <a:pt x="304574" y="1689869"/>
                  <a:pt x="311624" y="1722826"/>
                  <a:pt x="335437" y="1748544"/>
                </a:cubicBezTo>
                <a:lnTo>
                  <a:pt x="360397" y="1797098"/>
                </a:lnTo>
                <a:lnTo>
                  <a:pt x="364317" y="1830761"/>
                </a:lnTo>
                <a:lnTo>
                  <a:pt x="359440" y="1861131"/>
                </a:lnTo>
                <a:cubicBezTo>
                  <a:pt x="356201" y="1874468"/>
                  <a:pt x="353915" y="1887804"/>
                  <a:pt x="351249" y="1901329"/>
                </a:cubicBezTo>
                <a:cubicBezTo>
                  <a:pt x="347439" y="1919617"/>
                  <a:pt x="343437" y="1938098"/>
                  <a:pt x="339627" y="1956384"/>
                </a:cubicBezTo>
                <a:cubicBezTo>
                  <a:pt x="337722" y="1965244"/>
                  <a:pt x="335151" y="1974579"/>
                  <a:pt x="335103" y="1983414"/>
                </a:cubicBezTo>
                <a:lnTo>
                  <a:pt x="335103" y="1983415"/>
                </a:lnTo>
                <a:lnTo>
                  <a:pt x="337324" y="1996169"/>
                </a:lnTo>
                <a:lnTo>
                  <a:pt x="345722" y="2007439"/>
                </a:lnTo>
                <a:lnTo>
                  <a:pt x="345723" y="2007441"/>
                </a:lnTo>
                <a:lnTo>
                  <a:pt x="355869" y="2023325"/>
                </a:lnTo>
                <a:lnTo>
                  <a:pt x="346295" y="2038493"/>
                </a:lnTo>
                <a:cubicBezTo>
                  <a:pt x="303622" y="2076214"/>
                  <a:pt x="276951" y="2121936"/>
                  <a:pt x="275047" y="2180230"/>
                </a:cubicBezTo>
                <a:cubicBezTo>
                  <a:pt x="274665" y="2192232"/>
                  <a:pt x="271999" y="2204425"/>
                  <a:pt x="269141" y="2216235"/>
                </a:cubicBezTo>
                <a:cubicBezTo>
                  <a:pt x="267426" y="2223475"/>
                  <a:pt x="265520" y="2232240"/>
                  <a:pt x="260376" y="2236620"/>
                </a:cubicBezTo>
                <a:cubicBezTo>
                  <a:pt x="221133" y="2270721"/>
                  <a:pt x="193890" y="2313204"/>
                  <a:pt x="171981" y="2359498"/>
                </a:cubicBezTo>
                <a:lnTo>
                  <a:pt x="171979" y="2359503"/>
                </a:lnTo>
                <a:lnTo>
                  <a:pt x="160957" y="2385098"/>
                </a:lnTo>
                <a:lnTo>
                  <a:pt x="154076" y="2411693"/>
                </a:lnTo>
                <a:lnTo>
                  <a:pt x="154075" y="2411696"/>
                </a:lnTo>
                <a:lnTo>
                  <a:pt x="154075" y="2411697"/>
                </a:lnTo>
                <a:lnTo>
                  <a:pt x="154242" y="2440224"/>
                </a:lnTo>
                <a:lnTo>
                  <a:pt x="157695" y="2469037"/>
                </a:lnTo>
                <a:lnTo>
                  <a:pt x="154075" y="2411697"/>
                </a:lnTo>
                <a:lnTo>
                  <a:pt x="154076" y="2411693"/>
                </a:lnTo>
                <a:lnTo>
                  <a:pt x="171979" y="2359503"/>
                </a:lnTo>
                <a:lnTo>
                  <a:pt x="171981" y="2359499"/>
                </a:lnTo>
                <a:cubicBezTo>
                  <a:pt x="193890" y="2313205"/>
                  <a:pt x="221133" y="2270722"/>
                  <a:pt x="260376" y="2236621"/>
                </a:cubicBezTo>
                <a:cubicBezTo>
                  <a:pt x="265520" y="2232241"/>
                  <a:pt x="267426" y="2223476"/>
                  <a:pt x="269141" y="2216236"/>
                </a:cubicBezTo>
                <a:cubicBezTo>
                  <a:pt x="271999" y="2204426"/>
                  <a:pt x="274665" y="2192233"/>
                  <a:pt x="275047" y="2180231"/>
                </a:cubicBezTo>
                <a:cubicBezTo>
                  <a:pt x="276951" y="2121937"/>
                  <a:pt x="303622" y="2076215"/>
                  <a:pt x="346295" y="2038494"/>
                </a:cubicBezTo>
                <a:cubicBezTo>
                  <a:pt x="352392" y="2033065"/>
                  <a:pt x="355774" y="2028255"/>
                  <a:pt x="355869" y="2023326"/>
                </a:cubicBezTo>
                <a:lnTo>
                  <a:pt x="355869" y="2023325"/>
                </a:lnTo>
                <a:cubicBezTo>
                  <a:pt x="355964" y="2018396"/>
                  <a:pt x="352773" y="2013347"/>
                  <a:pt x="345723" y="2007440"/>
                </a:cubicBezTo>
                <a:lnTo>
                  <a:pt x="345722" y="2007439"/>
                </a:lnTo>
                <a:lnTo>
                  <a:pt x="335103" y="1983415"/>
                </a:lnTo>
                <a:lnTo>
                  <a:pt x="339627" y="1956385"/>
                </a:lnTo>
                <a:cubicBezTo>
                  <a:pt x="343437" y="1938099"/>
                  <a:pt x="347439" y="1919618"/>
                  <a:pt x="351249" y="1901330"/>
                </a:cubicBezTo>
                <a:cubicBezTo>
                  <a:pt x="353915" y="1887805"/>
                  <a:pt x="356201" y="1874469"/>
                  <a:pt x="359440" y="1861132"/>
                </a:cubicBezTo>
                <a:cubicBezTo>
                  <a:pt x="361965" y="1850750"/>
                  <a:pt x="363668" y="1840630"/>
                  <a:pt x="364317" y="1830762"/>
                </a:cubicBezTo>
                <a:lnTo>
                  <a:pt x="364317" y="1830761"/>
                </a:lnTo>
                <a:lnTo>
                  <a:pt x="362870" y="1801910"/>
                </a:lnTo>
                <a:lnTo>
                  <a:pt x="360397" y="1797098"/>
                </a:lnTo>
                <a:lnTo>
                  <a:pt x="359341" y="1788035"/>
                </a:lnTo>
                <a:cubicBezTo>
                  <a:pt x="354789" y="1774342"/>
                  <a:pt x="347082" y="1761188"/>
                  <a:pt x="335437" y="1748543"/>
                </a:cubicBezTo>
                <a:cubicBezTo>
                  <a:pt x="323531" y="1735684"/>
                  <a:pt x="315815" y="1721016"/>
                  <a:pt x="311981" y="1705180"/>
                </a:cubicBezTo>
                <a:lnTo>
                  <a:pt x="311814" y="1654815"/>
                </a:lnTo>
                <a:lnTo>
                  <a:pt x="314362" y="1647838"/>
                </a:lnTo>
                <a:cubicBezTo>
                  <a:pt x="315243" y="1645528"/>
                  <a:pt x="315814" y="1643385"/>
                  <a:pt x="315052" y="1641861"/>
                </a:cubicBezTo>
                <a:lnTo>
                  <a:pt x="315052" y="1641860"/>
                </a:lnTo>
                <a:lnTo>
                  <a:pt x="308337" y="1608972"/>
                </a:lnTo>
                <a:lnTo>
                  <a:pt x="308338" y="1608967"/>
                </a:lnTo>
                <a:lnTo>
                  <a:pt x="321364" y="1563197"/>
                </a:lnTo>
                <a:lnTo>
                  <a:pt x="327270" y="1548123"/>
                </a:lnTo>
                <a:lnTo>
                  <a:pt x="327690" y="1546330"/>
                </a:lnTo>
                <a:lnTo>
                  <a:pt x="329863" y="1540537"/>
                </a:lnTo>
                <a:lnTo>
                  <a:pt x="334484" y="1517275"/>
                </a:lnTo>
                <a:lnTo>
                  <a:pt x="334485" y="1517269"/>
                </a:lnTo>
                <a:cubicBezTo>
                  <a:pt x="335627" y="1498600"/>
                  <a:pt x="349725" y="1479549"/>
                  <a:pt x="360964" y="1462785"/>
                </a:cubicBezTo>
                <a:cubicBezTo>
                  <a:pt x="366751" y="1454140"/>
                  <a:pt x="372458" y="1445844"/>
                  <a:pt x="376969" y="1437203"/>
                </a:cubicBezTo>
                <a:lnTo>
                  <a:pt x="378247" y="1433200"/>
                </a:lnTo>
                <a:lnTo>
                  <a:pt x="381039" y="1428420"/>
                </a:lnTo>
                <a:lnTo>
                  <a:pt x="385799" y="1409552"/>
                </a:lnTo>
                <a:cubicBezTo>
                  <a:pt x="386468" y="1402869"/>
                  <a:pt x="386111" y="1395726"/>
                  <a:pt x="384396" y="1387915"/>
                </a:cubicBezTo>
                <a:lnTo>
                  <a:pt x="382691" y="1365022"/>
                </a:lnTo>
                <a:lnTo>
                  <a:pt x="390221" y="1339090"/>
                </a:lnTo>
                <a:lnTo>
                  <a:pt x="412401" y="1304664"/>
                </a:lnTo>
                <a:cubicBezTo>
                  <a:pt x="420784" y="1295711"/>
                  <a:pt x="425356" y="1286328"/>
                  <a:pt x="427237" y="1276231"/>
                </a:cubicBezTo>
                <a:lnTo>
                  <a:pt x="427237" y="1276230"/>
                </a:lnTo>
                <a:cubicBezTo>
                  <a:pt x="429119" y="1266133"/>
                  <a:pt x="428309" y="1255322"/>
                  <a:pt x="425928" y="1243511"/>
                </a:cubicBezTo>
                <a:cubicBezTo>
                  <a:pt x="420022" y="1213982"/>
                  <a:pt x="419640" y="1183311"/>
                  <a:pt x="416021" y="1153402"/>
                </a:cubicBezTo>
                <a:cubicBezTo>
                  <a:pt x="415259" y="1146923"/>
                  <a:pt x="412591" y="1138733"/>
                  <a:pt x="408019" y="1134921"/>
                </a:cubicBezTo>
                <a:cubicBezTo>
                  <a:pt x="351249" y="1088247"/>
                  <a:pt x="350677" y="1022523"/>
                  <a:pt x="348009" y="957751"/>
                </a:cubicBezTo>
                <a:lnTo>
                  <a:pt x="347247" y="839638"/>
                </a:lnTo>
                <a:lnTo>
                  <a:pt x="356201" y="800393"/>
                </a:lnTo>
                <a:cubicBezTo>
                  <a:pt x="368204" y="775818"/>
                  <a:pt x="383824" y="753149"/>
                  <a:pt x="396017" y="728762"/>
                </a:cubicBezTo>
                <a:cubicBezTo>
                  <a:pt x="400781" y="719620"/>
                  <a:pt x="400971" y="707808"/>
                  <a:pt x="401733" y="697139"/>
                </a:cubicBezTo>
                <a:close/>
                <a:moveTo>
                  <a:pt x="401733" y="519586"/>
                </a:moveTo>
                <a:lnTo>
                  <a:pt x="401733" y="519587"/>
                </a:lnTo>
                <a:lnTo>
                  <a:pt x="416855" y="579573"/>
                </a:lnTo>
                <a:lnTo>
                  <a:pt x="405544" y="641129"/>
                </a:lnTo>
                <a:lnTo>
                  <a:pt x="405543" y="641130"/>
                </a:lnTo>
                <a:cubicBezTo>
                  <a:pt x="402114" y="649227"/>
                  <a:pt x="401543" y="658514"/>
                  <a:pt x="401638" y="668134"/>
                </a:cubicBezTo>
                <a:lnTo>
                  <a:pt x="401638" y="668135"/>
                </a:lnTo>
                <a:lnTo>
                  <a:pt x="405543" y="641131"/>
                </a:lnTo>
                <a:lnTo>
                  <a:pt x="405544" y="641129"/>
                </a:lnTo>
                <a:lnTo>
                  <a:pt x="414887" y="610003"/>
                </a:lnTo>
                <a:lnTo>
                  <a:pt x="416855" y="579573"/>
                </a:lnTo>
                <a:lnTo>
                  <a:pt x="416855" y="579572"/>
                </a:lnTo>
                <a:cubicBezTo>
                  <a:pt x="415879" y="559449"/>
                  <a:pt x="410497" y="539589"/>
                  <a:pt x="401733" y="519586"/>
                </a:cubicBezTo>
                <a:close/>
                <a:moveTo>
                  <a:pt x="0" y="0"/>
                </a:moveTo>
                <a:lnTo>
                  <a:pt x="420949" y="0"/>
                </a:lnTo>
                <a:lnTo>
                  <a:pt x="432976" y="20461"/>
                </a:lnTo>
                <a:cubicBezTo>
                  <a:pt x="438406" y="27938"/>
                  <a:pt x="442585" y="33463"/>
                  <a:pt x="445520" y="38068"/>
                </a:cubicBezTo>
                <a:lnTo>
                  <a:pt x="450598" y="50155"/>
                </a:lnTo>
                <a:lnTo>
                  <a:pt x="448246" y="62921"/>
                </a:lnTo>
                <a:cubicBezTo>
                  <a:pt x="446228" y="67979"/>
                  <a:pt x="442978" y="74182"/>
                  <a:pt x="438500" y="82564"/>
                </a:cubicBezTo>
                <a:cubicBezTo>
                  <a:pt x="434118" y="90566"/>
                  <a:pt x="431452" y="100472"/>
                  <a:pt x="424974" y="106379"/>
                </a:cubicBezTo>
                <a:cubicBezTo>
                  <a:pt x="408496" y="121429"/>
                  <a:pt x="402257" y="138241"/>
                  <a:pt x="400733" y="155910"/>
                </a:cubicBezTo>
                <a:lnTo>
                  <a:pt x="400733" y="155911"/>
                </a:lnTo>
                <a:lnTo>
                  <a:pt x="404781" y="210585"/>
                </a:lnTo>
                <a:lnTo>
                  <a:pt x="404399" y="230399"/>
                </a:lnTo>
                <a:cubicBezTo>
                  <a:pt x="398399" y="242877"/>
                  <a:pt x="396447" y="254402"/>
                  <a:pt x="398042" y="265523"/>
                </a:cubicBezTo>
                <a:lnTo>
                  <a:pt x="398042" y="265524"/>
                </a:lnTo>
                <a:cubicBezTo>
                  <a:pt x="399638" y="276644"/>
                  <a:pt x="404781" y="287361"/>
                  <a:pt x="412973" y="298220"/>
                </a:cubicBezTo>
                <a:lnTo>
                  <a:pt x="427308" y="328367"/>
                </a:lnTo>
                <a:lnTo>
                  <a:pt x="417926" y="361084"/>
                </a:lnTo>
                <a:lnTo>
                  <a:pt x="417925" y="361085"/>
                </a:lnTo>
                <a:cubicBezTo>
                  <a:pt x="398494" y="385851"/>
                  <a:pt x="388302" y="411474"/>
                  <a:pt x="386040" y="437906"/>
                </a:cubicBezTo>
                <a:lnTo>
                  <a:pt x="386040" y="437907"/>
                </a:lnTo>
                <a:lnTo>
                  <a:pt x="388431" y="478157"/>
                </a:lnTo>
                <a:lnTo>
                  <a:pt x="401733" y="519585"/>
                </a:lnTo>
                <a:lnTo>
                  <a:pt x="386040" y="437907"/>
                </a:lnTo>
                <a:lnTo>
                  <a:pt x="395544" y="398872"/>
                </a:lnTo>
                <a:cubicBezTo>
                  <a:pt x="400804" y="386066"/>
                  <a:pt x="408210" y="373469"/>
                  <a:pt x="417925" y="361086"/>
                </a:cubicBezTo>
                <a:lnTo>
                  <a:pt x="417926" y="361084"/>
                </a:lnTo>
                <a:lnTo>
                  <a:pt x="426528" y="344511"/>
                </a:lnTo>
                <a:lnTo>
                  <a:pt x="427308" y="328367"/>
                </a:lnTo>
                <a:lnTo>
                  <a:pt x="427308" y="328366"/>
                </a:lnTo>
                <a:cubicBezTo>
                  <a:pt x="425642" y="317793"/>
                  <a:pt x="420022" y="307649"/>
                  <a:pt x="412973" y="298219"/>
                </a:cubicBezTo>
                <a:lnTo>
                  <a:pt x="398042" y="265523"/>
                </a:lnTo>
                <a:lnTo>
                  <a:pt x="404399" y="230400"/>
                </a:lnTo>
                <a:cubicBezTo>
                  <a:pt x="407067" y="224873"/>
                  <a:pt x="405733" y="217063"/>
                  <a:pt x="404781" y="210585"/>
                </a:cubicBezTo>
                <a:lnTo>
                  <a:pt x="404781" y="210584"/>
                </a:lnTo>
                <a:lnTo>
                  <a:pt x="400733" y="155911"/>
                </a:lnTo>
                <a:lnTo>
                  <a:pt x="407246" y="130163"/>
                </a:lnTo>
                <a:cubicBezTo>
                  <a:pt x="411056" y="121870"/>
                  <a:pt x="416735" y="113905"/>
                  <a:pt x="424974" y="106380"/>
                </a:cubicBezTo>
                <a:cubicBezTo>
                  <a:pt x="431452" y="100473"/>
                  <a:pt x="434118" y="90567"/>
                  <a:pt x="438500" y="82565"/>
                </a:cubicBezTo>
                <a:cubicBezTo>
                  <a:pt x="447455" y="65801"/>
                  <a:pt x="451503" y="57752"/>
                  <a:pt x="450598" y="50156"/>
                </a:cubicBezTo>
                <a:lnTo>
                  <a:pt x="450598" y="50155"/>
                </a:lnTo>
                <a:cubicBezTo>
                  <a:pt x="449693" y="42558"/>
                  <a:pt x="443835" y="35415"/>
                  <a:pt x="432976" y="20460"/>
                </a:cubicBezTo>
                <a:lnTo>
                  <a:pt x="420949" y="0"/>
                </a:lnTo>
                <a:lnTo>
                  <a:pt x="4543952" y="0"/>
                </a:lnTo>
                <a:lnTo>
                  <a:pt x="4543952" y="3333748"/>
                </a:lnTo>
                <a:lnTo>
                  <a:pt x="284400" y="3333748"/>
                </a:lnTo>
                <a:lnTo>
                  <a:pt x="112147" y="3333748"/>
                </a:lnTo>
                <a:lnTo>
                  <a:pt x="102447" y="3291263"/>
                </a:lnTo>
                <a:cubicBezTo>
                  <a:pt x="96923" y="3268782"/>
                  <a:pt x="87016" y="3247066"/>
                  <a:pt x="83396" y="3224205"/>
                </a:cubicBezTo>
                <a:cubicBezTo>
                  <a:pt x="74824" y="3169911"/>
                  <a:pt x="68728" y="3115235"/>
                  <a:pt x="61870" y="3060559"/>
                </a:cubicBezTo>
                <a:cubicBezTo>
                  <a:pt x="54821" y="3004171"/>
                  <a:pt x="47391" y="2947972"/>
                  <a:pt x="41105" y="2891580"/>
                </a:cubicBezTo>
                <a:cubicBezTo>
                  <a:pt x="37865" y="2860719"/>
                  <a:pt x="37295" y="2829666"/>
                  <a:pt x="34247" y="2798805"/>
                </a:cubicBezTo>
                <a:cubicBezTo>
                  <a:pt x="31579" y="2771752"/>
                  <a:pt x="26626" y="2744891"/>
                  <a:pt x="23386" y="2717840"/>
                </a:cubicBezTo>
                <a:cubicBezTo>
                  <a:pt x="20720" y="2694407"/>
                  <a:pt x="19196" y="2670784"/>
                  <a:pt x="16528" y="2647352"/>
                </a:cubicBezTo>
                <a:cubicBezTo>
                  <a:pt x="12148" y="2609822"/>
                  <a:pt x="7194" y="2572483"/>
                  <a:pt x="2622" y="2535144"/>
                </a:cubicBezTo>
                <a:lnTo>
                  <a:pt x="0" y="2517516"/>
                </a:lnTo>
                <a:lnTo>
                  <a:pt x="0" y="2476684"/>
                </a:lnTo>
                <a:lnTo>
                  <a:pt x="3670" y="2433342"/>
                </a:lnTo>
                <a:lnTo>
                  <a:pt x="0" y="2388258"/>
                </a:lnTo>
                <a:lnTo>
                  <a:pt x="0" y="2362148"/>
                </a:lnTo>
                <a:lnTo>
                  <a:pt x="1098" y="2340065"/>
                </a:lnTo>
                <a:cubicBezTo>
                  <a:pt x="7576" y="2315108"/>
                  <a:pt x="16720" y="2290916"/>
                  <a:pt x="24720" y="2266339"/>
                </a:cubicBezTo>
                <a:cubicBezTo>
                  <a:pt x="25672" y="2263671"/>
                  <a:pt x="25864" y="2260433"/>
                  <a:pt x="26434" y="2257577"/>
                </a:cubicBezTo>
                <a:cubicBezTo>
                  <a:pt x="29675" y="2241382"/>
                  <a:pt x="32913" y="2225381"/>
                  <a:pt x="35771" y="2209187"/>
                </a:cubicBezTo>
                <a:cubicBezTo>
                  <a:pt x="37295" y="2200425"/>
                  <a:pt x="37485" y="2191470"/>
                  <a:pt x="38819" y="2182706"/>
                </a:cubicBezTo>
                <a:cubicBezTo>
                  <a:pt x="44153" y="2148797"/>
                  <a:pt x="35199" y="2111458"/>
                  <a:pt x="58250" y="2082119"/>
                </a:cubicBezTo>
                <a:cubicBezTo>
                  <a:pt x="73110" y="2063068"/>
                  <a:pt x="69680" y="2044589"/>
                  <a:pt x="67394" y="2024207"/>
                </a:cubicBezTo>
                <a:cubicBezTo>
                  <a:pt x="65680" y="2008774"/>
                  <a:pt x="66252" y="1992962"/>
                  <a:pt x="66060" y="1977341"/>
                </a:cubicBezTo>
                <a:cubicBezTo>
                  <a:pt x="65490" y="1949908"/>
                  <a:pt x="65298" y="1922475"/>
                  <a:pt x="64346" y="1895042"/>
                </a:cubicBezTo>
                <a:cubicBezTo>
                  <a:pt x="63966" y="1886278"/>
                  <a:pt x="59202" y="1877326"/>
                  <a:pt x="59964" y="1868752"/>
                </a:cubicBezTo>
                <a:cubicBezTo>
                  <a:pt x="63584" y="1829126"/>
                  <a:pt x="69300" y="1789501"/>
                  <a:pt x="72538" y="1749876"/>
                </a:cubicBezTo>
                <a:cubicBezTo>
                  <a:pt x="74442" y="1727397"/>
                  <a:pt x="70824" y="1704344"/>
                  <a:pt x="73490" y="1682055"/>
                </a:cubicBezTo>
                <a:cubicBezTo>
                  <a:pt x="76538" y="1656338"/>
                  <a:pt x="84348" y="1631192"/>
                  <a:pt x="89113" y="1605663"/>
                </a:cubicBezTo>
                <a:cubicBezTo>
                  <a:pt x="90445" y="1598614"/>
                  <a:pt x="88731" y="1590804"/>
                  <a:pt x="88351" y="1583374"/>
                </a:cubicBezTo>
                <a:cubicBezTo>
                  <a:pt x="87968" y="1574992"/>
                  <a:pt x="87206" y="1566799"/>
                  <a:pt x="87016" y="1558417"/>
                </a:cubicBezTo>
                <a:cubicBezTo>
                  <a:pt x="86634" y="1532888"/>
                  <a:pt x="87206" y="1507361"/>
                  <a:pt x="85872" y="1481833"/>
                </a:cubicBezTo>
                <a:cubicBezTo>
                  <a:pt x="85110" y="1466212"/>
                  <a:pt x="77300" y="1449829"/>
                  <a:pt x="80158" y="1435349"/>
                </a:cubicBezTo>
                <a:cubicBezTo>
                  <a:pt x="85682" y="1405822"/>
                  <a:pt x="73300" y="1376293"/>
                  <a:pt x="83586" y="1346766"/>
                </a:cubicBezTo>
                <a:cubicBezTo>
                  <a:pt x="86634" y="1337620"/>
                  <a:pt x="79014" y="1325047"/>
                  <a:pt x="78634" y="1313997"/>
                </a:cubicBezTo>
                <a:cubicBezTo>
                  <a:pt x="77682" y="1286374"/>
                  <a:pt x="77872" y="1258751"/>
                  <a:pt x="78062" y="1231128"/>
                </a:cubicBezTo>
                <a:cubicBezTo>
                  <a:pt x="78252" y="1206361"/>
                  <a:pt x="75586" y="1180642"/>
                  <a:pt x="80920" y="1156830"/>
                </a:cubicBezTo>
                <a:cubicBezTo>
                  <a:pt x="86634" y="1131873"/>
                  <a:pt x="85872" y="1109394"/>
                  <a:pt x="79396" y="1085199"/>
                </a:cubicBezTo>
                <a:cubicBezTo>
                  <a:pt x="75014" y="1068625"/>
                  <a:pt x="74442" y="1051098"/>
                  <a:pt x="73110" y="1033954"/>
                </a:cubicBezTo>
                <a:cubicBezTo>
                  <a:pt x="71586" y="1015475"/>
                  <a:pt x="75586" y="995090"/>
                  <a:pt x="69300" y="978326"/>
                </a:cubicBezTo>
                <a:cubicBezTo>
                  <a:pt x="50629" y="928412"/>
                  <a:pt x="46629" y="877166"/>
                  <a:pt x="46629" y="824969"/>
                </a:cubicBezTo>
                <a:cubicBezTo>
                  <a:pt x="46629" y="815442"/>
                  <a:pt x="49295" y="805726"/>
                  <a:pt x="52153" y="796584"/>
                </a:cubicBezTo>
                <a:cubicBezTo>
                  <a:pt x="69300" y="743240"/>
                  <a:pt x="67776" y="689708"/>
                  <a:pt x="57297" y="635414"/>
                </a:cubicBezTo>
                <a:cubicBezTo>
                  <a:pt x="55011" y="624174"/>
                  <a:pt x="54629" y="611601"/>
                  <a:pt x="56915" y="600361"/>
                </a:cubicBezTo>
                <a:cubicBezTo>
                  <a:pt x="63584" y="568736"/>
                  <a:pt x="74634" y="538065"/>
                  <a:pt x="79396" y="506250"/>
                </a:cubicBezTo>
                <a:cubicBezTo>
                  <a:pt x="87206" y="453672"/>
                  <a:pt x="60918" y="408141"/>
                  <a:pt x="43771" y="361085"/>
                </a:cubicBezTo>
                <a:cubicBezTo>
                  <a:pt x="31627" y="327508"/>
                  <a:pt x="8016" y="297682"/>
                  <a:pt x="426" y="262524"/>
                </a:cubicBezTo>
                <a:lnTo>
                  <a:pt x="0" y="249644"/>
                </a:lnTo>
                <a:close/>
              </a:path>
            </a:pathLst>
          </a:custGeom>
          <a:noFill/>
          <a:ln>
            <a:noFill/>
          </a:ln>
        </p:spPr>
      </p:pic>
      <p:grpSp>
        <p:nvGrpSpPr>
          <p:cNvPr id="217" name="Google Shape;217;p18"/>
          <p:cNvGrpSpPr/>
          <p:nvPr/>
        </p:nvGrpSpPr>
        <p:grpSpPr>
          <a:xfrm>
            <a:off x="5715000" y="0"/>
            <a:ext cx="656037" cy="6858001"/>
            <a:chOff x="4816532" y="0"/>
            <a:chExt cx="874716" cy="6858001"/>
          </a:xfrm>
        </p:grpSpPr>
        <p:sp>
          <p:nvSpPr>
            <p:cNvPr id="218" name="Google Shape;218;p18"/>
            <p:cNvSpPr/>
            <p:nvPr/>
          </p:nvSpPr>
          <p:spPr>
            <a:xfrm rot="5400000">
              <a:off x="1824889" y="2991642"/>
              <a:ext cx="6858001" cy="874716"/>
            </a:xfrm>
            <a:custGeom>
              <a:avLst/>
              <a:gdLst/>
              <a:ahLst/>
              <a:cxnLst/>
              <a:rect l="l" t="t" r="r" b="b"/>
              <a:pathLst>
                <a:path w="6858001" h="874716" extrusionOk="0">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a:outerShdw blurRad="381000" dist="152400" dir="10800000" algn="l" rotWithShape="0">
                <a:srgbClr val="000000">
                  <a:alpha val="10196"/>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9" name="Google Shape;219;p18"/>
            <p:cNvSpPr/>
            <p:nvPr/>
          </p:nvSpPr>
          <p:spPr>
            <a:xfrm rot="5400000">
              <a:off x="1824889" y="2991642"/>
              <a:ext cx="6858001" cy="874716"/>
            </a:xfrm>
            <a:custGeom>
              <a:avLst/>
              <a:gdLst/>
              <a:ahLst/>
              <a:cxnLst/>
              <a:rect l="l" t="t" r="r" b="b"/>
              <a:pathLst>
                <a:path w="6858001" h="874716" extrusionOk="0">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rotWithShape="1">
              <a:blip r:embed="rId5">
                <a:alphaModFix amt="57000"/>
              </a:blip>
              <a:tile tx="0" ty="0" sx="100000" sy="100000" flip="none" algn="tl"/>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3"/>
        <p:cNvGrpSpPr/>
        <p:nvPr/>
      </p:nvGrpSpPr>
      <p:grpSpPr>
        <a:xfrm>
          <a:off x="0" y="0"/>
          <a:ext cx="0" cy="0"/>
          <a:chOff x="0" y="0"/>
          <a:chExt cx="0" cy="0"/>
        </a:xfrm>
      </p:grpSpPr>
      <p:sp>
        <p:nvSpPr>
          <p:cNvPr id="224" name="Google Shape;224;p19"/>
          <p:cNvSpPr/>
          <p:nvPr/>
        </p:nvSpPr>
        <p:spPr>
          <a:xfrm>
            <a:off x="1143" y="0"/>
            <a:ext cx="9141714"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25" name="Google Shape;225;p19"/>
          <p:cNvPicPr preferRelativeResize="0">
            <a:picLocks noGrp="1"/>
          </p:cNvPicPr>
          <p:nvPr>
            <p:ph type="body" idx="1"/>
          </p:nvPr>
        </p:nvPicPr>
        <p:blipFill rotWithShape="1">
          <a:blip r:embed="rId3">
            <a:alphaModFix/>
          </a:blip>
          <a:srcRect t="3864"/>
          <a:stretch/>
        </p:blipFill>
        <p:spPr>
          <a:xfrm>
            <a:off x="20" y="1282"/>
            <a:ext cx="9143980" cy="6856718"/>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6"/>
        <p:cNvGrpSpPr/>
        <p:nvPr/>
      </p:nvGrpSpPr>
      <p:grpSpPr>
        <a:xfrm>
          <a:off x="0" y="0"/>
          <a:ext cx="0" cy="0"/>
          <a:chOff x="0" y="0"/>
          <a:chExt cx="0" cy="0"/>
        </a:xfrm>
      </p:grpSpPr>
      <p:sp>
        <p:nvSpPr>
          <p:cNvPr id="97" name="Google Shape;97;p2"/>
          <p:cNvSpPr/>
          <p:nvPr/>
        </p:nvSpPr>
        <p:spPr>
          <a:xfrm>
            <a:off x="0" y="0"/>
            <a:ext cx="9144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98" name="Google Shape;98;p2" descr="A painting on a wooden box&#10;&#10;AI-generated content may be incorrect."/>
          <p:cNvPicPr preferRelativeResize="0"/>
          <p:nvPr/>
        </p:nvPicPr>
        <p:blipFill rotWithShape="1">
          <a:blip r:embed="rId3">
            <a:alphaModFix/>
          </a:blip>
          <a:srcRect l="17382" r="3619" b="1"/>
          <a:stretch/>
        </p:blipFill>
        <p:spPr>
          <a:xfrm>
            <a:off x="2054245" y="2703513"/>
            <a:ext cx="5271466" cy="3953605"/>
          </a:xfrm>
          <a:prstGeom prst="rect">
            <a:avLst/>
          </a:prstGeom>
          <a:noFill/>
          <a:ln>
            <a:noFill/>
          </a:ln>
        </p:spPr>
      </p:pic>
      <p:sp>
        <p:nvSpPr>
          <p:cNvPr id="99" name="Google Shape;99;p2"/>
          <p:cNvSpPr txBox="1"/>
          <p:nvPr/>
        </p:nvSpPr>
        <p:spPr>
          <a:xfrm>
            <a:off x="580300" y="690123"/>
            <a:ext cx="8088900" cy="20133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None/>
            </a:pPr>
            <a:r>
              <a:rPr lang="en-US" sz="3200" b="1" i="0" u="none" strike="noStrike" cap="none">
                <a:solidFill>
                  <a:schemeClr val="dk1"/>
                </a:solidFill>
                <a:latin typeface="ADLaM Display"/>
                <a:ea typeface="ADLaM Display"/>
                <a:cs typeface="ADLaM Display"/>
                <a:sym typeface="ADLaM Display"/>
              </a:rPr>
              <a:t>Plein air</a:t>
            </a:r>
            <a:r>
              <a:rPr lang="en-US" sz="3200" b="0" i="0" u="none" strike="noStrike" cap="none">
                <a:solidFill>
                  <a:schemeClr val="dk1"/>
                </a:solidFill>
                <a:latin typeface="ADLaM Display"/>
                <a:ea typeface="ADLaM Display"/>
                <a:cs typeface="ADLaM Display"/>
                <a:sym typeface="ADLaM Display"/>
              </a:rPr>
              <a:t> (pronounced </a:t>
            </a:r>
            <a:r>
              <a:rPr lang="en-US" sz="3200" b="0" i="1" u="none" strike="noStrike" cap="none">
                <a:solidFill>
                  <a:schemeClr val="dk1"/>
                </a:solidFill>
                <a:latin typeface="ADLaM Display"/>
                <a:ea typeface="ADLaM Display"/>
                <a:cs typeface="ADLaM Display"/>
                <a:sym typeface="ADLaM Display"/>
              </a:rPr>
              <a:t>“plen air”</a:t>
            </a:r>
            <a:r>
              <a:rPr lang="en-US" sz="3200" b="0" i="0" u="none" strike="noStrike" cap="none">
                <a:solidFill>
                  <a:schemeClr val="dk1"/>
                </a:solidFill>
                <a:latin typeface="ADLaM Display"/>
                <a:ea typeface="ADLaM Display"/>
                <a:cs typeface="ADLaM Display"/>
                <a:sym typeface="ADLaM Display"/>
              </a:rPr>
              <a:t>) is a French term that means </a:t>
            </a:r>
            <a:r>
              <a:rPr lang="en-US" sz="3200" b="1" i="0" u="none" strike="noStrike" cap="none">
                <a:solidFill>
                  <a:schemeClr val="dk1"/>
                </a:solidFill>
                <a:latin typeface="ADLaM Display"/>
                <a:ea typeface="ADLaM Display"/>
                <a:cs typeface="ADLaM Display"/>
                <a:sym typeface="ADLaM Display"/>
              </a:rPr>
              <a:t>“open air.”</a:t>
            </a:r>
            <a:r>
              <a:rPr lang="en-US" sz="3200" b="0" i="0" u="none" strike="noStrike" cap="none">
                <a:solidFill>
                  <a:schemeClr val="dk1"/>
                </a:solidFill>
                <a:latin typeface="ADLaM Display"/>
                <a:ea typeface="ADLaM Display"/>
                <a:cs typeface="ADLaM Display"/>
                <a:sym typeface="ADLaM Display"/>
              </a:rPr>
              <a:t> It’s about making art </a:t>
            </a:r>
            <a:r>
              <a:rPr lang="en-US" sz="3200" b="1" i="0" u="none" strike="noStrike" cap="none">
                <a:solidFill>
                  <a:schemeClr val="dk1"/>
                </a:solidFill>
                <a:latin typeface="ADLaM Display"/>
                <a:ea typeface="ADLaM Display"/>
                <a:cs typeface="ADLaM Display"/>
                <a:sym typeface="ADLaM Display"/>
              </a:rPr>
              <a:t>outside </a:t>
            </a:r>
            <a:r>
              <a:rPr lang="en-US" sz="3200" b="0" i="0" u="none" strike="noStrike" cap="none">
                <a:solidFill>
                  <a:schemeClr val="dk1"/>
                </a:solidFill>
                <a:latin typeface="ADLaM Display"/>
                <a:ea typeface="ADLaM Display"/>
                <a:cs typeface="ADLaM Display"/>
                <a:sym typeface="ADLaM Display"/>
              </a:rPr>
              <a:t>instead of in a studio.</a:t>
            </a:r>
            <a:endParaRPr>
              <a:solidFill>
                <a:schemeClr val="dk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9"/>
        <p:cNvGrpSpPr/>
        <p:nvPr/>
      </p:nvGrpSpPr>
      <p:grpSpPr>
        <a:xfrm>
          <a:off x="0" y="0"/>
          <a:ext cx="0" cy="0"/>
          <a:chOff x="0" y="0"/>
          <a:chExt cx="0" cy="0"/>
        </a:xfrm>
      </p:grpSpPr>
      <p:sp>
        <p:nvSpPr>
          <p:cNvPr id="230" name="Google Shape;230;p20"/>
          <p:cNvSpPr/>
          <p:nvPr/>
        </p:nvSpPr>
        <p:spPr>
          <a:xfrm>
            <a:off x="1143" y="0"/>
            <a:ext cx="9141714"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31" name="Google Shape;231;p20"/>
          <p:cNvPicPr preferRelativeResize="0"/>
          <p:nvPr/>
        </p:nvPicPr>
        <p:blipFill rotWithShape="1">
          <a:blip r:embed="rId3">
            <a:alphaModFix/>
          </a:blip>
          <a:srcRect l="11086" r="13899" b="-1"/>
          <a:stretch/>
        </p:blipFill>
        <p:spPr>
          <a:xfrm>
            <a:off x="20" y="1282"/>
            <a:ext cx="9143980" cy="6856718"/>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pic>
        <p:nvPicPr>
          <p:cNvPr id="236" name="Google Shape;236;p21"/>
          <p:cNvPicPr preferRelativeResize="0"/>
          <p:nvPr/>
        </p:nvPicPr>
        <p:blipFill rotWithShape="1">
          <a:blip r:embed="rId3">
            <a:alphaModFix/>
          </a:blip>
          <a:srcRect/>
          <a:stretch/>
        </p:blipFill>
        <p:spPr>
          <a:xfrm>
            <a:off x="529318" y="201649"/>
            <a:ext cx="8085363" cy="645470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40"/>
        <p:cNvGrpSpPr/>
        <p:nvPr/>
      </p:nvGrpSpPr>
      <p:grpSpPr>
        <a:xfrm>
          <a:off x="0" y="0"/>
          <a:ext cx="0" cy="0"/>
          <a:chOff x="0" y="0"/>
          <a:chExt cx="0" cy="0"/>
        </a:xfrm>
      </p:grpSpPr>
      <p:sp>
        <p:nvSpPr>
          <p:cNvPr id="241" name="Google Shape;241;p22"/>
          <p:cNvSpPr/>
          <p:nvPr/>
        </p:nvSpPr>
        <p:spPr>
          <a:xfrm>
            <a:off x="0" y="0"/>
            <a:ext cx="9141713"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42" name="Google Shape;242;p22" descr="A dragonfly on a leaf&#10;&#10;AI-generated content may be incorrect."/>
          <p:cNvPicPr preferRelativeResize="0"/>
          <p:nvPr/>
        </p:nvPicPr>
        <p:blipFill rotWithShape="1">
          <a:blip r:embed="rId3">
            <a:alphaModFix/>
          </a:blip>
          <a:srcRect/>
          <a:stretch/>
        </p:blipFill>
        <p:spPr>
          <a:xfrm>
            <a:off x="20" y="-22"/>
            <a:ext cx="9143977" cy="6858022"/>
          </a:xfrm>
          <a:prstGeom prst="rect">
            <a:avLst/>
          </a:prstGeom>
          <a:noFill/>
          <a:ln>
            <a:noFill/>
          </a:ln>
        </p:spPr>
      </p:pic>
      <p:sp>
        <p:nvSpPr>
          <p:cNvPr id="243" name="Google Shape;243;p22"/>
          <p:cNvSpPr/>
          <p:nvPr/>
        </p:nvSpPr>
        <p:spPr>
          <a:xfrm rot="-5400000">
            <a:off x="-1684783" y="1682484"/>
            <a:ext cx="6858003" cy="3493010"/>
          </a:xfrm>
          <a:prstGeom prst="rect">
            <a:avLst/>
          </a:prstGeom>
          <a:gradFill>
            <a:gsLst>
              <a:gs pos="0">
                <a:srgbClr val="000000">
                  <a:alpha val="0"/>
                </a:srgbClr>
              </a:gs>
              <a:gs pos="48000">
                <a:srgbClr val="000000">
                  <a:alpha val="23921"/>
                </a:srgbClr>
              </a:gs>
              <a:gs pos="85000">
                <a:srgbClr val="000000">
                  <a:alpha val="45098"/>
                </a:srgbClr>
              </a:gs>
              <a:gs pos="100000">
                <a:srgbClr val="000000">
                  <a:alpha val="45098"/>
                </a:srgbClr>
              </a:gs>
            </a:gsLst>
            <a:lin ang="16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44" name="Google Shape;244;p22"/>
          <p:cNvSpPr txBox="1"/>
          <p:nvPr/>
        </p:nvSpPr>
        <p:spPr>
          <a:xfrm>
            <a:off x="482599" y="643467"/>
            <a:ext cx="4089397" cy="3569242"/>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None/>
            </a:pPr>
            <a:r>
              <a:rPr lang="en-US" sz="4500" b="1">
                <a:solidFill>
                  <a:srgbClr val="FFFFFF"/>
                </a:solidFill>
                <a:latin typeface="Calibri"/>
                <a:ea typeface="Calibri"/>
                <a:cs typeface="Calibri"/>
                <a:sym typeface="Calibri"/>
              </a:rPr>
              <a:t>Ready to make art on the Santa Cruz River? </a:t>
            </a:r>
            <a:endParaRPr/>
          </a:p>
        </p:txBody>
      </p:sp>
      <p:sp>
        <p:nvSpPr>
          <p:cNvPr id="245" name="Google Shape;245;p22"/>
          <p:cNvSpPr/>
          <p:nvPr/>
        </p:nvSpPr>
        <p:spPr>
          <a:xfrm rot="5400000">
            <a:off x="4797890" y="2511887"/>
            <a:ext cx="6858003" cy="1834218"/>
          </a:xfrm>
          <a:prstGeom prst="rect">
            <a:avLst/>
          </a:prstGeom>
          <a:gradFill>
            <a:gsLst>
              <a:gs pos="0">
                <a:srgbClr val="000000">
                  <a:alpha val="0"/>
                </a:srgbClr>
              </a:gs>
              <a:gs pos="48000">
                <a:srgbClr val="000000">
                  <a:alpha val="23921"/>
                </a:srgbClr>
              </a:gs>
              <a:gs pos="85000">
                <a:srgbClr val="000000">
                  <a:alpha val="45098"/>
                </a:srgbClr>
              </a:gs>
              <a:gs pos="100000">
                <a:srgbClr val="000000">
                  <a:alpha val="45098"/>
                </a:srgbClr>
              </a:gs>
            </a:gsLst>
            <a:lin ang="16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49"/>
        <p:cNvGrpSpPr/>
        <p:nvPr/>
      </p:nvGrpSpPr>
      <p:grpSpPr>
        <a:xfrm>
          <a:off x="0" y="0"/>
          <a:ext cx="0" cy="0"/>
          <a:chOff x="0" y="0"/>
          <a:chExt cx="0" cy="0"/>
        </a:xfrm>
      </p:grpSpPr>
      <p:pic>
        <p:nvPicPr>
          <p:cNvPr id="250" name="Google Shape;250;p23" descr="A screenshot of a phone&#10;&#10;AI-generated content may be incorrect."/>
          <p:cNvPicPr preferRelativeResize="0"/>
          <p:nvPr/>
        </p:nvPicPr>
        <p:blipFill rotWithShape="1">
          <a:blip r:embed="rId3">
            <a:alphaModFix/>
          </a:blip>
          <a:srcRect/>
          <a:stretch/>
        </p:blipFill>
        <p:spPr>
          <a:xfrm>
            <a:off x="1169377" y="1270630"/>
            <a:ext cx="6805246" cy="5301408"/>
          </a:xfrm>
          <a:prstGeom prst="rect">
            <a:avLst/>
          </a:prstGeom>
          <a:noFill/>
          <a:ln>
            <a:noFill/>
          </a:ln>
        </p:spPr>
      </p:pic>
      <p:sp>
        <p:nvSpPr>
          <p:cNvPr id="251" name="Google Shape;251;p23"/>
          <p:cNvSpPr txBox="1"/>
          <p:nvPr/>
        </p:nvSpPr>
        <p:spPr>
          <a:xfrm>
            <a:off x="369277" y="193412"/>
            <a:ext cx="8563708" cy="107721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chemeClr val="lt1"/>
                </a:solidFill>
                <a:latin typeface="Calibri"/>
                <a:ea typeface="Calibri"/>
                <a:cs typeface="Calibri"/>
                <a:sym typeface="Calibri"/>
              </a:rPr>
              <a:t>First, we’ll need to decide where we want to go!   Some great locations on the river include: </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55"/>
        <p:cNvGrpSpPr/>
        <p:nvPr/>
      </p:nvGrpSpPr>
      <p:grpSpPr>
        <a:xfrm>
          <a:off x="0" y="0"/>
          <a:ext cx="0" cy="0"/>
          <a:chOff x="0" y="0"/>
          <a:chExt cx="0" cy="0"/>
        </a:xfrm>
      </p:grpSpPr>
      <p:sp>
        <p:nvSpPr>
          <p:cNvPr id="256" name="Google Shape;256;p24"/>
          <p:cNvSpPr/>
          <p:nvPr/>
        </p:nvSpPr>
        <p:spPr>
          <a:xfrm>
            <a:off x="0" y="0"/>
            <a:ext cx="9144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7" name="Google Shape;257;p24"/>
          <p:cNvSpPr/>
          <p:nvPr/>
        </p:nvSpPr>
        <p:spPr>
          <a:xfrm>
            <a:off x="-11271" y="-1"/>
            <a:ext cx="9144000" cy="6857999"/>
          </a:xfrm>
          <a:prstGeom prst="rect">
            <a:avLst/>
          </a:prstGeom>
          <a:solidFill>
            <a:srgbClr val="82766A">
              <a:alpha val="1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8" name="Google Shape;258;p24"/>
          <p:cNvSpPr txBox="1"/>
          <p:nvPr/>
        </p:nvSpPr>
        <p:spPr>
          <a:xfrm>
            <a:off x="11271" y="0"/>
            <a:ext cx="4085944" cy="3714329"/>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en-US" sz="3200" b="1">
                <a:solidFill>
                  <a:schemeClr val="dk1"/>
                </a:solidFill>
                <a:latin typeface="Calibri"/>
                <a:ea typeface="Calibri"/>
                <a:cs typeface="Calibri"/>
                <a:sym typeface="Calibri"/>
              </a:rPr>
              <a:t>Materials you might want to </a:t>
            </a:r>
            <a:r>
              <a:rPr lang="en-US" sz="2800" b="1">
                <a:solidFill>
                  <a:schemeClr val="dk1"/>
                </a:solidFill>
                <a:latin typeface="Calibri"/>
                <a:ea typeface="Calibri"/>
                <a:cs typeface="Calibri"/>
                <a:sym typeface="Calibri"/>
              </a:rPr>
              <a:t>bring:</a:t>
            </a:r>
            <a:endParaRPr/>
          </a:p>
          <a:p>
            <a:pPr marL="0" marR="0" lvl="0" indent="0" algn="l" rtl="0">
              <a:lnSpc>
                <a:spcPct val="90000"/>
              </a:lnSpc>
              <a:spcBef>
                <a:spcPts val="800"/>
              </a:spcBef>
              <a:spcAft>
                <a:spcPts val="0"/>
              </a:spcAft>
              <a:buNone/>
            </a:pPr>
            <a:endParaRPr sz="2800" b="1">
              <a:solidFill>
                <a:schemeClr val="dk1"/>
              </a:solidFill>
              <a:latin typeface="Calibri"/>
              <a:ea typeface="Calibri"/>
              <a:cs typeface="Calibri"/>
              <a:sym typeface="Calibri"/>
            </a:endParaRPr>
          </a:p>
          <a:p>
            <a:pPr marL="342900" marR="0" lvl="0" indent="-228600" algn="l" rtl="0">
              <a:lnSpc>
                <a:spcPct val="90000"/>
              </a:lnSpc>
              <a:spcBef>
                <a:spcPts val="800"/>
              </a:spcBef>
              <a:spcAft>
                <a:spcPts val="0"/>
              </a:spcAft>
              <a:buClr>
                <a:schemeClr val="dk1"/>
              </a:buClr>
              <a:buSzPts val="1000"/>
              <a:buFont typeface="Arial"/>
              <a:buChar char="•"/>
            </a:pPr>
            <a:r>
              <a:rPr lang="en-US" sz="2800" b="1">
                <a:solidFill>
                  <a:schemeClr val="dk1"/>
                </a:solidFill>
                <a:latin typeface="Calibri"/>
                <a:ea typeface="Calibri"/>
                <a:cs typeface="Calibri"/>
                <a:sym typeface="Calibri"/>
              </a:rPr>
              <a:t>Sketchbook or nature journal</a:t>
            </a:r>
            <a:endParaRPr/>
          </a:p>
          <a:p>
            <a:pPr marL="342900" marR="0" lvl="0" indent="-165100" algn="l" rtl="0">
              <a:lnSpc>
                <a:spcPct val="90000"/>
              </a:lnSpc>
              <a:spcBef>
                <a:spcPts val="800"/>
              </a:spcBef>
              <a:spcAft>
                <a:spcPts val="0"/>
              </a:spcAft>
              <a:buClr>
                <a:schemeClr val="dk1"/>
              </a:buClr>
              <a:buSzPts val="1000"/>
              <a:buFont typeface="Arial"/>
              <a:buNone/>
            </a:pPr>
            <a:endParaRPr sz="2800" b="1">
              <a:solidFill>
                <a:schemeClr val="dk1"/>
              </a:solidFill>
              <a:latin typeface="Calibri"/>
              <a:ea typeface="Calibri"/>
              <a:cs typeface="Calibri"/>
              <a:sym typeface="Calibri"/>
            </a:endParaRPr>
          </a:p>
          <a:p>
            <a:pPr marL="342900" marR="0" lvl="0" indent="-228600" algn="l" rtl="0">
              <a:lnSpc>
                <a:spcPct val="90000"/>
              </a:lnSpc>
              <a:spcBef>
                <a:spcPts val="800"/>
              </a:spcBef>
              <a:spcAft>
                <a:spcPts val="0"/>
              </a:spcAft>
              <a:buClr>
                <a:schemeClr val="dk1"/>
              </a:buClr>
              <a:buSzPts val="1000"/>
              <a:buFont typeface="Arial"/>
              <a:buChar char="•"/>
            </a:pPr>
            <a:r>
              <a:rPr lang="en-US" sz="2800" b="1">
                <a:solidFill>
                  <a:schemeClr val="dk1"/>
                </a:solidFill>
                <a:latin typeface="Calibri"/>
                <a:ea typeface="Calibri"/>
                <a:cs typeface="Calibri"/>
                <a:sym typeface="Calibri"/>
              </a:rPr>
              <a:t>Paints, pencils, or pens</a:t>
            </a:r>
            <a:endParaRPr/>
          </a:p>
          <a:p>
            <a:pPr marL="342900" marR="0" lvl="0" indent="-165100" algn="l" rtl="0">
              <a:lnSpc>
                <a:spcPct val="90000"/>
              </a:lnSpc>
              <a:spcBef>
                <a:spcPts val="800"/>
              </a:spcBef>
              <a:spcAft>
                <a:spcPts val="0"/>
              </a:spcAft>
              <a:buClr>
                <a:schemeClr val="dk1"/>
              </a:buClr>
              <a:buSzPts val="1000"/>
              <a:buFont typeface="Arial"/>
              <a:buNone/>
            </a:pPr>
            <a:endParaRPr sz="2800" b="1">
              <a:solidFill>
                <a:schemeClr val="dk1"/>
              </a:solidFill>
              <a:latin typeface="Calibri"/>
              <a:ea typeface="Calibri"/>
              <a:cs typeface="Calibri"/>
              <a:sym typeface="Calibri"/>
            </a:endParaRPr>
          </a:p>
          <a:p>
            <a:pPr marL="342900" marR="0" lvl="0" indent="-228600" algn="l" rtl="0">
              <a:lnSpc>
                <a:spcPct val="90000"/>
              </a:lnSpc>
              <a:spcBef>
                <a:spcPts val="800"/>
              </a:spcBef>
              <a:spcAft>
                <a:spcPts val="0"/>
              </a:spcAft>
              <a:buClr>
                <a:schemeClr val="dk1"/>
              </a:buClr>
              <a:buSzPts val="1000"/>
              <a:buFont typeface="Arial"/>
              <a:buChar char="•"/>
            </a:pPr>
            <a:r>
              <a:rPr lang="en-US" sz="2800" b="1">
                <a:solidFill>
                  <a:schemeClr val="dk1"/>
                </a:solidFill>
                <a:latin typeface="Calibri"/>
                <a:ea typeface="Calibri"/>
                <a:cs typeface="Calibri"/>
                <a:sym typeface="Calibri"/>
              </a:rPr>
              <a:t>Brushes, water cups, paper towels, and apron</a:t>
            </a:r>
            <a:endParaRPr/>
          </a:p>
          <a:p>
            <a:pPr marL="342900" marR="0" lvl="0" indent="-165100" algn="l" rtl="0">
              <a:lnSpc>
                <a:spcPct val="90000"/>
              </a:lnSpc>
              <a:spcBef>
                <a:spcPts val="800"/>
              </a:spcBef>
              <a:spcAft>
                <a:spcPts val="0"/>
              </a:spcAft>
              <a:buClr>
                <a:schemeClr val="dk1"/>
              </a:buClr>
              <a:buSzPts val="1000"/>
              <a:buFont typeface="Arial"/>
              <a:buNone/>
            </a:pPr>
            <a:endParaRPr sz="2800" b="1">
              <a:solidFill>
                <a:schemeClr val="dk1"/>
              </a:solidFill>
              <a:latin typeface="Calibri"/>
              <a:ea typeface="Calibri"/>
              <a:cs typeface="Calibri"/>
              <a:sym typeface="Calibri"/>
            </a:endParaRPr>
          </a:p>
          <a:p>
            <a:pPr marL="342900" marR="0" lvl="0" indent="-228600" algn="l" rtl="0">
              <a:lnSpc>
                <a:spcPct val="90000"/>
              </a:lnSpc>
              <a:spcBef>
                <a:spcPts val="800"/>
              </a:spcBef>
              <a:spcAft>
                <a:spcPts val="0"/>
              </a:spcAft>
              <a:buClr>
                <a:schemeClr val="dk1"/>
              </a:buClr>
              <a:buSzPts val="1000"/>
              <a:buFont typeface="Arial"/>
              <a:buChar char="•"/>
            </a:pPr>
            <a:r>
              <a:rPr lang="en-US" sz="2800" b="1">
                <a:solidFill>
                  <a:schemeClr val="dk1"/>
                </a:solidFill>
                <a:latin typeface="Calibri"/>
                <a:ea typeface="Calibri"/>
                <a:cs typeface="Calibri"/>
                <a:sym typeface="Calibri"/>
              </a:rPr>
              <a:t>Hats, sunscreen, and drinking water, and snacks</a:t>
            </a:r>
            <a:endParaRPr/>
          </a:p>
        </p:txBody>
      </p:sp>
      <p:pic>
        <p:nvPicPr>
          <p:cNvPr id="259" name="Google Shape;259;p24" descr="A person painting a picture&#10;&#10;AI-generated content may be incorrect."/>
          <p:cNvPicPr preferRelativeResize="0"/>
          <p:nvPr/>
        </p:nvPicPr>
        <p:blipFill rotWithShape="1">
          <a:blip r:embed="rId3">
            <a:alphaModFix/>
          </a:blip>
          <a:srcRect l="6238" r="14543"/>
          <a:stretch/>
        </p:blipFill>
        <p:spPr>
          <a:xfrm>
            <a:off x="4097215" y="1"/>
            <a:ext cx="5432859" cy="6857999"/>
          </a:xfrm>
          <a:custGeom>
            <a:avLst/>
            <a:gdLst/>
            <a:ahLst/>
            <a:cxnLst/>
            <a:rect l="l" t="t" r="r" b="b"/>
            <a:pathLst>
              <a:path w="7243812" h="6857999" extrusionOk="0">
                <a:moveTo>
                  <a:pt x="609803" y="0"/>
                </a:moveTo>
                <a:lnTo>
                  <a:pt x="1222601" y="0"/>
                </a:lnTo>
                <a:lnTo>
                  <a:pt x="1223032" y="1645"/>
                </a:lnTo>
                <a:lnTo>
                  <a:pt x="1343371" y="1645"/>
                </a:lnTo>
                <a:lnTo>
                  <a:pt x="1343665" y="0"/>
                </a:lnTo>
                <a:lnTo>
                  <a:pt x="1884172" y="0"/>
                </a:lnTo>
                <a:lnTo>
                  <a:pt x="1884280" y="1645"/>
                </a:lnTo>
                <a:lnTo>
                  <a:pt x="7243812" y="1645"/>
                </a:lnTo>
                <a:lnTo>
                  <a:pt x="7243812" y="6857999"/>
                </a:lnTo>
                <a:lnTo>
                  <a:pt x="133676" y="6857999"/>
                </a:lnTo>
                <a:lnTo>
                  <a:pt x="114609" y="6843646"/>
                </a:lnTo>
                <a:cubicBezTo>
                  <a:pt x="106811" y="6836369"/>
                  <a:pt x="103243" y="6828354"/>
                  <a:pt x="111459" y="6817746"/>
                </a:cubicBezTo>
                <a:cubicBezTo>
                  <a:pt x="93943" y="6769544"/>
                  <a:pt x="97901" y="6796071"/>
                  <a:pt x="113412" y="6759582"/>
                </a:cubicBezTo>
                <a:cubicBezTo>
                  <a:pt x="110188" y="6732087"/>
                  <a:pt x="99653" y="6727133"/>
                  <a:pt x="100729" y="6705297"/>
                </a:cubicBezTo>
                <a:cubicBezTo>
                  <a:pt x="94563" y="6675394"/>
                  <a:pt x="99792" y="6669536"/>
                  <a:pt x="87662" y="6640957"/>
                </a:cubicBezTo>
                <a:cubicBezTo>
                  <a:pt x="74199" y="6591883"/>
                  <a:pt x="82185" y="6576319"/>
                  <a:pt x="83084" y="6541313"/>
                </a:cubicBezTo>
                <a:cubicBezTo>
                  <a:pt x="82225" y="6490855"/>
                  <a:pt x="67640" y="6422980"/>
                  <a:pt x="59444" y="6370251"/>
                </a:cubicBezTo>
                <a:cubicBezTo>
                  <a:pt x="51248" y="6317522"/>
                  <a:pt x="30729" y="6270972"/>
                  <a:pt x="33908" y="6224938"/>
                </a:cubicBezTo>
                <a:lnTo>
                  <a:pt x="30063" y="6089693"/>
                </a:lnTo>
                <a:cubicBezTo>
                  <a:pt x="25730" y="6032039"/>
                  <a:pt x="3474" y="5997051"/>
                  <a:pt x="29101" y="5973994"/>
                </a:cubicBezTo>
                <a:cubicBezTo>
                  <a:pt x="17018" y="5940131"/>
                  <a:pt x="41135" y="5955713"/>
                  <a:pt x="33855" y="5939847"/>
                </a:cubicBezTo>
                <a:lnTo>
                  <a:pt x="12982" y="5906467"/>
                </a:lnTo>
                <a:lnTo>
                  <a:pt x="8416" y="5862699"/>
                </a:lnTo>
                <a:cubicBezTo>
                  <a:pt x="7895" y="5838948"/>
                  <a:pt x="8409" y="5853058"/>
                  <a:pt x="12052" y="5823324"/>
                </a:cubicBezTo>
                <a:cubicBezTo>
                  <a:pt x="11631" y="5805291"/>
                  <a:pt x="11213" y="5787258"/>
                  <a:pt x="10793" y="5769225"/>
                </a:cubicBezTo>
                <a:cubicBezTo>
                  <a:pt x="17866" y="5738356"/>
                  <a:pt x="19121" y="5696311"/>
                  <a:pt x="25986" y="5667896"/>
                </a:cubicBezTo>
                <a:cubicBezTo>
                  <a:pt x="16329" y="5647975"/>
                  <a:pt x="42195" y="5619318"/>
                  <a:pt x="43687" y="5594585"/>
                </a:cubicBezTo>
                <a:cubicBezTo>
                  <a:pt x="32512" y="5517959"/>
                  <a:pt x="44052" y="5536542"/>
                  <a:pt x="40019" y="5464225"/>
                </a:cubicBezTo>
                <a:cubicBezTo>
                  <a:pt x="32676" y="5400671"/>
                  <a:pt x="26469" y="5311951"/>
                  <a:pt x="22904" y="5269726"/>
                </a:cubicBezTo>
                <a:cubicBezTo>
                  <a:pt x="19341" y="5227501"/>
                  <a:pt x="14742" y="5212581"/>
                  <a:pt x="18628" y="5210876"/>
                </a:cubicBezTo>
                <a:cubicBezTo>
                  <a:pt x="-20300" y="5161742"/>
                  <a:pt x="15511" y="5141336"/>
                  <a:pt x="5392" y="5111369"/>
                </a:cubicBezTo>
                <a:cubicBezTo>
                  <a:pt x="10662" y="5053859"/>
                  <a:pt x="15546" y="5034036"/>
                  <a:pt x="13324" y="5009272"/>
                </a:cubicBezTo>
                <a:cubicBezTo>
                  <a:pt x="25126" y="4982633"/>
                  <a:pt x="74251" y="4956261"/>
                  <a:pt x="48699" y="4925805"/>
                </a:cubicBezTo>
                <a:cubicBezTo>
                  <a:pt x="76704" y="4931200"/>
                  <a:pt x="39437" y="4888353"/>
                  <a:pt x="62925" y="4877992"/>
                </a:cubicBezTo>
                <a:cubicBezTo>
                  <a:pt x="82480" y="4871554"/>
                  <a:pt x="75731" y="4857054"/>
                  <a:pt x="79496" y="4844323"/>
                </a:cubicBezTo>
                <a:cubicBezTo>
                  <a:pt x="97657" y="4832308"/>
                  <a:pt x="110974" y="4752352"/>
                  <a:pt x="101400" y="4733115"/>
                </a:cubicBezTo>
                <a:cubicBezTo>
                  <a:pt x="108185" y="4679357"/>
                  <a:pt x="119720" y="4662889"/>
                  <a:pt x="111223" y="4625153"/>
                </a:cubicBezTo>
                <a:cubicBezTo>
                  <a:pt x="106592" y="4588197"/>
                  <a:pt x="114401" y="4567830"/>
                  <a:pt x="126359" y="4539168"/>
                </a:cubicBezTo>
                <a:cubicBezTo>
                  <a:pt x="126535" y="4522289"/>
                  <a:pt x="126710" y="4505410"/>
                  <a:pt x="126886" y="4488531"/>
                </a:cubicBezTo>
                <a:cubicBezTo>
                  <a:pt x="126165" y="4473140"/>
                  <a:pt x="132917" y="4437329"/>
                  <a:pt x="135099" y="4411258"/>
                </a:cubicBezTo>
                <a:cubicBezTo>
                  <a:pt x="107667" y="4345686"/>
                  <a:pt x="146840" y="4280033"/>
                  <a:pt x="132327" y="4219510"/>
                </a:cubicBezTo>
                <a:cubicBezTo>
                  <a:pt x="138549" y="4158987"/>
                  <a:pt x="124091" y="4192084"/>
                  <a:pt x="172424" y="4048117"/>
                </a:cubicBezTo>
                <a:cubicBezTo>
                  <a:pt x="167703" y="4015047"/>
                  <a:pt x="203806" y="3905047"/>
                  <a:pt x="177666" y="3878222"/>
                </a:cubicBezTo>
                <a:cubicBezTo>
                  <a:pt x="167714" y="3821305"/>
                  <a:pt x="183914" y="3845122"/>
                  <a:pt x="156982" y="3778166"/>
                </a:cubicBezTo>
                <a:cubicBezTo>
                  <a:pt x="160365" y="3760234"/>
                  <a:pt x="142791" y="3724716"/>
                  <a:pt x="142115" y="3707357"/>
                </a:cubicBezTo>
                <a:cubicBezTo>
                  <a:pt x="139253" y="3688591"/>
                  <a:pt x="140202" y="3672776"/>
                  <a:pt x="139805" y="3665569"/>
                </a:cubicBezTo>
                <a:cubicBezTo>
                  <a:pt x="139778" y="3665084"/>
                  <a:pt x="139750" y="3664599"/>
                  <a:pt x="139723" y="3664114"/>
                </a:cubicBezTo>
                <a:lnTo>
                  <a:pt x="134134" y="3653088"/>
                </a:lnTo>
                <a:lnTo>
                  <a:pt x="126568" y="3641228"/>
                </a:lnTo>
                <a:cubicBezTo>
                  <a:pt x="126560" y="3629488"/>
                  <a:pt x="126549" y="3617747"/>
                  <a:pt x="126540" y="3606007"/>
                </a:cubicBezTo>
                <a:lnTo>
                  <a:pt x="134645" y="3597336"/>
                </a:lnTo>
                <a:lnTo>
                  <a:pt x="131649" y="3586412"/>
                </a:lnTo>
                <a:lnTo>
                  <a:pt x="134221" y="3569719"/>
                </a:lnTo>
                <a:lnTo>
                  <a:pt x="133795" y="3568021"/>
                </a:lnTo>
                <a:lnTo>
                  <a:pt x="130189" y="3553678"/>
                </a:lnTo>
                <a:lnTo>
                  <a:pt x="129827" y="3552249"/>
                </a:lnTo>
                <a:lnTo>
                  <a:pt x="122183" y="3542019"/>
                </a:lnTo>
                <a:lnTo>
                  <a:pt x="112426" y="3531201"/>
                </a:lnTo>
                <a:lnTo>
                  <a:pt x="105626" y="3496391"/>
                </a:lnTo>
                <a:lnTo>
                  <a:pt x="111971" y="3486850"/>
                </a:lnTo>
                <a:lnTo>
                  <a:pt x="106910" y="3476412"/>
                </a:lnTo>
                <a:cubicBezTo>
                  <a:pt x="105781" y="3466028"/>
                  <a:pt x="105824" y="3433967"/>
                  <a:pt x="105209" y="3424545"/>
                </a:cubicBezTo>
                <a:lnTo>
                  <a:pt x="103215" y="3419880"/>
                </a:lnTo>
                <a:lnTo>
                  <a:pt x="104953" y="3415218"/>
                </a:lnTo>
                <a:lnTo>
                  <a:pt x="101255" y="3409825"/>
                </a:lnTo>
                <a:lnTo>
                  <a:pt x="103044" y="3407057"/>
                </a:lnTo>
                <a:lnTo>
                  <a:pt x="89764" y="3378959"/>
                </a:lnTo>
                <a:lnTo>
                  <a:pt x="83991" y="3362948"/>
                </a:lnTo>
                <a:lnTo>
                  <a:pt x="66858" y="3332072"/>
                </a:lnTo>
                <a:lnTo>
                  <a:pt x="69057" y="3325671"/>
                </a:lnTo>
                <a:lnTo>
                  <a:pt x="51631" y="3278130"/>
                </a:lnTo>
                <a:lnTo>
                  <a:pt x="53959" y="3277179"/>
                </a:lnTo>
                <a:lnTo>
                  <a:pt x="60205" y="3262610"/>
                </a:lnTo>
                <a:lnTo>
                  <a:pt x="58998" y="3258677"/>
                </a:lnTo>
                <a:cubicBezTo>
                  <a:pt x="46010" y="3210316"/>
                  <a:pt x="80872" y="3236545"/>
                  <a:pt x="45170" y="3180546"/>
                </a:cubicBezTo>
                <a:cubicBezTo>
                  <a:pt x="53643" y="3171780"/>
                  <a:pt x="52550" y="3163902"/>
                  <a:pt x="45228" y="3151828"/>
                </a:cubicBezTo>
                <a:cubicBezTo>
                  <a:pt x="39651" y="3128169"/>
                  <a:pt x="64667" y="3124610"/>
                  <a:pt x="45020" y="3103777"/>
                </a:cubicBezTo>
                <a:cubicBezTo>
                  <a:pt x="59127" y="3105196"/>
                  <a:pt x="41123" y="3057428"/>
                  <a:pt x="57092" y="3065434"/>
                </a:cubicBezTo>
                <a:cubicBezTo>
                  <a:pt x="55435" y="3051512"/>
                  <a:pt x="40803" y="3032637"/>
                  <a:pt x="35088" y="3020247"/>
                </a:cubicBezTo>
                <a:cubicBezTo>
                  <a:pt x="32503" y="3002537"/>
                  <a:pt x="18197" y="3001119"/>
                  <a:pt x="22803" y="2991092"/>
                </a:cubicBezTo>
                <a:cubicBezTo>
                  <a:pt x="24338" y="2987749"/>
                  <a:pt x="27975" y="2983455"/>
                  <a:pt x="34850" y="2977278"/>
                </a:cubicBezTo>
                <a:cubicBezTo>
                  <a:pt x="22587" y="2954448"/>
                  <a:pt x="35600" y="2946689"/>
                  <a:pt x="36223" y="2911749"/>
                </a:cubicBezTo>
                <a:cubicBezTo>
                  <a:pt x="35158" y="2886513"/>
                  <a:pt x="29761" y="2843788"/>
                  <a:pt x="28462" y="2825860"/>
                </a:cubicBezTo>
                <a:cubicBezTo>
                  <a:pt x="28449" y="2818634"/>
                  <a:pt x="28437" y="2811409"/>
                  <a:pt x="28424" y="2804183"/>
                </a:cubicBezTo>
                <a:lnTo>
                  <a:pt x="21292" y="2790136"/>
                </a:lnTo>
                <a:lnTo>
                  <a:pt x="16179" y="2760208"/>
                </a:lnTo>
                <a:lnTo>
                  <a:pt x="22858" y="2751112"/>
                </a:lnTo>
                <a:lnTo>
                  <a:pt x="18505" y="2740278"/>
                </a:lnTo>
                <a:lnTo>
                  <a:pt x="22482" y="2726489"/>
                </a:lnTo>
                <a:lnTo>
                  <a:pt x="18175" y="2725052"/>
                </a:lnTo>
                <a:lnTo>
                  <a:pt x="10521" y="2715895"/>
                </a:lnTo>
                <a:lnTo>
                  <a:pt x="25499" y="2665666"/>
                </a:lnTo>
                <a:lnTo>
                  <a:pt x="30658" y="2635351"/>
                </a:lnTo>
                <a:cubicBezTo>
                  <a:pt x="30723" y="2625597"/>
                  <a:pt x="30791" y="2615842"/>
                  <a:pt x="30857" y="2606088"/>
                </a:cubicBezTo>
                <a:lnTo>
                  <a:pt x="37532" y="2596456"/>
                </a:lnTo>
                <a:cubicBezTo>
                  <a:pt x="41239" y="2582253"/>
                  <a:pt x="34640" y="2564757"/>
                  <a:pt x="36511" y="2549900"/>
                </a:cubicBezTo>
                <a:lnTo>
                  <a:pt x="53712" y="2496499"/>
                </a:lnTo>
                <a:cubicBezTo>
                  <a:pt x="53527" y="2492743"/>
                  <a:pt x="64725" y="2449625"/>
                  <a:pt x="64540" y="2445869"/>
                </a:cubicBezTo>
                <a:cubicBezTo>
                  <a:pt x="61940" y="2441580"/>
                  <a:pt x="65575" y="2413465"/>
                  <a:pt x="64348" y="2408995"/>
                </a:cubicBezTo>
                <a:cubicBezTo>
                  <a:pt x="100333" y="2407546"/>
                  <a:pt x="71752" y="2329020"/>
                  <a:pt x="101725" y="2335735"/>
                </a:cubicBezTo>
                <a:cubicBezTo>
                  <a:pt x="120512" y="2299003"/>
                  <a:pt x="138791" y="2291744"/>
                  <a:pt x="147278" y="2260088"/>
                </a:cubicBezTo>
                <a:cubicBezTo>
                  <a:pt x="152668" y="2224200"/>
                  <a:pt x="143589" y="2220953"/>
                  <a:pt x="152643" y="2193455"/>
                </a:cubicBezTo>
                <a:cubicBezTo>
                  <a:pt x="152701" y="2159228"/>
                  <a:pt x="131577" y="2138038"/>
                  <a:pt x="161815" y="2107942"/>
                </a:cubicBezTo>
                <a:lnTo>
                  <a:pt x="168884" y="2024270"/>
                </a:lnTo>
                <a:lnTo>
                  <a:pt x="210800" y="1969445"/>
                </a:lnTo>
                <a:lnTo>
                  <a:pt x="215063" y="1961162"/>
                </a:lnTo>
                <a:lnTo>
                  <a:pt x="226767" y="1945112"/>
                </a:lnTo>
                <a:lnTo>
                  <a:pt x="225906" y="1942021"/>
                </a:lnTo>
                <a:lnTo>
                  <a:pt x="220555" y="1935584"/>
                </a:lnTo>
                <a:cubicBezTo>
                  <a:pt x="220179" y="1930292"/>
                  <a:pt x="223282" y="1914884"/>
                  <a:pt x="223648" y="1910265"/>
                </a:cubicBezTo>
                <a:cubicBezTo>
                  <a:pt x="221934" y="1909994"/>
                  <a:pt x="221895" y="1909162"/>
                  <a:pt x="222758" y="1907867"/>
                </a:cubicBezTo>
                <a:lnTo>
                  <a:pt x="229387" y="1899379"/>
                </a:lnTo>
                <a:lnTo>
                  <a:pt x="231548" y="1895114"/>
                </a:lnTo>
                <a:lnTo>
                  <a:pt x="216553" y="1892417"/>
                </a:lnTo>
                <a:cubicBezTo>
                  <a:pt x="209075" y="1884999"/>
                  <a:pt x="222114" y="1866643"/>
                  <a:pt x="209739" y="1861483"/>
                </a:cubicBezTo>
                <a:cubicBezTo>
                  <a:pt x="214584" y="1853278"/>
                  <a:pt x="219066" y="1844665"/>
                  <a:pt x="222950" y="1835810"/>
                </a:cubicBezTo>
                <a:lnTo>
                  <a:pt x="224812" y="1830569"/>
                </a:lnTo>
                <a:lnTo>
                  <a:pt x="224522" y="1830429"/>
                </a:lnTo>
                <a:cubicBezTo>
                  <a:pt x="224224" y="1829219"/>
                  <a:pt x="224571" y="1827468"/>
                  <a:pt x="225830" y="1824832"/>
                </a:cubicBezTo>
                <a:lnTo>
                  <a:pt x="228207" y="1821003"/>
                </a:lnTo>
                <a:lnTo>
                  <a:pt x="230878" y="1807109"/>
                </a:lnTo>
                <a:lnTo>
                  <a:pt x="227355" y="1805316"/>
                </a:lnTo>
                <a:lnTo>
                  <a:pt x="228132" y="1804434"/>
                </a:lnTo>
                <a:cubicBezTo>
                  <a:pt x="237533" y="1798221"/>
                  <a:pt x="248274" y="1797417"/>
                  <a:pt x="223762" y="1784314"/>
                </a:cubicBezTo>
                <a:cubicBezTo>
                  <a:pt x="240655" y="1769422"/>
                  <a:pt x="224912" y="1763793"/>
                  <a:pt x="226521" y="1740358"/>
                </a:cubicBezTo>
                <a:cubicBezTo>
                  <a:pt x="240385" y="1732435"/>
                  <a:pt x="239102" y="1724301"/>
                  <a:pt x="233164" y="1715685"/>
                </a:cubicBezTo>
                <a:cubicBezTo>
                  <a:pt x="245499" y="1694404"/>
                  <a:pt x="240415" y="1672675"/>
                  <a:pt x="245819" y="1647555"/>
                </a:cubicBezTo>
                <a:cubicBezTo>
                  <a:pt x="268668" y="1622803"/>
                  <a:pt x="248434" y="1605585"/>
                  <a:pt x="254317" y="1578752"/>
                </a:cubicBezTo>
                <a:lnTo>
                  <a:pt x="249918" y="1546022"/>
                </a:lnTo>
                <a:cubicBezTo>
                  <a:pt x="251996" y="1543635"/>
                  <a:pt x="248777" y="1521210"/>
                  <a:pt x="248927" y="1519929"/>
                </a:cubicBezTo>
                <a:lnTo>
                  <a:pt x="248704" y="1519731"/>
                </a:lnTo>
                <a:lnTo>
                  <a:pt x="252245" y="1514846"/>
                </a:lnTo>
                <a:cubicBezTo>
                  <a:pt x="255314" y="1501295"/>
                  <a:pt x="252199" y="1477394"/>
                  <a:pt x="254681" y="1463304"/>
                </a:cubicBezTo>
                <a:cubicBezTo>
                  <a:pt x="257024" y="1459891"/>
                  <a:pt x="268983" y="1432466"/>
                  <a:pt x="267138" y="1430305"/>
                </a:cubicBezTo>
                <a:lnTo>
                  <a:pt x="266110" y="1429568"/>
                </a:lnTo>
                <a:lnTo>
                  <a:pt x="286784" y="1404045"/>
                </a:lnTo>
                <a:lnTo>
                  <a:pt x="294521" y="1360879"/>
                </a:lnTo>
                <a:lnTo>
                  <a:pt x="324750" y="1301993"/>
                </a:lnTo>
                <a:lnTo>
                  <a:pt x="328780" y="1210776"/>
                </a:lnTo>
                <a:cubicBezTo>
                  <a:pt x="344171" y="1197232"/>
                  <a:pt x="343390" y="1192124"/>
                  <a:pt x="346123" y="1157176"/>
                </a:cubicBezTo>
                <a:cubicBezTo>
                  <a:pt x="359383" y="1110140"/>
                  <a:pt x="355619" y="1111028"/>
                  <a:pt x="349331" y="1063288"/>
                </a:cubicBezTo>
                <a:cubicBezTo>
                  <a:pt x="364194" y="1005331"/>
                  <a:pt x="362778" y="969963"/>
                  <a:pt x="431245" y="889417"/>
                </a:cubicBezTo>
                <a:lnTo>
                  <a:pt x="459477" y="816346"/>
                </a:lnTo>
                <a:cubicBezTo>
                  <a:pt x="465006" y="808083"/>
                  <a:pt x="496978" y="764380"/>
                  <a:pt x="489268" y="752692"/>
                </a:cubicBezTo>
                <a:lnTo>
                  <a:pt x="505368" y="724368"/>
                </a:lnTo>
                <a:lnTo>
                  <a:pt x="511178" y="722494"/>
                </a:lnTo>
                <a:lnTo>
                  <a:pt x="514451" y="717531"/>
                </a:lnTo>
                <a:cubicBezTo>
                  <a:pt x="514171" y="710761"/>
                  <a:pt x="513893" y="703992"/>
                  <a:pt x="513612" y="697222"/>
                </a:cubicBezTo>
                <a:cubicBezTo>
                  <a:pt x="513272" y="693376"/>
                  <a:pt x="513720" y="690905"/>
                  <a:pt x="514772" y="689289"/>
                </a:cubicBezTo>
                <a:lnTo>
                  <a:pt x="515249" y="689151"/>
                </a:lnTo>
                <a:cubicBezTo>
                  <a:pt x="515320" y="686637"/>
                  <a:pt x="515389" y="684122"/>
                  <a:pt x="515461" y="681608"/>
                </a:cubicBezTo>
                <a:cubicBezTo>
                  <a:pt x="522970" y="666964"/>
                  <a:pt x="551123" y="617831"/>
                  <a:pt x="560298" y="601285"/>
                </a:cubicBezTo>
                <a:cubicBezTo>
                  <a:pt x="558549" y="585107"/>
                  <a:pt x="540289" y="573171"/>
                  <a:pt x="570504" y="582332"/>
                </a:cubicBezTo>
                <a:cubicBezTo>
                  <a:pt x="570816" y="577121"/>
                  <a:pt x="573898" y="574271"/>
                  <a:pt x="578347" y="572511"/>
                </a:cubicBezTo>
                <a:lnTo>
                  <a:pt x="580375" y="572092"/>
                </a:lnTo>
                <a:lnTo>
                  <a:pt x="575722" y="536015"/>
                </a:lnTo>
                <a:lnTo>
                  <a:pt x="578705" y="531675"/>
                </a:lnTo>
                <a:lnTo>
                  <a:pt x="564084" y="491380"/>
                </a:lnTo>
                <a:cubicBezTo>
                  <a:pt x="560969" y="487340"/>
                  <a:pt x="560134" y="482008"/>
                  <a:pt x="564457" y="473782"/>
                </a:cubicBezTo>
                <a:lnTo>
                  <a:pt x="566413" y="472000"/>
                </a:lnTo>
                <a:lnTo>
                  <a:pt x="584600" y="354566"/>
                </a:lnTo>
                <a:cubicBezTo>
                  <a:pt x="586100" y="325288"/>
                  <a:pt x="584583" y="317533"/>
                  <a:pt x="588077" y="265704"/>
                </a:cubicBezTo>
                <a:cubicBezTo>
                  <a:pt x="588008" y="205530"/>
                  <a:pt x="578491" y="226511"/>
                  <a:pt x="580576" y="187093"/>
                </a:cubicBezTo>
                <a:cubicBezTo>
                  <a:pt x="579265" y="162458"/>
                  <a:pt x="569240" y="117589"/>
                  <a:pt x="587928" y="130336"/>
                </a:cubicBezTo>
                <a:cubicBezTo>
                  <a:pt x="552635" y="69804"/>
                  <a:pt x="604651" y="82036"/>
                  <a:pt x="593881" y="17287"/>
                </a:cubicBezTo>
                <a:cubicBezTo>
                  <a:pt x="600399" y="13784"/>
                  <a:pt x="605413" y="8440"/>
                  <a:pt x="609224" y="1705"/>
                </a:cubicBezTo>
                <a:close/>
              </a:path>
            </a:pathLst>
          </a:cu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63"/>
        <p:cNvGrpSpPr/>
        <p:nvPr/>
      </p:nvGrpSpPr>
      <p:grpSpPr>
        <a:xfrm>
          <a:off x="0" y="0"/>
          <a:ext cx="0" cy="0"/>
          <a:chOff x="0" y="0"/>
          <a:chExt cx="0" cy="0"/>
        </a:xfrm>
      </p:grpSpPr>
      <p:sp>
        <p:nvSpPr>
          <p:cNvPr id="264" name="Google Shape;264;p25"/>
          <p:cNvSpPr/>
          <p:nvPr/>
        </p:nvSpPr>
        <p:spPr>
          <a:xfrm>
            <a:off x="0" y="0"/>
            <a:ext cx="9141713"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5" name="Google Shape;265;p25"/>
          <p:cNvSpPr/>
          <p:nvPr/>
        </p:nvSpPr>
        <p:spPr>
          <a:xfrm>
            <a:off x="140541" y="181576"/>
            <a:ext cx="8867727" cy="6501088"/>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66" name="Google Shape;266;p25" descr="A river surrounded by trees&#10;&#10;AI-generated content may be incorrect."/>
          <p:cNvPicPr preferRelativeResize="0"/>
          <p:nvPr/>
        </p:nvPicPr>
        <p:blipFill rotWithShape="1">
          <a:blip r:embed="rId3">
            <a:alphaModFix amt="60000"/>
          </a:blip>
          <a:srcRect r="-1" b="2269"/>
          <a:stretch/>
        </p:blipFill>
        <p:spPr>
          <a:xfrm>
            <a:off x="135732" y="175337"/>
            <a:ext cx="8867727" cy="6501087"/>
          </a:xfrm>
          <a:prstGeom prst="rect">
            <a:avLst/>
          </a:prstGeom>
          <a:noFill/>
          <a:ln>
            <a:noFill/>
          </a:ln>
        </p:spPr>
      </p:pic>
      <p:sp>
        <p:nvSpPr>
          <p:cNvPr id="267" name="Google Shape;267;p25"/>
          <p:cNvSpPr txBox="1">
            <a:spLocks noGrp="1"/>
          </p:cNvSpPr>
          <p:nvPr>
            <p:ph type="body" idx="1"/>
          </p:nvPr>
        </p:nvSpPr>
        <p:spPr>
          <a:xfrm>
            <a:off x="318876" y="468145"/>
            <a:ext cx="8501438" cy="258845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FFFFFF"/>
              </a:buClr>
              <a:buSzPts val="4000"/>
              <a:buNone/>
            </a:pPr>
            <a:r>
              <a:rPr lang="en-US" sz="4000">
                <a:solidFill>
                  <a:srgbClr val="FFFFFF"/>
                </a:solidFill>
                <a:latin typeface="ADLaM Display"/>
                <a:ea typeface="ADLaM Display"/>
                <a:cs typeface="ADLaM Display"/>
                <a:sym typeface="ADLaM Display"/>
              </a:rPr>
              <a:t>Outdoor safety and etiquette:</a:t>
            </a:r>
            <a:endParaRPr/>
          </a:p>
          <a:p>
            <a:pPr marL="0" lvl="0" indent="0" algn="l" rtl="0">
              <a:spcBef>
                <a:spcPts val="560"/>
              </a:spcBef>
              <a:spcAft>
                <a:spcPts val="0"/>
              </a:spcAft>
              <a:buClr>
                <a:srgbClr val="FFFFFF"/>
              </a:buClr>
              <a:buSzPts val="2800"/>
              <a:buNone/>
            </a:pPr>
            <a:r>
              <a:rPr lang="en-US" sz="2800">
                <a:solidFill>
                  <a:srgbClr val="FFFFFF"/>
                </a:solidFill>
                <a:latin typeface="ADLaM Display"/>
                <a:ea typeface="ADLaM Display"/>
                <a:cs typeface="ADLaM Display"/>
                <a:sym typeface="ADLaM Display"/>
              </a:rPr>
              <a:t>	</a:t>
            </a:r>
            <a:endParaRPr/>
          </a:p>
          <a:p>
            <a:pPr marL="0" lvl="0" indent="0" algn="l" rtl="0">
              <a:spcBef>
                <a:spcPts val="560"/>
              </a:spcBef>
              <a:spcAft>
                <a:spcPts val="0"/>
              </a:spcAft>
              <a:buClr>
                <a:srgbClr val="FFFFFF"/>
              </a:buClr>
              <a:buSzPts val="2800"/>
              <a:buNone/>
            </a:pPr>
            <a:r>
              <a:rPr lang="en-US" sz="2800">
                <a:solidFill>
                  <a:srgbClr val="FFFFFF"/>
                </a:solidFill>
                <a:latin typeface="ADLaM Display"/>
                <a:ea typeface="ADLaM Display"/>
                <a:cs typeface="ADLaM Display"/>
                <a:sym typeface="ADLaM Display"/>
              </a:rPr>
              <a:t>How is making art outdoors different from indoors? </a:t>
            </a:r>
            <a:endParaRPr/>
          </a:p>
          <a:p>
            <a:pPr marL="0" lvl="0" indent="0" algn="l" rtl="0">
              <a:spcBef>
                <a:spcPts val="560"/>
              </a:spcBef>
              <a:spcAft>
                <a:spcPts val="0"/>
              </a:spcAft>
              <a:buClr>
                <a:schemeClr val="dk1"/>
              </a:buClr>
              <a:buSzPts val="2800"/>
              <a:buNone/>
            </a:pPr>
            <a:endParaRPr sz="2800">
              <a:solidFill>
                <a:srgbClr val="FFFFFF"/>
              </a:solidFill>
              <a:latin typeface="ADLaM Display"/>
              <a:ea typeface="ADLaM Display"/>
              <a:cs typeface="ADLaM Display"/>
              <a:sym typeface="ADLaM Display"/>
            </a:endParaRPr>
          </a:p>
          <a:p>
            <a:pPr marL="0" lvl="0" indent="0" algn="l" rtl="0">
              <a:spcBef>
                <a:spcPts val="560"/>
              </a:spcBef>
              <a:spcAft>
                <a:spcPts val="0"/>
              </a:spcAft>
              <a:buClr>
                <a:srgbClr val="FFFFFF"/>
              </a:buClr>
              <a:buSzPts val="2800"/>
              <a:buNone/>
            </a:pPr>
            <a:r>
              <a:rPr lang="en-US" sz="2800">
                <a:solidFill>
                  <a:srgbClr val="FFFFFF"/>
                </a:solidFill>
                <a:latin typeface="ADLaM Display"/>
                <a:ea typeface="ADLaM Display"/>
                <a:cs typeface="ADLaM Display"/>
                <a:sym typeface="ADLaM Display"/>
              </a:rPr>
              <a:t>How should we behave during plein air?</a:t>
            </a:r>
            <a:endParaRPr/>
          </a:p>
          <a:p>
            <a:pPr marL="0" lvl="0" indent="0" algn="l" rtl="0">
              <a:spcBef>
                <a:spcPts val="560"/>
              </a:spcBef>
              <a:spcAft>
                <a:spcPts val="0"/>
              </a:spcAft>
              <a:buClr>
                <a:schemeClr val="dk1"/>
              </a:buClr>
              <a:buSzPts val="2800"/>
              <a:buNone/>
            </a:pPr>
            <a:endParaRPr sz="2800">
              <a:solidFill>
                <a:srgbClr val="FFFFFF"/>
              </a:solidFill>
              <a:latin typeface="ADLaM Display"/>
              <a:ea typeface="ADLaM Display"/>
              <a:cs typeface="ADLaM Display"/>
              <a:sym typeface="ADLaM Display"/>
            </a:endParaRPr>
          </a:p>
          <a:p>
            <a:pPr marL="0" lvl="0" indent="0" algn="l" rtl="0">
              <a:spcBef>
                <a:spcPts val="560"/>
              </a:spcBef>
              <a:spcAft>
                <a:spcPts val="0"/>
              </a:spcAft>
              <a:buClr>
                <a:srgbClr val="FFFFFF"/>
              </a:buClr>
              <a:buSzPts val="2800"/>
              <a:buNone/>
            </a:pPr>
            <a:r>
              <a:rPr lang="en-US" sz="2800">
                <a:solidFill>
                  <a:srgbClr val="FFFFFF"/>
                </a:solidFill>
                <a:latin typeface="ADLaM Display"/>
                <a:ea typeface="ADLaM Display"/>
                <a:cs typeface="ADLaM Display"/>
                <a:sym typeface="ADLaM Display"/>
              </a:rPr>
              <a:t>What kind of safety concerns should we have? </a:t>
            </a:r>
            <a:endParaRPr/>
          </a:p>
          <a:p>
            <a:pPr marL="0" lvl="0" indent="0" algn="l" rtl="0">
              <a:spcBef>
                <a:spcPts val="560"/>
              </a:spcBef>
              <a:spcAft>
                <a:spcPts val="0"/>
              </a:spcAft>
              <a:buClr>
                <a:schemeClr val="dk1"/>
              </a:buClr>
              <a:buSzPts val="2800"/>
              <a:buNone/>
            </a:pPr>
            <a:endParaRPr sz="2800">
              <a:solidFill>
                <a:srgbClr val="FFFFFF"/>
              </a:solidFill>
              <a:latin typeface="ADLaM Display"/>
              <a:ea typeface="ADLaM Display"/>
              <a:cs typeface="ADLaM Display"/>
              <a:sym typeface="ADLaM Display"/>
            </a:endParaRPr>
          </a:p>
          <a:p>
            <a:pPr marL="0" lvl="0" indent="0" algn="l" rtl="0">
              <a:spcBef>
                <a:spcPts val="560"/>
              </a:spcBef>
              <a:spcAft>
                <a:spcPts val="0"/>
              </a:spcAft>
              <a:buClr>
                <a:srgbClr val="FFFFFF"/>
              </a:buClr>
              <a:buSzPts val="2800"/>
              <a:buNone/>
            </a:pPr>
            <a:r>
              <a:rPr lang="en-US" sz="2800">
                <a:solidFill>
                  <a:srgbClr val="FFFFFF"/>
                </a:solidFill>
                <a:latin typeface="ADLaM Display"/>
                <a:ea typeface="ADLaM Display"/>
                <a:cs typeface="ADLaM Display"/>
                <a:sym typeface="ADLaM Display"/>
              </a:rPr>
              <a:t>How can we show respect for the environment during our visit? </a:t>
            </a:r>
            <a:endParaRPr/>
          </a:p>
          <a:p>
            <a:pPr marL="0" lvl="0" indent="0" algn="l" rtl="0">
              <a:spcBef>
                <a:spcPts val="560"/>
              </a:spcBef>
              <a:spcAft>
                <a:spcPts val="0"/>
              </a:spcAft>
              <a:buClr>
                <a:schemeClr val="dk1"/>
              </a:buClr>
              <a:buSzPts val="2800"/>
              <a:buNone/>
            </a:pPr>
            <a:endParaRPr sz="2800">
              <a:solidFill>
                <a:srgbClr val="FFFFFF"/>
              </a:solidFill>
              <a:latin typeface="ADLaM Display"/>
              <a:ea typeface="ADLaM Display"/>
              <a:cs typeface="ADLaM Display"/>
              <a:sym typeface="ADLaM Display"/>
            </a:endParaRPr>
          </a:p>
          <a:p>
            <a:pPr marL="0" lvl="0" indent="0" algn="l" rtl="0">
              <a:spcBef>
                <a:spcPts val="560"/>
              </a:spcBef>
              <a:spcAft>
                <a:spcPts val="0"/>
              </a:spcAft>
              <a:buClr>
                <a:srgbClr val="FFFFFF"/>
              </a:buClr>
              <a:buSzPts val="2800"/>
              <a:buNone/>
            </a:pPr>
            <a:r>
              <a:rPr lang="en-US" sz="2800">
                <a:solidFill>
                  <a:srgbClr val="FFFFFF"/>
                </a:solidFill>
                <a:latin typeface="ADLaM Display"/>
                <a:ea typeface="ADLaM Display"/>
                <a:cs typeface="ADLaM Display"/>
                <a:sym typeface="ADLaM Display"/>
              </a:rPr>
              <a:t>How can we assure a fun experience? </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72"/>
        <p:cNvGrpSpPr/>
        <p:nvPr/>
      </p:nvGrpSpPr>
      <p:grpSpPr>
        <a:xfrm>
          <a:off x="0" y="0"/>
          <a:ext cx="0" cy="0"/>
          <a:chOff x="0" y="0"/>
          <a:chExt cx="0" cy="0"/>
        </a:xfrm>
      </p:grpSpPr>
      <p:sp>
        <p:nvSpPr>
          <p:cNvPr id="273" name="Google Shape;273;p26"/>
          <p:cNvSpPr txBox="1"/>
          <p:nvPr/>
        </p:nvSpPr>
        <p:spPr>
          <a:xfrm>
            <a:off x="388402" y="558677"/>
            <a:ext cx="3988423" cy="5740646"/>
          </a:xfrm>
          <a:prstGeom prst="rect">
            <a:avLst/>
          </a:prstGeom>
          <a:noFill/>
          <a:ln>
            <a:noFill/>
          </a:ln>
        </p:spPr>
        <p:txBody>
          <a:bodyPr spcFirstLastPara="1" wrap="square" lIns="68575" tIns="34275" rIns="68575" bIns="34275" anchor="t" anchorCtr="0">
            <a:normAutofit lnSpcReduction="10000"/>
          </a:bodyPr>
          <a:lstStyle/>
          <a:p>
            <a:pPr marL="0" marR="0" lvl="0" indent="0" algn="l" rtl="0">
              <a:spcBef>
                <a:spcPts val="0"/>
              </a:spcBef>
              <a:spcAft>
                <a:spcPts val="0"/>
              </a:spcAft>
              <a:buNone/>
            </a:pPr>
            <a:r>
              <a:rPr lang="en-US" sz="3600" b="1">
                <a:solidFill>
                  <a:schemeClr val="lt1"/>
                </a:solidFill>
                <a:latin typeface="ADLaM Display"/>
                <a:ea typeface="ADLaM Display"/>
                <a:cs typeface="ADLaM Display"/>
                <a:sym typeface="ADLaM Display"/>
              </a:rPr>
              <a:t>Happy Plein Air! </a:t>
            </a:r>
            <a:endParaRPr/>
          </a:p>
          <a:p>
            <a:pPr marL="0" marR="0" lvl="0" indent="0" algn="l" rtl="0">
              <a:spcBef>
                <a:spcPts val="450"/>
              </a:spcBef>
              <a:spcAft>
                <a:spcPts val="0"/>
              </a:spcAft>
              <a:buNone/>
            </a:pPr>
            <a:endParaRPr sz="3600" b="1">
              <a:solidFill>
                <a:schemeClr val="lt1"/>
              </a:solidFill>
              <a:latin typeface="ADLaM Display"/>
              <a:ea typeface="ADLaM Display"/>
              <a:cs typeface="ADLaM Display"/>
              <a:sym typeface="ADLaM Display"/>
            </a:endParaRPr>
          </a:p>
          <a:p>
            <a:pPr marL="0" marR="0" lvl="0" indent="0" algn="l" rtl="0">
              <a:spcBef>
                <a:spcPts val="450"/>
              </a:spcBef>
              <a:spcAft>
                <a:spcPts val="0"/>
              </a:spcAft>
              <a:buNone/>
            </a:pPr>
            <a:endParaRPr sz="3600" b="1">
              <a:solidFill>
                <a:schemeClr val="lt1"/>
              </a:solidFill>
              <a:latin typeface="ADLaM Display"/>
              <a:ea typeface="ADLaM Display"/>
              <a:cs typeface="ADLaM Display"/>
              <a:sym typeface="ADLaM Display"/>
            </a:endParaRPr>
          </a:p>
          <a:p>
            <a:pPr marL="0" marR="0" lvl="0" indent="0" algn="l" rtl="0">
              <a:spcBef>
                <a:spcPts val="450"/>
              </a:spcBef>
              <a:spcAft>
                <a:spcPts val="0"/>
              </a:spcAft>
              <a:buNone/>
            </a:pPr>
            <a:endParaRPr sz="3600" b="1">
              <a:solidFill>
                <a:schemeClr val="lt1"/>
              </a:solidFill>
              <a:latin typeface="ADLaM Display"/>
              <a:ea typeface="ADLaM Display"/>
              <a:cs typeface="ADLaM Display"/>
              <a:sym typeface="ADLaM Display"/>
            </a:endParaRPr>
          </a:p>
          <a:p>
            <a:pPr marL="0" marR="0" lvl="0" indent="0" algn="l" rtl="0">
              <a:spcBef>
                <a:spcPts val="450"/>
              </a:spcBef>
              <a:spcAft>
                <a:spcPts val="0"/>
              </a:spcAft>
              <a:buNone/>
            </a:pPr>
            <a:endParaRPr sz="3600" b="1">
              <a:solidFill>
                <a:schemeClr val="lt1"/>
              </a:solidFill>
              <a:latin typeface="ADLaM Display"/>
              <a:ea typeface="ADLaM Display"/>
              <a:cs typeface="ADLaM Display"/>
              <a:sym typeface="ADLaM Display"/>
            </a:endParaRPr>
          </a:p>
          <a:p>
            <a:pPr marL="0" marR="0" lvl="0" indent="0" algn="l" rtl="0">
              <a:spcBef>
                <a:spcPts val="450"/>
              </a:spcBef>
              <a:spcAft>
                <a:spcPts val="0"/>
              </a:spcAft>
              <a:buNone/>
            </a:pPr>
            <a:endParaRPr sz="3600" b="1">
              <a:solidFill>
                <a:schemeClr val="lt1"/>
              </a:solidFill>
              <a:latin typeface="ADLaM Display"/>
              <a:ea typeface="ADLaM Display"/>
              <a:cs typeface="ADLaM Display"/>
              <a:sym typeface="ADLaM Display"/>
            </a:endParaRPr>
          </a:p>
          <a:p>
            <a:pPr marL="0" marR="0" lvl="0" indent="0" algn="l" rtl="0">
              <a:spcBef>
                <a:spcPts val="450"/>
              </a:spcBef>
              <a:spcAft>
                <a:spcPts val="0"/>
              </a:spcAft>
              <a:buNone/>
            </a:pPr>
            <a:endParaRPr sz="3600" b="1">
              <a:solidFill>
                <a:schemeClr val="lt1"/>
              </a:solidFill>
              <a:latin typeface="ADLaM Display"/>
              <a:ea typeface="ADLaM Display"/>
              <a:cs typeface="ADLaM Display"/>
              <a:sym typeface="ADLaM Display"/>
            </a:endParaRPr>
          </a:p>
          <a:p>
            <a:pPr marL="0" marR="0" lvl="0" indent="0" algn="l" rtl="0">
              <a:spcBef>
                <a:spcPts val="450"/>
              </a:spcBef>
              <a:spcAft>
                <a:spcPts val="0"/>
              </a:spcAft>
              <a:buNone/>
            </a:pPr>
            <a:endParaRPr sz="3600" b="1">
              <a:solidFill>
                <a:schemeClr val="lt1"/>
              </a:solidFill>
              <a:latin typeface="ADLaM Display"/>
              <a:ea typeface="ADLaM Display"/>
              <a:cs typeface="ADLaM Display"/>
              <a:sym typeface="ADLaM Display"/>
            </a:endParaRPr>
          </a:p>
          <a:p>
            <a:pPr marL="0" marR="0" lvl="0" indent="0" algn="l" rtl="0">
              <a:spcBef>
                <a:spcPts val="450"/>
              </a:spcBef>
              <a:spcAft>
                <a:spcPts val="0"/>
              </a:spcAft>
              <a:buNone/>
            </a:pPr>
            <a:r>
              <a:rPr lang="en-US" sz="2400" b="1">
                <a:solidFill>
                  <a:schemeClr val="lt1"/>
                </a:solidFill>
                <a:latin typeface="ADLaM Display"/>
                <a:ea typeface="ADLaM Display"/>
                <a:cs typeface="ADLaM Display"/>
                <a:sym typeface="ADLaM Display"/>
              </a:rPr>
              <a:t>Ms. Conners</a:t>
            </a:r>
            <a:endParaRPr/>
          </a:p>
          <a:p>
            <a:pPr marL="0" marR="0" lvl="0" indent="0" algn="l" rtl="0">
              <a:spcBef>
                <a:spcPts val="450"/>
              </a:spcBef>
              <a:spcAft>
                <a:spcPts val="0"/>
              </a:spcAft>
              <a:buNone/>
            </a:pPr>
            <a:r>
              <a:rPr lang="en-US" sz="2400" b="1">
                <a:solidFill>
                  <a:schemeClr val="lt1"/>
                </a:solidFill>
                <a:latin typeface="ADLaM Display"/>
                <a:ea typeface="ADLaM Display"/>
                <a:cs typeface="ADLaM Display"/>
                <a:sym typeface="ADLaM Display"/>
              </a:rPr>
              <a:t>UHS</a:t>
            </a:r>
            <a:endParaRPr/>
          </a:p>
          <a:p>
            <a:pPr marL="0" marR="0" lvl="0" indent="0" algn="l" rtl="0">
              <a:spcBef>
                <a:spcPts val="450"/>
              </a:spcBef>
              <a:spcAft>
                <a:spcPts val="0"/>
              </a:spcAft>
              <a:buNone/>
            </a:pPr>
            <a:r>
              <a:rPr lang="en-US" sz="2400" b="1">
                <a:solidFill>
                  <a:schemeClr val="lt1"/>
                </a:solidFill>
                <a:latin typeface="ADLaM Display"/>
                <a:ea typeface="ADLaM Display"/>
                <a:cs typeface="ADLaM Display"/>
                <a:sym typeface="ADLaM Display"/>
              </a:rPr>
              <a:t>Pima College</a:t>
            </a:r>
            <a:endParaRPr/>
          </a:p>
        </p:txBody>
      </p:sp>
      <p:pic>
        <p:nvPicPr>
          <p:cNvPr id="274" name="Google Shape;274;p26" descr="A shadow of two people standing in water&#10;&#10;AI-generated content may be incorrect."/>
          <p:cNvPicPr preferRelativeResize="0">
            <a:picLocks noGrp="1"/>
          </p:cNvPicPr>
          <p:nvPr>
            <p:ph type="body" idx="1"/>
          </p:nvPr>
        </p:nvPicPr>
        <p:blipFill rotWithShape="1">
          <a:blip r:embed="rId3">
            <a:alphaModFix/>
          </a:blip>
          <a:srcRect/>
          <a:stretch/>
        </p:blipFill>
        <p:spPr>
          <a:xfrm>
            <a:off x="4450115" y="558677"/>
            <a:ext cx="4305483" cy="574064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3"/>
          <p:cNvSpPr/>
          <p:nvPr/>
        </p:nvSpPr>
        <p:spPr>
          <a:xfrm>
            <a:off x="0" y="0"/>
            <a:ext cx="9141713"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05" name="Google Shape;105;p3" descr="A map of a river&#10;&#10;AI-generated content may be incorrect."/>
          <p:cNvPicPr preferRelativeResize="0"/>
          <p:nvPr/>
        </p:nvPicPr>
        <p:blipFill rotWithShape="1">
          <a:blip r:embed="rId3">
            <a:alphaModFix/>
          </a:blip>
          <a:srcRect r="1" b="832"/>
          <a:stretch/>
        </p:blipFill>
        <p:spPr>
          <a:xfrm>
            <a:off x="0" y="10"/>
            <a:ext cx="7252212" cy="6857990"/>
          </a:xfrm>
          <a:prstGeom prst="rect">
            <a:avLst/>
          </a:prstGeom>
          <a:noFill/>
          <a:ln>
            <a:noFill/>
          </a:ln>
        </p:spPr>
      </p:pic>
      <p:sp>
        <p:nvSpPr>
          <p:cNvPr id="106" name="Google Shape;106;p3"/>
          <p:cNvSpPr/>
          <p:nvPr/>
        </p:nvSpPr>
        <p:spPr>
          <a:xfrm flipH="1">
            <a:off x="3843764" y="0"/>
            <a:ext cx="5300233" cy="6858000"/>
          </a:xfrm>
          <a:prstGeom prst="rect">
            <a:avLst/>
          </a:prstGeom>
          <a:gradFill>
            <a:gsLst>
              <a:gs pos="0">
                <a:srgbClr val="FFFFFF">
                  <a:alpha val="0"/>
                </a:srgbClr>
              </a:gs>
              <a:gs pos="19000">
                <a:srgbClr val="FFFFFF">
                  <a:alpha val="38039"/>
                </a:srgbClr>
              </a:gs>
              <a:gs pos="35000">
                <a:srgbClr val="FFFFFF">
                  <a:alpha val="76862"/>
                </a:srgbClr>
              </a:gs>
              <a:gs pos="48000">
                <a:schemeClr val="lt1"/>
              </a:gs>
              <a:gs pos="100000">
                <a:schemeClr val="lt1"/>
              </a:gs>
            </a:gsLst>
            <a:lin ang="10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07" name="Google Shape;107;p3"/>
          <p:cNvSpPr txBox="1"/>
          <p:nvPr/>
        </p:nvSpPr>
        <p:spPr>
          <a:xfrm>
            <a:off x="5738499" y="182351"/>
            <a:ext cx="3029711" cy="341632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3600" b="1" i="0" u="none" strike="noStrike" cap="none">
                <a:solidFill>
                  <a:schemeClr val="dk1"/>
                </a:solidFill>
                <a:latin typeface="Calibri"/>
                <a:ea typeface="Calibri"/>
                <a:cs typeface="Calibri"/>
                <a:sym typeface="Calibri"/>
              </a:rPr>
              <a:t>In Tucson, one of the best places to make art outdoors is on the Santa Cruz River!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1"/>
        <p:cNvGrpSpPr/>
        <p:nvPr/>
      </p:nvGrpSpPr>
      <p:grpSpPr>
        <a:xfrm>
          <a:off x="0" y="0"/>
          <a:ext cx="0" cy="0"/>
          <a:chOff x="0" y="0"/>
          <a:chExt cx="0" cy="0"/>
        </a:xfrm>
      </p:grpSpPr>
      <p:sp>
        <p:nvSpPr>
          <p:cNvPr id="112" name="Google Shape;112;p4"/>
          <p:cNvSpPr/>
          <p:nvPr/>
        </p:nvSpPr>
        <p:spPr>
          <a:xfrm>
            <a:off x="0" y="0"/>
            <a:ext cx="9141713"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13" name="Google Shape;113;p4" descr="A dragonfly on a leaf&#10;&#10;AI-generated content may be incorrect."/>
          <p:cNvPicPr preferRelativeResize="0"/>
          <p:nvPr/>
        </p:nvPicPr>
        <p:blipFill rotWithShape="1">
          <a:blip r:embed="rId3">
            <a:alphaModFix/>
          </a:blip>
          <a:srcRect l="6235" r="14454"/>
          <a:stretch/>
        </p:blipFill>
        <p:spPr>
          <a:xfrm>
            <a:off x="20" y="10"/>
            <a:ext cx="7252212" cy="6857990"/>
          </a:xfrm>
          <a:prstGeom prst="rect">
            <a:avLst/>
          </a:prstGeom>
          <a:noFill/>
          <a:ln>
            <a:noFill/>
          </a:ln>
        </p:spPr>
      </p:pic>
      <p:sp>
        <p:nvSpPr>
          <p:cNvPr id="114" name="Google Shape;114;p4"/>
          <p:cNvSpPr/>
          <p:nvPr/>
        </p:nvSpPr>
        <p:spPr>
          <a:xfrm flipH="1">
            <a:off x="3843764" y="0"/>
            <a:ext cx="5300233" cy="6858000"/>
          </a:xfrm>
          <a:prstGeom prst="rect">
            <a:avLst/>
          </a:prstGeom>
          <a:gradFill>
            <a:gsLst>
              <a:gs pos="0">
                <a:srgbClr val="FFFFFF">
                  <a:alpha val="0"/>
                </a:srgbClr>
              </a:gs>
              <a:gs pos="19000">
                <a:srgbClr val="FFFFFF">
                  <a:alpha val="38039"/>
                </a:srgbClr>
              </a:gs>
              <a:gs pos="35000">
                <a:srgbClr val="FFFFFF">
                  <a:alpha val="76862"/>
                </a:srgbClr>
              </a:gs>
              <a:gs pos="48000">
                <a:schemeClr val="lt1"/>
              </a:gs>
              <a:gs pos="100000">
                <a:schemeClr val="lt1"/>
              </a:gs>
            </a:gsLst>
            <a:lin ang="10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15" name="Google Shape;115;p4"/>
          <p:cNvSpPr txBox="1"/>
          <p:nvPr/>
        </p:nvSpPr>
        <p:spPr>
          <a:xfrm>
            <a:off x="6195117" y="505040"/>
            <a:ext cx="2866642" cy="3742762"/>
          </a:xfrm>
          <a:prstGeom prst="rect">
            <a:avLst/>
          </a:prstGeom>
          <a:noFill/>
          <a:ln>
            <a:noFill/>
          </a:ln>
        </p:spPr>
        <p:txBody>
          <a:bodyPr spcFirstLastPara="1" wrap="square" lIns="91425" tIns="45700" rIns="91425" bIns="45700" anchor="t" anchorCtr="0">
            <a:noAutofit/>
          </a:bodyPr>
          <a:lstStyle/>
          <a:p>
            <a:pPr marL="0" marR="0" lvl="0" indent="203200" algn="l" rtl="0">
              <a:lnSpc>
                <a:spcPct val="90000"/>
              </a:lnSpc>
              <a:spcBef>
                <a:spcPts val="0"/>
              </a:spcBef>
              <a:spcAft>
                <a:spcPts val="0"/>
              </a:spcAft>
              <a:buClr>
                <a:schemeClr val="dk1"/>
              </a:buClr>
              <a:buSzPts val="3200"/>
              <a:buFont typeface="Arial"/>
              <a:buNone/>
            </a:pPr>
            <a:endParaRPr sz="3200" b="1" i="0" u="none" strike="noStrike" cap="none">
              <a:solidFill>
                <a:schemeClr val="dk1"/>
              </a:solidFill>
              <a:latin typeface="Calibri"/>
              <a:ea typeface="Calibri"/>
              <a:cs typeface="Calibri"/>
              <a:sym typeface="Calibri"/>
            </a:endParaRPr>
          </a:p>
          <a:p>
            <a:pPr marL="0" marR="0" lvl="0" indent="0" algn="l" rtl="0">
              <a:lnSpc>
                <a:spcPct val="90000"/>
              </a:lnSpc>
              <a:spcBef>
                <a:spcPts val="600"/>
              </a:spcBef>
              <a:spcAft>
                <a:spcPts val="0"/>
              </a:spcAft>
              <a:buClr>
                <a:schemeClr val="dk1"/>
              </a:buClr>
              <a:buSzPts val="3200"/>
              <a:buFont typeface="Arial"/>
              <a:buChar char="•"/>
            </a:pPr>
            <a:r>
              <a:rPr lang="en-US" sz="3200" b="1" i="0" u="none" strike="noStrike" cap="none">
                <a:solidFill>
                  <a:schemeClr val="dk1"/>
                </a:solidFill>
                <a:latin typeface="Calibri"/>
                <a:ea typeface="Calibri"/>
                <a:cs typeface="Calibri"/>
                <a:sym typeface="Calibri"/>
              </a:rPr>
              <a:t>The Santa Cruz River is a desert river that flows north from Mexico through the Tucson area.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9"/>
        <p:cNvGrpSpPr/>
        <p:nvPr/>
      </p:nvGrpSpPr>
      <p:grpSpPr>
        <a:xfrm>
          <a:off x="0" y="0"/>
          <a:ext cx="0" cy="0"/>
          <a:chOff x="0" y="0"/>
          <a:chExt cx="0" cy="0"/>
        </a:xfrm>
      </p:grpSpPr>
      <p:sp>
        <p:nvSpPr>
          <p:cNvPr id="120" name="Google Shape;120;p5"/>
          <p:cNvSpPr/>
          <p:nvPr/>
        </p:nvSpPr>
        <p:spPr>
          <a:xfrm>
            <a:off x="0" y="0"/>
            <a:ext cx="9141713"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21" name="Google Shape;121;p5" descr="A frog in the mud&#10;&#10;AI-generated content may be incorrect."/>
          <p:cNvPicPr preferRelativeResize="0"/>
          <p:nvPr/>
        </p:nvPicPr>
        <p:blipFill rotWithShape="1">
          <a:blip r:embed="rId3">
            <a:alphaModFix/>
          </a:blip>
          <a:srcRect l="8773" r="11916"/>
          <a:stretch/>
        </p:blipFill>
        <p:spPr>
          <a:xfrm>
            <a:off x="-91493" y="10"/>
            <a:ext cx="7252212" cy="6857990"/>
          </a:xfrm>
          <a:prstGeom prst="rect">
            <a:avLst/>
          </a:prstGeom>
          <a:noFill/>
          <a:ln>
            <a:noFill/>
          </a:ln>
        </p:spPr>
      </p:pic>
      <p:sp>
        <p:nvSpPr>
          <p:cNvPr id="122" name="Google Shape;122;p5"/>
          <p:cNvSpPr/>
          <p:nvPr/>
        </p:nvSpPr>
        <p:spPr>
          <a:xfrm flipH="1">
            <a:off x="3843764" y="0"/>
            <a:ext cx="5300233" cy="6858000"/>
          </a:xfrm>
          <a:prstGeom prst="rect">
            <a:avLst/>
          </a:prstGeom>
          <a:gradFill>
            <a:gsLst>
              <a:gs pos="0">
                <a:srgbClr val="FFFFFF">
                  <a:alpha val="0"/>
                </a:srgbClr>
              </a:gs>
              <a:gs pos="19000">
                <a:srgbClr val="FFFFFF">
                  <a:alpha val="38039"/>
                </a:srgbClr>
              </a:gs>
              <a:gs pos="35000">
                <a:srgbClr val="FFFFFF">
                  <a:alpha val="76862"/>
                </a:srgbClr>
              </a:gs>
              <a:gs pos="48000">
                <a:schemeClr val="lt1"/>
              </a:gs>
              <a:gs pos="100000">
                <a:schemeClr val="lt1"/>
              </a:gs>
            </a:gsLst>
            <a:lin ang="10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23" name="Google Shape;123;p5"/>
          <p:cNvSpPr txBox="1"/>
          <p:nvPr/>
        </p:nvSpPr>
        <p:spPr>
          <a:xfrm>
            <a:off x="5820506" y="670686"/>
            <a:ext cx="3127775" cy="5255329"/>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None/>
            </a:pPr>
            <a:r>
              <a:rPr lang="en-US" sz="4000" b="1" i="0" u="none" strike="noStrike" cap="none">
                <a:solidFill>
                  <a:schemeClr val="dk1"/>
                </a:solidFill>
                <a:latin typeface="Calibri"/>
                <a:ea typeface="Calibri"/>
                <a:cs typeface="Calibri"/>
                <a:sym typeface="Calibri"/>
              </a:rPr>
              <a:t>The Santa Cruz River is a great place for plein air because of its beautiful</a:t>
            </a:r>
            <a:endParaRPr/>
          </a:p>
          <a:p>
            <a:pPr marL="0" marR="0" lvl="0" indent="0" algn="r" rtl="0">
              <a:lnSpc>
                <a:spcPct val="90000"/>
              </a:lnSpc>
              <a:spcBef>
                <a:spcPts val="600"/>
              </a:spcBef>
              <a:spcAft>
                <a:spcPts val="0"/>
              </a:spcAft>
              <a:buNone/>
            </a:pPr>
            <a:r>
              <a:rPr lang="en-US" sz="4000" b="1" i="0" u="none" strike="noStrike" cap="none">
                <a:solidFill>
                  <a:schemeClr val="dk1"/>
                </a:solidFill>
                <a:latin typeface="Calibri"/>
                <a:ea typeface="Calibri"/>
                <a:cs typeface="Calibri"/>
                <a:sym typeface="Calibri"/>
              </a:rPr>
              <a:t>scenery and abundant wildlife! </a:t>
            </a:r>
            <a:endParaRPr/>
          </a:p>
          <a:p>
            <a:pPr marL="0" marR="0" lvl="0" indent="0" algn="l" rtl="0">
              <a:lnSpc>
                <a:spcPct val="90000"/>
              </a:lnSpc>
              <a:spcBef>
                <a:spcPts val="600"/>
              </a:spcBef>
              <a:spcAft>
                <a:spcPts val="0"/>
              </a:spcAft>
              <a:buNone/>
            </a:pPr>
            <a:endParaRPr sz="2400" b="0" i="0" u="none" strike="noStrike" cap="non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7"/>
        <p:cNvGrpSpPr/>
        <p:nvPr/>
      </p:nvGrpSpPr>
      <p:grpSpPr>
        <a:xfrm>
          <a:off x="0" y="0"/>
          <a:ext cx="0" cy="0"/>
          <a:chOff x="0" y="0"/>
          <a:chExt cx="0" cy="0"/>
        </a:xfrm>
      </p:grpSpPr>
      <p:sp>
        <p:nvSpPr>
          <p:cNvPr id="128" name="Google Shape;128;p6"/>
          <p:cNvSpPr/>
          <p:nvPr/>
        </p:nvSpPr>
        <p:spPr>
          <a:xfrm>
            <a:off x="0" y="0"/>
            <a:ext cx="9141713"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29" name="Google Shape;129;p6" descr="A tree with yellow flowers&#10;&#10;AI-generated content may be incorrect."/>
          <p:cNvPicPr preferRelativeResize="0"/>
          <p:nvPr/>
        </p:nvPicPr>
        <p:blipFill rotWithShape="1">
          <a:blip r:embed="rId3">
            <a:alphaModFix/>
          </a:blip>
          <a:srcRect t="17884" b="11193"/>
          <a:stretch/>
        </p:blipFill>
        <p:spPr>
          <a:xfrm>
            <a:off x="0" y="10"/>
            <a:ext cx="7252212" cy="6857990"/>
          </a:xfrm>
          <a:prstGeom prst="rect">
            <a:avLst/>
          </a:prstGeom>
          <a:noFill/>
          <a:ln>
            <a:noFill/>
          </a:ln>
        </p:spPr>
      </p:pic>
      <p:sp>
        <p:nvSpPr>
          <p:cNvPr id="130" name="Google Shape;130;p6"/>
          <p:cNvSpPr/>
          <p:nvPr/>
        </p:nvSpPr>
        <p:spPr>
          <a:xfrm flipH="1">
            <a:off x="3843764" y="0"/>
            <a:ext cx="5300233" cy="6858000"/>
          </a:xfrm>
          <a:prstGeom prst="rect">
            <a:avLst/>
          </a:prstGeom>
          <a:gradFill>
            <a:gsLst>
              <a:gs pos="0">
                <a:srgbClr val="FFFFFF">
                  <a:alpha val="0"/>
                </a:srgbClr>
              </a:gs>
              <a:gs pos="19000">
                <a:srgbClr val="FFFFFF">
                  <a:alpha val="38039"/>
                </a:srgbClr>
              </a:gs>
              <a:gs pos="35000">
                <a:srgbClr val="FFFFFF">
                  <a:alpha val="76862"/>
                </a:srgbClr>
              </a:gs>
              <a:gs pos="48000">
                <a:schemeClr val="lt1"/>
              </a:gs>
              <a:gs pos="100000">
                <a:schemeClr val="lt1"/>
              </a:gs>
            </a:gsLst>
            <a:lin ang="10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31" name="Google Shape;131;p6"/>
          <p:cNvSpPr txBox="1"/>
          <p:nvPr/>
        </p:nvSpPr>
        <p:spPr>
          <a:xfrm>
            <a:off x="5499964" y="175736"/>
            <a:ext cx="3504495" cy="55092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3200" b="1" i="0" u="none" strike="noStrike" cap="none">
                <a:solidFill>
                  <a:schemeClr val="dk1"/>
                </a:solidFill>
                <a:latin typeface="Calibri"/>
                <a:ea typeface="Calibri"/>
                <a:cs typeface="Calibri"/>
                <a:sym typeface="Calibri"/>
              </a:rPr>
              <a:t>Not all parts of the Santa Cruz River are the same. Sometimes the river shows up above ground, sometimes it hides underground, and sometimes it is resting (dry) until the rain returns.</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6"/>
        <p:cNvGrpSpPr/>
        <p:nvPr/>
      </p:nvGrpSpPr>
      <p:grpSpPr>
        <a:xfrm>
          <a:off x="0" y="0"/>
          <a:ext cx="0" cy="0"/>
          <a:chOff x="0" y="0"/>
          <a:chExt cx="0" cy="0"/>
        </a:xfrm>
      </p:grpSpPr>
      <p:sp>
        <p:nvSpPr>
          <p:cNvPr id="137" name="Google Shape;137;p7"/>
          <p:cNvSpPr/>
          <p:nvPr/>
        </p:nvSpPr>
        <p:spPr>
          <a:xfrm>
            <a:off x="0" y="0"/>
            <a:ext cx="9141713"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38" name="Google Shape;138;p7" descr="Close up of a pine tree branch&#10;&#10;AI-generated content may be incorrect."/>
          <p:cNvPicPr preferRelativeResize="0"/>
          <p:nvPr/>
        </p:nvPicPr>
        <p:blipFill rotWithShape="1">
          <a:blip r:embed="rId3">
            <a:alphaModFix/>
          </a:blip>
          <a:srcRect l="490" r="20199"/>
          <a:stretch/>
        </p:blipFill>
        <p:spPr>
          <a:xfrm>
            <a:off x="1891768" y="10"/>
            <a:ext cx="7252232" cy="6857990"/>
          </a:xfrm>
          <a:prstGeom prst="rect">
            <a:avLst/>
          </a:prstGeom>
          <a:noFill/>
          <a:ln>
            <a:noFill/>
          </a:ln>
        </p:spPr>
      </p:pic>
      <p:sp>
        <p:nvSpPr>
          <p:cNvPr id="139" name="Google Shape;139;p7"/>
          <p:cNvSpPr/>
          <p:nvPr/>
        </p:nvSpPr>
        <p:spPr>
          <a:xfrm>
            <a:off x="0" y="0"/>
            <a:ext cx="5300233" cy="6858000"/>
          </a:xfrm>
          <a:prstGeom prst="rect">
            <a:avLst/>
          </a:prstGeom>
          <a:gradFill>
            <a:gsLst>
              <a:gs pos="0">
                <a:srgbClr val="FFFFFF">
                  <a:alpha val="0"/>
                </a:srgbClr>
              </a:gs>
              <a:gs pos="19000">
                <a:srgbClr val="FFFFFF">
                  <a:alpha val="38039"/>
                </a:srgbClr>
              </a:gs>
              <a:gs pos="35000">
                <a:srgbClr val="FFFFFF">
                  <a:alpha val="76862"/>
                </a:srgbClr>
              </a:gs>
              <a:gs pos="48000">
                <a:schemeClr val="lt1"/>
              </a:gs>
              <a:gs pos="100000">
                <a:schemeClr val="lt1"/>
              </a:gs>
            </a:gsLst>
            <a:lin ang="10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40" name="Google Shape;140;p7"/>
          <p:cNvSpPr txBox="1"/>
          <p:nvPr/>
        </p:nvSpPr>
        <p:spPr>
          <a:xfrm>
            <a:off x="401749" y="2409463"/>
            <a:ext cx="2980038" cy="3692028"/>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None/>
            </a:pPr>
            <a:endParaRPr sz="4000" b="1" i="0" u="none" strike="noStrike" cap="none">
              <a:solidFill>
                <a:schemeClr val="dk1"/>
              </a:solidFill>
              <a:latin typeface="Calibri"/>
              <a:ea typeface="Calibri"/>
              <a:cs typeface="Calibri"/>
              <a:sym typeface="Calibri"/>
            </a:endParaRPr>
          </a:p>
        </p:txBody>
      </p:sp>
      <p:sp>
        <p:nvSpPr>
          <p:cNvPr id="141" name="Google Shape;141;p7"/>
          <p:cNvSpPr txBox="1"/>
          <p:nvPr/>
        </p:nvSpPr>
        <p:spPr>
          <a:xfrm>
            <a:off x="193047" y="428178"/>
            <a:ext cx="2980038" cy="5509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i="0" u="none" strike="noStrike" cap="none">
                <a:solidFill>
                  <a:schemeClr val="dk1"/>
                </a:solidFill>
                <a:latin typeface="Calibri"/>
                <a:ea typeface="Calibri"/>
                <a:cs typeface="Calibri"/>
                <a:sym typeface="Calibri"/>
              </a:rPr>
              <a:t>Because of this mix of wet, damp, and dry zones, the river creates different habitats that support biodiversity that we usually don’t find in our desert.  </a:t>
            </a:r>
            <a:endParaRPr sz="1800" b="1">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5"/>
        <p:cNvGrpSpPr/>
        <p:nvPr/>
      </p:nvGrpSpPr>
      <p:grpSpPr>
        <a:xfrm>
          <a:off x="0" y="0"/>
          <a:ext cx="0" cy="0"/>
          <a:chOff x="0" y="0"/>
          <a:chExt cx="0" cy="0"/>
        </a:xfrm>
      </p:grpSpPr>
      <p:pic>
        <p:nvPicPr>
          <p:cNvPr id="146" name="Google Shape;146;p8" descr="A stream with trees and bushes&#10;&#10;AI-generated content may be incorrect."/>
          <p:cNvPicPr preferRelativeResize="0"/>
          <p:nvPr/>
        </p:nvPicPr>
        <p:blipFill rotWithShape="1">
          <a:blip r:embed="rId3">
            <a:alphaModFix/>
          </a:blip>
          <a:srcRect t="4872" b="41022"/>
          <a:stretch/>
        </p:blipFill>
        <p:spPr>
          <a:xfrm>
            <a:off x="20" y="10"/>
            <a:ext cx="9143980" cy="3710603"/>
          </a:xfrm>
          <a:custGeom>
            <a:avLst/>
            <a:gdLst/>
            <a:ahLst/>
            <a:cxnLst/>
            <a:rect l="l" t="t" r="r" b="b"/>
            <a:pathLst>
              <a:path w="12192000" h="3692092" extrusionOk="0">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a:ln>
            <a:noFill/>
          </a:ln>
        </p:spPr>
      </p:pic>
      <p:sp>
        <p:nvSpPr>
          <p:cNvPr id="147" name="Google Shape;147;p8"/>
          <p:cNvSpPr txBox="1"/>
          <p:nvPr/>
        </p:nvSpPr>
        <p:spPr>
          <a:xfrm>
            <a:off x="180977" y="4034204"/>
            <a:ext cx="8782046" cy="2452687"/>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None/>
            </a:pPr>
            <a:endParaRPr sz="3200">
              <a:solidFill>
                <a:schemeClr val="dk1"/>
              </a:solidFill>
              <a:latin typeface="Calibri"/>
              <a:ea typeface="Calibri"/>
              <a:cs typeface="Calibri"/>
              <a:sym typeface="Calibri"/>
            </a:endParaRPr>
          </a:p>
        </p:txBody>
      </p:sp>
      <p:sp>
        <p:nvSpPr>
          <p:cNvPr id="148" name="Google Shape;148;p8"/>
          <p:cNvSpPr txBox="1"/>
          <p:nvPr/>
        </p:nvSpPr>
        <p:spPr>
          <a:xfrm>
            <a:off x="180977" y="3879903"/>
            <a:ext cx="9144000" cy="286232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a:solidFill>
                  <a:schemeClr val="dk1"/>
                </a:solidFill>
                <a:latin typeface="Calibri"/>
                <a:ea typeface="Calibri"/>
                <a:cs typeface="Calibri"/>
                <a:sym typeface="Calibri"/>
              </a:rPr>
              <a:t>Places where the Santa Cruz River flows year-round are especially wonderful for plein air because artists can observe water, plants, and wildlife all together in one changing, colorful landscape.</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2"/>
        <p:cNvGrpSpPr/>
        <p:nvPr/>
      </p:nvGrpSpPr>
      <p:grpSpPr>
        <a:xfrm>
          <a:off x="0" y="0"/>
          <a:ext cx="0" cy="0"/>
          <a:chOff x="0" y="0"/>
          <a:chExt cx="0" cy="0"/>
        </a:xfrm>
      </p:grpSpPr>
      <p:sp>
        <p:nvSpPr>
          <p:cNvPr id="153" name="Google Shape;153;p9"/>
          <p:cNvSpPr/>
          <p:nvPr/>
        </p:nvSpPr>
        <p:spPr>
          <a:xfrm>
            <a:off x="0" y="0"/>
            <a:ext cx="9141713"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54" name="Google Shape;154;p9" descr="Pain brush and palette"/>
          <p:cNvPicPr preferRelativeResize="0"/>
          <p:nvPr/>
        </p:nvPicPr>
        <p:blipFill rotWithShape="1">
          <a:blip r:embed="rId3">
            <a:alphaModFix/>
          </a:blip>
          <a:srcRect r="29412" b="-1"/>
          <a:stretch/>
        </p:blipFill>
        <p:spPr>
          <a:xfrm>
            <a:off x="1891768" y="10"/>
            <a:ext cx="7252232" cy="6857990"/>
          </a:xfrm>
          <a:prstGeom prst="rect">
            <a:avLst/>
          </a:prstGeom>
          <a:noFill/>
          <a:ln>
            <a:noFill/>
          </a:ln>
        </p:spPr>
      </p:pic>
      <p:sp>
        <p:nvSpPr>
          <p:cNvPr id="155" name="Google Shape;155;p9"/>
          <p:cNvSpPr/>
          <p:nvPr/>
        </p:nvSpPr>
        <p:spPr>
          <a:xfrm>
            <a:off x="0" y="0"/>
            <a:ext cx="5300233" cy="6858000"/>
          </a:xfrm>
          <a:prstGeom prst="rect">
            <a:avLst/>
          </a:prstGeom>
          <a:gradFill>
            <a:gsLst>
              <a:gs pos="0">
                <a:srgbClr val="FFFFFF">
                  <a:alpha val="0"/>
                </a:srgbClr>
              </a:gs>
              <a:gs pos="19000">
                <a:srgbClr val="FFFFFF">
                  <a:alpha val="38039"/>
                </a:srgbClr>
              </a:gs>
              <a:gs pos="35000">
                <a:srgbClr val="FFFFFF">
                  <a:alpha val="76862"/>
                </a:srgbClr>
              </a:gs>
              <a:gs pos="48000">
                <a:schemeClr val="lt1"/>
              </a:gs>
              <a:gs pos="100000">
                <a:schemeClr val="lt1"/>
              </a:gs>
            </a:gsLst>
            <a:lin ang="10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6" name="Google Shape;156;p9"/>
          <p:cNvSpPr txBox="1">
            <a:spLocks noGrp="1"/>
          </p:cNvSpPr>
          <p:nvPr>
            <p:ph type="title"/>
          </p:nvPr>
        </p:nvSpPr>
        <p:spPr>
          <a:xfrm>
            <a:off x="344892" y="1991955"/>
            <a:ext cx="3734737" cy="3692028"/>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000"/>
              <a:buFont typeface="Calibri"/>
              <a:buNone/>
            </a:pPr>
            <a:r>
              <a:rPr lang="en-US" sz="4000" b="1"/>
              <a:t>Did you know that many famous artists painted outdoors?</a:t>
            </a:r>
            <a:br>
              <a:rPr lang="en-US" sz="4000" b="1"/>
            </a:br>
            <a:br>
              <a:rPr lang="en-US" sz="4000" b="1"/>
            </a:br>
            <a:r>
              <a:rPr lang="en-US" sz="4000" b="1"/>
              <a:t>Let’s see if you recognize their names! </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156"/>
                                        </p:tgtEl>
                                        <p:attrNameLst>
                                          <p:attrName>style.visibility</p:attrName>
                                        </p:attrNameLst>
                                      </p:cBhvr>
                                      <p:to>
                                        <p:strVal val="visible"/>
                                      </p:to>
                                    </p:set>
                                    <p:animEffect transition="in" filter="fade">
                                      <p:cBhvr>
                                        <p:cTn id="7" dur="400"/>
                                        <p:tgtEl>
                                          <p:spTgt spid="1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469</Words>
  <Application>Microsoft Macintosh PowerPoint</Application>
  <PresentationFormat>On-screen Show (4:3)</PresentationFormat>
  <Paragraphs>61</Paragraphs>
  <Slides>26</Slides>
  <Notes>26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26</vt:i4>
      </vt:variant>
    </vt:vector>
  </HeadingPairs>
  <TitlesOfParts>
    <vt:vector size="30" baseType="lpstr">
      <vt:lpstr>ADLaM Display</vt:lpstr>
      <vt:lpstr>Arial</vt:lpstr>
      <vt:lpstr>Calibri</vt:lpstr>
      <vt:lpstr>Office Theme</vt:lpstr>
      <vt:lpstr>Plein Air on the Santa Cruz River!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Did you know that many famous artists painted outdoors?  Let’s see if you recognize their names!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Munoz, Evelyn - (emunoz1)</cp:lastModifiedBy>
  <cp:revision>1</cp:revision>
  <dcterms:created xsi:type="dcterms:W3CDTF">2013-01-27T09:14:16Z</dcterms:created>
  <dcterms:modified xsi:type="dcterms:W3CDTF">2026-03-23T06:04:12Z</dcterms:modified>
</cp:coreProperties>
</file>