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5"/>
  </p:notesMasterIdLst>
  <p:sldIdLst>
    <p:sldId id="256" r:id="rId2"/>
    <p:sldId id="261" r:id="rId3"/>
    <p:sldId id="276" r:id="rId4"/>
    <p:sldId id="278" r:id="rId5"/>
    <p:sldId id="263" r:id="rId6"/>
    <p:sldId id="275" r:id="rId7"/>
    <p:sldId id="269" r:id="rId8"/>
    <p:sldId id="258" r:id="rId9"/>
    <p:sldId id="277" r:id="rId10"/>
    <p:sldId id="260" r:id="rId11"/>
    <p:sldId id="257" r:id="rId12"/>
    <p:sldId id="259" r:id="rId13"/>
    <p:sldId id="262"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135"/>
    <p:restoredTop sz="94694"/>
  </p:normalViewPr>
  <p:slideViewPr>
    <p:cSldViewPr snapToGrid="0">
      <p:cViewPr varScale="1">
        <p:scale>
          <a:sx n="121" d="100"/>
          <a:sy n="121" d="100"/>
        </p:scale>
        <p:origin x="26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_rels/data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svg"/><Relationship Id="rId1" Type="http://schemas.openxmlformats.org/officeDocument/2006/relationships/image" Target="../media/image11.png"/><Relationship Id="rId4" Type="http://schemas.openxmlformats.org/officeDocument/2006/relationships/image" Target="../media/image14.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svg"/><Relationship Id="rId1" Type="http://schemas.openxmlformats.org/officeDocument/2006/relationships/image" Target="../media/image11.png"/><Relationship Id="rId4" Type="http://schemas.openxmlformats.org/officeDocument/2006/relationships/image" Target="../media/image14.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5D5DD2E-E6EB-4AAB-BDA6-89507F8CCA6A}"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D873C7BA-86E8-4475-A8A6-BE7609FA734B}">
      <dgm:prSet custT="1"/>
      <dgm:spPr/>
      <dgm:t>
        <a:bodyPr/>
        <a:lstStyle/>
        <a:p>
          <a:pPr>
            <a:lnSpc>
              <a:spcPct val="100000"/>
            </a:lnSpc>
          </a:pPr>
          <a:endParaRPr lang="en-US" sz="2800" b="1" dirty="0">
            <a:solidFill>
              <a:schemeClr val="bg1"/>
            </a:solidFill>
            <a:latin typeface="ADLaM Display" panose="02010000000000000000" pitchFamily="2" charset="77"/>
            <a:ea typeface="ADLaM Display" panose="02010000000000000000" pitchFamily="2" charset="77"/>
            <a:cs typeface="ADLaM Display" panose="02010000000000000000" pitchFamily="2" charset="77"/>
          </a:endParaRPr>
        </a:p>
        <a:p>
          <a:pPr>
            <a:lnSpc>
              <a:spcPct val="100000"/>
            </a:lnSpc>
          </a:pPr>
          <a:r>
            <a:rPr lang="en-US" sz="2800" b="1" i="1" dirty="0">
              <a:solidFill>
                <a:schemeClr val="bg1"/>
              </a:solidFill>
              <a:latin typeface="ADLaM Display" panose="02010000000000000000" pitchFamily="2" charset="77"/>
              <a:ea typeface="ADLaM Display" panose="02010000000000000000" pitchFamily="2" charset="77"/>
              <a:cs typeface="ADLaM Display" panose="02010000000000000000" pitchFamily="2" charset="77"/>
            </a:rPr>
            <a:t>Pretend these flowers are having a funny conversation.  What are they talking about?</a:t>
          </a:r>
          <a:r>
            <a:rPr lang="en-US" sz="2800" b="1" i="1" dirty="0">
              <a:solidFill>
                <a:schemeClr val="tx1"/>
              </a:solidFill>
              <a:latin typeface="ADLaM Display" panose="02010000000000000000" pitchFamily="2" charset="77"/>
              <a:ea typeface="ADLaM Display" panose="02010000000000000000" pitchFamily="2" charset="77"/>
              <a:cs typeface="ADLaM Display" panose="02010000000000000000" pitchFamily="2" charset="77"/>
            </a:rPr>
            <a:t>? </a:t>
          </a:r>
          <a:r>
            <a:rPr lang="en-US" sz="2800" b="1" dirty="0">
              <a:solidFill>
                <a:schemeClr val="tx1"/>
              </a:solidFill>
              <a:latin typeface="ADLaM Display" panose="02010000000000000000" pitchFamily="2" charset="77"/>
              <a:ea typeface="ADLaM Display" panose="02010000000000000000" pitchFamily="2" charset="77"/>
              <a:cs typeface="ADLaM Display" panose="02010000000000000000" pitchFamily="2" charset="77"/>
            </a:rPr>
            <a:t> </a:t>
          </a:r>
          <a:endParaRPr lang="en-US" sz="2800" dirty="0">
            <a:solidFill>
              <a:schemeClr val="tx1"/>
            </a:solidFill>
            <a:latin typeface="ADLaM Display" panose="02010000000000000000" pitchFamily="2" charset="77"/>
            <a:ea typeface="ADLaM Display" panose="02010000000000000000" pitchFamily="2" charset="77"/>
            <a:cs typeface="ADLaM Display" panose="02010000000000000000" pitchFamily="2" charset="77"/>
          </a:endParaRPr>
        </a:p>
      </dgm:t>
    </dgm:pt>
    <dgm:pt modelId="{42391CE7-D363-4DF8-A8E5-A0459795C84D}" type="sibTrans" cxnId="{6AA231CF-3A09-4136-9AA3-861DD6EE7BBA}">
      <dgm:prSet/>
      <dgm:spPr/>
      <dgm:t>
        <a:bodyPr/>
        <a:lstStyle/>
        <a:p>
          <a:endParaRPr lang="en-US"/>
        </a:p>
      </dgm:t>
    </dgm:pt>
    <dgm:pt modelId="{17D7241B-AAB8-412A-B993-DE72FE4AE6E5}" type="parTrans" cxnId="{6AA231CF-3A09-4136-9AA3-861DD6EE7BBA}">
      <dgm:prSet/>
      <dgm:spPr/>
      <dgm:t>
        <a:bodyPr/>
        <a:lstStyle/>
        <a:p>
          <a:endParaRPr lang="en-US"/>
        </a:p>
      </dgm:t>
    </dgm:pt>
    <dgm:pt modelId="{D11EC81A-964E-46C3-B2FB-DDC1F681847A}">
      <dgm:prSet custT="1"/>
      <dgm:spPr/>
      <dgm:t>
        <a:bodyPr/>
        <a:lstStyle/>
        <a:p>
          <a:pPr>
            <a:lnSpc>
              <a:spcPct val="100000"/>
            </a:lnSpc>
          </a:pPr>
          <a:r>
            <a:rPr lang="en-US" sz="3600" b="1" dirty="0">
              <a:solidFill>
                <a:schemeClr val="bg1"/>
              </a:solidFill>
              <a:latin typeface="ADLaM Display" panose="02010000000000000000" pitchFamily="2" charset="77"/>
              <a:ea typeface="ADLaM Display" panose="02010000000000000000" pitchFamily="2" charset="77"/>
              <a:cs typeface="ADLaM Display" panose="02010000000000000000" pitchFamily="2" charset="77"/>
            </a:rPr>
            <a:t>Cartoon Style!</a:t>
          </a:r>
        </a:p>
        <a:p>
          <a:pPr>
            <a:lnSpc>
              <a:spcPct val="100000"/>
            </a:lnSpc>
          </a:pPr>
          <a:endParaRPr lang="en-US" sz="2800" dirty="0">
            <a:solidFill>
              <a:schemeClr val="bg1"/>
            </a:solidFill>
            <a:latin typeface="ADLaM Display" panose="02010000000000000000" pitchFamily="2" charset="77"/>
            <a:ea typeface="ADLaM Display" panose="02010000000000000000" pitchFamily="2" charset="77"/>
            <a:cs typeface="ADLaM Display" panose="02010000000000000000" pitchFamily="2" charset="77"/>
          </a:endParaRPr>
        </a:p>
        <a:p>
          <a:pPr>
            <a:lnSpc>
              <a:spcPct val="100000"/>
            </a:lnSpc>
          </a:pPr>
          <a:r>
            <a:rPr lang="en-US" sz="2800" dirty="0">
              <a:solidFill>
                <a:schemeClr val="bg1"/>
              </a:solidFill>
              <a:latin typeface="ADLaM Display" panose="02010000000000000000" pitchFamily="2" charset="77"/>
              <a:ea typeface="ADLaM Display" panose="02010000000000000000" pitchFamily="2" charset="77"/>
              <a:cs typeface="ADLaM Display" panose="02010000000000000000" pitchFamily="2" charset="77"/>
            </a:rPr>
            <a:t>Use your shadows outlines to create silly cartoons!</a:t>
          </a:r>
        </a:p>
        <a:p>
          <a:pPr>
            <a:lnSpc>
              <a:spcPct val="100000"/>
            </a:lnSpc>
          </a:pPr>
          <a:endParaRPr lang="en-US" sz="2800" dirty="0">
            <a:solidFill>
              <a:schemeClr val="bg1"/>
            </a:solidFill>
            <a:latin typeface="ADLaM Display" panose="02010000000000000000" pitchFamily="2" charset="77"/>
            <a:ea typeface="ADLaM Display" panose="02010000000000000000" pitchFamily="2" charset="77"/>
            <a:cs typeface="ADLaM Display" panose="02010000000000000000" pitchFamily="2" charset="77"/>
          </a:endParaRPr>
        </a:p>
      </dgm:t>
    </dgm:pt>
    <dgm:pt modelId="{ACCA0574-74EE-4F49-92B2-1364EE5FB1BD}" type="sibTrans" cxnId="{284A18E2-6B60-4BEA-95FD-DF76166FB293}">
      <dgm:prSet/>
      <dgm:spPr/>
      <dgm:t>
        <a:bodyPr/>
        <a:lstStyle/>
        <a:p>
          <a:endParaRPr lang="en-US"/>
        </a:p>
      </dgm:t>
    </dgm:pt>
    <dgm:pt modelId="{08FFB0B7-7677-4E56-BE52-C4339B148BCC}" type="parTrans" cxnId="{284A18E2-6B60-4BEA-95FD-DF76166FB293}">
      <dgm:prSet/>
      <dgm:spPr/>
      <dgm:t>
        <a:bodyPr/>
        <a:lstStyle/>
        <a:p>
          <a:endParaRPr lang="en-US"/>
        </a:p>
      </dgm:t>
    </dgm:pt>
    <dgm:pt modelId="{63B3C6C1-94C2-4559-9E63-DE02754063AE}" type="pres">
      <dgm:prSet presAssocID="{D5D5DD2E-E6EB-4AAB-BDA6-89507F8CCA6A}" presName="root" presStyleCnt="0">
        <dgm:presLayoutVars>
          <dgm:dir/>
          <dgm:resizeHandles val="exact"/>
        </dgm:presLayoutVars>
      </dgm:prSet>
      <dgm:spPr/>
    </dgm:pt>
    <dgm:pt modelId="{1F97E698-570C-436F-81BB-04374FC02718}" type="pres">
      <dgm:prSet presAssocID="{D11EC81A-964E-46C3-B2FB-DDC1F681847A}" presName="compNode" presStyleCnt="0"/>
      <dgm:spPr/>
    </dgm:pt>
    <dgm:pt modelId="{086D1FDC-4DD8-401F-83C3-CF1C51E6008E}" type="pres">
      <dgm:prSet presAssocID="{D11EC81A-964E-46C3-B2FB-DDC1F681847A}" presName="bgRect" presStyleLbl="bgShp" presStyleIdx="0" presStyleCnt="2" custLinFactY="63201" custLinFactNeighborX="-949" custLinFactNeighborY="100000"/>
      <dgm:spPr/>
    </dgm:pt>
    <dgm:pt modelId="{6D46BE3F-630D-4B7E-8192-141ABEED7222}" type="pres">
      <dgm:prSet presAssocID="{D11EC81A-964E-46C3-B2FB-DDC1F681847A}"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Funny Face Outline"/>
        </a:ext>
      </dgm:extLst>
    </dgm:pt>
    <dgm:pt modelId="{566D004B-8E47-4B8F-98B2-BE1D1D119B53}" type="pres">
      <dgm:prSet presAssocID="{D11EC81A-964E-46C3-B2FB-DDC1F681847A}" presName="spaceRect" presStyleCnt="0"/>
      <dgm:spPr/>
    </dgm:pt>
    <dgm:pt modelId="{0D82380A-6341-4624-B216-92FFC7096EA3}" type="pres">
      <dgm:prSet presAssocID="{D11EC81A-964E-46C3-B2FB-DDC1F681847A}" presName="parTx" presStyleLbl="revTx" presStyleIdx="0" presStyleCnt="2" custLinFactNeighborX="7538" custLinFactNeighborY="-72274">
        <dgm:presLayoutVars>
          <dgm:chMax val="0"/>
          <dgm:chPref val="0"/>
        </dgm:presLayoutVars>
      </dgm:prSet>
      <dgm:spPr/>
    </dgm:pt>
    <dgm:pt modelId="{17A1678C-9F08-4E8C-8409-C4E715BD6354}" type="pres">
      <dgm:prSet presAssocID="{ACCA0574-74EE-4F49-92B2-1364EE5FB1BD}" presName="sibTrans" presStyleCnt="0"/>
      <dgm:spPr/>
    </dgm:pt>
    <dgm:pt modelId="{DED8A194-52C2-4C11-80AE-AA687542594B}" type="pres">
      <dgm:prSet presAssocID="{D873C7BA-86E8-4475-A8A6-BE7609FA734B}" presName="compNode" presStyleCnt="0"/>
      <dgm:spPr/>
    </dgm:pt>
    <dgm:pt modelId="{49FE00E7-17FB-4184-9893-BDF6D2F31AC3}" type="pres">
      <dgm:prSet presAssocID="{D873C7BA-86E8-4475-A8A6-BE7609FA734B}" presName="bgRect" presStyleLbl="bgShp" presStyleIdx="1" presStyleCnt="2"/>
      <dgm:spPr/>
    </dgm:pt>
    <dgm:pt modelId="{9C3862C9-530E-4972-B944-E202083573B8}" type="pres">
      <dgm:prSet presAssocID="{D873C7BA-86E8-4475-A8A6-BE7609FA734B}"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Joker Hat"/>
        </a:ext>
      </dgm:extLst>
    </dgm:pt>
    <dgm:pt modelId="{6AD7738C-FF42-4A4F-8369-CACB100D1BF4}" type="pres">
      <dgm:prSet presAssocID="{D873C7BA-86E8-4475-A8A6-BE7609FA734B}" presName="spaceRect" presStyleCnt="0"/>
      <dgm:spPr/>
    </dgm:pt>
    <dgm:pt modelId="{86ADDDB9-5A6D-4738-9D02-19AF0D903088}" type="pres">
      <dgm:prSet presAssocID="{D873C7BA-86E8-4475-A8A6-BE7609FA734B}" presName="parTx" presStyleLbl="revTx" presStyleIdx="1" presStyleCnt="2">
        <dgm:presLayoutVars>
          <dgm:chMax val="0"/>
          <dgm:chPref val="0"/>
        </dgm:presLayoutVars>
      </dgm:prSet>
      <dgm:spPr/>
    </dgm:pt>
  </dgm:ptLst>
  <dgm:cxnLst>
    <dgm:cxn modelId="{2B670057-5079-EF47-AD8D-7CEC314CD76D}" type="presOf" srcId="{D11EC81A-964E-46C3-B2FB-DDC1F681847A}" destId="{0D82380A-6341-4624-B216-92FFC7096EA3}" srcOrd="0" destOrd="0" presId="urn:microsoft.com/office/officeart/2018/2/layout/IconVerticalSolidList"/>
    <dgm:cxn modelId="{CA3200CF-2594-444F-B736-46AB5B23A062}" type="presOf" srcId="{D5D5DD2E-E6EB-4AAB-BDA6-89507F8CCA6A}" destId="{63B3C6C1-94C2-4559-9E63-DE02754063AE}" srcOrd="0" destOrd="0" presId="urn:microsoft.com/office/officeart/2018/2/layout/IconVerticalSolidList"/>
    <dgm:cxn modelId="{6AA231CF-3A09-4136-9AA3-861DD6EE7BBA}" srcId="{D5D5DD2E-E6EB-4AAB-BDA6-89507F8CCA6A}" destId="{D873C7BA-86E8-4475-A8A6-BE7609FA734B}" srcOrd="1" destOrd="0" parTransId="{17D7241B-AAB8-412A-B993-DE72FE4AE6E5}" sibTransId="{42391CE7-D363-4DF8-A8E5-A0459795C84D}"/>
    <dgm:cxn modelId="{65484ED1-2BA7-AE44-84F6-931D3B419F8A}" type="presOf" srcId="{D873C7BA-86E8-4475-A8A6-BE7609FA734B}" destId="{86ADDDB9-5A6D-4738-9D02-19AF0D903088}" srcOrd="0" destOrd="0" presId="urn:microsoft.com/office/officeart/2018/2/layout/IconVerticalSolidList"/>
    <dgm:cxn modelId="{284A18E2-6B60-4BEA-95FD-DF76166FB293}" srcId="{D5D5DD2E-E6EB-4AAB-BDA6-89507F8CCA6A}" destId="{D11EC81A-964E-46C3-B2FB-DDC1F681847A}" srcOrd="0" destOrd="0" parTransId="{08FFB0B7-7677-4E56-BE52-C4339B148BCC}" sibTransId="{ACCA0574-74EE-4F49-92B2-1364EE5FB1BD}"/>
    <dgm:cxn modelId="{85E95C92-6BB9-0E4D-BB41-32982C0EA88E}" type="presParOf" srcId="{63B3C6C1-94C2-4559-9E63-DE02754063AE}" destId="{1F97E698-570C-436F-81BB-04374FC02718}" srcOrd="0" destOrd="0" presId="urn:microsoft.com/office/officeart/2018/2/layout/IconVerticalSolidList"/>
    <dgm:cxn modelId="{B542A45A-1199-2E4A-B439-C8B974358A1F}" type="presParOf" srcId="{1F97E698-570C-436F-81BB-04374FC02718}" destId="{086D1FDC-4DD8-401F-83C3-CF1C51E6008E}" srcOrd="0" destOrd="0" presId="urn:microsoft.com/office/officeart/2018/2/layout/IconVerticalSolidList"/>
    <dgm:cxn modelId="{971BFEBF-D450-4142-A3F6-CFB876001E75}" type="presParOf" srcId="{1F97E698-570C-436F-81BB-04374FC02718}" destId="{6D46BE3F-630D-4B7E-8192-141ABEED7222}" srcOrd="1" destOrd="0" presId="urn:microsoft.com/office/officeart/2018/2/layout/IconVerticalSolidList"/>
    <dgm:cxn modelId="{0595E048-E67D-2D44-8036-CE73609A5B20}" type="presParOf" srcId="{1F97E698-570C-436F-81BB-04374FC02718}" destId="{566D004B-8E47-4B8F-98B2-BE1D1D119B53}" srcOrd="2" destOrd="0" presId="urn:microsoft.com/office/officeart/2018/2/layout/IconVerticalSolidList"/>
    <dgm:cxn modelId="{933FE8D4-517F-4B46-82EC-05650D223D07}" type="presParOf" srcId="{1F97E698-570C-436F-81BB-04374FC02718}" destId="{0D82380A-6341-4624-B216-92FFC7096EA3}" srcOrd="3" destOrd="0" presId="urn:microsoft.com/office/officeart/2018/2/layout/IconVerticalSolidList"/>
    <dgm:cxn modelId="{5F050067-0F5A-754A-AE25-5B681F12F789}" type="presParOf" srcId="{63B3C6C1-94C2-4559-9E63-DE02754063AE}" destId="{17A1678C-9F08-4E8C-8409-C4E715BD6354}" srcOrd="1" destOrd="0" presId="urn:microsoft.com/office/officeart/2018/2/layout/IconVerticalSolidList"/>
    <dgm:cxn modelId="{EE00E7F7-A300-694B-887B-768FFBBB8A46}" type="presParOf" srcId="{63B3C6C1-94C2-4559-9E63-DE02754063AE}" destId="{DED8A194-52C2-4C11-80AE-AA687542594B}" srcOrd="2" destOrd="0" presId="urn:microsoft.com/office/officeart/2018/2/layout/IconVerticalSolidList"/>
    <dgm:cxn modelId="{C0CD0A96-A43C-FF48-9DD3-95D19DFBA11D}" type="presParOf" srcId="{DED8A194-52C2-4C11-80AE-AA687542594B}" destId="{49FE00E7-17FB-4184-9893-BDF6D2F31AC3}" srcOrd="0" destOrd="0" presId="urn:microsoft.com/office/officeart/2018/2/layout/IconVerticalSolidList"/>
    <dgm:cxn modelId="{BCFB14D8-4000-6048-BC9D-4A37451C7DE9}" type="presParOf" srcId="{DED8A194-52C2-4C11-80AE-AA687542594B}" destId="{9C3862C9-530E-4972-B944-E202083573B8}" srcOrd="1" destOrd="0" presId="urn:microsoft.com/office/officeart/2018/2/layout/IconVerticalSolidList"/>
    <dgm:cxn modelId="{41EAD0B9-BF2A-0E49-83CE-C11C2F1F97FE}" type="presParOf" srcId="{DED8A194-52C2-4C11-80AE-AA687542594B}" destId="{6AD7738C-FF42-4A4F-8369-CACB100D1BF4}" srcOrd="2" destOrd="0" presId="urn:microsoft.com/office/officeart/2018/2/layout/IconVerticalSolidList"/>
    <dgm:cxn modelId="{0454A4DA-7B7C-3B45-B954-D65A4BDA038E}" type="presParOf" srcId="{DED8A194-52C2-4C11-80AE-AA687542594B}" destId="{86ADDDB9-5A6D-4738-9D02-19AF0D903088}"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6D1FDC-4DD8-401F-83C3-CF1C51E6008E}">
      <dsp:nvSpPr>
        <dsp:cNvPr id="0" name=""/>
        <dsp:cNvSpPr/>
      </dsp:nvSpPr>
      <dsp:spPr>
        <a:xfrm>
          <a:off x="0" y="433253"/>
          <a:ext cx="6762517" cy="26287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D46BE3F-630D-4B7E-8192-141ABEED7222}">
      <dsp:nvSpPr>
        <dsp:cNvPr id="0" name=""/>
        <dsp:cNvSpPr/>
      </dsp:nvSpPr>
      <dsp:spPr>
        <a:xfrm>
          <a:off x="79518" y="63389"/>
          <a:ext cx="144721" cy="14457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D82380A-6341-4624-B216-92FFC7096EA3}">
      <dsp:nvSpPr>
        <dsp:cNvPr id="0" name=""/>
        <dsp:cNvSpPr/>
      </dsp:nvSpPr>
      <dsp:spPr>
        <a:xfrm>
          <a:off x="713817" y="0"/>
          <a:ext cx="5439879" cy="23001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3431" tIns="243431" rIns="243431" bIns="243431" numCol="1" spcCol="1270" anchor="ctr" anchorCtr="0">
          <a:noAutofit/>
        </a:bodyPr>
        <a:lstStyle/>
        <a:p>
          <a:pPr marL="0" lvl="0" indent="0" algn="l" defTabSz="1600200">
            <a:lnSpc>
              <a:spcPct val="100000"/>
            </a:lnSpc>
            <a:spcBef>
              <a:spcPct val="0"/>
            </a:spcBef>
            <a:spcAft>
              <a:spcPct val="35000"/>
            </a:spcAft>
            <a:buNone/>
          </a:pPr>
          <a:r>
            <a:rPr lang="en-US" sz="3600" b="1" kern="1200" dirty="0">
              <a:solidFill>
                <a:schemeClr val="bg1"/>
              </a:solidFill>
              <a:latin typeface="ADLaM Display" panose="02010000000000000000" pitchFamily="2" charset="77"/>
              <a:ea typeface="ADLaM Display" panose="02010000000000000000" pitchFamily="2" charset="77"/>
              <a:cs typeface="ADLaM Display" panose="02010000000000000000" pitchFamily="2" charset="77"/>
            </a:rPr>
            <a:t>Cartoon Style!</a:t>
          </a:r>
        </a:p>
        <a:p>
          <a:pPr marL="0" lvl="0" indent="0" algn="l" defTabSz="1600200">
            <a:lnSpc>
              <a:spcPct val="100000"/>
            </a:lnSpc>
            <a:spcBef>
              <a:spcPct val="0"/>
            </a:spcBef>
            <a:spcAft>
              <a:spcPct val="35000"/>
            </a:spcAft>
            <a:buNone/>
          </a:pPr>
          <a:endParaRPr lang="en-US" sz="2800" kern="1200" dirty="0">
            <a:solidFill>
              <a:schemeClr val="bg1"/>
            </a:solidFill>
            <a:latin typeface="ADLaM Display" panose="02010000000000000000" pitchFamily="2" charset="77"/>
            <a:ea typeface="ADLaM Display" panose="02010000000000000000" pitchFamily="2" charset="77"/>
            <a:cs typeface="ADLaM Display" panose="02010000000000000000" pitchFamily="2" charset="77"/>
          </a:endParaRPr>
        </a:p>
        <a:p>
          <a:pPr marL="0" lvl="0" indent="0" algn="l" defTabSz="1600200">
            <a:lnSpc>
              <a:spcPct val="100000"/>
            </a:lnSpc>
            <a:spcBef>
              <a:spcPct val="0"/>
            </a:spcBef>
            <a:spcAft>
              <a:spcPct val="35000"/>
            </a:spcAft>
            <a:buNone/>
          </a:pPr>
          <a:r>
            <a:rPr lang="en-US" sz="2800" kern="1200" dirty="0">
              <a:solidFill>
                <a:schemeClr val="bg1"/>
              </a:solidFill>
              <a:latin typeface="ADLaM Display" panose="02010000000000000000" pitchFamily="2" charset="77"/>
              <a:ea typeface="ADLaM Display" panose="02010000000000000000" pitchFamily="2" charset="77"/>
              <a:cs typeface="ADLaM Display" panose="02010000000000000000" pitchFamily="2" charset="77"/>
            </a:rPr>
            <a:t>Use your shadows outlines to create silly cartoons!</a:t>
          </a:r>
        </a:p>
        <a:p>
          <a:pPr marL="0" lvl="0" indent="0" algn="l" defTabSz="1600200">
            <a:lnSpc>
              <a:spcPct val="100000"/>
            </a:lnSpc>
            <a:spcBef>
              <a:spcPct val="0"/>
            </a:spcBef>
            <a:spcAft>
              <a:spcPct val="35000"/>
            </a:spcAft>
            <a:buNone/>
          </a:pPr>
          <a:endParaRPr lang="en-US" sz="2800" kern="1200" dirty="0">
            <a:solidFill>
              <a:schemeClr val="bg1"/>
            </a:solidFill>
            <a:latin typeface="ADLaM Display" panose="02010000000000000000" pitchFamily="2" charset="77"/>
            <a:ea typeface="ADLaM Display" panose="02010000000000000000" pitchFamily="2" charset="77"/>
            <a:cs typeface="ADLaM Display" panose="02010000000000000000" pitchFamily="2" charset="77"/>
          </a:endParaRPr>
        </a:p>
      </dsp:txBody>
      <dsp:txXfrm>
        <a:off x="713817" y="0"/>
        <a:ext cx="5439879" cy="2300132"/>
      </dsp:txXfrm>
    </dsp:sp>
    <dsp:sp modelId="{49FE00E7-17FB-4184-9893-BDF6D2F31AC3}">
      <dsp:nvSpPr>
        <dsp:cNvPr id="0" name=""/>
        <dsp:cNvSpPr/>
      </dsp:nvSpPr>
      <dsp:spPr>
        <a:xfrm>
          <a:off x="0" y="2492141"/>
          <a:ext cx="6762517" cy="26287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C3862C9-530E-4972-B944-E202083573B8}">
      <dsp:nvSpPr>
        <dsp:cNvPr id="0" name=""/>
        <dsp:cNvSpPr/>
      </dsp:nvSpPr>
      <dsp:spPr>
        <a:xfrm>
          <a:off x="79518" y="2551288"/>
          <a:ext cx="144721" cy="14457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6ADDDB9-5A6D-4738-9D02-19AF0D903088}">
      <dsp:nvSpPr>
        <dsp:cNvPr id="0" name=""/>
        <dsp:cNvSpPr/>
      </dsp:nvSpPr>
      <dsp:spPr>
        <a:xfrm>
          <a:off x="303758" y="2492141"/>
          <a:ext cx="5439879" cy="23001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3431" tIns="243431" rIns="243431" bIns="243431" numCol="1" spcCol="1270" anchor="ctr" anchorCtr="0">
          <a:noAutofit/>
        </a:bodyPr>
        <a:lstStyle/>
        <a:p>
          <a:pPr marL="0" lvl="0" indent="0" algn="l" defTabSz="1244600">
            <a:lnSpc>
              <a:spcPct val="100000"/>
            </a:lnSpc>
            <a:spcBef>
              <a:spcPct val="0"/>
            </a:spcBef>
            <a:spcAft>
              <a:spcPct val="35000"/>
            </a:spcAft>
            <a:buNone/>
          </a:pPr>
          <a:endParaRPr lang="en-US" sz="2800" b="1" kern="1200" dirty="0">
            <a:solidFill>
              <a:schemeClr val="bg1"/>
            </a:solidFill>
            <a:latin typeface="ADLaM Display" panose="02010000000000000000" pitchFamily="2" charset="77"/>
            <a:ea typeface="ADLaM Display" panose="02010000000000000000" pitchFamily="2" charset="77"/>
            <a:cs typeface="ADLaM Display" panose="02010000000000000000" pitchFamily="2" charset="77"/>
          </a:endParaRPr>
        </a:p>
        <a:p>
          <a:pPr marL="0" lvl="0" indent="0" algn="l" defTabSz="1244600">
            <a:lnSpc>
              <a:spcPct val="100000"/>
            </a:lnSpc>
            <a:spcBef>
              <a:spcPct val="0"/>
            </a:spcBef>
            <a:spcAft>
              <a:spcPct val="35000"/>
            </a:spcAft>
            <a:buNone/>
          </a:pPr>
          <a:r>
            <a:rPr lang="en-US" sz="2800" b="1" i="1" kern="1200" dirty="0">
              <a:solidFill>
                <a:schemeClr val="bg1"/>
              </a:solidFill>
              <a:latin typeface="ADLaM Display" panose="02010000000000000000" pitchFamily="2" charset="77"/>
              <a:ea typeface="ADLaM Display" panose="02010000000000000000" pitchFamily="2" charset="77"/>
              <a:cs typeface="ADLaM Display" panose="02010000000000000000" pitchFamily="2" charset="77"/>
            </a:rPr>
            <a:t>Pretend these flowers are having a funny conversation.  What are they talking about?</a:t>
          </a:r>
          <a:r>
            <a:rPr lang="en-US" sz="2800" b="1" i="1" kern="1200" dirty="0">
              <a:solidFill>
                <a:schemeClr val="tx1"/>
              </a:solidFill>
              <a:latin typeface="ADLaM Display" panose="02010000000000000000" pitchFamily="2" charset="77"/>
              <a:ea typeface="ADLaM Display" panose="02010000000000000000" pitchFamily="2" charset="77"/>
              <a:cs typeface="ADLaM Display" panose="02010000000000000000" pitchFamily="2" charset="77"/>
            </a:rPr>
            <a:t>? </a:t>
          </a:r>
          <a:r>
            <a:rPr lang="en-US" sz="2800" b="1" kern="1200" dirty="0">
              <a:solidFill>
                <a:schemeClr val="tx1"/>
              </a:solidFill>
              <a:latin typeface="ADLaM Display" panose="02010000000000000000" pitchFamily="2" charset="77"/>
              <a:ea typeface="ADLaM Display" panose="02010000000000000000" pitchFamily="2" charset="77"/>
              <a:cs typeface="ADLaM Display" panose="02010000000000000000" pitchFamily="2" charset="77"/>
            </a:rPr>
            <a:t> </a:t>
          </a:r>
          <a:endParaRPr lang="en-US" sz="2800" kern="1200" dirty="0">
            <a:solidFill>
              <a:schemeClr val="tx1"/>
            </a:solidFill>
            <a:latin typeface="ADLaM Display" panose="02010000000000000000" pitchFamily="2" charset="77"/>
            <a:ea typeface="ADLaM Display" panose="02010000000000000000" pitchFamily="2" charset="77"/>
            <a:cs typeface="ADLaM Display" panose="02010000000000000000" pitchFamily="2" charset="77"/>
          </a:endParaRPr>
        </a:p>
      </dsp:txBody>
      <dsp:txXfrm>
        <a:off x="303758" y="2492141"/>
        <a:ext cx="5439879" cy="2300132"/>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DE5A19-99E0-B14B-B7F2-E3CADB791184}" type="datetimeFigureOut">
              <a:rPr lang="en-US" smtClean="0"/>
              <a:t>2/27/26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4E3212-E11F-9648-BE80-A3C1F99C01AE}" type="slidenum">
              <a:rPr lang="en-US" smtClean="0"/>
              <a:t>‹#›</a:t>
            </a:fld>
            <a:endParaRPr lang="en-US"/>
          </a:p>
        </p:txBody>
      </p:sp>
    </p:spTree>
    <p:extLst>
      <p:ext uri="{BB962C8B-B14F-4D97-AF65-F5344CB8AC3E}">
        <p14:creationId xmlns:p14="http://schemas.microsoft.com/office/powerpoint/2010/main" val="17498131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4E3212-E11F-9648-BE80-A3C1F99C01AE}" type="slidenum">
              <a:rPr lang="en-US" smtClean="0"/>
              <a:t>13</a:t>
            </a:fld>
            <a:endParaRPr lang="en-US"/>
          </a:p>
        </p:txBody>
      </p:sp>
    </p:spTree>
    <p:extLst>
      <p:ext uri="{BB962C8B-B14F-4D97-AF65-F5344CB8AC3E}">
        <p14:creationId xmlns:p14="http://schemas.microsoft.com/office/powerpoint/2010/main" val="26963021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EA67E988-5919-57BB-C7DE-D3EAD38A3045}"/>
              </a:ext>
              <a:ext uri="{C183D7F6-B498-43B3-948B-1728B52AA6E4}">
                <adec:decorative xmlns:adec="http://schemas.microsoft.com/office/drawing/2017/decorative" val="1"/>
              </a:ext>
            </a:extLst>
          </p:cNvPr>
          <p:cNvSpPr/>
          <p:nvPr/>
        </p:nvSpPr>
        <p:spPr>
          <a:xfrm>
            <a:off x="517870" y="6209925"/>
            <a:ext cx="11155680" cy="45719"/>
          </a:xfrm>
          <a:custGeom>
            <a:avLst/>
            <a:gdLst>
              <a:gd name="connsiteX0" fmla="*/ 0 w 8715708"/>
              <a:gd name="connsiteY0" fmla="*/ 0 h 45719"/>
              <a:gd name="connsiteX1" fmla="*/ 3694525 w 8715708"/>
              <a:gd name="connsiteY1" fmla="*/ 0 h 45719"/>
              <a:gd name="connsiteX2" fmla="*/ 5021183 w 8715708"/>
              <a:gd name="connsiteY2" fmla="*/ 0 h 45719"/>
              <a:gd name="connsiteX3" fmla="*/ 8715708 w 8715708"/>
              <a:gd name="connsiteY3" fmla="*/ 0 h 45719"/>
              <a:gd name="connsiteX4" fmla="*/ 8715708 w 8715708"/>
              <a:gd name="connsiteY4" fmla="*/ 45719 h 45719"/>
              <a:gd name="connsiteX5" fmla="*/ 5021183 w 8715708"/>
              <a:gd name="connsiteY5" fmla="*/ 45719 h 45719"/>
              <a:gd name="connsiteX6" fmla="*/ 3694525 w 8715708"/>
              <a:gd name="connsiteY6" fmla="*/ 45719 h 45719"/>
              <a:gd name="connsiteX7" fmla="*/ 0 w 8715708"/>
              <a:gd name="connsiteY7" fmla="*/ 45719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15708" h="45719">
                <a:moveTo>
                  <a:pt x="0" y="0"/>
                </a:moveTo>
                <a:lnTo>
                  <a:pt x="3694525" y="0"/>
                </a:lnTo>
                <a:lnTo>
                  <a:pt x="5021183" y="0"/>
                </a:lnTo>
                <a:lnTo>
                  <a:pt x="8715708" y="0"/>
                </a:lnTo>
                <a:lnTo>
                  <a:pt x="8715708" y="45719"/>
                </a:lnTo>
                <a:lnTo>
                  <a:pt x="5021183" y="45719"/>
                </a:lnTo>
                <a:lnTo>
                  <a:pt x="3694525" y="45719"/>
                </a:lnTo>
                <a:lnTo>
                  <a:pt x="0" y="4571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5B2327B2-BA4B-2C04-0751-5CB63D4AA425}"/>
              </a:ext>
            </a:extLst>
          </p:cNvPr>
          <p:cNvSpPr>
            <a:spLocks noGrp="1"/>
          </p:cNvSpPr>
          <p:nvPr>
            <p:ph type="ctrTitle"/>
          </p:nvPr>
        </p:nvSpPr>
        <p:spPr>
          <a:xfrm>
            <a:off x="521208" y="978408"/>
            <a:ext cx="11155680" cy="3429000"/>
          </a:xfrm>
        </p:spPr>
        <p:txBody>
          <a:bodyPr anchor="t">
            <a:normAutofit/>
          </a:bodyPr>
          <a:lstStyle>
            <a:lvl1pPr algn="l">
              <a:defRPr sz="7200"/>
            </a:lvl1pPr>
          </a:lstStyle>
          <a:p>
            <a:r>
              <a:rPr lang="en-US" dirty="0"/>
              <a:t>Click to edit Master title style</a:t>
            </a:r>
          </a:p>
        </p:txBody>
      </p:sp>
      <p:sp>
        <p:nvSpPr>
          <p:cNvPr id="3" name="Subtitle 2">
            <a:extLst>
              <a:ext uri="{FF2B5EF4-FFF2-40B4-BE49-F238E27FC236}">
                <a16:creationId xmlns:a16="http://schemas.microsoft.com/office/drawing/2014/main" id="{E7201176-DC7A-4C3D-3D8F-352526DA7B5D}"/>
              </a:ext>
            </a:extLst>
          </p:cNvPr>
          <p:cNvSpPr>
            <a:spLocks noGrp="1"/>
          </p:cNvSpPr>
          <p:nvPr>
            <p:ph type="subTitle" idx="1"/>
          </p:nvPr>
        </p:nvSpPr>
        <p:spPr>
          <a:xfrm>
            <a:off x="521208" y="4480560"/>
            <a:ext cx="7104888" cy="1399032"/>
          </a:xfrm>
        </p:spPr>
        <p:txBody>
          <a:bodyPr anchor="b">
            <a:normAutofit/>
          </a:bodyPr>
          <a:lstStyle>
            <a:lvl1pPr marL="0" indent="0" algn="l">
              <a:buNone/>
              <a:defRPr sz="2200" i="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7DC221-9A2E-7459-102F-C3CFB27CC389}"/>
              </a:ext>
            </a:extLst>
          </p:cNvPr>
          <p:cNvSpPr>
            <a:spLocks noGrp="1"/>
          </p:cNvSpPr>
          <p:nvPr>
            <p:ph type="dt" sz="half" idx="10"/>
          </p:nvPr>
        </p:nvSpPr>
        <p:spPr/>
        <p:txBody>
          <a:bodyPr/>
          <a:lstStyle/>
          <a:p>
            <a:fld id="{E80C50CD-E178-4744-9B35-B2F624D6C5E9}" type="datetimeFigureOut">
              <a:rPr lang="en-US" smtClean="0"/>
              <a:t>2/27/26</a:t>
            </a:fld>
            <a:endParaRPr lang="en-US"/>
          </a:p>
        </p:txBody>
      </p:sp>
      <p:sp>
        <p:nvSpPr>
          <p:cNvPr id="5" name="Footer Placeholder 4">
            <a:extLst>
              <a:ext uri="{FF2B5EF4-FFF2-40B4-BE49-F238E27FC236}">
                <a16:creationId xmlns:a16="http://schemas.microsoft.com/office/drawing/2014/main" id="{A5020671-6F7D-3A03-EEC1-661A87F96F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453D3A-E0F9-8386-2A6C-96671FBB15A5}"/>
              </a:ext>
            </a:extLst>
          </p:cNvPr>
          <p:cNvSpPr>
            <a:spLocks noGrp="1"/>
          </p:cNvSpPr>
          <p:nvPr>
            <p:ph type="sldNum" sz="quarter" idx="12"/>
          </p:nvPr>
        </p:nvSpPr>
        <p:spPr/>
        <p:txBody>
          <a:bodyPr/>
          <a:lstStyle/>
          <a:p>
            <a:fld id="{148CC95F-0247-41B6-91CF-DC97C76A7088}" type="slidenum">
              <a:rPr lang="en-US" smtClean="0"/>
              <a:t>‹#›</a:t>
            </a:fld>
            <a:endParaRPr lang="en-US"/>
          </a:p>
        </p:txBody>
      </p:sp>
    </p:spTree>
    <p:extLst>
      <p:ext uri="{BB962C8B-B14F-4D97-AF65-F5344CB8AC3E}">
        <p14:creationId xmlns:p14="http://schemas.microsoft.com/office/powerpoint/2010/main" val="22544369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36771-E72D-FAD8-771E-3E196DD2E1C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B5BB827-257D-60D9-792F-E695900429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E5D2E7-C856-F78A-E88C-375474982A5F}"/>
              </a:ext>
            </a:extLst>
          </p:cNvPr>
          <p:cNvSpPr>
            <a:spLocks noGrp="1"/>
          </p:cNvSpPr>
          <p:nvPr>
            <p:ph type="dt" sz="half" idx="10"/>
          </p:nvPr>
        </p:nvSpPr>
        <p:spPr/>
        <p:txBody>
          <a:bodyPr/>
          <a:lstStyle/>
          <a:p>
            <a:fld id="{E80C50CD-E178-4744-9B35-B2F624D6C5E9}" type="datetimeFigureOut">
              <a:rPr lang="en-US" smtClean="0"/>
              <a:t>2/27/26</a:t>
            </a:fld>
            <a:endParaRPr lang="en-US"/>
          </a:p>
        </p:txBody>
      </p:sp>
      <p:sp>
        <p:nvSpPr>
          <p:cNvPr id="5" name="Footer Placeholder 4">
            <a:extLst>
              <a:ext uri="{FF2B5EF4-FFF2-40B4-BE49-F238E27FC236}">
                <a16:creationId xmlns:a16="http://schemas.microsoft.com/office/drawing/2014/main" id="{0FDAB289-9591-51C9-9E3C-B6F2ACC6A6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FE037C-790D-7442-8E43-D2740B3952B1}"/>
              </a:ext>
            </a:extLst>
          </p:cNvPr>
          <p:cNvSpPr>
            <a:spLocks noGrp="1"/>
          </p:cNvSpPr>
          <p:nvPr>
            <p:ph type="sldNum" sz="quarter" idx="12"/>
          </p:nvPr>
        </p:nvSpPr>
        <p:spPr/>
        <p:txBody>
          <a:bodyPr/>
          <a:lstStyle/>
          <a:p>
            <a:fld id="{148CC95F-0247-41B6-91CF-DC97C76A7088}" type="slidenum">
              <a:rPr lang="en-US" smtClean="0"/>
              <a:t>‹#›</a:t>
            </a:fld>
            <a:endParaRPr lang="en-US"/>
          </a:p>
        </p:txBody>
      </p:sp>
    </p:spTree>
    <p:extLst>
      <p:ext uri="{BB962C8B-B14F-4D97-AF65-F5344CB8AC3E}">
        <p14:creationId xmlns:p14="http://schemas.microsoft.com/office/powerpoint/2010/main" val="28275102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2635151-A38B-3766-6A32-FF1DF7687D9F}"/>
              </a:ext>
            </a:extLst>
          </p:cNvPr>
          <p:cNvSpPr>
            <a:spLocks noGrp="1"/>
          </p:cNvSpPr>
          <p:nvPr>
            <p:ph type="title" orient="vert"/>
          </p:nvPr>
        </p:nvSpPr>
        <p:spPr>
          <a:xfrm>
            <a:off x="8659368" y="978408"/>
            <a:ext cx="2551176" cy="5367528"/>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33D132D1-640C-FB9A-AD6F-D845738349F6}"/>
              </a:ext>
            </a:extLst>
          </p:cNvPr>
          <p:cNvSpPr>
            <a:spLocks noGrp="1"/>
          </p:cNvSpPr>
          <p:nvPr>
            <p:ph type="body" orient="vert" idx="1"/>
          </p:nvPr>
        </p:nvSpPr>
        <p:spPr>
          <a:xfrm>
            <a:off x="521208" y="978408"/>
            <a:ext cx="8010144" cy="536752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955F80A-4BA7-8ED8-9A62-B92194272620}"/>
              </a:ext>
            </a:extLst>
          </p:cNvPr>
          <p:cNvSpPr>
            <a:spLocks noGrp="1"/>
          </p:cNvSpPr>
          <p:nvPr>
            <p:ph type="dt" sz="half" idx="10"/>
          </p:nvPr>
        </p:nvSpPr>
        <p:spPr/>
        <p:txBody>
          <a:bodyPr/>
          <a:lstStyle/>
          <a:p>
            <a:fld id="{E80C50CD-E178-4744-9B35-B2F624D6C5E9}" type="datetimeFigureOut">
              <a:rPr lang="en-US" smtClean="0"/>
              <a:t>2/27/26</a:t>
            </a:fld>
            <a:endParaRPr lang="en-US"/>
          </a:p>
        </p:txBody>
      </p:sp>
      <p:sp>
        <p:nvSpPr>
          <p:cNvPr id="5" name="Footer Placeholder 4">
            <a:extLst>
              <a:ext uri="{FF2B5EF4-FFF2-40B4-BE49-F238E27FC236}">
                <a16:creationId xmlns:a16="http://schemas.microsoft.com/office/drawing/2014/main" id="{85E38113-D55A-A1A0-D1FE-53C95860FB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919DDB-F89D-4B2D-21A2-82AF1D1023E4}"/>
              </a:ext>
            </a:extLst>
          </p:cNvPr>
          <p:cNvSpPr>
            <a:spLocks noGrp="1"/>
          </p:cNvSpPr>
          <p:nvPr>
            <p:ph type="sldNum" sz="quarter" idx="12"/>
          </p:nvPr>
        </p:nvSpPr>
        <p:spPr/>
        <p:txBody>
          <a:bodyPr/>
          <a:lstStyle/>
          <a:p>
            <a:fld id="{148CC95F-0247-41B6-91CF-DC97C76A7088}" type="slidenum">
              <a:rPr lang="en-US" smtClean="0"/>
              <a:t>‹#›</a:t>
            </a:fld>
            <a:endParaRPr lang="en-US"/>
          </a:p>
        </p:txBody>
      </p:sp>
      <p:sp>
        <p:nvSpPr>
          <p:cNvPr id="7" name="Rectangle 6">
            <a:extLst>
              <a:ext uri="{FF2B5EF4-FFF2-40B4-BE49-F238E27FC236}">
                <a16:creationId xmlns:a16="http://schemas.microsoft.com/office/drawing/2014/main" id="{262572D8-D485-1DB1-34B1-C35C61C89940}"/>
              </a:ext>
            </a:extLst>
          </p:cNvPr>
          <p:cNvSpPr/>
          <p:nvPr/>
        </p:nvSpPr>
        <p:spPr>
          <a:xfrm rot="5400000">
            <a:off x="8936623" y="3585018"/>
            <a:ext cx="5325734"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198846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26D03-149A-DAB3-4B2A-E9B74F2E251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3C1E73D-41A7-9934-0990-9208B952329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BB2A3F-E719-673C-5D56-F663712D0E7F}"/>
              </a:ext>
            </a:extLst>
          </p:cNvPr>
          <p:cNvSpPr>
            <a:spLocks noGrp="1"/>
          </p:cNvSpPr>
          <p:nvPr>
            <p:ph type="dt" sz="half" idx="10"/>
          </p:nvPr>
        </p:nvSpPr>
        <p:spPr/>
        <p:txBody>
          <a:bodyPr/>
          <a:lstStyle/>
          <a:p>
            <a:fld id="{E80C50CD-E178-4744-9B35-B2F624D6C5E9}" type="datetimeFigureOut">
              <a:rPr lang="en-US" smtClean="0"/>
              <a:t>2/27/26</a:t>
            </a:fld>
            <a:endParaRPr lang="en-US"/>
          </a:p>
        </p:txBody>
      </p:sp>
      <p:sp>
        <p:nvSpPr>
          <p:cNvPr id="5" name="Footer Placeholder 4">
            <a:extLst>
              <a:ext uri="{FF2B5EF4-FFF2-40B4-BE49-F238E27FC236}">
                <a16:creationId xmlns:a16="http://schemas.microsoft.com/office/drawing/2014/main" id="{04AE594A-52F5-D85E-343C-ADFEE3C72E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7D5C9C-B2E2-FC26-E459-9E880EF975BA}"/>
              </a:ext>
            </a:extLst>
          </p:cNvPr>
          <p:cNvSpPr>
            <a:spLocks noGrp="1"/>
          </p:cNvSpPr>
          <p:nvPr>
            <p:ph type="sldNum" sz="quarter" idx="12"/>
          </p:nvPr>
        </p:nvSpPr>
        <p:spPr/>
        <p:txBody>
          <a:bodyPr/>
          <a:lstStyle/>
          <a:p>
            <a:fld id="{148CC95F-0247-41B6-91CF-DC97C76A7088}" type="slidenum">
              <a:rPr lang="en-US" smtClean="0"/>
              <a:t>‹#›</a:t>
            </a:fld>
            <a:endParaRPr lang="en-US"/>
          </a:p>
        </p:txBody>
      </p:sp>
    </p:spTree>
    <p:extLst>
      <p:ext uri="{BB962C8B-B14F-4D97-AF65-F5344CB8AC3E}">
        <p14:creationId xmlns:p14="http://schemas.microsoft.com/office/powerpoint/2010/main" val="9334008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9D51F-B2D5-2804-4F7C-C99850FBD05B}"/>
              </a:ext>
            </a:extLst>
          </p:cNvPr>
          <p:cNvSpPr>
            <a:spLocks noGrp="1"/>
          </p:cNvSpPr>
          <p:nvPr>
            <p:ph type="title"/>
          </p:nvPr>
        </p:nvSpPr>
        <p:spPr>
          <a:xfrm>
            <a:off x="521208" y="978408"/>
            <a:ext cx="5020056" cy="4288536"/>
          </a:xfrm>
        </p:spPr>
        <p:txBody>
          <a:bodyPr anchor="t">
            <a:normAutofit/>
          </a:bodyPr>
          <a:lstStyle>
            <a:lvl1pPr>
              <a:defRPr sz="5400"/>
            </a:lvl1pPr>
          </a:lstStyle>
          <a:p>
            <a:r>
              <a:rPr lang="en-US" dirty="0"/>
              <a:t>Click to edit Master title style</a:t>
            </a:r>
          </a:p>
        </p:txBody>
      </p:sp>
      <p:sp>
        <p:nvSpPr>
          <p:cNvPr id="3" name="Text Placeholder 2">
            <a:extLst>
              <a:ext uri="{FF2B5EF4-FFF2-40B4-BE49-F238E27FC236}">
                <a16:creationId xmlns:a16="http://schemas.microsoft.com/office/drawing/2014/main" id="{15FE5516-03B6-C488-EB4A-68AE681EDFB8}"/>
              </a:ext>
            </a:extLst>
          </p:cNvPr>
          <p:cNvSpPr>
            <a:spLocks noGrp="1"/>
          </p:cNvSpPr>
          <p:nvPr>
            <p:ph type="body" idx="1"/>
          </p:nvPr>
        </p:nvSpPr>
        <p:spPr>
          <a:xfrm>
            <a:off x="521208" y="5266944"/>
            <a:ext cx="5020056" cy="1088136"/>
          </a:xfrm>
        </p:spPr>
        <p:txBody>
          <a:bodyPr anchor="b">
            <a:normAutofit/>
          </a:bodyPr>
          <a:lstStyle>
            <a:lvl1pPr marL="0" indent="0">
              <a:buNone/>
              <a:defRPr sz="2200" i="1">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50ECB4D7-49A7-D050-70B9-11A1E2D445D8}"/>
              </a:ext>
            </a:extLst>
          </p:cNvPr>
          <p:cNvSpPr>
            <a:spLocks noGrp="1"/>
          </p:cNvSpPr>
          <p:nvPr>
            <p:ph type="dt" sz="half" idx="10"/>
          </p:nvPr>
        </p:nvSpPr>
        <p:spPr/>
        <p:txBody>
          <a:bodyPr/>
          <a:lstStyle/>
          <a:p>
            <a:fld id="{E80C50CD-E178-4744-9B35-B2F624D6C5E9}" type="datetimeFigureOut">
              <a:rPr lang="en-US" smtClean="0"/>
              <a:t>2/27/26</a:t>
            </a:fld>
            <a:endParaRPr lang="en-US"/>
          </a:p>
        </p:txBody>
      </p:sp>
      <p:sp>
        <p:nvSpPr>
          <p:cNvPr id="5" name="Footer Placeholder 4">
            <a:extLst>
              <a:ext uri="{FF2B5EF4-FFF2-40B4-BE49-F238E27FC236}">
                <a16:creationId xmlns:a16="http://schemas.microsoft.com/office/drawing/2014/main" id="{8A9A913F-AD00-C1EE-B01A-8590671C01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4FC386-B2AF-6FAD-D053-E22D48CD7285}"/>
              </a:ext>
            </a:extLst>
          </p:cNvPr>
          <p:cNvSpPr>
            <a:spLocks noGrp="1"/>
          </p:cNvSpPr>
          <p:nvPr>
            <p:ph type="sldNum" sz="quarter" idx="12"/>
          </p:nvPr>
        </p:nvSpPr>
        <p:spPr/>
        <p:txBody>
          <a:bodyPr/>
          <a:lstStyle/>
          <a:p>
            <a:fld id="{148CC95F-0247-41B6-91CF-DC97C76A7088}" type="slidenum">
              <a:rPr lang="en-US" smtClean="0"/>
              <a:t>‹#›</a:t>
            </a:fld>
            <a:endParaRPr lang="en-US"/>
          </a:p>
        </p:txBody>
      </p:sp>
      <p:sp>
        <p:nvSpPr>
          <p:cNvPr id="7" name="Rectangle 6">
            <a:extLst>
              <a:ext uri="{FF2B5EF4-FFF2-40B4-BE49-F238E27FC236}">
                <a16:creationId xmlns:a16="http://schemas.microsoft.com/office/drawing/2014/main" id="{4E1E1B67-3BFF-F04B-52F4-7E724FB3B24D}"/>
              </a:ext>
            </a:extLst>
          </p:cNvPr>
          <p:cNvSpPr/>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188750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E3B21-CF4D-1B01-0F4E-D32C1B218B63}"/>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1FB39FF2-6858-B514-B695-58442557D0C1}"/>
              </a:ext>
            </a:extLst>
          </p:cNvPr>
          <p:cNvSpPr>
            <a:spLocks noGrp="1"/>
          </p:cNvSpPr>
          <p:nvPr>
            <p:ph sz="half" idx="1"/>
          </p:nvPr>
        </p:nvSpPr>
        <p:spPr>
          <a:xfrm>
            <a:off x="521208" y="2578608"/>
            <a:ext cx="5166360" cy="37673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FA30130-974D-B91D-5B93-EC52AABDB5B0}"/>
              </a:ext>
            </a:extLst>
          </p:cNvPr>
          <p:cNvSpPr>
            <a:spLocks noGrp="1"/>
          </p:cNvSpPr>
          <p:nvPr>
            <p:ph sz="half" idx="2"/>
          </p:nvPr>
        </p:nvSpPr>
        <p:spPr>
          <a:xfrm>
            <a:off x="6519672" y="2578608"/>
            <a:ext cx="5166360" cy="37673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15BED99-6FD7-9C6B-1152-A6E42715BB79}"/>
              </a:ext>
            </a:extLst>
          </p:cNvPr>
          <p:cNvSpPr>
            <a:spLocks noGrp="1"/>
          </p:cNvSpPr>
          <p:nvPr>
            <p:ph type="dt" sz="half" idx="10"/>
          </p:nvPr>
        </p:nvSpPr>
        <p:spPr/>
        <p:txBody>
          <a:bodyPr/>
          <a:lstStyle/>
          <a:p>
            <a:fld id="{E80C50CD-E178-4744-9B35-B2F624D6C5E9}" type="datetimeFigureOut">
              <a:rPr lang="en-US" smtClean="0"/>
              <a:t>2/27/26</a:t>
            </a:fld>
            <a:endParaRPr lang="en-US"/>
          </a:p>
        </p:txBody>
      </p:sp>
      <p:sp>
        <p:nvSpPr>
          <p:cNvPr id="6" name="Footer Placeholder 5">
            <a:extLst>
              <a:ext uri="{FF2B5EF4-FFF2-40B4-BE49-F238E27FC236}">
                <a16:creationId xmlns:a16="http://schemas.microsoft.com/office/drawing/2014/main" id="{BA253AAC-5967-2565-A715-82D3505ABF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B51313-69FB-E016-3CC1-62CA476ED214}"/>
              </a:ext>
            </a:extLst>
          </p:cNvPr>
          <p:cNvSpPr>
            <a:spLocks noGrp="1"/>
          </p:cNvSpPr>
          <p:nvPr>
            <p:ph type="sldNum" sz="quarter" idx="12"/>
          </p:nvPr>
        </p:nvSpPr>
        <p:spPr/>
        <p:txBody>
          <a:bodyPr/>
          <a:lstStyle/>
          <a:p>
            <a:fld id="{148CC95F-0247-41B6-91CF-DC97C76A7088}" type="slidenum">
              <a:rPr lang="en-US" smtClean="0"/>
              <a:t>‹#›</a:t>
            </a:fld>
            <a:endParaRPr lang="en-US"/>
          </a:p>
        </p:txBody>
      </p:sp>
    </p:spTree>
    <p:extLst>
      <p:ext uri="{BB962C8B-B14F-4D97-AF65-F5344CB8AC3E}">
        <p14:creationId xmlns:p14="http://schemas.microsoft.com/office/powerpoint/2010/main" val="16644461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3DF9D-B849-CE37-97E4-AD37F880677F}"/>
              </a:ext>
            </a:extLst>
          </p:cNvPr>
          <p:cNvSpPr>
            <a:spLocks noGrp="1"/>
          </p:cNvSpPr>
          <p:nvPr>
            <p:ph type="title"/>
          </p:nvPr>
        </p:nvSpPr>
        <p:spPr>
          <a:xfrm>
            <a:off x="521208" y="978408"/>
            <a:ext cx="11164824" cy="1216152"/>
          </a:xfrm>
        </p:spPr>
        <p:txBody>
          <a:bodyPr/>
          <a:lstStyle/>
          <a:p>
            <a:r>
              <a:rPr lang="en-US"/>
              <a:t>Click to edit Master title style</a:t>
            </a:r>
          </a:p>
        </p:txBody>
      </p:sp>
      <p:sp>
        <p:nvSpPr>
          <p:cNvPr id="3" name="Text Placeholder 2">
            <a:extLst>
              <a:ext uri="{FF2B5EF4-FFF2-40B4-BE49-F238E27FC236}">
                <a16:creationId xmlns:a16="http://schemas.microsoft.com/office/drawing/2014/main" id="{79D4C626-4008-960A-E601-6AA9F4BB8D8B}"/>
              </a:ext>
            </a:extLst>
          </p:cNvPr>
          <p:cNvSpPr>
            <a:spLocks noGrp="1"/>
          </p:cNvSpPr>
          <p:nvPr>
            <p:ph type="body" idx="1"/>
          </p:nvPr>
        </p:nvSpPr>
        <p:spPr>
          <a:xfrm>
            <a:off x="521208" y="2340864"/>
            <a:ext cx="5166360" cy="658368"/>
          </a:xfrm>
        </p:spPr>
        <p:txBody>
          <a:bodyPr anchor="b">
            <a:normAutofit/>
          </a:bodyPr>
          <a:lstStyle>
            <a:lvl1pPr marL="0" indent="0">
              <a:buNone/>
              <a:defRPr sz="22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806E8D6C-AC07-ED6B-2EA8-9C40A5AEA748}"/>
              </a:ext>
            </a:extLst>
          </p:cNvPr>
          <p:cNvSpPr>
            <a:spLocks noGrp="1"/>
          </p:cNvSpPr>
          <p:nvPr>
            <p:ph sz="half" idx="2"/>
          </p:nvPr>
        </p:nvSpPr>
        <p:spPr>
          <a:xfrm>
            <a:off x="521208" y="3035808"/>
            <a:ext cx="5166360" cy="331012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3C52617E-C6D9-246B-E7B7-8159DF17C0A3}"/>
              </a:ext>
            </a:extLst>
          </p:cNvPr>
          <p:cNvSpPr>
            <a:spLocks noGrp="1"/>
          </p:cNvSpPr>
          <p:nvPr>
            <p:ph type="body" sz="quarter" idx="3"/>
          </p:nvPr>
        </p:nvSpPr>
        <p:spPr>
          <a:xfrm>
            <a:off x="6519672" y="2340864"/>
            <a:ext cx="5166360" cy="658368"/>
          </a:xfrm>
        </p:spPr>
        <p:txBody>
          <a:bodyPr anchor="b">
            <a:normAutofit/>
          </a:bodyPr>
          <a:lstStyle>
            <a:lvl1pPr marL="0" indent="0">
              <a:buNone/>
              <a:defRPr sz="22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3DBC2094-7EBC-02C5-5AB5-233E63080A9C}"/>
              </a:ext>
            </a:extLst>
          </p:cNvPr>
          <p:cNvSpPr>
            <a:spLocks noGrp="1"/>
          </p:cNvSpPr>
          <p:nvPr>
            <p:ph sz="quarter" idx="4"/>
          </p:nvPr>
        </p:nvSpPr>
        <p:spPr>
          <a:xfrm>
            <a:off x="6519672" y="3035808"/>
            <a:ext cx="5166360" cy="331012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23010BD2-59B4-FD2E-3C5E-C83AE6003985}"/>
              </a:ext>
            </a:extLst>
          </p:cNvPr>
          <p:cNvSpPr>
            <a:spLocks noGrp="1"/>
          </p:cNvSpPr>
          <p:nvPr>
            <p:ph type="dt" sz="half" idx="10"/>
          </p:nvPr>
        </p:nvSpPr>
        <p:spPr/>
        <p:txBody>
          <a:bodyPr/>
          <a:lstStyle/>
          <a:p>
            <a:fld id="{E80C50CD-E178-4744-9B35-B2F624D6C5E9}" type="datetimeFigureOut">
              <a:rPr lang="en-US" smtClean="0"/>
              <a:t>2/27/26</a:t>
            </a:fld>
            <a:endParaRPr lang="en-US"/>
          </a:p>
        </p:txBody>
      </p:sp>
      <p:sp>
        <p:nvSpPr>
          <p:cNvPr id="8" name="Footer Placeholder 7">
            <a:extLst>
              <a:ext uri="{FF2B5EF4-FFF2-40B4-BE49-F238E27FC236}">
                <a16:creationId xmlns:a16="http://schemas.microsoft.com/office/drawing/2014/main" id="{E72B35C4-A654-7759-BDA0-94D9D1A2166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55F4347-2EC0-CA6E-2637-8048456D7ECB}"/>
              </a:ext>
            </a:extLst>
          </p:cNvPr>
          <p:cNvSpPr>
            <a:spLocks noGrp="1"/>
          </p:cNvSpPr>
          <p:nvPr>
            <p:ph type="sldNum" sz="quarter" idx="12"/>
          </p:nvPr>
        </p:nvSpPr>
        <p:spPr/>
        <p:txBody>
          <a:bodyPr/>
          <a:lstStyle/>
          <a:p>
            <a:fld id="{148CC95F-0247-41B6-91CF-DC97C76A7088}" type="slidenum">
              <a:rPr lang="en-US" smtClean="0"/>
              <a:t>‹#›</a:t>
            </a:fld>
            <a:endParaRPr lang="en-US"/>
          </a:p>
        </p:txBody>
      </p:sp>
    </p:spTree>
    <p:extLst>
      <p:ext uri="{BB962C8B-B14F-4D97-AF65-F5344CB8AC3E}">
        <p14:creationId xmlns:p14="http://schemas.microsoft.com/office/powerpoint/2010/main" val="7555150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4716D-52F2-C7FB-83B1-2DA1AD375EAE}"/>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56F4A371-AC27-6A28-32E6-74A28371BF55}"/>
              </a:ext>
            </a:extLst>
          </p:cNvPr>
          <p:cNvSpPr>
            <a:spLocks noGrp="1"/>
          </p:cNvSpPr>
          <p:nvPr>
            <p:ph type="dt" sz="half" idx="10"/>
          </p:nvPr>
        </p:nvSpPr>
        <p:spPr/>
        <p:txBody>
          <a:bodyPr/>
          <a:lstStyle/>
          <a:p>
            <a:fld id="{E80C50CD-E178-4744-9B35-B2F624D6C5E9}" type="datetimeFigureOut">
              <a:rPr lang="en-US" smtClean="0"/>
              <a:t>2/27/26</a:t>
            </a:fld>
            <a:endParaRPr lang="en-US"/>
          </a:p>
        </p:txBody>
      </p:sp>
      <p:sp>
        <p:nvSpPr>
          <p:cNvPr id="4" name="Footer Placeholder 3">
            <a:extLst>
              <a:ext uri="{FF2B5EF4-FFF2-40B4-BE49-F238E27FC236}">
                <a16:creationId xmlns:a16="http://schemas.microsoft.com/office/drawing/2014/main" id="{D155941A-A24E-885D-E894-0326F4C4004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9D5E5B4-971F-FF6A-1B07-A5C85370552D}"/>
              </a:ext>
            </a:extLst>
          </p:cNvPr>
          <p:cNvSpPr>
            <a:spLocks noGrp="1"/>
          </p:cNvSpPr>
          <p:nvPr>
            <p:ph type="sldNum" sz="quarter" idx="12"/>
          </p:nvPr>
        </p:nvSpPr>
        <p:spPr/>
        <p:txBody>
          <a:bodyPr/>
          <a:lstStyle/>
          <a:p>
            <a:fld id="{148CC95F-0247-41B6-91CF-DC97C76A7088}" type="slidenum">
              <a:rPr lang="en-US" smtClean="0"/>
              <a:t>‹#›</a:t>
            </a:fld>
            <a:endParaRPr lang="en-US"/>
          </a:p>
        </p:txBody>
      </p:sp>
    </p:spTree>
    <p:extLst>
      <p:ext uri="{BB962C8B-B14F-4D97-AF65-F5344CB8AC3E}">
        <p14:creationId xmlns:p14="http://schemas.microsoft.com/office/powerpoint/2010/main" val="7569896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99F431F-E6DC-4137-3092-A30A0A3628EC}"/>
              </a:ext>
            </a:extLst>
          </p:cNvPr>
          <p:cNvSpPr>
            <a:spLocks noGrp="1"/>
          </p:cNvSpPr>
          <p:nvPr>
            <p:ph type="dt" sz="half" idx="10"/>
          </p:nvPr>
        </p:nvSpPr>
        <p:spPr/>
        <p:txBody>
          <a:bodyPr/>
          <a:lstStyle/>
          <a:p>
            <a:fld id="{E80C50CD-E178-4744-9B35-B2F624D6C5E9}" type="datetimeFigureOut">
              <a:rPr lang="en-US" smtClean="0"/>
              <a:t>2/27/26</a:t>
            </a:fld>
            <a:endParaRPr lang="en-US"/>
          </a:p>
        </p:txBody>
      </p:sp>
      <p:sp>
        <p:nvSpPr>
          <p:cNvPr id="3" name="Footer Placeholder 2">
            <a:extLst>
              <a:ext uri="{FF2B5EF4-FFF2-40B4-BE49-F238E27FC236}">
                <a16:creationId xmlns:a16="http://schemas.microsoft.com/office/drawing/2014/main" id="{06AC814B-67B4-C70F-FA51-6205D5E2CB8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1EAA9C9-D895-DD20-1089-EA75EA428951}"/>
              </a:ext>
            </a:extLst>
          </p:cNvPr>
          <p:cNvSpPr>
            <a:spLocks noGrp="1"/>
          </p:cNvSpPr>
          <p:nvPr>
            <p:ph type="sldNum" sz="quarter" idx="12"/>
          </p:nvPr>
        </p:nvSpPr>
        <p:spPr/>
        <p:txBody>
          <a:bodyPr/>
          <a:lstStyle/>
          <a:p>
            <a:fld id="{148CC95F-0247-41B6-91CF-DC97C76A7088}" type="slidenum">
              <a:rPr lang="en-US" smtClean="0"/>
              <a:t>‹#›</a:t>
            </a:fld>
            <a:endParaRPr lang="en-US"/>
          </a:p>
        </p:txBody>
      </p:sp>
    </p:spTree>
    <p:extLst>
      <p:ext uri="{BB962C8B-B14F-4D97-AF65-F5344CB8AC3E}">
        <p14:creationId xmlns:p14="http://schemas.microsoft.com/office/powerpoint/2010/main" val="25678009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B50562-884C-9053-70C1-3B72A0B45EA6}"/>
              </a:ext>
            </a:extLst>
          </p:cNvPr>
          <p:cNvSpPr>
            <a:spLocks noGrp="1"/>
          </p:cNvSpPr>
          <p:nvPr>
            <p:ph type="title"/>
          </p:nvPr>
        </p:nvSpPr>
        <p:spPr>
          <a:xfrm>
            <a:off x="521208" y="978408"/>
            <a:ext cx="5020056" cy="2459736"/>
          </a:xfrm>
        </p:spPr>
        <p:txBody>
          <a:bodyPr anchor="t">
            <a:noAutofit/>
          </a:bodyPr>
          <a:lstStyle>
            <a:lvl1pPr>
              <a:defRPr sz="4400"/>
            </a:lvl1pPr>
          </a:lstStyle>
          <a:p>
            <a:r>
              <a:rPr lang="en-US" dirty="0"/>
              <a:t>Click to edit Master title style</a:t>
            </a:r>
          </a:p>
        </p:txBody>
      </p:sp>
      <p:sp>
        <p:nvSpPr>
          <p:cNvPr id="3" name="Content Placeholder 2">
            <a:extLst>
              <a:ext uri="{FF2B5EF4-FFF2-40B4-BE49-F238E27FC236}">
                <a16:creationId xmlns:a16="http://schemas.microsoft.com/office/drawing/2014/main" id="{0318F509-68F0-39D5-1A8B-CE246715AE46}"/>
              </a:ext>
            </a:extLst>
          </p:cNvPr>
          <p:cNvSpPr>
            <a:spLocks noGrp="1"/>
          </p:cNvSpPr>
          <p:nvPr>
            <p:ph idx="1"/>
          </p:nvPr>
        </p:nvSpPr>
        <p:spPr>
          <a:xfrm>
            <a:off x="6519672" y="987424"/>
            <a:ext cx="5166360" cy="5358384"/>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F158E37C-27CE-3A84-FC74-BDCCD8A9A3EC}"/>
              </a:ext>
            </a:extLst>
          </p:cNvPr>
          <p:cNvSpPr>
            <a:spLocks noGrp="1"/>
          </p:cNvSpPr>
          <p:nvPr>
            <p:ph type="body" sz="half" idx="2"/>
          </p:nvPr>
        </p:nvSpPr>
        <p:spPr>
          <a:xfrm>
            <a:off x="521208" y="3575304"/>
            <a:ext cx="5020056" cy="2770632"/>
          </a:xfrm>
        </p:spPr>
        <p:txBody>
          <a:bodyPr>
            <a:normAutofit/>
          </a:bodyPr>
          <a:lstStyle>
            <a:lvl1pPr marL="0" indent="0">
              <a:buNone/>
              <a:defRPr sz="2200" i="1"/>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2A95F79-E23E-11D2-40BF-66ED340195DB}"/>
              </a:ext>
            </a:extLst>
          </p:cNvPr>
          <p:cNvSpPr>
            <a:spLocks noGrp="1"/>
          </p:cNvSpPr>
          <p:nvPr>
            <p:ph type="dt" sz="half" idx="10"/>
          </p:nvPr>
        </p:nvSpPr>
        <p:spPr/>
        <p:txBody>
          <a:bodyPr/>
          <a:lstStyle/>
          <a:p>
            <a:fld id="{E80C50CD-E178-4744-9B35-B2F624D6C5E9}" type="datetimeFigureOut">
              <a:rPr lang="en-US" smtClean="0"/>
              <a:t>2/27/26</a:t>
            </a:fld>
            <a:endParaRPr lang="en-US"/>
          </a:p>
        </p:txBody>
      </p:sp>
      <p:sp>
        <p:nvSpPr>
          <p:cNvPr id="6" name="Footer Placeholder 5">
            <a:extLst>
              <a:ext uri="{FF2B5EF4-FFF2-40B4-BE49-F238E27FC236}">
                <a16:creationId xmlns:a16="http://schemas.microsoft.com/office/drawing/2014/main" id="{4457F7FC-06F3-3D89-5D1A-4EC4B1D7355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54ACD5-6E0B-5713-DC9A-41E9D62AB12D}"/>
              </a:ext>
            </a:extLst>
          </p:cNvPr>
          <p:cNvSpPr>
            <a:spLocks noGrp="1"/>
          </p:cNvSpPr>
          <p:nvPr>
            <p:ph type="sldNum" sz="quarter" idx="12"/>
          </p:nvPr>
        </p:nvSpPr>
        <p:spPr/>
        <p:txBody>
          <a:bodyPr/>
          <a:lstStyle/>
          <a:p>
            <a:fld id="{148CC95F-0247-41B6-91CF-DC97C76A7088}" type="slidenum">
              <a:rPr lang="en-US" smtClean="0"/>
              <a:t>‹#›</a:t>
            </a:fld>
            <a:endParaRPr lang="en-US"/>
          </a:p>
        </p:txBody>
      </p:sp>
    </p:spTree>
    <p:extLst>
      <p:ext uri="{BB962C8B-B14F-4D97-AF65-F5344CB8AC3E}">
        <p14:creationId xmlns:p14="http://schemas.microsoft.com/office/powerpoint/2010/main" val="15489945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5B2D45-7CDB-D38C-2AAE-273F797674E1}"/>
              </a:ext>
            </a:extLst>
          </p:cNvPr>
          <p:cNvSpPr>
            <a:spLocks noGrp="1"/>
          </p:cNvSpPr>
          <p:nvPr>
            <p:ph type="title"/>
          </p:nvPr>
        </p:nvSpPr>
        <p:spPr>
          <a:xfrm>
            <a:off x="521208" y="978408"/>
            <a:ext cx="5020056" cy="2459736"/>
          </a:xfrm>
        </p:spPr>
        <p:txBody>
          <a:bodyPr anchor="t">
            <a:noAutofit/>
          </a:bodyPr>
          <a:lstStyle>
            <a:lvl1pPr>
              <a:defRPr sz="4400"/>
            </a:lvl1pPr>
          </a:lstStyle>
          <a:p>
            <a:r>
              <a:rPr lang="en-US" dirty="0"/>
              <a:t>Click to edit Master title style</a:t>
            </a:r>
          </a:p>
        </p:txBody>
      </p:sp>
      <p:sp>
        <p:nvSpPr>
          <p:cNvPr id="3" name="Picture Placeholder 2">
            <a:extLst>
              <a:ext uri="{FF2B5EF4-FFF2-40B4-BE49-F238E27FC236}">
                <a16:creationId xmlns:a16="http://schemas.microsoft.com/office/drawing/2014/main" id="{CCBF0855-1744-56E4-B115-3A3C5EA7834B}"/>
              </a:ext>
            </a:extLst>
          </p:cNvPr>
          <p:cNvSpPr>
            <a:spLocks noGrp="1"/>
          </p:cNvSpPr>
          <p:nvPr>
            <p:ph type="pic" idx="1"/>
          </p:nvPr>
        </p:nvSpPr>
        <p:spPr>
          <a:xfrm>
            <a:off x="6519672" y="987424"/>
            <a:ext cx="5166360" cy="535838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85E8A1D-28AE-4A19-BD96-401D4822A53D}"/>
              </a:ext>
            </a:extLst>
          </p:cNvPr>
          <p:cNvSpPr>
            <a:spLocks noGrp="1"/>
          </p:cNvSpPr>
          <p:nvPr>
            <p:ph type="body" sz="half" idx="2"/>
          </p:nvPr>
        </p:nvSpPr>
        <p:spPr>
          <a:xfrm>
            <a:off x="521208" y="3575304"/>
            <a:ext cx="5020056" cy="2770632"/>
          </a:xfrm>
        </p:spPr>
        <p:txBody>
          <a:bodyPr>
            <a:normAutofit/>
          </a:bodyPr>
          <a:lstStyle>
            <a:lvl1pPr marL="0" indent="0">
              <a:buNone/>
              <a:defRPr sz="2200" i="1"/>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7327DDB-CE95-4C89-DFC5-7DDBFC24E89C}"/>
              </a:ext>
            </a:extLst>
          </p:cNvPr>
          <p:cNvSpPr>
            <a:spLocks noGrp="1"/>
          </p:cNvSpPr>
          <p:nvPr>
            <p:ph type="dt" sz="half" idx="10"/>
          </p:nvPr>
        </p:nvSpPr>
        <p:spPr/>
        <p:txBody>
          <a:bodyPr/>
          <a:lstStyle/>
          <a:p>
            <a:fld id="{E80C50CD-E178-4744-9B35-B2F624D6C5E9}" type="datetimeFigureOut">
              <a:rPr lang="en-US" smtClean="0"/>
              <a:t>2/27/26</a:t>
            </a:fld>
            <a:endParaRPr lang="en-US"/>
          </a:p>
        </p:txBody>
      </p:sp>
      <p:sp>
        <p:nvSpPr>
          <p:cNvPr id="6" name="Footer Placeholder 5">
            <a:extLst>
              <a:ext uri="{FF2B5EF4-FFF2-40B4-BE49-F238E27FC236}">
                <a16:creationId xmlns:a16="http://schemas.microsoft.com/office/drawing/2014/main" id="{0522C835-F3B5-943C-FFC4-D5BA9666AF3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8709891-6E3C-ADED-01DD-15FCED37AF4A}"/>
              </a:ext>
            </a:extLst>
          </p:cNvPr>
          <p:cNvSpPr>
            <a:spLocks noGrp="1"/>
          </p:cNvSpPr>
          <p:nvPr>
            <p:ph type="sldNum" sz="quarter" idx="12"/>
          </p:nvPr>
        </p:nvSpPr>
        <p:spPr/>
        <p:txBody>
          <a:bodyPr/>
          <a:lstStyle/>
          <a:p>
            <a:fld id="{148CC95F-0247-41B6-91CF-DC97C76A7088}" type="slidenum">
              <a:rPr lang="en-US" smtClean="0"/>
              <a:t>‹#›</a:t>
            </a:fld>
            <a:endParaRPr lang="en-US"/>
          </a:p>
        </p:txBody>
      </p:sp>
    </p:spTree>
    <p:extLst>
      <p:ext uri="{BB962C8B-B14F-4D97-AF65-F5344CB8AC3E}">
        <p14:creationId xmlns:p14="http://schemas.microsoft.com/office/powerpoint/2010/main" val="39641845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31A28D7-6581-4956-AAE3-9104804DF55B}"/>
              </a:ext>
            </a:extLst>
          </p:cNvPr>
          <p:cNvSpPr>
            <a:spLocks noGrp="1"/>
          </p:cNvSpPr>
          <p:nvPr>
            <p:ph type="title"/>
          </p:nvPr>
        </p:nvSpPr>
        <p:spPr>
          <a:xfrm>
            <a:off x="521208" y="978408"/>
            <a:ext cx="11155680" cy="146304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a:extLst>
              <a:ext uri="{FF2B5EF4-FFF2-40B4-BE49-F238E27FC236}">
                <a16:creationId xmlns:a16="http://schemas.microsoft.com/office/drawing/2014/main" id="{F3CFCCA4-57A4-08A1-FC45-D2BBA66FABFA}"/>
              </a:ext>
            </a:extLst>
          </p:cNvPr>
          <p:cNvSpPr>
            <a:spLocks noGrp="1"/>
          </p:cNvSpPr>
          <p:nvPr>
            <p:ph type="body" idx="1"/>
          </p:nvPr>
        </p:nvSpPr>
        <p:spPr>
          <a:xfrm>
            <a:off x="521208" y="2578608"/>
            <a:ext cx="11155680" cy="376732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0FAA0F4-2442-8D45-3C3D-1B8F55C8683A}"/>
              </a:ext>
            </a:extLst>
          </p:cNvPr>
          <p:cNvSpPr>
            <a:spLocks noGrp="1"/>
          </p:cNvSpPr>
          <p:nvPr>
            <p:ph type="dt" sz="half" idx="2"/>
          </p:nvPr>
        </p:nvSpPr>
        <p:spPr>
          <a:xfrm>
            <a:off x="521208" y="6419088"/>
            <a:ext cx="2743200" cy="365125"/>
          </a:xfrm>
          <a:prstGeom prst="rect">
            <a:avLst/>
          </a:prstGeom>
        </p:spPr>
        <p:txBody>
          <a:bodyPr vert="horz" lIns="91440" tIns="45720" rIns="91440" bIns="45720" rtlCol="0" anchor="ctr"/>
          <a:lstStyle>
            <a:lvl1pPr algn="l">
              <a:defRPr sz="900">
                <a:solidFill>
                  <a:schemeClr val="tx1"/>
                </a:solidFill>
              </a:defRPr>
            </a:lvl1pPr>
          </a:lstStyle>
          <a:p>
            <a:fld id="{E80C50CD-E178-4744-9B35-B2F624D6C5E9}" type="datetimeFigureOut">
              <a:rPr lang="en-US" smtClean="0"/>
              <a:pPr/>
              <a:t>2/27/26</a:t>
            </a:fld>
            <a:endParaRPr lang="en-US"/>
          </a:p>
        </p:txBody>
      </p:sp>
      <p:sp>
        <p:nvSpPr>
          <p:cNvPr id="5" name="Footer Placeholder 4">
            <a:extLst>
              <a:ext uri="{FF2B5EF4-FFF2-40B4-BE49-F238E27FC236}">
                <a16:creationId xmlns:a16="http://schemas.microsoft.com/office/drawing/2014/main" id="{9E03785E-FB42-1D54-92AC-D0A61A8FABD4}"/>
              </a:ext>
            </a:extLst>
          </p:cNvPr>
          <p:cNvSpPr>
            <a:spLocks noGrp="1"/>
          </p:cNvSpPr>
          <p:nvPr>
            <p:ph type="ftr" sz="quarter" idx="3"/>
          </p:nvPr>
        </p:nvSpPr>
        <p:spPr>
          <a:xfrm>
            <a:off x="521208" y="100584"/>
            <a:ext cx="4114800" cy="365125"/>
          </a:xfrm>
          <a:prstGeom prst="rect">
            <a:avLst/>
          </a:prstGeom>
        </p:spPr>
        <p:txBody>
          <a:bodyPr vert="horz" lIns="91440" tIns="45720" rIns="91440" bIns="45720" rtlCol="0" anchor="ctr"/>
          <a:lstStyle>
            <a:lvl1pPr algn="l">
              <a:defRPr sz="90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BCC9CF34-1274-DB45-4809-90E5D244A9AE}"/>
              </a:ext>
            </a:extLst>
          </p:cNvPr>
          <p:cNvSpPr>
            <a:spLocks noGrp="1"/>
          </p:cNvSpPr>
          <p:nvPr>
            <p:ph type="sldNum" sz="quarter" idx="4"/>
          </p:nvPr>
        </p:nvSpPr>
        <p:spPr>
          <a:xfrm>
            <a:off x="11457432" y="6419088"/>
            <a:ext cx="640080" cy="365125"/>
          </a:xfrm>
          <a:prstGeom prst="rect">
            <a:avLst/>
          </a:prstGeom>
        </p:spPr>
        <p:txBody>
          <a:bodyPr vert="horz" lIns="91440" tIns="45720" rIns="91440" bIns="45720" rtlCol="0" anchor="ctr"/>
          <a:lstStyle>
            <a:lvl1pPr algn="r">
              <a:defRPr sz="900">
                <a:solidFill>
                  <a:schemeClr val="tx1"/>
                </a:solidFill>
              </a:defRPr>
            </a:lvl1pPr>
          </a:lstStyle>
          <a:p>
            <a:fld id="{148CC95F-0247-41B6-91CF-DC97C76A7088}" type="slidenum">
              <a:rPr lang="en-US" smtClean="0"/>
              <a:pPr/>
              <a:t>‹#›</a:t>
            </a:fld>
            <a:endParaRPr lang="en-US"/>
          </a:p>
        </p:txBody>
      </p:sp>
      <p:sp>
        <p:nvSpPr>
          <p:cNvPr id="7" name="Freeform: Shape 6">
            <a:extLst>
              <a:ext uri="{FF2B5EF4-FFF2-40B4-BE49-F238E27FC236}">
                <a16:creationId xmlns:a16="http://schemas.microsoft.com/office/drawing/2014/main" id="{774A975B-A886-5202-0489-6965514A0D14}"/>
              </a:ext>
              <a:ext uri="{C183D7F6-B498-43B3-948B-1728B52AA6E4}">
                <adec:decorative xmlns:adec="http://schemas.microsoft.com/office/drawing/2017/decorative" val="1"/>
              </a:ext>
            </a:extLst>
          </p:cNvPr>
          <p:cNvSpPr/>
          <p:nvPr/>
        </p:nvSpPr>
        <p:spPr>
          <a:xfrm>
            <a:off x="517869" y="508090"/>
            <a:ext cx="11153214" cy="149279"/>
          </a:xfrm>
          <a:custGeom>
            <a:avLst/>
            <a:gdLst>
              <a:gd name="connsiteX0" fmla="*/ 0 w 8085002"/>
              <a:gd name="connsiteY0" fmla="*/ 0 h 149279"/>
              <a:gd name="connsiteX1" fmla="*/ 8085002 w 8085002"/>
              <a:gd name="connsiteY1" fmla="*/ 0 h 149279"/>
              <a:gd name="connsiteX2" fmla="*/ 8085002 w 8085002"/>
              <a:gd name="connsiteY2" fmla="*/ 149279 h 149279"/>
              <a:gd name="connsiteX3" fmla="*/ 0 w 8085002"/>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8085002" h="149279">
                <a:moveTo>
                  <a:pt x="0" y="0"/>
                </a:moveTo>
                <a:lnTo>
                  <a:pt x="8085002" y="0"/>
                </a:lnTo>
                <a:lnTo>
                  <a:pt x="8085002"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21547418"/>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txStyles>
    <p:titleStyle>
      <a:lvl1pPr algn="l" defTabSz="914400" rtl="0" eaLnBrk="1" latinLnBrk="0" hangingPunct="1">
        <a:lnSpc>
          <a:spcPct val="10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E20BB609-EF92-42DB-836C-0699A590B5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child drawing on a piece of paper&#10;&#10;AI-generated content may be incorrect.">
            <a:extLst>
              <a:ext uri="{FF2B5EF4-FFF2-40B4-BE49-F238E27FC236}">
                <a16:creationId xmlns:a16="http://schemas.microsoft.com/office/drawing/2014/main" id="{98436CEF-D7EB-7DCB-E257-84ECD09A4033}"/>
              </a:ext>
            </a:extLst>
          </p:cNvPr>
          <p:cNvPicPr>
            <a:picLocks noChangeAspect="1"/>
          </p:cNvPicPr>
          <p:nvPr/>
        </p:nvPicPr>
        <p:blipFill>
          <a:blip r:embed="rId2"/>
          <a:srcRect t="34496" r="1" b="23306"/>
          <a:stretch>
            <a:fillRect/>
          </a:stretch>
        </p:blipFill>
        <p:spPr>
          <a:xfrm>
            <a:off x="20" y="10"/>
            <a:ext cx="12188932" cy="6857990"/>
          </a:xfrm>
          <a:prstGeom prst="rect">
            <a:avLst/>
          </a:prstGeom>
        </p:spPr>
      </p:pic>
      <p:sp>
        <p:nvSpPr>
          <p:cNvPr id="28" name="Rectangle 27">
            <a:extLst>
              <a:ext uri="{FF2B5EF4-FFF2-40B4-BE49-F238E27FC236}">
                <a16:creationId xmlns:a16="http://schemas.microsoft.com/office/drawing/2014/main" id="{ECF0998E-D577-43EA-A7B8-E3EC67F75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89239" y="-389238"/>
            <a:ext cx="6858000" cy="7636476"/>
          </a:xfrm>
          <a:prstGeom prst="rect">
            <a:avLst/>
          </a:prstGeom>
          <a:gradFill>
            <a:gsLst>
              <a:gs pos="100000">
                <a:srgbClr val="000000">
                  <a:alpha val="0"/>
                </a:srgbClr>
              </a:gs>
              <a:gs pos="0">
                <a:schemeClr val="tx1"/>
              </a:gs>
              <a:gs pos="0">
                <a:srgbClr val="000000">
                  <a:alpha val="7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B2C335F7-F61C-4EB4-80F2-4B1438FE66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E7DC364D-882B-4786-89FB-1703C1A5CF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524" y="3205874"/>
            <a:ext cx="12188952" cy="3652125"/>
          </a:xfrm>
          <a:prstGeom prst="rect">
            <a:avLst/>
          </a:prstGeom>
          <a:gradFill>
            <a:gsLst>
              <a:gs pos="100000">
                <a:srgbClr val="000000">
                  <a:alpha val="0"/>
                </a:srgbClr>
              </a:gs>
              <a:gs pos="0">
                <a:schemeClr val="tx1"/>
              </a:gs>
              <a:gs pos="0">
                <a:srgbClr val="000000">
                  <a:alpha val="7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1BC715C-E9A8-FCAA-7F91-7D2474D6DFC8}"/>
              </a:ext>
            </a:extLst>
          </p:cNvPr>
          <p:cNvSpPr>
            <a:spLocks noGrp="1"/>
          </p:cNvSpPr>
          <p:nvPr>
            <p:ph type="ctrTitle"/>
          </p:nvPr>
        </p:nvSpPr>
        <p:spPr>
          <a:xfrm>
            <a:off x="517870" y="978408"/>
            <a:ext cx="5021182" cy="2620670"/>
          </a:xfrm>
        </p:spPr>
        <p:txBody>
          <a:bodyPr anchor="t">
            <a:normAutofit/>
          </a:bodyPr>
          <a:lstStyle/>
          <a:p>
            <a:r>
              <a:rPr lang="en-US" sz="6000">
                <a:solidFill>
                  <a:srgbClr val="FFFFFF"/>
                </a:solidFill>
                <a:latin typeface="ADLaM Display" panose="02010000000000000000" pitchFamily="2" charset="77"/>
                <a:ea typeface="ADLaM Display" panose="02010000000000000000" pitchFamily="2" charset="77"/>
                <a:cs typeface="ADLaM Display" panose="02010000000000000000" pitchFamily="2" charset="77"/>
              </a:rPr>
              <a:t>Shadow Art</a:t>
            </a:r>
          </a:p>
        </p:txBody>
      </p:sp>
      <p:sp>
        <p:nvSpPr>
          <p:cNvPr id="34" name="Rectangle 33">
            <a:extLst>
              <a:ext uri="{FF2B5EF4-FFF2-40B4-BE49-F238E27FC236}">
                <a16:creationId xmlns:a16="http://schemas.microsoft.com/office/drawing/2014/main" id="{F1189494-2B67-46D2-93D6-A122A09BF6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62168" y="6300289"/>
            <a:ext cx="5021183" cy="457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236441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82D3D24-9321-B195-F897-E22A9B2F344B}"/>
              </a:ext>
            </a:extLst>
          </p:cNvPr>
          <p:cNvSpPr/>
          <p:nvPr/>
        </p:nvSpPr>
        <p:spPr>
          <a:xfrm>
            <a:off x="7241059" y="852616"/>
            <a:ext cx="4433071" cy="5622325"/>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9" name="Rectangle 28">
            <a:extLst>
              <a:ext uri="{FF2B5EF4-FFF2-40B4-BE49-F238E27FC236}">
                <a16:creationId xmlns:a16="http://schemas.microsoft.com/office/drawing/2014/main" id="{4065D9BE-A58D-6E8A-D4A2-5056F3C5E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Freeform: Shape 30">
            <a:extLst>
              <a:ext uri="{FF2B5EF4-FFF2-40B4-BE49-F238E27FC236}">
                <a16:creationId xmlns:a16="http://schemas.microsoft.com/office/drawing/2014/main" id="{A745E793-BC99-8991-71CD-53FFBB6A8F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11156260" cy="149279"/>
          </a:xfrm>
          <a:custGeom>
            <a:avLst/>
            <a:gdLst>
              <a:gd name="connsiteX0" fmla="*/ 0 w 11156260"/>
              <a:gd name="connsiteY0" fmla="*/ 0 h 149279"/>
              <a:gd name="connsiteX1" fmla="*/ 11156260 w 11156260"/>
              <a:gd name="connsiteY1" fmla="*/ 0 h 149279"/>
              <a:gd name="connsiteX2" fmla="*/ 11156260 w 11156260"/>
              <a:gd name="connsiteY2" fmla="*/ 149279 h 149279"/>
              <a:gd name="connsiteX3" fmla="*/ 0 w 11156260"/>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11156260" h="149279">
                <a:moveTo>
                  <a:pt x="0" y="0"/>
                </a:moveTo>
                <a:lnTo>
                  <a:pt x="11156260" y="0"/>
                </a:lnTo>
                <a:lnTo>
                  <a:pt x="11156260"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extBox 4">
            <a:extLst>
              <a:ext uri="{FF2B5EF4-FFF2-40B4-BE49-F238E27FC236}">
                <a16:creationId xmlns:a16="http://schemas.microsoft.com/office/drawing/2014/main" id="{3AEEDE9E-2C66-D05A-27FF-D3B723864FD1}"/>
              </a:ext>
            </a:extLst>
          </p:cNvPr>
          <p:cNvSpPr txBox="1"/>
          <p:nvPr/>
        </p:nvSpPr>
        <p:spPr>
          <a:xfrm>
            <a:off x="517870" y="976159"/>
            <a:ext cx="6263640" cy="5140435"/>
          </a:xfrm>
          <a:prstGeom prst="rect">
            <a:avLst/>
          </a:prstGeom>
        </p:spPr>
        <p:txBody>
          <a:bodyPr vert="horz" lIns="91440" tIns="45720" rIns="91440" bIns="45720" rtlCol="0">
            <a:normAutofit fontScale="92500" lnSpcReduction="20000"/>
          </a:bodyPr>
          <a:lstStyle/>
          <a:p>
            <a:pPr marR="0">
              <a:lnSpc>
                <a:spcPct val="110000"/>
              </a:lnSpc>
              <a:spcAft>
                <a:spcPts val="800"/>
              </a:spcAft>
            </a:pPr>
            <a:r>
              <a:rPr lang="en-US" sz="3200" b="1" dirty="0">
                <a:solidFill>
                  <a:schemeClr val="bg1"/>
                </a:solidFill>
                <a:effectLst/>
                <a:latin typeface="ADLaM Display" panose="02010000000000000000" pitchFamily="2" charset="77"/>
                <a:ea typeface="ADLaM Display" panose="02010000000000000000" pitchFamily="2" charset="77"/>
                <a:cs typeface="ADLaM Display" panose="02010000000000000000" pitchFamily="2" charset="77"/>
              </a:rPr>
              <a:t>Naturalistic:</a:t>
            </a:r>
          </a:p>
          <a:p>
            <a:pPr marL="0" marR="0" indent="-228600">
              <a:lnSpc>
                <a:spcPct val="110000"/>
              </a:lnSpc>
              <a:spcAft>
                <a:spcPts val="800"/>
              </a:spcAft>
              <a:buFont typeface="Arial" panose="020B0604020202020204" pitchFamily="34" charset="0"/>
              <a:buChar char="•"/>
            </a:pPr>
            <a:endParaRPr lang="en-US" sz="3200" b="1" dirty="0">
              <a:solidFill>
                <a:schemeClr val="bg1"/>
              </a:solidFill>
              <a:latin typeface="ADLaM Display" panose="02010000000000000000" pitchFamily="2" charset="77"/>
              <a:ea typeface="ADLaM Display" panose="02010000000000000000" pitchFamily="2" charset="77"/>
              <a:cs typeface="ADLaM Display" panose="02010000000000000000" pitchFamily="2" charset="77"/>
            </a:endParaRPr>
          </a:p>
          <a:p>
            <a:pPr marL="0" marR="0" indent="-228600">
              <a:lnSpc>
                <a:spcPct val="110000"/>
              </a:lnSpc>
              <a:spcAft>
                <a:spcPts val="800"/>
              </a:spcAft>
              <a:buFont typeface="Arial" panose="020B0604020202020204" pitchFamily="34" charset="0"/>
              <a:buChar char="•"/>
            </a:pPr>
            <a:r>
              <a:rPr lang="en-US" sz="3200" b="1" dirty="0">
                <a:solidFill>
                  <a:schemeClr val="bg1"/>
                </a:solidFill>
                <a:effectLst/>
                <a:latin typeface="ADLaM Display" panose="02010000000000000000" pitchFamily="2" charset="77"/>
                <a:ea typeface="ADLaM Display" panose="02010000000000000000" pitchFamily="2" charset="77"/>
                <a:cs typeface="ADLaM Display" panose="02010000000000000000" pitchFamily="2" charset="77"/>
              </a:rPr>
              <a:t> </a:t>
            </a:r>
            <a:r>
              <a:rPr lang="en-US" sz="3200" dirty="0">
                <a:solidFill>
                  <a:schemeClr val="bg1"/>
                </a:solidFill>
                <a:effectLst/>
                <a:latin typeface="ADLaM Display" panose="02010000000000000000" pitchFamily="2" charset="77"/>
                <a:ea typeface="ADLaM Display" panose="02010000000000000000" pitchFamily="2" charset="77"/>
                <a:cs typeface="ADLaM Display" panose="02010000000000000000" pitchFamily="2" charset="77"/>
              </a:rPr>
              <a:t>Naturalism is when artists try to make their art look as real as possible.  </a:t>
            </a:r>
          </a:p>
          <a:p>
            <a:pPr marL="0" marR="0" indent="-228600">
              <a:lnSpc>
                <a:spcPct val="110000"/>
              </a:lnSpc>
              <a:spcAft>
                <a:spcPts val="800"/>
              </a:spcAft>
              <a:buFont typeface="Arial" panose="020B0604020202020204" pitchFamily="34" charset="0"/>
              <a:buChar char="•"/>
            </a:pPr>
            <a:endParaRPr lang="en-US" sz="3200" dirty="0">
              <a:solidFill>
                <a:schemeClr val="bg1"/>
              </a:solidFill>
              <a:latin typeface="ADLaM Display" panose="02010000000000000000" pitchFamily="2" charset="77"/>
              <a:ea typeface="ADLaM Display" panose="02010000000000000000" pitchFamily="2" charset="77"/>
              <a:cs typeface="ADLaM Display" panose="02010000000000000000" pitchFamily="2" charset="77"/>
            </a:endParaRPr>
          </a:p>
          <a:p>
            <a:pPr marL="0" marR="0" indent="-228600">
              <a:lnSpc>
                <a:spcPct val="110000"/>
              </a:lnSpc>
              <a:spcAft>
                <a:spcPts val="800"/>
              </a:spcAft>
              <a:buFont typeface="Arial" panose="020B0604020202020204" pitchFamily="34" charset="0"/>
              <a:buChar char="•"/>
            </a:pPr>
            <a:r>
              <a:rPr lang="en-US" sz="3200" dirty="0">
                <a:solidFill>
                  <a:schemeClr val="bg1"/>
                </a:solidFill>
                <a:effectLst/>
                <a:latin typeface="ADLaM Display" panose="02010000000000000000" pitchFamily="2" charset="77"/>
                <a:ea typeface="ADLaM Display" panose="02010000000000000000" pitchFamily="2" charset="77"/>
                <a:cs typeface="ADLaM Display" panose="02010000000000000000" pitchFamily="2" charset="77"/>
              </a:rPr>
              <a:t>If you want to give this style a try, use the original plant as a reference and try to copy the colors, textures, and values as closely as you can.  </a:t>
            </a:r>
          </a:p>
          <a:p>
            <a:pPr marL="0" marR="0" indent="-228600">
              <a:lnSpc>
                <a:spcPct val="110000"/>
              </a:lnSpc>
              <a:spcAft>
                <a:spcPts val="800"/>
              </a:spcAft>
              <a:buFont typeface="Arial" panose="020B0604020202020204" pitchFamily="34" charset="0"/>
              <a:buChar char="•"/>
            </a:pPr>
            <a:endParaRPr lang="en-US" sz="2400" dirty="0">
              <a:solidFill>
                <a:schemeClr val="bg1"/>
              </a:solidFill>
              <a:effectLst/>
              <a:latin typeface="ADLaM Display" panose="02010000000000000000" pitchFamily="2" charset="77"/>
              <a:ea typeface="ADLaM Display" panose="02010000000000000000" pitchFamily="2" charset="77"/>
              <a:cs typeface="ADLaM Display" panose="02010000000000000000" pitchFamily="2" charset="77"/>
            </a:endParaRPr>
          </a:p>
        </p:txBody>
      </p:sp>
      <p:sp>
        <p:nvSpPr>
          <p:cNvPr id="11" name="Rectangle 10">
            <a:extLst>
              <a:ext uri="{FF2B5EF4-FFF2-40B4-BE49-F238E27FC236}">
                <a16:creationId xmlns:a16="http://schemas.microsoft.com/office/drawing/2014/main" id="{3F2FA7F6-197D-4565-566C-935D08377BE8}"/>
              </a:ext>
            </a:extLst>
          </p:cNvPr>
          <p:cNvSpPr/>
          <p:nvPr/>
        </p:nvSpPr>
        <p:spPr>
          <a:xfrm>
            <a:off x="7241059" y="852616"/>
            <a:ext cx="4433071" cy="5622325"/>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drawing of a plant with red flowers&#10;&#10;AI-generated content may be incorrect.">
            <a:extLst>
              <a:ext uri="{FF2B5EF4-FFF2-40B4-BE49-F238E27FC236}">
                <a16:creationId xmlns:a16="http://schemas.microsoft.com/office/drawing/2014/main" id="{406388C6-159A-B4AF-BB4A-8BA568C0C8C0}"/>
              </a:ext>
            </a:extLst>
          </p:cNvPr>
          <p:cNvPicPr>
            <a:picLocks noChangeAspect="1"/>
          </p:cNvPicPr>
          <p:nvPr/>
        </p:nvPicPr>
        <p:blipFill>
          <a:blip r:embed="rId2"/>
          <a:stretch>
            <a:fillRect/>
          </a:stretch>
        </p:blipFill>
        <p:spPr>
          <a:xfrm>
            <a:off x="7464968" y="976160"/>
            <a:ext cx="4047637" cy="5378920"/>
          </a:xfrm>
          <a:prstGeom prst="rect">
            <a:avLst/>
          </a:prstGeom>
        </p:spPr>
      </p:pic>
    </p:spTree>
    <p:extLst>
      <p:ext uri="{BB962C8B-B14F-4D97-AF65-F5344CB8AC3E}">
        <p14:creationId xmlns:p14="http://schemas.microsoft.com/office/powerpoint/2010/main" val="27959976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C32CD27-7027-AB2B-38F1-71C08EB840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44B93A2E-F3F2-F295-CA0B-423B539BAA12}"/>
              </a:ext>
            </a:extLst>
          </p:cNvPr>
          <p:cNvSpPr/>
          <p:nvPr/>
        </p:nvSpPr>
        <p:spPr>
          <a:xfrm>
            <a:off x="308919" y="345989"/>
            <a:ext cx="4609070" cy="6227806"/>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ainting on the floor&#10;&#10;AI-generated content may be incorrect.">
            <a:extLst>
              <a:ext uri="{FF2B5EF4-FFF2-40B4-BE49-F238E27FC236}">
                <a16:creationId xmlns:a16="http://schemas.microsoft.com/office/drawing/2014/main" id="{35B91468-2BED-9FCE-CA13-3871BD20505D}"/>
              </a:ext>
            </a:extLst>
          </p:cNvPr>
          <p:cNvPicPr>
            <a:picLocks noChangeAspect="1"/>
          </p:cNvPicPr>
          <p:nvPr/>
        </p:nvPicPr>
        <p:blipFill>
          <a:blip r:embed="rId2" cstate="print">
            <a:extLst>
              <a:ext uri="{28A0092B-C50C-407E-A947-70E740481C1C}">
                <a14:useLocalDpi xmlns:a14="http://schemas.microsoft.com/office/drawing/2010/main" val="0"/>
              </a:ext>
            </a:extLst>
          </a:blip>
          <a:srcRect r="3576" b="1"/>
          <a:stretch>
            <a:fillRect/>
          </a:stretch>
        </p:blipFill>
        <p:spPr>
          <a:xfrm>
            <a:off x="517869" y="508091"/>
            <a:ext cx="4221911" cy="5837918"/>
          </a:xfrm>
          <a:prstGeom prst="rect">
            <a:avLst/>
          </a:prstGeom>
        </p:spPr>
      </p:pic>
      <p:sp>
        <p:nvSpPr>
          <p:cNvPr id="13" name="Freeform: Shape 12">
            <a:extLst>
              <a:ext uri="{FF2B5EF4-FFF2-40B4-BE49-F238E27FC236}">
                <a16:creationId xmlns:a16="http://schemas.microsoft.com/office/drawing/2014/main" id="{C6DD38CD-CFFE-4ABA-3DC8-01ED90559E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84611" y="508090"/>
            <a:ext cx="6186474" cy="149279"/>
          </a:xfrm>
          <a:custGeom>
            <a:avLst/>
            <a:gdLst>
              <a:gd name="connsiteX0" fmla="*/ 0 w 6090847"/>
              <a:gd name="connsiteY0" fmla="*/ 0 h 149279"/>
              <a:gd name="connsiteX1" fmla="*/ 6090847 w 6090847"/>
              <a:gd name="connsiteY1" fmla="*/ 0 h 149279"/>
              <a:gd name="connsiteX2" fmla="*/ 6090847 w 6090847"/>
              <a:gd name="connsiteY2" fmla="*/ 149279 h 149279"/>
              <a:gd name="connsiteX3" fmla="*/ 0 w 6090847"/>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6090847" h="149279">
                <a:moveTo>
                  <a:pt x="0" y="0"/>
                </a:moveTo>
                <a:lnTo>
                  <a:pt x="6090847" y="0"/>
                </a:lnTo>
                <a:lnTo>
                  <a:pt x="6090847"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extBox 4">
            <a:extLst>
              <a:ext uri="{FF2B5EF4-FFF2-40B4-BE49-F238E27FC236}">
                <a16:creationId xmlns:a16="http://schemas.microsoft.com/office/drawing/2014/main" id="{D16AF9C2-7A19-A0EE-8E46-2924F90EBF61}"/>
              </a:ext>
            </a:extLst>
          </p:cNvPr>
          <p:cNvSpPr txBox="1"/>
          <p:nvPr/>
        </p:nvSpPr>
        <p:spPr>
          <a:xfrm>
            <a:off x="5226908" y="0"/>
            <a:ext cx="6315702" cy="3767328"/>
          </a:xfrm>
          <a:prstGeom prst="rect">
            <a:avLst/>
          </a:prstGeom>
        </p:spPr>
        <p:txBody>
          <a:bodyPr vert="horz" lIns="91440" tIns="45720" rIns="91440" bIns="45720" rtlCol="0">
            <a:noAutofit/>
          </a:bodyPr>
          <a:lstStyle/>
          <a:p>
            <a:pPr marL="0" marR="0" indent="-228600">
              <a:lnSpc>
                <a:spcPct val="110000"/>
              </a:lnSpc>
              <a:spcAft>
                <a:spcPts val="800"/>
              </a:spcAft>
              <a:buFont typeface="Arial" panose="020B0604020202020204" pitchFamily="34" charset="0"/>
              <a:buChar char="•"/>
            </a:pPr>
            <a:endParaRPr lang="en-US" sz="2400" dirty="0">
              <a:latin typeface="ADLaM Display" panose="02010000000000000000" pitchFamily="2" charset="77"/>
              <a:ea typeface="ADLaM Display" panose="02010000000000000000" pitchFamily="2" charset="77"/>
              <a:cs typeface="ADLaM Display" panose="02010000000000000000" pitchFamily="2" charset="77"/>
            </a:endParaRPr>
          </a:p>
          <a:p>
            <a:pPr marR="0">
              <a:lnSpc>
                <a:spcPct val="110000"/>
              </a:lnSpc>
              <a:spcAft>
                <a:spcPts val="800"/>
              </a:spcAft>
            </a:pPr>
            <a:endParaRPr lang="en-US" sz="2400" dirty="0">
              <a:effectLst/>
              <a:latin typeface="ADLaM Display" panose="02010000000000000000" pitchFamily="2" charset="77"/>
              <a:ea typeface="ADLaM Display" panose="02010000000000000000" pitchFamily="2" charset="77"/>
              <a:cs typeface="ADLaM Display" panose="02010000000000000000" pitchFamily="2" charset="77"/>
            </a:endParaRPr>
          </a:p>
          <a:p>
            <a:pPr marR="0">
              <a:lnSpc>
                <a:spcPct val="110000"/>
              </a:lnSpc>
              <a:spcAft>
                <a:spcPts val="800"/>
              </a:spcAft>
            </a:pPr>
            <a:r>
              <a:rPr lang="en-US" sz="3200" b="1" dirty="0">
                <a:solidFill>
                  <a:schemeClr val="bg1"/>
                </a:solidFill>
                <a:effectLst/>
                <a:latin typeface="ADLaM Display" panose="02010000000000000000" pitchFamily="2" charset="77"/>
                <a:ea typeface="ADLaM Display" panose="02010000000000000000" pitchFamily="2" charset="77"/>
                <a:cs typeface="ADLaM Display" panose="02010000000000000000" pitchFamily="2" charset="77"/>
              </a:rPr>
              <a:t>Negative Space: </a:t>
            </a:r>
          </a:p>
          <a:p>
            <a:pPr marR="0">
              <a:lnSpc>
                <a:spcPct val="110000"/>
              </a:lnSpc>
              <a:spcAft>
                <a:spcPts val="800"/>
              </a:spcAft>
            </a:pPr>
            <a:endParaRPr lang="en-US" sz="3200" dirty="0">
              <a:solidFill>
                <a:schemeClr val="bg1"/>
              </a:solidFill>
              <a:latin typeface="ADLaM Display" panose="02010000000000000000" pitchFamily="2" charset="77"/>
              <a:ea typeface="ADLaM Display" panose="02010000000000000000" pitchFamily="2" charset="77"/>
              <a:cs typeface="ADLaM Display" panose="02010000000000000000" pitchFamily="2" charset="77"/>
            </a:endParaRPr>
          </a:p>
          <a:p>
            <a:pPr marR="0">
              <a:lnSpc>
                <a:spcPct val="110000"/>
              </a:lnSpc>
              <a:spcAft>
                <a:spcPts val="800"/>
              </a:spcAft>
            </a:pPr>
            <a:r>
              <a:rPr lang="en-US" sz="3200" dirty="0">
                <a:solidFill>
                  <a:schemeClr val="bg1"/>
                </a:solidFill>
                <a:effectLst/>
                <a:latin typeface="ADLaM Display" panose="02010000000000000000" pitchFamily="2" charset="77"/>
                <a:ea typeface="ADLaM Display" panose="02010000000000000000" pitchFamily="2" charset="77"/>
                <a:cs typeface="ADLaM Display" panose="02010000000000000000" pitchFamily="2" charset="77"/>
              </a:rPr>
              <a:t>Once you’ve captured the outline of your shadow, try painting or decorating only the negative space or background around the plant shadow.  Leave the “positive” space where the object is, blank. </a:t>
            </a:r>
          </a:p>
          <a:p>
            <a:pPr marR="0">
              <a:lnSpc>
                <a:spcPct val="110000"/>
              </a:lnSpc>
              <a:spcAft>
                <a:spcPts val="800"/>
              </a:spcAft>
            </a:pPr>
            <a:endParaRPr lang="en-US" sz="3200" dirty="0">
              <a:solidFill>
                <a:schemeClr val="bg1"/>
              </a:solidFill>
              <a:latin typeface="ADLaM Display" panose="02010000000000000000" pitchFamily="2" charset="77"/>
              <a:ea typeface="ADLaM Display" panose="02010000000000000000" pitchFamily="2" charset="77"/>
              <a:cs typeface="ADLaM Display" panose="02010000000000000000" pitchFamily="2" charset="77"/>
            </a:endParaRPr>
          </a:p>
        </p:txBody>
      </p:sp>
    </p:spTree>
    <p:extLst>
      <p:ext uri="{BB962C8B-B14F-4D97-AF65-F5344CB8AC3E}">
        <p14:creationId xmlns:p14="http://schemas.microsoft.com/office/powerpoint/2010/main" val="38384684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4C0330F-1D4F-4552-B799-615DD237B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Bierstadt"/>
              <a:ea typeface="+mn-ea"/>
              <a:cs typeface="+mn-cs"/>
            </a:endParaRPr>
          </a:p>
        </p:txBody>
      </p:sp>
      <p:sp>
        <p:nvSpPr>
          <p:cNvPr id="12" name="Rectangle 11">
            <a:extLst>
              <a:ext uri="{FF2B5EF4-FFF2-40B4-BE49-F238E27FC236}">
                <a16:creationId xmlns:a16="http://schemas.microsoft.com/office/drawing/2014/main" id="{92BE0106-0C20-465B-A1BE-0BAC2737B1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1" y="508090"/>
            <a:ext cx="4672966"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sp>
        <p:nvSpPr>
          <p:cNvPr id="6" name="Rectangle 5">
            <a:extLst>
              <a:ext uri="{FF2B5EF4-FFF2-40B4-BE49-F238E27FC236}">
                <a16:creationId xmlns:a16="http://schemas.microsoft.com/office/drawing/2014/main" id="{ED5E96FA-98DF-1CFF-501B-38531EF04494}"/>
              </a:ext>
            </a:extLst>
          </p:cNvPr>
          <p:cNvSpPr/>
          <p:nvPr/>
        </p:nvSpPr>
        <p:spPr>
          <a:xfrm>
            <a:off x="5837045" y="314743"/>
            <a:ext cx="6091881" cy="6228514"/>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drawing of flowers and butterflies&#10;&#10;AI-generated content may be incorrect.">
            <a:extLst>
              <a:ext uri="{FF2B5EF4-FFF2-40B4-BE49-F238E27FC236}">
                <a16:creationId xmlns:a16="http://schemas.microsoft.com/office/drawing/2014/main" id="{9E5FB59A-36BC-860A-DB4F-18896E72600A}"/>
              </a:ext>
            </a:extLst>
          </p:cNvPr>
          <p:cNvPicPr>
            <a:picLocks noChangeAspect="1"/>
          </p:cNvPicPr>
          <p:nvPr/>
        </p:nvPicPr>
        <p:blipFill>
          <a:blip r:embed="rId2" cstate="print">
            <a:extLst>
              <a:ext uri="{28A0092B-C50C-407E-A947-70E740481C1C}">
                <a14:useLocalDpi xmlns:a14="http://schemas.microsoft.com/office/drawing/2010/main" val="0"/>
              </a:ext>
            </a:extLst>
          </a:blip>
          <a:srcRect t="18663" b="2229"/>
          <a:stretch>
            <a:fillRect/>
          </a:stretch>
        </p:blipFill>
        <p:spPr>
          <a:xfrm>
            <a:off x="6832275" y="1165459"/>
            <a:ext cx="4968314" cy="5087753"/>
          </a:xfrm>
          <a:prstGeom prst="rect">
            <a:avLst/>
          </a:prstGeom>
        </p:spPr>
      </p:pic>
      <p:graphicFrame>
        <p:nvGraphicFramePr>
          <p:cNvPr id="14" name="TextBox 4">
            <a:extLst>
              <a:ext uri="{FF2B5EF4-FFF2-40B4-BE49-F238E27FC236}">
                <a16:creationId xmlns:a16="http://schemas.microsoft.com/office/drawing/2014/main" id="{2C8F69BE-F548-7381-DCD1-EB6345EA666E}"/>
              </a:ext>
            </a:extLst>
          </p:cNvPr>
          <p:cNvGraphicFramePr/>
          <p:nvPr>
            <p:extLst>
              <p:ext uri="{D42A27DB-BD31-4B8C-83A1-F6EECF244321}">
                <p14:modId xmlns:p14="http://schemas.microsoft.com/office/powerpoint/2010/main" val="2829064355"/>
              </p:ext>
            </p:extLst>
          </p:nvPr>
        </p:nvGraphicFramePr>
        <p:xfrm>
          <a:off x="-58579" y="1207971"/>
          <a:ext cx="6762517" cy="47965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365925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 name="Freeform: Shape 10">
            <a:extLst>
              <a:ext uri="{FF2B5EF4-FFF2-40B4-BE49-F238E27FC236}">
                <a16:creationId xmlns:a16="http://schemas.microsoft.com/office/drawing/2014/main" id="{774A975B-A886-5202-0489-6965514A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9" y="508090"/>
            <a:ext cx="11153214" cy="149279"/>
          </a:xfrm>
          <a:custGeom>
            <a:avLst/>
            <a:gdLst>
              <a:gd name="connsiteX0" fmla="*/ 0 w 8085002"/>
              <a:gd name="connsiteY0" fmla="*/ 0 h 149279"/>
              <a:gd name="connsiteX1" fmla="*/ 8085002 w 8085002"/>
              <a:gd name="connsiteY1" fmla="*/ 0 h 149279"/>
              <a:gd name="connsiteX2" fmla="*/ 8085002 w 8085002"/>
              <a:gd name="connsiteY2" fmla="*/ 149279 h 149279"/>
              <a:gd name="connsiteX3" fmla="*/ 0 w 8085002"/>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8085002" h="149279">
                <a:moveTo>
                  <a:pt x="0" y="0"/>
                </a:moveTo>
                <a:lnTo>
                  <a:pt x="8085002" y="0"/>
                </a:lnTo>
                <a:lnTo>
                  <a:pt x="8085002"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Shape 12">
            <a:extLst>
              <a:ext uri="{FF2B5EF4-FFF2-40B4-BE49-F238E27FC236}">
                <a16:creationId xmlns:a16="http://schemas.microsoft.com/office/drawing/2014/main" id="{EA67E988-5919-57BB-C7DE-D3EAD38A30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6209925"/>
            <a:ext cx="11155680" cy="45719"/>
          </a:xfrm>
          <a:custGeom>
            <a:avLst/>
            <a:gdLst/>
            <a:ahLst/>
            <a:cxnLst/>
            <a:rect l="l" t="t" r="r" b="b"/>
            <a:pathLst>
              <a:path w="8715708" h="45719">
                <a:moveTo>
                  <a:pt x="0" y="0"/>
                </a:moveTo>
                <a:lnTo>
                  <a:pt x="3694525" y="0"/>
                </a:lnTo>
                <a:lnTo>
                  <a:pt x="5021183" y="0"/>
                </a:lnTo>
                <a:lnTo>
                  <a:pt x="8715708" y="0"/>
                </a:lnTo>
                <a:lnTo>
                  <a:pt x="8715708" y="45719"/>
                </a:lnTo>
                <a:lnTo>
                  <a:pt x="5021183" y="45719"/>
                </a:lnTo>
                <a:lnTo>
                  <a:pt x="3694525" y="45719"/>
                </a:lnTo>
                <a:lnTo>
                  <a:pt x="0" y="4571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22" name="Rectangle 21">
            <a:extLst>
              <a:ext uri="{FF2B5EF4-FFF2-40B4-BE49-F238E27FC236}">
                <a16:creationId xmlns:a16="http://schemas.microsoft.com/office/drawing/2014/main" id="{FAF3766F-DEF3-4802-BB0D-7A18EDD970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047C1393-B1F9-43EE-260F-CA800479F97B}"/>
              </a:ext>
            </a:extLst>
          </p:cNvPr>
          <p:cNvSpPr txBox="1"/>
          <p:nvPr/>
        </p:nvSpPr>
        <p:spPr>
          <a:xfrm>
            <a:off x="517869" y="800043"/>
            <a:ext cx="4795535" cy="5545961"/>
          </a:xfrm>
          <a:prstGeom prst="rect">
            <a:avLst/>
          </a:prstGeom>
        </p:spPr>
        <p:txBody>
          <a:bodyPr vert="horz" lIns="91440" tIns="45720" rIns="91440" bIns="45720" rtlCol="0" anchor="t">
            <a:normAutofit fontScale="70000" lnSpcReduction="20000"/>
          </a:bodyPr>
          <a:lstStyle/>
          <a:p>
            <a:pPr>
              <a:spcBef>
                <a:spcPct val="0"/>
              </a:spcBef>
              <a:spcAft>
                <a:spcPts val="600"/>
              </a:spcAft>
            </a:pPr>
            <a:r>
              <a:rPr lang="en-US" sz="8400" b="1" dirty="0">
                <a:solidFill>
                  <a:schemeClr val="bg1"/>
                </a:solidFill>
                <a:latin typeface="ADLaM Display" panose="02010000000000000000" pitchFamily="2" charset="77"/>
                <a:ea typeface="ADLaM Display" panose="02010000000000000000" pitchFamily="2" charset="77"/>
                <a:cs typeface="ADLaM Display" panose="02010000000000000000" pitchFamily="2" charset="77"/>
              </a:rPr>
              <a:t>Stay Creative! </a:t>
            </a:r>
          </a:p>
          <a:p>
            <a:pPr>
              <a:spcBef>
                <a:spcPct val="0"/>
              </a:spcBef>
              <a:spcAft>
                <a:spcPts val="600"/>
              </a:spcAft>
            </a:pPr>
            <a:endParaRPr lang="en-US" sz="4800" b="1" dirty="0">
              <a:solidFill>
                <a:schemeClr val="bg1"/>
              </a:solidFill>
              <a:latin typeface="+mj-lt"/>
              <a:ea typeface="+mj-ea"/>
              <a:cs typeface="+mj-cs"/>
            </a:endParaRPr>
          </a:p>
          <a:p>
            <a:pPr>
              <a:spcBef>
                <a:spcPct val="0"/>
              </a:spcBef>
              <a:spcAft>
                <a:spcPts val="600"/>
              </a:spcAft>
            </a:pPr>
            <a:endParaRPr lang="en-US" sz="4800" b="1" dirty="0">
              <a:solidFill>
                <a:schemeClr val="bg1"/>
              </a:solidFill>
              <a:latin typeface="+mj-lt"/>
              <a:ea typeface="+mj-ea"/>
              <a:cs typeface="+mj-cs"/>
            </a:endParaRPr>
          </a:p>
          <a:p>
            <a:pPr>
              <a:spcBef>
                <a:spcPct val="0"/>
              </a:spcBef>
              <a:spcAft>
                <a:spcPts val="600"/>
              </a:spcAft>
            </a:pPr>
            <a:endParaRPr lang="en-US" sz="5800" b="1" dirty="0">
              <a:solidFill>
                <a:schemeClr val="bg1"/>
              </a:solidFill>
              <a:latin typeface="+mj-lt"/>
              <a:ea typeface="+mj-ea"/>
              <a:cs typeface="+mj-cs"/>
            </a:endParaRPr>
          </a:p>
          <a:p>
            <a:pPr>
              <a:spcBef>
                <a:spcPct val="0"/>
              </a:spcBef>
              <a:spcAft>
                <a:spcPts val="600"/>
              </a:spcAft>
            </a:pPr>
            <a:endParaRPr lang="en-US" sz="5800" b="1" dirty="0">
              <a:solidFill>
                <a:schemeClr val="bg1"/>
              </a:solidFill>
              <a:latin typeface="+mj-lt"/>
              <a:ea typeface="+mj-ea"/>
              <a:cs typeface="+mj-cs"/>
            </a:endParaRPr>
          </a:p>
          <a:p>
            <a:pPr>
              <a:spcBef>
                <a:spcPct val="0"/>
              </a:spcBef>
              <a:spcAft>
                <a:spcPts val="600"/>
              </a:spcAft>
            </a:pPr>
            <a:r>
              <a:rPr lang="en-US" sz="5800" b="1" dirty="0">
                <a:solidFill>
                  <a:schemeClr val="bg1"/>
                </a:solidFill>
                <a:latin typeface="+mj-lt"/>
                <a:ea typeface="+mj-ea"/>
                <a:cs typeface="+mj-cs"/>
              </a:rPr>
              <a:t>Ms. Conners</a:t>
            </a:r>
          </a:p>
          <a:p>
            <a:pPr>
              <a:spcBef>
                <a:spcPct val="0"/>
              </a:spcBef>
              <a:spcAft>
                <a:spcPts val="600"/>
              </a:spcAft>
            </a:pPr>
            <a:r>
              <a:rPr lang="en-US" sz="5800" b="1" dirty="0">
                <a:solidFill>
                  <a:schemeClr val="bg1"/>
                </a:solidFill>
                <a:latin typeface="+mj-lt"/>
                <a:ea typeface="+mj-ea"/>
                <a:cs typeface="+mj-cs"/>
              </a:rPr>
              <a:t>UHS</a:t>
            </a:r>
          </a:p>
          <a:p>
            <a:pPr>
              <a:spcBef>
                <a:spcPct val="0"/>
              </a:spcBef>
              <a:spcAft>
                <a:spcPts val="600"/>
              </a:spcAft>
            </a:pPr>
            <a:r>
              <a:rPr lang="en-US" sz="5800" b="1" dirty="0">
                <a:solidFill>
                  <a:schemeClr val="bg1"/>
                </a:solidFill>
                <a:latin typeface="+mj-lt"/>
                <a:ea typeface="+mj-ea"/>
                <a:cs typeface="+mj-cs"/>
              </a:rPr>
              <a:t>Pima College</a:t>
            </a:r>
          </a:p>
        </p:txBody>
      </p:sp>
      <p:sp>
        <p:nvSpPr>
          <p:cNvPr id="23" name="Rectangle 22">
            <a:extLst>
              <a:ext uri="{FF2B5EF4-FFF2-40B4-BE49-F238E27FC236}">
                <a16:creationId xmlns:a16="http://schemas.microsoft.com/office/drawing/2014/main" id="{D91952F0-771E-D2ED-C333-EEED6708B8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1" y="508090"/>
            <a:ext cx="3466424"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shadow of two people standing in water&#10;&#10;AI-generated content may be incorrect.">
            <a:extLst>
              <a:ext uri="{FF2B5EF4-FFF2-40B4-BE49-F238E27FC236}">
                <a16:creationId xmlns:a16="http://schemas.microsoft.com/office/drawing/2014/main" id="{8AC03F2D-A532-ED3F-6BD2-ED7CD9B247CB}"/>
              </a:ext>
            </a:extLst>
          </p:cNvPr>
          <p:cNvPicPr>
            <a:picLocks noGrp="1" noChangeAspect="1"/>
          </p:cNvPicPr>
          <p:nvPr>
            <p:ph idx="1"/>
          </p:nvPr>
        </p:nvPicPr>
        <p:blipFill>
          <a:blip r:embed="rId3"/>
          <a:stretch>
            <a:fillRect/>
          </a:stretch>
        </p:blipFill>
        <p:spPr>
          <a:xfrm>
            <a:off x="6377665" y="607914"/>
            <a:ext cx="4231624" cy="5642166"/>
          </a:xfrm>
          <a:prstGeom prst="rect">
            <a:avLst/>
          </a:prstGeom>
        </p:spPr>
      </p:pic>
      <p:sp>
        <p:nvSpPr>
          <p:cNvPr id="19" name="Rectangle 18">
            <a:extLst>
              <a:ext uri="{FF2B5EF4-FFF2-40B4-BE49-F238E27FC236}">
                <a16:creationId xmlns:a16="http://schemas.microsoft.com/office/drawing/2014/main" id="{3FB6D83C-2377-9CAD-A991-9E0B6AF250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1208" y="6299535"/>
            <a:ext cx="3465681" cy="4646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spTree>
    <p:extLst>
      <p:ext uri="{BB962C8B-B14F-4D97-AF65-F5344CB8AC3E}">
        <p14:creationId xmlns:p14="http://schemas.microsoft.com/office/powerpoint/2010/main" val="31070784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E8873F53-55B7-4E34-B697-201CF2F10D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sp>
        <p:nvSpPr>
          <p:cNvPr id="13" name="Freeform: Shape 12">
            <a:extLst>
              <a:ext uri="{FF2B5EF4-FFF2-40B4-BE49-F238E27FC236}">
                <a16:creationId xmlns:a16="http://schemas.microsoft.com/office/drawing/2014/main" id="{FD90D0AA-A57E-2DE9-0CE8-B7B3068784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9" y="508090"/>
            <a:ext cx="11153214" cy="149279"/>
          </a:xfrm>
          <a:custGeom>
            <a:avLst/>
            <a:gdLst>
              <a:gd name="connsiteX0" fmla="*/ 0 w 8085002"/>
              <a:gd name="connsiteY0" fmla="*/ 0 h 149279"/>
              <a:gd name="connsiteX1" fmla="*/ 8085002 w 8085002"/>
              <a:gd name="connsiteY1" fmla="*/ 0 h 149279"/>
              <a:gd name="connsiteX2" fmla="*/ 8085002 w 8085002"/>
              <a:gd name="connsiteY2" fmla="*/ 149279 h 149279"/>
              <a:gd name="connsiteX3" fmla="*/ 0 w 8085002"/>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8085002" h="149279">
                <a:moveTo>
                  <a:pt x="0" y="0"/>
                </a:moveTo>
                <a:lnTo>
                  <a:pt x="8085002" y="0"/>
                </a:lnTo>
                <a:lnTo>
                  <a:pt x="8085002"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sp>
        <p:nvSpPr>
          <p:cNvPr id="5" name="TextBox 4">
            <a:extLst>
              <a:ext uri="{FF2B5EF4-FFF2-40B4-BE49-F238E27FC236}">
                <a16:creationId xmlns:a16="http://schemas.microsoft.com/office/drawing/2014/main" id="{297B488D-B90F-B4BD-8970-4EF8A674A3D5}"/>
              </a:ext>
            </a:extLst>
          </p:cNvPr>
          <p:cNvSpPr txBox="1"/>
          <p:nvPr/>
        </p:nvSpPr>
        <p:spPr>
          <a:xfrm>
            <a:off x="7536016" y="941330"/>
            <a:ext cx="3698789" cy="2816352"/>
          </a:xfrm>
          <a:prstGeom prst="rect">
            <a:avLst/>
          </a:prstGeom>
        </p:spPr>
        <p:txBody>
          <a:bodyPr vert="horz" lIns="91440" tIns="45720" rIns="91440" bIns="45720" rtlCol="0">
            <a:noAutofit/>
          </a:bodyPr>
          <a:lstStyle/>
          <a:p>
            <a:pPr marL="0" marR="0" indent="-228600">
              <a:spcAft>
                <a:spcPts val="800"/>
              </a:spcAft>
              <a:buFont typeface="Arial" panose="020B0604020202020204" pitchFamily="34" charset="0"/>
              <a:buChar char="•"/>
            </a:pPr>
            <a:r>
              <a:rPr lang="en-US" sz="3200" dirty="0">
                <a:solidFill>
                  <a:schemeClr val="bg1"/>
                </a:solidFill>
                <a:effectLst/>
                <a:latin typeface="ADLaM Display" panose="02010000000000000000" pitchFamily="2" charset="77"/>
                <a:ea typeface="ADLaM Display" panose="02010000000000000000" pitchFamily="2" charset="77"/>
                <a:cs typeface="ADLaM Display" panose="02010000000000000000" pitchFamily="2" charset="77"/>
              </a:rPr>
              <a:t>Have you ever noticed the beautiful shadows around you? </a:t>
            </a:r>
          </a:p>
          <a:p>
            <a:pPr marL="0" marR="0" indent="-228600">
              <a:spcAft>
                <a:spcPts val="800"/>
              </a:spcAft>
              <a:buFont typeface="Arial" panose="020B0604020202020204" pitchFamily="34" charset="0"/>
              <a:buChar char="•"/>
            </a:pPr>
            <a:endParaRPr lang="en-US" sz="2400" dirty="0">
              <a:solidFill>
                <a:schemeClr val="bg1"/>
              </a:solidFill>
              <a:latin typeface="ADLaM Display" panose="02010000000000000000" pitchFamily="2" charset="77"/>
              <a:ea typeface="ADLaM Display" panose="02010000000000000000" pitchFamily="2" charset="77"/>
              <a:cs typeface="ADLaM Display" panose="02010000000000000000" pitchFamily="2" charset="77"/>
            </a:endParaRPr>
          </a:p>
        </p:txBody>
      </p:sp>
      <p:pic>
        <p:nvPicPr>
          <p:cNvPr id="4" name="Picture 3">
            <a:extLst>
              <a:ext uri="{FF2B5EF4-FFF2-40B4-BE49-F238E27FC236}">
                <a16:creationId xmlns:a16="http://schemas.microsoft.com/office/drawing/2014/main" id="{5C405723-2D97-94FF-C998-F0F434D91797}"/>
              </a:ext>
            </a:extLst>
          </p:cNvPr>
          <p:cNvPicPr>
            <a:picLocks noChangeAspect="1"/>
          </p:cNvPicPr>
          <p:nvPr/>
        </p:nvPicPr>
        <p:blipFill>
          <a:blip r:embed="rId2"/>
          <a:stretch>
            <a:fillRect/>
          </a:stretch>
        </p:blipFill>
        <p:spPr>
          <a:xfrm>
            <a:off x="255723" y="1165459"/>
            <a:ext cx="6874109" cy="4582739"/>
          </a:xfrm>
          <a:prstGeom prst="rect">
            <a:avLst/>
          </a:prstGeom>
        </p:spPr>
      </p:pic>
    </p:spTree>
    <p:extLst>
      <p:ext uri="{BB962C8B-B14F-4D97-AF65-F5344CB8AC3E}">
        <p14:creationId xmlns:p14="http://schemas.microsoft.com/office/powerpoint/2010/main" val="36193232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856160A3-307C-7EF2-DA3D-5BE9578AC484}"/>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DACB8E9-3A8C-3FD2-AAC2-FA26C4E982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sp>
        <p:nvSpPr>
          <p:cNvPr id="13" name="Freeform: Shape 12">
            <a:extLst>
              <a:ext uri="{FF2B5EF4-FFF2-40B4-BE49-F238E27FC236}">
                <a16:creationId xmlns:a16="http://schemas.microsoft.com/office/drawing/2014/main" id="{B48240F8-C28D-1EB8-7C04-2E97DFDD59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9" y="508090"/>
            <a:ext cx="11153214" cy="149279"/>
          </a:xfrm>
          <a:custGeom>
            <a:avLst/>
            <a:gdLst>
              <a:gd name="connsiteX0" fmla="*/ 0 w 8085002"/>
              <a:gd name="connsiteY0" fmla="*/ 0 h 149279"/>
              <a:gd name="connsiteX1" fmla="*/ 8085002 w 8085002"/>
              <a:gd name="connsiteY1" fmla="*/ 0 h 149279"/>
              <a:gd name="connsiteX2" fmla="*/ 8085002 w 8085002"/>
              <a:gd name="connsiteY2" fmla="*/ 149279 h 149279"/>
              <a:gd name="connsiteX3" fmla="*/ 0 w 8085002"/>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8085002" h="149279">
                <a:moveTo>
                  <a:pt x="0" y="0"/>
                </a:moveTo>
                <a:lnTo>
                  <a:pt x="8085002" y="0"/>
                </a:lnTo>
                <a:lnTo>
                  <a:pt x="8085002"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sp>
        <p:nvSpPr>
          <p:cNvPr id="5" name="TextBox 4">
            <a:extLst>
              <a:ext uri="{FF2B5EF4-FFF2-40B4-BE49-F238E27FC236}">
                <a16:creationId xmlns:a16="http://schemas.microsoft.com/office/drawing/2014/main" id="{B81D36EE-6782-B83F-8EB6-BA1852E39A69}"/>
              </a:ext>
            </a:extLst>
          </p:cNvPr>
          <p:cNvSpPr txBox="1"/>
          <p:nvPr/>
        </p:nvSpPr>
        <p:spPr>
          <a:xfrm>
            <a:off x="6309455" y="218839"/>
            <a:ext cx="4934982" cy="2816352"/>
          </a:xfrm>
          <a:prstGeom prst="rect">
            <a:avLst/>
          </a:prstGeom>
        </p:spPr>
        <p:txBody>
          <a:bodyPr vert="horz" lIns="91440" tIns="45720" rIns="91440" bIns="45720" rtlCol="0">
            <a:noAutofit/>
          </a:bodyPr>
          <a:lstStyle/>
          <a:p>
            <a:pPr marL="0" marR="0" indent="-228600">
              <a:spcAft>
                <a:spcPts val="800"/>
              </a:spcAft>
              <a:buFont typeface="Arial" panose="020B0604020202020204" pitchFamily="34" charset="0"/>
              <a:buChar char="•"/>
            </a:pPr>
            <a:endParaRPr lang="en-US" sz="3200" dirty="0">
              <a:solidFill>
                <a:schemeClr val="bg1"/>
              </a:solidFill>
              <a:latin typeface="ADLaM Display" panose="02010000000000000000" pitchFamily="2" charset="77"/>
              <a:ea typeface="ADLaM Display" panose="02010000000000000000" pitchFamily="2" charset="77"/>
              <a:cs typeface="ADLaM Display" panose="02010000000000000000" pitchFamily="2" charset="77"/>
            </a:endParaRPr>
          </a:p>
          <a:p>
            <a:pPr marL="0" marR="0" indent="-228600">
              <a:spcAft>
                <a:spcPts val="800"/>
              </a:spcAft>
              <a:buFont typeface="Arial" panose="020B0604020202020204" pitchFamily="34" charset="0"/>
              <a:buChar char="•"/>
            </a:pPr>
            <a:r>
              <a:rPr lang="en-US" sz="3200" dirty="0">
                <a:solidFill>
                  <a:schemeClr val="bg1"/>
                </a:solidFill>
                <a:effectLst/>
                <a:latin typeface="ADLaM Display" panose="02010000000000000000" pitchFamily="2" charset="77"/>
                <a:ea typeface="ADLaM Display" panose="02010000000000000000" pitchFamily="2" charset="77"/>
                <a:cs typeface="ADLaM Display" panose="02010000000000000000" pitchFamily="2" charset="77"/>
              </a:rPr>
              <a:t>Shadow art is a fun and easy way to capture the </a:t>
            </a:r>
            <a:r>
              <a:rPr lang="en-US" sz="3200" i="1" dirty="0">
                <a:solidFill>
                  <a:schemeClr val="bg1"/>
                </a:solidFill>
                <a:effectLst/>
                <a:latin typeface="ADLaM Display" panose="02010000000000000000" pitchFamily="2" charset="77"/>
                <a:ea typeface="ADLaM Display" panose="02010000000000000000" pitchFamily="2" charset="77"/>
                <a:cs typeface="ADLaM Display" panose="02010000000000000000" pitchFamily="2" charset="77"/>
              </a:rPr>
              <a:t>contour lines</a:t>
            </a:r>
            <a:r>
              <a:rPr lang="en-US" sz="3200" dirty="0">
                <a:solidFill>
                  <a:schemeClr val="bg1"/>
                </a:solidFill>
                <a:effectLst/>
                <a:latin typeface="ADLaM Display" panose="02010000000000000000" pitchFamily="2" charset="77"/>
                <a:ea typeface="ADLaM Display" panose="02010000000000000000" pitchFamily="2" charset="77"/>
                <a:cs typeface="ADLaM Display" panose="02010000000000000000" pitchFamily="2" charset="77"/>
              </a:rPr>
              <a:t> of shadows. </a:t>
            </a:r>
          </a:p>
          <a:p>
            <a:pPr marL="0" marR="0" indent="-228600">
              <a:spcAft>
                <a:spcPts val="800"/>
              </a:spcAft>
              <a:buFont typeface="Arial" panose="020B0604020202020204" pitchFamily="34" charset="0"/>
              <a:buChar char="•"/>
            </a:pPr>
            <a:endParaRPr lang="en-US" sz="3200" dirty="0">
              <a:solidFill>
                <a:schemeClr val="bg1"/>
              </a:solidFill>
              <a:effectLst/>
              <a:latin typeface="ADLaM Display" panose="02010000000000000000" pitchFamily="2" charset="77"/>
              <a:ea typeface="ADLaM Display" panose="02010000000000000000" pitchFamily="2" charset="77"/>
              <a:cs typeface="ADLaM Display" panose="02010000000000000000" pitchFamily="2" charset="77"/>
            </a:endParaRPr>
          </a:p>
        </p:txBody>
      </p:sp>
      <p:pic>
        <p:nvPicPr>
          <p:cNvPr id="7" name="Picture 6" descr="A chair with a blanket and a blanket on it&#10;&#10;AI-generated content may be incorrect.">
            <a:extLst>
              <a:ext uri="{FF2B5EF4-FFF2-40B4-BE49-F238E27FC236}">
                <a16:creationId xmlns:a16="http://schemas.microsoft.com/office/drawing/2014/main" id="{574DE15D-BA29-C772-1883-ED343B531EB6}"/>
              </a:ext>
            </a:extLst>
          </p:cNvPr>
          <p:cNvPicPr>
            <a:picLocks noChangeAspect="1"/>
          </p:cNvPicPr>
          <p:nvPr/>
        </p:nvPicPr>
        <p:blipFill>
          <a:blip r:embed="rId2"/>
          <a:stretch>
            <a:fillRect/>
          </a:stretch>
        </p:blipFill>
        <p:spPr>
          <a:xfrm rot="5400000">
            <a:off x="-47985" y="961509"/>
            <a:ext cx="6579975" cy="4934981"/>
          </a:xfrm>
          <a:prstGeom prst="rect">
            <a:avLst/>
          </a:prstGeom>
        </p:spPr>
      </p:pic>
    </p:spTree>
    <p:extLst>
      <p:ext uri="{BB962C8B-B14F-4D97-AF65-F5344CB8AC3E}">
        <p14:creationId xmlns:p14="http://schemas.microsoft.com/office/powerpoint/2010/main" val="16867367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254C2C8A-1A48-D496-76AD-33DDFE3CFC47}"/>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51A4D8A0-6BDA-93E9-5970-1BF69F93C2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Bierstadt"/>
              <a:ea typeface="+mn-ea"/>
              <a:cs typeface="+mn-cs"/>
            </a:endParaRPr>
          </a:p>
        </p:txBody>
      </p:sp>
      <p:sp>
        <p:nvSpPr>
          <p:cNvPr id="14" name="Rectangle 13">
            <a:extLst>
              <a:ext uri="{FF2B5EF4-FFF2-40B4-BE49-F238E27FC236}">
                <a16:creationId xmlns:a16="http://schemas.microsoft.com/office/drawing/2014/main" id="{D1DD5D4D-26C9-8D66-83F5-691F35ADA7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1" y="508090"/>
            <a:ext cx="4672966"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sp>
        <p:nvSpPr>
          <p:cNvPr id="7" name="TextBox 6">
            <a:extLst>
              <a:ext uri="{FF2B5EF4-FFF2-40B4-BE49-F238E27FC236}">
                <a16:creationId xmlns:a16="http://schemas.microsoft.com/office/drawing/2014/main" id="{A59CCEBC-4B0D-4198-D029-06A1AD6BB626}"/>
              </a:ext>
            </a:extLst>
          </p:cNvPr>
          <p:cNvSpPr txBox="1"/>
          <p:nvPr/>
        </p:nvSpPr>
        <p:spPr>
          <a:xfrm>
            <a:off x="426614" y="1012566"/>
            <a:ext cx="5010195" cy="5337344"/>
          </a:xfrm>
          <a:prstGeom prst="rect">
            <a:avLst/>
          </a:prstGeom>
        </p:spPr>
        <p:txBody>
          <a:bodyPr vert="horz" lIns="91440" tIns="45720" rIns="91440" bIns="45720" rtlCol="0">
            <a:normAutofit/>
          </a:bodyPr>
          <a:lstStyle/>
          <a:p>
            <a:pPr marL="0" marR="0" indent="-228600">
              <a:lnSpc>
                <a:spcPct val="110000"/>
              </a:lnSpc>
              <a:spcAft>
                <a:spcPts val="800"/>
              </a:spcAft>
              <a:buFont typeface="Arial" panose="020B0604020202020204" pitchFamily="34" charset="0"/>
              <a:buChar char="•"/>
            </a:pPr>
            <a:endParaRPr lang="en-US" sz="2400" dirty="0">
              <a:solidFill>
                <a:schemeClr val="bg1"/>
              </a:solidFill>
              <a:latin typeface="ADLaM Display" panose="02010000000000000000" pitchFamily="2" charset="77"/>
              <a:ea typeface="ADLaM Display" panose="02010000000000000000" pitchFamily="2" charset="77"/>
              <a:cs typeface="ADLaM Display" panose="02010000000000000000" pitchFamily="2" charset="77"/>
            </a:endParaRPr>
          </a:p>
          <a:p>
            <a:pPr marL="0" marR="0" indent="-228600">
              <a:lnSpc>
                <a:spcPct val="110000"/>
              </a:lnSpc>
              <a:spcAft>
                <a:spcPts val="800"/>
              </a:spcAft>
              <a:buFont typeface="Arial" panose="020B0604020202020204" pitchFamily="34" charset="0"/>
              <a:buChar char="•"/>
            </a:pPr>
            <a:endParaRPr lang="en-US" sz="2400" dirty="0">
              <a:effectLst/>
              <a:latin typeface="ADLaM Display" panose="02010000000000000000" pitchFamily="2" charset="77"/>
              <a:ea typeface="ADLaM Display" panose="02010000000000000000" pitchFamily="2" charset="77"/>
              <a:cs typeface="ADLaM Display" panose="02010000000000000000" pitchFamily="2" charset="77"/>
            </a:endParaRPr>
          </a:p>
        </p:txBody>
      </p:sp>
      <p:sp>
        <p:nvSpPr>
          <p:cNvPr id="4" name="TextBox 3">
            <a:extLst>
              <a:ext uri="{FF2B5EF4-FFF2-40B4-BE49-F238E27FC236}">
                <a16:creationId xmlns:a16="http://schemas.microsoft.com/office/drawing/2014/main" id="{58C0CEB1-66DE-6AD2-8E22-F7D040538965}"/>
              </a:ext>
            </a:extLst>
          </p:cNvPr>
          <p:cNvSpPr txBox="1"/>
          <p:nvPr/>
        </p:nvSpPr>
        <p:spPr>
          <a:xfrm>
            <a:off x="6096000" y="582729"/>
            <a:ext cx="5258685" cy="3539430"/>
          </a:xfrm>
          <a:prstGeom prst="rect">
            <a:avLst/>
          </a:prstGeom>
          <a:noFill/>
        </p:spPr>
        <p:txBody>
          <a:bodyPr wrap="square">
            <a:spAutoFit/>
          </a:bodyPr>
          <a:lstStyle/>
          <a:p>
            <a:pPr>
              <a:buNone/>
            </a:pPr>
            <a:endParaRPr lang="en-US" sz="3200" b="1" dirty="0">
              <a:solidFill>
                <a:schemeClr val="bg1"/>
              </a:solidFill>
            </a:endParaRPr>
          </a:p>
          <a:p>
            <a:pPr>
              <a:buNone/>
            </a:pPr>
            <a:r>
              <a:rPr lang="en-US" sz="3200" b="1" dirty="0">
                <a:solidFill>
                  <a:schemeClr val="bg1"/>
                </a:solidFill>
              </a:rPr>
              <a:t>A contour line drawing is made with lines that show the edges and shapes of an object.</a:t>
            </a:r>
          </a:p>
          <a:p>
            <a:pPr>
              <a:buNone/>
            </a:pPr>
            <a:endParaRPr lang="en-US" sz="3200" b="1" dirty="0">
              <a:solidFill>
                <a:schemeClr val="bg1"/>
              </a:solidFill>
            </a:endParaRPr>
          </a:p>
          <a:p>
            <a:pPr>
              <a:buNone/>
            </a:pPr>
            <a:endParaRPr lang="en-US" sz="3200" b="1" dirty="0">
              <a:solidFill>
                <a:schemeClr val="bg1"/>
              </a:solidFill>
            </a:endParaRPr>
          </a:p>
        </p:txBody>
      </p:sp>
      <p:pic>
        <p:nvPicPr>
          <p:cNvPr id="2" name="Picture 1" descr="A drawing of a plant&#10;&#10;AI-generated content may be incorrect.">
            <a:extLst>
              <a:ext uri="{FF2B5EF4-FFF2-40B4-BE49-F238E27FC236}">
                <a16:creationId xmlns:a16="http://schemas.microsoft.com/office/drawing/2014/main" id="{9DF518D1-A633-D51B-7D8E-D8575C55F889}"/>
              </a:ext>
            </a:extLst>
          </p:cNvPr>
          <p:cNvPicPr>
            <a:picLocks noChangeAspect="1"/>
          </p:cNvPicPr>
          <p:nvPr/>
        </p:nvPicPr>
        <p:blipFill>
          <a:blip r:embed="rId2"/>
          <a:stretch>
            <a:fillRect/>
          </a:stretch>
        </p:blipFill>
        <p:spPr>
          <a:xfrm>
            <a:off x="294303" y="1776248"/>
            <a:ext cx="5457439" cy="3686613"/>
          </a:xfrm>
          <a:prstGeom prst="rect">
            <a:avLst/>
          </a:prstGeom>
        </p:spPr>
      </p:pic>
    </p:spTree>
    <p:extLst>
      <p:ext uri="{BB962C8B-B14F-4D97-AF65-F5344CB8AC3E}">
        <p14:creationId xmlns:p14="http://schemas.microsoft.com/office/powerpoint/2010/main" val="15528887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34C0330F-1D4F-4552-B799-615DD237B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Bierstadt"/>
              <a:ea typeface="+mn-ea"/>
              <a:cs typeface="+mn-cs"/>
            </a:endParaRPr>
          </a:p>
        </p:txBody>
      </p:sp>
      <p:sp>
        <p:nvSpPr>
          <p:cNvPr id="13" name="Rectangle 12">
            <a:extLst>
              <a:ext uri="{FF2B5EF4-FFF2-40B4-BE49-F238E27FC236}">
                <a16:creationId xmlns:a16="http://schemas.microsoft.com/office/drawing/2014/main" id="{92BE0106-0C20-465B-A1BE-0BAC2737B1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1" y="508090"/>
            <a:ext cx="4672966"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sp>
        <p:nvSpPr>
          <p:cNvPr id="5" name="TextBox 4">
            <a:extLst>
              <a:ext uri="{FF2B5EF4-FFF2-40B4-BE49-F238E27FC236}">
                <a16:creationId xmlns:a16="http://schemas.microsoft.com/office/drawing/2014/main" id="{90732509-303F-CBF5-610A-0D735A5DAA07}"/>
              </a:ext>
            </a:extLst>
          </p:cNvPr>
          <p:cNvSpPr txBox="1"/>
          <p:nvPr/>
        </p:nvSpPr>
        <p:spPr>
          <a:xfrm>
            <a:off x="431372" y="582729"/>
            <a:ext cx="5526645" cy="3767328"/>
          </a:xfrm>
          <a:prstGeom prst="rect">
            <a:avLst/>
          </a:prstGeom>
        </p:spPr>
        <p:txBody>
          <a:bodyPr vert="horz" lIns="91440" tIns="45720" rIns="91440" bIns="45720" rtlCol="0">
            <a:noAutofit/>
          </a:bodyPr>
          <a:lstStyle/>
          <a:p>
            <a:pPr marR="0">
              <a:lnSpc>
                <a:spcPct val="110000"/>
              </a:lnSpc>
              <a:spcAft>
                <a:spcPts val="800"/>
              </a:spcAft>
            </a:pPr>
            <a:r>
              <a:rPr lang="en-US" sz="2800" dirty="0">
                <a:solidFill>
                  <a:schemeClr val="bg1"/>
                </a:solidFill>
                <a:effectLst/>
                <a:latin typeface="ADLaM Display" panose="02010000000000000000" pitchFamily="2" charset="77"/>
                <a:ea typeface="ADLaM Display" panose="02010000000000000000" pitchFamily="2" charset="77"/>
                <a:cs typeface="ADLaM Display" panose="02010000000000000000" pitchFamily="2" charset="77"/>
              </a:rPr>
              <a:t>What you Need: </a:t>
            </a:r>
          </a:p>
          <a:p>
            <a:pPr lvl="1" indent="-228600">
              <a:lnSpc>
                <a:spcPct val="110000"/>
              </a:lnSpc>
              <a:spcAft>
                <a:spcPts val="800"/>
              </a:spcAft>
              <a:buFont typeface="Arial" panose="020B0604020202020204" pitchFamily="34" charset="0"/>
              <a:buChar char="•"/>
            </a:pPr>
            <a:r>
              <a:rPr lang="en-US" sz="2400" dirty="0">
                <a:solidFill>
                  <a:schemeClr val="bg1"/>
                </a:solidFill>
                <a:effectLst/>
                <a:latin typeface="ADLaM Display" panose="02010000000000000000" pitchFamily="2" charset="77"/>
                <a:ea typeface="ADLaM Display" panose="02010000000000000000" pitchFamily="2" charset="77"/>
                <a:cs typeface="ADLaM Display" panose="02010000000000000000" pitchFamily="2" charset="77"/>
              </a:rPr>
              <a:t>Pen or pencil </a:t>
            </a:r>
          </a:p>
          <a:p>
            <a:pPr lvl="1" indent="-228600">
              <a:lnSpc>
                <a:spcPct val="110000"/>
              </a:lnSpc>
              <a:spcAft>
                <a:spcPts val="800"/>
              </a:spcAft>
              <a:buFont typeface="Arial" panose="020B0604020202020204" pitchFamily="34" charset="0"/>
              <a:buChar char="•"/>
            </a:pPr>
            <a:r>
              <a:rPr lang="en-US" sz="2400" dirty="0">
                <a:solidFill>
                  <a:schemeClr val="bg1"/>
                </a:solidFill>
                <a:effectLst/>
                <a:latin typeface="ADLaM Display" panose="02010000000000000000" pitchFamily="2" charset="77"/>
                <a:ea typeface="ADLaM Display" panose="02010000000000000000" pitchFamily="2" charset="77"/>
                <a:cs typeface="ADLaM Display" panose="02010000000000000000" pitchFamily="2" charset="77"/>
              </a:rPr>
              <a:t>Multipurpose paper</a:t>
            </a:r>
          </a:p>
          <a:p>
            <a:pPr lvl="1" indent="-228600">
              <a:lnSpc>
                <a:spcPct val="110000"/>
              </a:lnSpc>
              <a:spcAft>
                <a:spcPts val="800"/>
              </a:spcAft>
              <a:buFont typeface="Arial" panose="020B0604020202020204" pitchFamily="34" charset="0"/>
              <a:buChar char="•"/>
            </a:pPr>
            <a:r>
              <a:rPr lang="en-US" sz="2400" dirty="0">
                <a:solidFill>
                  <a:schemeClr val="bg1"/>
                </a:solidFill>
                <a:latin typeface="ADLaM Display" panose="02010000000000000000" pitchFamily="2" charset="77"/>
                <a:ea typeface="ADLaM Display" panose="02010000000000000000" pitchFamily="2" charset="77"/>
                <a:cs typeface="ADLaM Display" panose="02010000000000000000" pitchFamily="2" charset="77"/>
              </a:rPr>
              <a:t>Your choice</a:t>
            </a:r>
            <a:r>
              <a:rPr lang="en-US" sz="2400" dirty="0">
                <a:solidFill>
                  <a:schemeClr val="bg1"/>
                </a:solidFill>
                <a:effectLst/>
                <a:latin typeface="ADLaM Display" panose="02010000000000000000" pitchFamily="2" charset="77"/>
                <a:ea typeface="ADLaM Display" panose="02010000000000000000" pitchFamily="2" charset="77"/>
                <a:cs typeface="ADLaM Display" panose="02010000000000000000" pitchFamily="2" charset="77"/>
              </a:rPr>
              <a:t>: </a:t>
            </a:r>
          </a:p>
          <a:p>
            <a:pPr lvl="2" indent="-228600">
              <a:lnSpc>
                <a:spcPct val="110000"/>
              </a:lnSpc>
              <a:spcAft>
                <a:spcPts val="800"/>
              </a:spcAft>
              <a:buFont typeface="Arial" panose="020B0604020202020204" pitchFamily="34" charset="0"/>
              <a:buChar char="•"/>
            </a:pPr>
            <a:r>
              <a:rPr lang="en-US" sz="2400" dirty="0">
                <a:solidFill>
                  <a:schemeClr val="bg1"/>
                </a:solidFill>
                <a:latin typeface="ADLaM Display" panose="02010000000000000000" pitchFamily="2" charset="77"/>
                <a:ea typeface="ADLaM Display" panose="02010000000000000000" pitchFamily="2" charset="77"/>
                <a:cs typeface="ADLaM Display" panose="02010000000000000000" pitchFamily="2" charset="77"/>
              </a:rPr>
              <a:t>p</a:t>
            </a:r>
            <a:r>
              <a:rPr lang="en-US" sz="2400" dirty="0">
                <a:solidFill>
                  <a:schemeClr val="bg1"/>
                </a:solidFill>
                <a:effectLst/>
                <a:latin typeface="ADLaM Display" panose="02010000000000000000" pitchFamily="2" charset="77"/>
                <a:ea typeface="ADLaM Display" panose="02010000000000000000" pitchFamily="2" charset="77"/>
                <a:cs typeface="ADLaM Display" panose="02010000000000000000" pitchFamily="2" charset="77"/>
              </a:rPr>
              <a:t>aint </a:t>
            </a:r>
          </a:p>
          <a:p>
            <a:pPr lvl="2" indent="-228600">
              <a:lnSpc>
                <a:spcPct val="110000"/>
              </a:lnSpc>
              <a:spcAft>
                <a:spcPts val="800"/>
              </a:spcAft>
              <a:buFont typeface="Arial" panose="020B0604020202020204" pitchFamily="34" charset="0"/>
              <a:buChar char="•"/>
            </a:pPr>
            <a:r>
              <a:rPr lang="en-US" sz="2400" dirty="0">
                <a:solidFill>
                  <a:schemeClr val="bg1"/>
                </a:solidFill>
                <a:effectLst/>
                <a:latin typeface="ADLaM Display" panose="02010000000000000000" pitchFamily="2" charset="77"/>
                <a:ea typeface="ADLaM Display" panose="02010000000000000000" pitchFamily="2" charset="77"/>
                <a:cs typeface="ADLaM Display" panose="02010000000000000000" pitchFamily="2" charset="77"/>
              </a:rPr>
              <a:t>colored pencils</a:t>
            </a:r>
            <a:endParaRPr lang="en-US" sz="2400" dirty="0">
              <a:solidFill>
                <a:schemeClr val="bg1"/>
              </a:solidFill>
              <a:latin typeface="ADLaM Display" panose="02010000000000000000" pitchFamily="2" charset="77"/>
              <a:ea typeface="ADLaM Display" panose="02010000000000000000" pitchFamily="2" charset="77"/>
              <a:cs typeface="ADLaM Display" panose="02010000000000000000" pitchFamily="2" charset="77"/>
            </a:endParaRPr>
          </a:p>
          <a:p>
            <a:pPr lvl="2" indent="-228600">
              <a:lnSpc>
                <a:spcPct val="110000"/>
              </a:lnSpc>
              <a:spcAft>
                <a:spcPts val="800"/>
              </a:spcAft>
              <a:buFont typeface="Arial" panose="020B0604020202020204" pitchFamily="34" charset="0"/>
              <a:buChar char="•"/>
            </a:pPr>
            <a:r>
              <a:rPr lang="en-US" sz="2400" dirty="0">
                <a:solidFill>
                  <a:schemeClr val="bg1"/>
                </a:solidFill>
                <a:effectLst/>
                <a:latin typeface="ADLaM Display" panose="02010000000000000000" pitchFamily="2" charset="77"/>
                <a:ea typeface="ADLaM Display" panose="02010000000000000000" pitchFamily="2" charset="77"/>
                <a:cs typeface="ADLaM Display" panose="02010000000000000000" pitchFamily="2" charset="77"/>
              </a:rPr>
              <a:t>watercolor paints</a:t>
            </a:r>
          </a:p>
          <a:p>
            <a:pPr lvl="2" indent="-228600">
              <a:lnSpc>
                <a:spcPct val="110000"/>
              </a:lnSpc>
              <a:spcAft>
                <a:spcPts val="800"/>
              </a:spcAft>
              <a:buFont typeface="Arial" panose="020B0604020202020204" pitchFamily="34" charset="0"/>
              <a:buChar char="•"/>
            </a:pPr>
            <a:r>
              <a:rPr lang="en-US" sz="2400" dirty="0">
                <a:solidFill>
                  <a:schemeClr val="bg1"/>
                </a:solidFill>
                <a:effectLst/>
                <a:latin typeface="ADLaM Display" panose="02010000000000000000" pitchFamily="2" charset="77"/>
                <a:ea typeface="ADLaM Display" panose="02010000000000000000" pitchFamily="2" charset="77"/>
                <a:cs typeface="ADLaM Display" panose="02010000000000000000" pitchFamily="2" charset="77"/>
              </a:rPr>
              <a:t>watercolor pencils</a:t>
            </a:r>
          </a:p>
          <a:p>
            <a:pPr lvl="2" indent="-228600">
              <a:lnSpc>
                <a:spcPct val="110000"/>
              </a:lnSpc>
              <a:spcAft>
                <a:spcPts val="800"/>
              </a:spcAft>
              <a:buFont typeface="Arial" panose="020B0604020202020204" pitchFamily="34" charset="0"/>
              <a:buChar char="•"/>
            </a:pPr>
            <a:r>
              <a:rPr lang="en-US" sz="2400" dirty="0">
                <a:solidFill>
                  <a:schemeClr val="bg1"/>
                </a:solidFill>
                <a:latin typeface="ADLaM Display" panose="02010000000000000000" pitchFamily="2" charset="77"/>
                <a:ea typeface="ADLaM Display" panose="02010000000000000000" pitchFamily="2" charset="77"/>
                <a:cs typeface="ADLaM Display" panose="02010000000000000000" pitchFamily="2" charset="77"/>
              </a:rPr>
              <a:t>p</a:t>
            </a:r>
            <a:r>
              <a:rPr lang="en-US" sz="2400" dirty="0">
                <a:solidFill>
                  <a:schemeClr val="bg1"/>
                </a:solidFill>
                <a:effectLst/>
                <a:latin typeface="ADLaM Display" panose="02010000000000000000" pitchFamily="2" charset="77"/>
                <a:ea typeface="ADLaM Display" panose="02010000000000000000" pitchFamily="2" charset="77"/>
                <a:cs typeface="ADLaM Display" panose="02010000000000000000" pitchFamily="2" charset="77"/>
              </a:rPr>
              <a:t>astels</a:t>
            </a:r>
          </a:p>
          <a:p>
            <a:pPr lvl="2" indent="-228600">
              <a:lnSpc>
                <a:spcPct val="110000"/>
              </a:lnSpc>
              <a:spcAft>
                <a:spcPts val="800"/>
              </a:spcAft>
              <a:buFont typeface="Arial" panose="020B0604020202020204" pitchFamily="34" charset="0"/>
              <a:buChar char="•"/>
            </a:pPr>
            <a:r>
              <a:rPr lang="en-US" sz="2400" dirty="0">
                <a:solidFill>
                  <a:schemeClr val="bg1"/>
                </a:solidFill>
                <a:effectLst/>
                <a:latin typeface="ADLaM Display" panose="02010000000000000000" pitchFamily="2" charset="77"/>
                <a:ea typeface="ADLaM Display" panose="02010000000000000000" pitchFamily="2" charset="77"/>
                <a:cs typeface="ADLaM Display" panose="02010000000000000000" pitchFamily="2" charset="77"/>
              </a:rPr>
              <a:t>pens </a:t>
            </a:r>
          </a:p>
          <a:p>
            <a:pPr lvl="2" indent="-228600">
              <a:lnSpc>
                <a:spcPct val="110000"/>
              </a:lnSpc>
              <a:spcAft>
                <a:spcPts val="800"/>
              </a:spcAft>
              <a:buFont typeface="Arial" panose="020B0604020202020204" pitchFamily="34" charset="0"/>
              <a:buChar char="•"/>
            </a:pPr>
            <a:r>
              <a:rPr lang="en-US" sz="2400" dirty="0">
                <a:solidFill>
                  <a:schemeClr val="bg1"/>
                </a:solidFill>
                <a:effectLst/>
                <a:latin typeface="ADLaM Display" panose="02010000000000000000" pitchFamily="2" charset="77"/>
                <a:ea typeface="ADLaM Display" panose="02010000000000000000" pitchFamily="2" charset="77"/>
                <a:cs typeface="ADLaM Display" panose="02010000000000000000" pitchFamily="2" charset="77"/>
              </a:rPr>
              <a:t>chalk </a:t>
            </a:r>
          </a:p>
        </p:txBody>
      </p:sp>
      <p:pic>
        <p:nvPicPr>
          <p:cNvPr id="6" name="Picture 5">
            <a:extLst>
              <a:ext uri="{FF2B5EF4-FFF2-40B4-BE49-F238E27FC236}">
                <a16:creationId xmlns:a16="http://schemas.microsoft.com/office/drawing/2014/main" id="{FD4AF7BF-2677-32C7-437C-BF7F6F2680DA}"/>
              </a:ext>
            </a:extLst>
          </p:cNvPr>
          <p:cNvPicPr>
            <a:picLocks noChangeAspect="1"/>
          </p:cNvPicPr>
          <p:nvPr/>
        </p:nvPicPr>
        <p:blipFill>
          <a:blip r:embed="rId2"/>
          <a:srcRect t="919" r="1" b="17078"/>
          <a:stretch>
            <a:fillRect/>
          </a:stretch>
        </p:blipFill>
        <p:spPr>
          <a:xfrm>
            <a:off x="5958018" y="508090"/>
            <a:ext cx="5709726" cy="5846989"/>
          </a:xfrm>
          <a:prstGeom prst="rect">
            <a:avLst/>
          </a:prstGeom>
        </p:spPr>
      </p:pic>
    </p:spTree>
    <p:extLst>
      <p:ext uri="{BB962C8B-B14F-4D97-AF65-F5344CB8AC3E}">
        <p14:creationId xmlns:p14="http://schemas.microsoft.com/office/powerpoint/2010/main" val="3893333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5FC4A501-82AB-ED41-C623-50939A0757AF}"/>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C465A78D-A48F-7B5E-56DB-3F4DA332BE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sp>
        <p:nvSpPr>
          <p:cNvPr id="13" name="Freeform: Shape 12">
            <a:extLst>
              <a:ext uri="{FF2B5EF4-FFF2-40B4-BE49-F238E27FC236}">
                <a16:creationId xmlns:a16="http://schemas.microsoft.com/office/drawing/2014/main" id="{2A3F572A-DE00-1885-7E68-BA3B766CD6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9" y="508090"/>
            <a:ext cx="11153214" cy="149279"/>
          </a:xfrm>
          <a:custGeom>
            <a:avLst/>
            <a:gdLst>
              <a:gd name="connsiteX0" fmla="*/ 0 w 8085002"/>
              <a:gd name="connsiteY0" fmla="*/ 0 h 149279"/>
              <a:gd name="connsiteX1" fmla="*/ 8085002 w 8085002"/>
              <a:gd name="connsiteY1" fmla="*/ 0 h 149279"/>
              <a:gd name="connsiteX2" fmla="*/ 8085002 w 8085002"/>
              <a:gd name="connsiteY2" fmla="*/ 149279 h 149279"/>
              <a:gd name="connsiteX3" fmla="*/ 0 w 8085002"/>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8085002" h="149279">
                <a:moveTo>
                  <a:pt x="0" y="0"/>
                </a:moveTo>
                <a:lnTo>
                  <a:pt x="8085002" y="0"/>
                </a:lnTo>
                <a:lnTo>
                  <a:pt x="8085002"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pic>
        <p:nvPicPr>
          <p:cNvPr id="6" name="Picture 5" descr="A hand holding a white paper&#10;&#10;AI-generated content may be incorrect.">
            <a:extLst>
              <a:ext uri="{FF2B5EF4-FFF2-40B4-BE49-F238E27FC236}">
                <a16:creationId xmlns:a16="http://schemas.microsoft.com/office/drawing/2014/main" id="{4B52668D-2683-CEDB-A26B-E966D3C5652A}"/>
              </a:ext>
            </a:extLst>
          </p:cNvPr>
          <p:cNvPicPr>
            <a:picLocks noChangeAspect="1"/>
          </p:cNvPicPr>
          <p:nvPr/>
        </p:nvPicPr>
        <p:blipFill>
          <a:blip r:embed="rId2"/>
          <a:srcRect r="-2" b="4874"/>
          <a:stretch>
            <a:fillRect/>
          </a:stretch>
        </p:blipFill>
        <p:spPr>
          <a:xfrm>
            <a:off x="406660" y="1181926"/>
            <a:ext cx="6358990" cy="4536664"/>
          </a:xfrm>
          <a:prstGeom prst="rect">
            <a:avLst/>
          </a:prstGeom>
        </p:spPr>
      </p:pic>
      <p:sp>
        <p:nvSpPr>
          <p:cNvPr id="5" name="TextBox 4">
            <a:extLst>
              <a:ext uri="{FF2B5EF4-FFF2-40B4-BE49-F238E27FC236}">
                <a16:creationId xmlns:a16="http://schemas.microsoft.com/office/drawing/2014/main" id="{85972242-B8DE-9C4B-9A63-4CBD6ADD1F91}"/>
              </a:ext>
            </a:extLst>
          </p:cNvPr>
          <p:cNvSpPr txBox="1"/>
          <p:nvPr/>
        </p:nvSpPr>
        <p:spPr>
          <a:xfrm>
            <a:off x="7194769" y="794804"/>
            <a:ext cx="4565063" cy="2816352"/>
          </a:xfrm>
          <a:prstGeom prst="rect">
            <a:avLst/>
          </a:prstGeom>
        </p:spPr>
        <p:txBody>
          <a:bodyPr vert="horz" lIns="91440" tIns="45720" rIns="91440" bIns="45720" rtlCol="0">
            <a:noAutofit/>
          </a:bodyPr>
          <a:lstStyle/>
          <a:p>
            <a:pPr marL="0" marR="0" indent="-228600">
              <a:spcAft>
                <a:spcPts val="800"/>
              </a:spcAft>
              <a:buFont typeface="Arial" panose="020B0604020202020204" pitchFamily="34" charset="0"/>
              <a:buChar char="•"/>
            </a:pPr>
            <a:endParaRPr lang="en-US" sz="2800" dirty="0">
              <a:solidFill>
                <a:schemeClr val="bg1"/>
              </a:solidFill>
              <a:effectLst/>
              <a:latin typeface="ADLaM Display" panose="02010000000000000000" pitchFamily="2" charset="77"/>
              <a:ea typeface="ADLaM Display" panose="02010000000000000000" pitchFamily="2" charset="77"/>
              <a:cs typeface="ADLaM Display" panose="02010000000000000000" pitchFamily="2" charset="77"/>
            </a:endParaRPr>
          </a:p>
          <a:p>
            <a:pPr marL="0" marR="0" indent="-228600">
              <a:spcAft>
                <a:spcPts val="800"/>
              </a:spcAft>
              <a:buFont typeface="Arial" panose="020B0604020202020204" pitchFamily="34" charset="0"/>
              <a:buChar char="•"/>
            </a:pPr>
            <a:r>
              <a:rPr lang="en-US" sz="3200" dirty="0">
                <a:solidFill>
                  <a:schemeClr val="bg1"/>
                </a:solidFill>
                <a:effectLst/>
                <a:latin typeface="ADLaM Display" panose="02010000000000000000" pitchFamily="2" charset="77"/>
                <a:ea typeface="ADLaM Display" panose="02010000000000000000" pitchFamily="2" charset="77"/>
                <a:cs typeface="ADLaM Display" panose="02010000000000000000" pitchFamily="2" charset="77"/>
              </a:rPr>
              <a:t>When you find an interesting plant or object, place your paper under the shadow.  </a:t>
            </a:r>
          </a:p>
        </p:txBody>
      </p:sp>
    </p:spTree>
    <p:extLst>
      <p:ext uri="{BB962C8B-B14F-4D97-AF65-F5344CB8AC3E}">
        <p14:creationId xmlns:p14="http://schemas.microsoft.com/office/powerpoint/2010/main" val="27573042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9E10BDB4-64F2-477D-A03B-9F8352D5E0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D0A15058-9626-A869-BAD8-1CC2715C54B2}"/>
              </a:ext>
            </a:extLst>
          </p:cNvPr>
          <p:cNvSpPr txBox="1"/>
          <p:nvPr/>
        </p:nvSpPr>
        <p:spPr>
          <a:xfrm>
            <a:off x="521208" y="978408"/>
            <a:ext cx="6300216" cy="1325880"/>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4400" b="1" dirty="0">
                <a:solidFill>
                  <a:schemeClr val="bg1"/>
                </a:solidFill>
                <a:latin typeface="+mj-lt"/>
                <a:ea typeface="+mj-ea"/>
                <a:cs typeface="+mj-cs"/>
              </a:rPr>
              <a:t>Composition</a:t>
            </a:r>
            <a:endParaRPr lang="en-US" sz="4400" b="1" kern="1200" dirty="0">
              <a:solidFill>
                <a:schemeClr val="bg1"/>
              </a:solidFill>
              <a:latin typeface="+mj-lt"/>
              <a:ea typeface="+mj-ea"/>
              <a:cs typeface="+mj-cs"/>
            </a:endParaRPr>
          </a:p>
        </p:txBody>
      </p:sp>
      <p:sp>
        <p:nvSpPr>
          <p:cNvPr id="15" name="Rectangle 14">
            <a:extLst>
              <a:ext uri="{FF2B5EF4-FFF2-40B4-BE49-F238E27FC236}">
                <a16:creationId xmlns:a16="http://schemas.microsoft.com/office/drawing/2014/main" id="{887F59F2-5FBC-40CD-AD35-376AECE49E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8" y="508090"/>
            <a:ext cx="6281928"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B7C0E1A1-1B5C-BFB7-D280-714E72842BB0}"/>
              </a:ext>
            </a:extLst>
          </p:cNvPr>
          <p:cNvSpPr txBox="1"/>
          <p:nvPr/>
        </p:nvSpPr>
        <p:spPr>
          <a:xfrm>
            <a:off x="6577263" y="502833"/>
            <a:ext cx="5358063" cy="6074504"/>
          </a:xfrm>
          <a:prstGeom prst="rect">
            <a:avLst/>
          </a:prstGeom>
        </p:spPr>
        <p:txBody>
          <a:bodyPr vert="horz" lIns="91440" tIns="45720" rIns="91440" bIns="45720" rtlCol="0">
            <a:normAutofit/>
          </a:bodyPr>
          <a:lstStyle/>
          <a:p>
            <a:pPr indent="-228600">
              <a:lnSpc>
                <a:spcPct val="110000"/>
              </a:lnSpc>
              <a:spcAft>
                <a:spcPts val="600"/>
              </a:spcAft>
              <a:buFont typeface="Arial" panose="020B0604020202020204" pitchFamily="34" charset="0"/>
              <a:buChar char="•"/>
            </a:pPr>
            <a:r>
              <a:rPr lang="en-US" sz="3200" i="1" dirty="0">
                <a:solidFill>
                  <a:schemeClr val="bg1"/>
                </a:solidFill>
                <a:latin typeface="ADLaM Display" panose="02010000000000000000" pitchFamily="2" charset="77"/>
                <a:ea typeface="ADLaM Display" panose="02010000000000000000" pitchFamily="2" charset="77"/>
                <a:cs typeface="ADLaM Display" panose="02010000000000000000" pitchFamily="2" charset="77"/>
              </a:rPr>
              <a:t>Composition</a:t>
            </a:r>
            <a:r>
              <a:rPr lang="en-US" sz="3200" dirty="0">
                <a:solidFill>
                  <a:schemeClr val="bg1"/>
                </a:solidFill>
                <a:latin typeface="ADLaM Display" panose="02010000000000000000" pitchFamily="2" charset="77"/>
                <a:ea typeface="ADLaM Display" panose="02010000000000000000" pitchFamily="2" charset="77"/>
                <a:cs typeface="ADLaM Display" panose="02010000000000000000" pitchFamily="2" charset="77"/>
              </a:rPr>
              <a:t>  is about how you position your image on the page. </a:t>
            </a:r>
          </a:p>
          <a:p>
            <a:pPr>
              <a:lnSpc>
                <a:spcPct val="110000"/>
              </a:lnSpc>
              <a:spcAft>
                <a:spcPts val="600"/>
              </a:spcAft>
            </a:pPr>
            <a:endParaRPr lang="en-US" sz="3200" dirty="0">
              <a:solidFill>
                <a:schemeClr val="bg1"/>
              </a:solidFill>
              <a:latin typeface="ADLaM Display" panose="02010000000000000000" pitchFamily="2" charset="77"/>
              <a:ea typeface="ADLaM Display" panose="02010000000000000000" pitchFamily="2" charset="77"/>
              <a:cs typeface="ADLaM Display" panose="02010000000000000000" pitchFamily="2" charset="77"/>
            </a:endParaRPr>
          </a:p>
          <a:p>
            <a:pPr indent="-228600">
              <a:lnSpc>
                <a:spcPct val="110000"/>
              </a:lnSpc>
              <a:spcAft>
                <a:spcPts val="600"/>
              </a:spcAft>
              <a:buFont typeface="Arial" panose="020B0604020202020204" pitchFamily="34" charset="0"/>
              <a:buChar char="•"/>
            </a:pPr>
            <a:endParaRPr lang="en-US" sz="3200" dirty="0">
              <a:solidFill>
                <a:schemeClr val="bg1"/>
              </a:solidFill>
              <a:latin typeface="ADLaM Display" panose="02010000000000000000" pitchFamily="2" charset="77"/>
              <a:ea typeface="ADLaM Display" panose="02010000000000000000" pitchFamily="2" charset="77"/>
              <a:cs typeface="ADLaM Display" panose="02010000000000000000" pitchFamily="2" charset="77"/>
            </a:endParaRPr>
          </a:p>
          <a:p>
            <a:pPr indent="-228600">
              <a:lnSpc>
                <a:spcPct val="110000"/>
              </a:lnSpc>
              <a:spcAft>
                <a:spcPts val="600"/>
              </a:spcAft>
              <a:buFont typeface="Arial" panose="020B0604020202020204" pitchFamily="34" charset="0"/>
              <a:buChar char="•"/>
            </a:pPr>
            <a:r>
              <a:rPr lang="en-US" sz="3200" dirty="0">
                <a:solidFill>
                  <a:schemeClr val="bg1"/>
                </a:solidFill>
                <a:latin typeface="ADLaM Display" panose="02010000000000000000" pitchFamily="2" charset="77"/>
                <a:ea typeface="ADLaM Display" panose="02010000000000000000" pitchFamily="2" charset="77"/>
                <a:cs typeface="ADLaM Display" panose="02010000000000000000" pitchFamily="2" charset="77"/>
              </a:rPr>
              <a:t>Try to arrange the shadow on your page in a way that it looks nice and is not too busy. </a:t>
            </a:r>
          </a:p>
          <a:p>
            <a:pPr indent="-228600">
              <a:lnSpc>
                <a:spcPct val="110000"/>
              </a:lnSpc>
              <a:spcAft>
                <a:spcPts val="600"/>
              </a:spcAft>
              <a:buFont typeface="Arial" panose="020B0604020202020204" pitchFamily="34" charset="0"/>
              <a:buChar char="•"/>
            </a:pPr>
            <a:endParaRPr lang="en-US" sz="2800" dirty="0">
              <a:solidFill>
                <a:schemeClr val="bg1"/>
              </a:solidFill>
              <a:latin typeface="ADLaM Display" panose="02010000000000000000" pitchFamily="2" charset="77"/>
              <a:ea typeface="ADLaM Display" panose="02010000000000000000" pitchFamily="2" charset="77"/>
              <a:cs typeface="ADLaM Display" panose="02010000000000000000" pitchFamily="2" charset="77"/>
            </a:endParaRPr>
          </a:p>
          <a:p>
            <a:pPr indent="-228600">
              <a:lnSpc>
                <a:spcPct val="110000"/>
              </a:lnSpc>
              <a:spcAft>
                <a:spcPts val="600"/>
              </a:spcAft>
              <a:buFont typeface="Arial" panose="020B0604020202020204" pitchFamily="34" charset="0"/>
              <a:buChar char="•"/>
            </a:pPr>
            <a:endParaRPr lang="en-US" sz="2800" dirty="0">
              <a:solidFill>
                <a:schemeClr val="bg1"/>
              </a:solidFill>
              <a:latin typeface="ADLaM Display" panose="02010000000000000000" pitchFamily="2" charset="77"/>
              <a:ea typeface="ADLaM Display" panose="02010000000000000000" pitchFamily="2" charset="77"/>
              <a:cs typeface="ADLaM Display" panose="02010000000000000000" pitchFamily="2" charset="77"/>
            </a:endParaRPr>
          </a:p>
          <a:p>
            <a:pPr indent="-228600">
              <a:lnSpc>
                <a:spcPct val="110000"/>
              </a:lnSpc>
              <a:spcAft>
                <a:spcPts val="600"/>
              </a:spcAft>
              <a:buFont typeface="Arial" panose="020B0604020202020204" pitchFamily="34" charset="0"/>
              <a:buChar char="•"/>
            </a:pPr>
            <a:endParaRPr lang="en-US" sz="2400" dirty="0">
              <a:solidFill>
                <a:schemeClr val="bg1"/>
              </a:solidFill>
              <a:latin typeface="ADLaM Display" panose="02010000000000000000" pitchFamily="2" charset="77"/>
              <a:ea typeface="ADLaM Display" panose="02010000000000000000" pitchFamily="2" charset="77"/>
              <a:cs typeface="ADLaM Display" panose="02010000000000000000" pitchFamily="2" charset="77"/>
            </a:endParaRPr>
          </a:p>
          <a:p>
            <a:pPr indent="-228600">
              <a:lnSpc>
                <a:spcPct val="110000"/>
              </a:lnSpc>
              <a:spcAft>
                <a:spcPts val="600"/>
              </a:spcAft>
              <a:buFont typeface="Arial" panose="020B0604020202020204" pitchFamily="34" charset="0"/>
              <a:buChar char="•"/>
            </a:pPr>
            <a:endParaRPr lang="en-US" dirty="0"/>
          </a:p>
        </p:txBody>
      </p:sp>
      <p:pic>
        <p:nvPicPr>
          <p:cNvPr id="3" name="Picture 2">
            <a:extLst>
              <a:ext uri="{FF2B5EF4-FFF2-40B4-BE49-F238E27FC236}">
                <a16:creationId xmlns:a16="http://schemas.microsoft.com/office/drawing/2014/main" id="{82281C69-DC9F-F479-7449-0AE2567B56C9}"/>
              </a:ext>
            </a:extLst>
          </p:cNvPr>
          <p:cNvPicPr>
            <a:picLocks noChangeAspect="1"/>
          </p:cNvPicPr>
          <p:nvPr/>
        </p:nvPicPr>
        <p:blipFill>
          <a:blip r:embed="rId2"/>
          <a:stretch>
            <a:fillRect/>
          </a:stretch>
        </p:blipFill>
        <p:spPr>
          <a:xfrm>
            <a:off x="700388" y="2625327"/>
            <a:ext cx="5626100" cy="3530600"/>
          </a:xfrm>
          <a:prstGeom prst="rect">
            <a:avLst/>
          </a:prstGeom>
        </p:spPr>
      </p:pic>
    </p:spTree>
    <p:extLst>
      <p:ext uri="{BB962C8B-B14F-4D97-AF65-F5344CB8AC3E}">
        <p14:creationId xmlns:p14="http://schemas.microsoft.com/office/powerpoint/2010/main" val="24931488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34C0330F-1D4F-4552-B799-615DD237B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Bierstadt"/>
              <a:ea typeface="+mn-ea"/>
              <a:cs typeface="+mn-cs"/>
            </a:endParaRPr>
          </a:p>
        </p:txBody>
      </p:sp>
      <p:sp>
        <p:nvSpPr>
          <p:cNvPr id="14" name="Rectangle 13">
            <a:extLst>
              <a:ext uri="{FF2B5EF4-FFF2-40B4-BE49-F238E27FC236}">
                <a16:creationId xmlns:a16="http://schemas.microsoft.com/office/drawing/2014/main" id="{92BE0106-0C20-465B-A1BE-0BAC2737B1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1" y="508090"/>
            <a:ext cx="4672966"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sp>
        <p:nvSpPr>
          <p:cNvPr id="7" name="TextBox 6">
            <a:extLst>
              <a:ext uri="{FF2B5EF4-FFF2-40B4-BE49-F238E27FC236}">
                <a16:creationId xmlns:a16="http://schemas.microsoft.com/office/drawing/2014/main" id="{B9C8A44A-410B-5F1B-6ABB-3A67FE6595F1}"/>
              </a:ext>
            </a:extLst>
          </p:cNvPr>
          <p:cNvSpPr txBox="1"/>
          <p:nvPr/>
        </p:nvSpPr>
        <p:spPr>
          <a:xfrm>
            <a:off x="426614" y="1012566"/>
            <a:ext cx="5010195" cy="5337344"/>
          </a:xfrm>
          <a:prstGeom prst="rect">
            <a:avLst/>
          </a:prstGeom>
        </p:spPr>
        <p:txBody>
          <a:bodyPr vert="horz" lIns="91440" tIns="45720" rIns="91440" bIns="45720" rtlCol="0">
            <a:normAutofit/>
          </a:bodyPr>
          <a:lstStyle/>
          <a:p>
            <a:pPr marL="0" marR="0" indent="-228600">
              <a:lnSpc>
                <a:spcPct val="110000"/>
              </a:lnSpc>
              <a:spcAft>
                <a:spcPts val="800"/>
              </a:spcAft>
              <a:buFont typeface="Arial" panose="020B0604020202020204" pitchFamily="34" charset="0"/>
              <a:buChar char="•"/>
            </a:pPr>
            <a:r>
              <a:rPr lang="en-US" sz="3200" dirty="0">
                <a:solidFill>
                  <a:schemeClr val="bg1"/>
                </a:solidFill>
                <a:effectLst/>
                <a:latin typeface="ADLaM Display" panose="02010000000000000000" pitchFamily="2" charset="77"/>
                <a:ea typeface="ADLaM Display" panose="02010000000000000000" pitchFamily="2" charset="77"/>
                <a:cs typeface="ADLaM Display" panose="02010000000000000000" pitchFamily="2" charset="77"/>
              </a:rPr>
              <a:t>Now take your pen or pencil and trace around the edges of the shadows.  This will create </a:t>
            </a:r>
            <a:r>
              <a:rPr lang="en-US" sz="3200" b="1" i="1" dirty="0">
                <a:solidFill>
                  <a:schemeClr val="bg1"/>
                </a:solidFill>
                <a:effectLst/>
                <a:latin typeface="ADLaM Display" panose="02010000000000000000" pitchFamily="2" charset="77"/>
                <a:ea typeface="ADLaM Display" panose="02010000000000000000" pitchFamily="2" charset="77"/>
                <a:cs typeface="ADLaM Display" panose="02010000000000000000" pitchFamily="2" charset="77"/>
              </a:rPr>
              <a:t>contour lines</a:t>
            </a:r>
            <a:r>
              <a:rPr lang="en-US" sz="3200" b="1" dirty="0">
                <a:solidFill>
                  <a:schemeClr val="bg1"/>
                </a:solidFill>
                <a:effectLst/>
                <a:latin typeface="ADLaM Display" panose="02010000000000000000" pitchFamily="2" charset="77"/>
                <a:ea typeface="ADLaM Display" panose="02010000000000000000" pitchFamily="2" charset="77"/>
                <a:cs typeface="ADLaM Display" panose="02010000000000000000" pitchFamily="2" charset="77"/>
              </a:rPr>
              <a:t> </a:t>
            </a:r>
            <a:r>
              <a:rPr lang="en-US" sz="3200" dirty="0">
                <a:solidFill>
                  <a:schemeClr val="bg1"/>
                </a:solidFill>
                <a:effectLst/>
                <a:latin typeface="ADLaM Display" panose="02010000000000000000" pitchFamily="2" charset="77"/>
                <a:ea typeface="ADLaM Display" panose="02010000000000000000" pitchFamily="2" charset="77"/>
                <a:cs typeface="ADLaM Display" panose="02010000000000000000" pitchFamily="2" charset="77"/>
              </a:rPr>
              <a:t>or an outline of the shadows.    </a:t>
            </a:r>
          </a:p>
          <a:p>
            <a:pPr marL="0" marR="0" indent="-228600">
              <a:lnSpc>
                <a:spcPct val="110000"/>
              </a:lnSpc>
              <a:spcAft>
                <a:spcPts val="800"/>
              </a:spcAft>
              <a:buFont typeface="Arial" panose="020B0604020202020204" pitchFamily="34" charset="0"/>
              <a:buChar char="•"/>
            </a:pPr>
            <a:endParaRPr lang="en-US" sz="2400" dirty="0">
              <a:solidFill>
                <a:schemeClr val="bg1"/>
              </a:solidFill>
              <a:latin typeface="ADLaM Display" panose="02010000000000000000" pitchFamily="2" charset="77"/>
              <a:ea typeface="ADLaM Display" panose="02010000000000000000" pitchFamily="2" charset="77"/>
              <a:cs typeface="ADLaM Display" panose="02010000000000000000" pitchFamily="2" charset="77"/>
            </a:endParaRPr>
          </a:p>
          <a:p>
            <a:pPr marL="0" marR="0" indent="-228600">
              <a:lnSpc>
                <a:spcPct val="110000"/>
              </a:lnSpc>
              <a:spcAft>
                <a:spcPts val="800"/>
              </a:spcAft>
              <a:buFont typeface="Arial" panose="020B0604020202020204" pitchFamily="34" charset="0"/>
              <a:buChar char="•"/>
            </a:pPr>
            <a:endParaRPr lang="en-US" sz="2400" dirty="0">
              <a:effectLst/>
              <a:latin typeface="ADLaM Display" panose="02010000000000000000" pitchFamily="2" charset="77"/>
              <a:ea typeface="ADLaM Display" panose="02010000000000000000" pitchFamily="2" charset="77"/>
              <a:cs typeface="ADLaM Display" panose="02010000000000000000" pitchFamily="2" charset="77"/>
            </a:endParaRPr>
          </a:p>
        </p:txBody>
      </p:sp>
      <p:pic>
        <p:nvPicPr>
          <p:cNvPr id="3" name="Picture 2">
            <a:extLst>
              <a:ext uri="{FF2B5EF4-FFF2-40B4-BE49-F238E27FC236}">
                <a16:creationId xmlns:a16="http://schemas.microsoft.com/office/drawing/2014/main" id="{5665E023-B5A3-95AE-28C5-4B7497D35284}"/>
              </a:ext>
            </a:extLst>
          </p:cNvPr>
          <p:cNvPicPr>
            <a:picLocks noChangeAspect="1"/>
          </p:cNvPicPr>
          <p:nvPr/>
        </p:nvPicPr>
        <p:blipFill>
          <a:blip r:embed="rId2"/>
          <a:stretch>
            <a:fillRect/>
          </a:stretch>
        </p:blipFill>
        <p:spPr>
          <a:xfrm>
            <a:off x="6094476" y="-5"/>
            <a:ext cx="5143500" cy="6858000"/>
          </a:xfrm>
          <a:prstGeom prst="rect">
            <a:avLst/>
          </a:prstGeom>
        </p:spPr>
      </p:pic>
    </p:spTree>
    <p:extLst>
      <p:ext uri="{BB962C8B-B14F-4D97-AF65-F5344CB8AC3E}">
        <p14:creationId xmlns:p14="http://schemas.microsoft.com/office/powerpoint/2010/main" val="5559187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ECDC9CB8-EC05-E8B9-6FFE-DC29424042F3}"/>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136904B-9971-813B-9AAA-6DB953C61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Bierstadt"/>
              <a:ea typeface="+mn-ea"/>
              <a:cs typeface="+mn-cs"/>
            </a:endParaRPr>
          </a:p>
        </p:txBody>
      </p:sp>
      <p:sp>
        <p:nvSpPr>
          <p:cNvPr id="14" name="Rectangle 13">
            <a:extLst>
              <a:ext uri="{FF2B5EF4-FFF2-40B4-BE49-F238E27FC236}">
                <a16:creationId xmlns:a16="http://schemas.microsoft.com/office/drawing/2014/main" id="{FDFB42AA-1046-B486-271F-D2BDC47E16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1" y="508090"/>
            <a:ext cx="4672966"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sp>
        <p:nvSpPr>
          <p:cNvPr id="7" name="TextBox 6">
            <a:extLst>
              <a:ext uri="{FF2B5EF4-FFF2-40B4-BE49-F238E27FC236}">
                <a16:creationId xmlns:a16="http://schemas.microsoft.com/office/drawing/2014/main" id="{0A472F07-1D8B-5838-B907-052D1DE95170}"/>
              </a:ext>
            </a:extLst>
          </p:cNvPr>
          <p:cNvSpPr txBox="1"/>
          <p:nvPr/>
        </p:nvSpPr>
        <p:spPr>
          <a:xfrm>
            <a:off x="426613" y="315585"/>
            <a:ext cx="11056825" cy="5337344"/>
          </a:xfrm>
          <a:prstGeom prst="rect">
            <a:avLst/>
          </a:prstGeom>
        </p:spPr>
        <p:txBody>
          <a:bodyPr vert="horz" lIns="91440" tIns="45720" rIns="91440" bIns="45720" rtlCol="0">
            <a:normAutofit/>
          </a:bodyPr>
          <a:lstStyle/>
          <a:p>
            <a:pPr marL="0" marR="0" indent="-228600">
              <a:lnSpc>
                <a:spcPct val="110000"/>
              </a:lnSpc>
              <a:spcAft>
                <a:spcPts val="800"/>
              </a:spcAft>
              <a:buFont typeface="Arial" panose="020B0604020202020204" pitchFamily="34" charset="0"/>
              <a:buChar char="•"/>
            </a:pPr>
            <a:endParaRPr lang="en-US" sz="3600" dirty="0">
              <a:solidFill>
                <a:schemeClr val="bg1"/>
              </a:solidFill>
              <a:latin typeface="ADLaM Display" panose="02010000000000000000" pitchFamily="2" charset="77"/>
              <a:ea typeface="ADLaM Display" panose="02010000000000000000" pitchFamily="2" charset="77"/>
              <a:cs typeface="ADLaM Display" panose="02010000000000000000" pitchFamily="2" charset="77"/>
            </a:endParaRPr>
          </a:p>
          <a:p>
            <a:pPr algn="ctr">
              <a:lnSpc>
                <a:spcPct val="110000"/>
              </a:lnSpc>
              <a:spcAft>
                <a:spcPts val="800"/>
              </a:spcAft>
            </a:pPr>
            <a:r>
              <a:rPr lang="en-US" sz="3600" dirty="0">
                <a:solidFill>
                  <a:schemeClr val="bg1"/>
                </a:solidFill>
                <a:effectLst/>
                <a:latin typeface="ADLaM Display" panose="02010000000000000000" pitchFamily="2" charset="77"/>
                <a:ea typeface="ADLaM Display" panose="02010000000000000000" pitchFamily="2" charset="77"/>
                <a:cs typeface="ADLaM Display" panose="02010000000000000000" pitchFamily="2" charset="77"/>
              </a:rPr>
              <a:t>Contour lines are beautiful by themselves, but here’s a couple of other fun ideas you might want to try:</a:t>
            </a:r>
          </a:p>
          <a:p>
            <a:pPr marL="0" marR="0" indent="-228600">
              <a:lnSpc>
                <a:spcPct val="110000"/>
              </a:lnSpc>
              <a:spcAft>
                <a:spcPts val="800"/>
              </a:spcAft>
              <a:buFont typeface="Arial" panose="020B0604020202020204" pitchFamily="34" charset="0"/>
              <a:buChar char="•"/>
            </a:pPr>
            <a:endParaRPr lang="en-US" sz="2400" dirty="0">
              <a:effectLst/>
              <a:latin typeface="ADLaM Display" panose="02010000000000000000" pitchFamily="2" charset="77"/>
              <a:ea typeface="ADLaM Display" panose="02010000000000000000" pitchFamily="2" charset="77"/>
              <a:cs typeface="ADLaM Display" panose="02010000000000000000" pitchFamily="2" charset="77"/>
            </a:endParaRPr>
          </a:p>
        </p:txBody>
      </p:sp>
    </p:spTree>
    <p:extLst>
      <p:ext uri="{BB962C8B-B14F-4D97-AF65-F5344CB8AC3E}">
        <p14:creationId xmlns:p14="http://schemas.microsoft.com/office/powerpoint/2010/main" val="1095461939"/>
      </p:ext>
    </p:extLst>
  </p:cSld>
  <p:clrMapOvr>
    <a:masterClrMapping/>
  </p:clrMapOvr>
</p:sld>
</file>

<file path=ppt/theme/theme1.xml><?xml version="1.0" encoding="utf-8"?>
<a:theme xmlns:a="http://schemas.openxmlformats.org/drawingml/2006/main" name="GestaltVTI">
  <a:themeElements>
    <a:clrScheme name="Gestalt">
      <a:dk1>
        <a:srgbClr val="000000"/>
      </a:dk1>
      <a:lt1>
        <a:sysClr val="window" lastClr="FFFFFF"/>
      </a:lt1>
      <a:dk2>
        <a:srgbClr val="262626"/>
      </a:dk2>
      <a:lt2>
        <a:srgbClr val="F7F7F7"/>
      </a:lt2>
      <a:accent1>
        <a:srgbClr val="EBA000"/>
      </a:accent1>
      <a:accent2>
        <a:srgbClr val="00BAC8"/>
      </a:accent2>
      <a:accent3>
        <a:srgbClr val="E64823"/>
      </a:accent3>
      <a:accent4>
        <a:srgbClr val="4D5AFF"/>
      </a:accent4>
      <a:accent5>
        <a:srgbClr val="FE5D21"/>
      </a:accent5>
      <a:accent6>
        <a:srgbClr val="00C777"/>
      </a:accent6>
      <a:hlink>
        <a:srgbClr val="2998E3"/>
      </a:hlink>
      <a:folHlink>
        <a:srgbClr val="939393"/>
      </a:folHlink>
    </a:clrScheme>
    <a:fontScheme name="Gestalt">
      <a:majorFont>
        <a:latin typeface="Bierstadt"/>
        <a:ea typeface=""/>
        <a:cs typeface=""/>
      </a:majorFont>
      <a:minorFont>
        <a:latin typeface="Bierstad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GestaltVTI" id="{4F87C71D-53D1-4B71-BF97-FD0EA4B25665}" vid="{A110AFC4-8D8A-4C02-8885-7BA370B379B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9748</TotalTime>
  <Words>295</Words>
  <Application>Microsoft Macintosh PowerPoint</Application>
  <PresentationFormat>Widescreen</PresentationFormat>
  <Paragraphs>53</Paragraphs>
  <Slides>13</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ADLaM Display</vt:lpstr>
      <vt:lpstr>Aptos</vt:lpstr>
      <vt:lpstr>Arial</vt:lpstr>
      <vt:lpstr>Bierstadt</vt:lpstr>
      <vt:lpstr>GestaltVTI</vt:lpstr>
      <vt:lpstr>Shadow Art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Christine Conners</dc:creator>
  <cp:lastModifiedBy>Christine Conners</cp:lastModifiedBy>
  <cp:revision>13</cp:revision>
  <dcterms:created xsi:type="dcterms:W3CDTF">2025-07-21T00:52:34Z</dcterms:created>
  <dcterms:modified xsi:type="dcterms:W3CDTF">2026-02-27T21:27:01Z</dcterms:modified>
</cp:coreProperties>
</file>